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8"/>
  </p:notesMasterIdLst>
  <p:sldIdLst>
    <p:sldId id="470" r:id="rId11"/>
    <p:sldId id="471" r:id="rId12"/>
    <p:sldId id="353" r:id="rId13"/>
    <p:sldId id="352" r:id="rId14"/>
    <p:sldId id="472" r:id="rId15"/>
    <p:sldId id="474" r:id="rId16"/>
    <p:sldId id="473" r:id="rId17"/>
    <p:sldId id="475" r:id="rId18"/>
    <p:sldId id="476" r:id="rId19"/>
    <p:sldId id="477" r:id="rId20"/>
    <p:sldId id="478" r:id="rId21"/>
    <p:sldId id="479" r:id="rId22"/>
    <p:sldId id="480" r:id="rId23"/>
    <p:sldId id="481" r:id="rId24"/>
    <p:sldId id="482" r:id="rId25"/>
    <p:sldId id="485" r:id="rId26"/>
    <p:sldId id="484" r:id="rId27"/>
    <p:sldId id="483" r:id="rId28"/>
    <p:sldId id="486" r:id="rId29"/>
    <p:sldId id="487" r:id="rId30"/>
    <p:sldId id="488" r:id="rId31"/>
    <p:sldId id="489" r:id="rId32"/>
    <p:sldId id="490" r:id="rId33"/>
    <p:sldId id="491" r:id="rId34"/>
    <p:sldId id="492" r:id="rId35"/>
    <p:sldId id="493" r:id="rId36"/>
    <p:sldId id="297" r:id="rId37"/>
  </p:sldIdLst>
  <p:sldSz cx="12190413" cy="6859588"/>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6282"/>
    <a:srgbClr val="267F42"/>
    <a:srgbClr val="035B30"/>
    <a:srgbClr val="6A9E40"/>
    <a:srgbClr val="D8728A"/>
    <a:srgbClr val="C3D19E"/>
    <a:srgbClr val="758056"/>
    <a:srgbClr val="C24E7B"/>
    <a:srgbClr val="A0A271"/>
    <a:srgbClr val="4576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391" autoAdjust="0"/>
    <p:restoredTop sz="97778" autoAdjust="0"/>
  </p:normalViewPr>
  <p:slideViewPr>
    <p:cSldViewPr snapToGrid="0" showGuides="1">
      <p:cViewPr varScale="1">
        <p:scale>
          <a:sx n="105" d="100"/>
          <a:sy n="105" d="100"/>
        </p:scale>
        <p:origin x="84" y="402"/>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ags" Target="tags/tag1.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267F42"/>
              </a:solidFill>
              <a:ln w="19050">
                <a:noFill/>
              </a:ln>
              <a:effectLst/>
            </c:spPr>
            <c:extLst xmlns:c16r2="http://schemas.microsoft.com/office/drawing/2015/06/chart">
              <c:ext xmlns:c16="http://schemas.microsoft.com/office/drawing/2014/chart" uri="{C3380CC4-5D6E-409C-BE32-E72D297353CC}">
                <c16:uniqueId val="{00000001-47D2-4569-8EAE-8C04EF6B768B}"/>
              </c:ext>
            </c:extLst>
          </c:dPt>
          <c:dPt>
            <c:idx val="1"/>
            <c:bubble3D val="0"/>
            <c:spPr>
              <a:solidFill>
                <a:srgbClr val="D9D9D9"/>
              </a:solidFill>
              <a:ln w="19050">
                <a:noFill/>
              </a:ln>
              <a:effectLst/>
            </c:spPr>
            <c:extLst xmlns:c16r2="http://schemas.microsoft.com/office/drawing/2015/06/chart">
              <c:ext xmlns:c16="http://schemas.microsoft.com/office/drawing/2014/chart" uri="{C3380CC4-5D6E-409C-BE32-E72D297353CC}">
                <c16:uniqueId val="{00000003-47D2-4569-8EAE-8C04EF6B768B}"/>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47D2-4569-8EAE-8C04EF6B768B}"/>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47D2-4569-8EAE-8C04EF6B768B}"/>
              </c:ext>
            </c:extLst>
          </c:dPt>
          <c:cat>
            <c:strRef>
              <c:f>Sheet1!$A$2:$A$5</c:f>
              <c:strCache>
                <c:ptCount val="2"/>
                <c:pt idx="0">
                  <c:v>1st Qtr</c:v>
                </c:pt>
                <c:pt idx="1">
                  <c:v>2nd Qtr</c:v>
                </c:pt>
              </c:strCache>
            </c:strRef>
          </c:cat>
          <c:val>
            <c:numRef>
              <c:f>Sheet1!$B$2:$B$5</c:f>
              <c:numCache>
                <c:formatCode>General</c:formatCode>
                <c:ptCount val="4"/>
                <c:pt idx="0">
                  <c:v>55</c:v>
                </c:pt>
                <c:pt idx="1">
                  <c:v>45</c:v>
                </c:pt>
              </c:numCache>
            </c:numRef>
          </c:val>
          <c:extLst xmlns:c16r2="http://schemas.microsoft.com/office/drawing/2015/06/chart">
            <c:ext xmlns:c16="http://schemas.microsoft.com/office/drawing/2014/chart" uri="{C3380CC4-5D6E-409C-BE32-E72D297353CC}">
              <c16:uniqueId val="{00000008-47D2-4569-8EAE-8C04EF6B768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DF6282"/>
            </a:solidFill>
          </c:spPr>
          <c:dPt>
            <c:idx val="0"/>
            <c:bubble3D val="0"/>
            <c:spPr>
              <a:solidFill>
                <a:srgbClr val="DF6282"/>
              </a:solidFill>
              <a:ln w="19050">
                <a:noFill/>
              </a:ln>
              <a:effectLst/>
            </c:spPr>
            <c:extLst xmlns:c16r2="http://schemas.microsoft.com/office/drawing/2015/06/chart">
              <c:ext xmlns:c16="http://schemas.microsoft.com/office/drawing/2014/chart" uri="{C3380CC4-5D6E-409C-BE32-E72D297353CC}">
                <c16:uniqueId val="{00000001-F429-488B-BCF3-427B38400E95}"/>
              </c:ext>
            </c:extLst>
          </c:dPt>
          <c:dPt>
            <c:idx val="1"/>
            <c:bubble3D val="0"/>
            <c:spPr>
              <a:solidFill>
                <a:srgbClr val="DF6282"/>
              </a:solidFill>
              <a:ln w="19050">
                <a:noFill/>
              </a:ln>
              <a:effectLst/>
            </c:spPr>
            <c:extLst xmlns:c16r2="http://schemas.microsoft.com/office/drawing/2015/06/chart">
              <c:ext xmlns:c16="http://schemas.microsoft.com/office/drawing/2014/chart" uri="{C3380CC4-5D6E-409C-BE32-E72D297353CC}">
                <c16:uniqueId val="{00000003-F429-488B-BCF3-427B38400E95}"/>
              </c:ext>
            </c:extLst>
          </c:dPt>
          <c:dPt>
            <c:idx val="2"/>
            <c:bubble3D val="0"/>
            <c:spPr>
              <a:solidFill>
                <a:srgbClr val="DF6282"/>
              </a:solidFill>
              <a:ln w="19050">
                <a:solidFill>
                  <a:schemeClr val="lt1"/>
                </a:solidFill>
              </a:ln>
              <a:effectLst/>
            </c:spPr>
            <c:extLst xmlns:c16r2="http://schemas.microsoft.com/office/drawing/2015/06/chart">
              <c:ext xmlns:c16="http://schemas.microsoft.com/office/drawing/2014/chart" uri="{C3380CC4-5D6E-409C-BE32-E72D297353CC}">
                <c16:uniqueId val="{00000005-F429-488B-BCF3-427B38400E95}"/>
              </c:ext>
            </c:extLst>
          </c:dPt>
          <c:dPt>
            <c:idx val="3"/>
            <c:bubble3D val="0"/>
            <c:spPr>
              <a:solidFill>
                <a:srgbClr val="DF6282"/>
              </a:solidFill>
              <a:ln w="19050">
                <a:solidFill>
                  <a:schemeClr val="lt1"/>
                </a:solidFill>
              </a:ln>
              <a:effectLst/>
            </c:spPr>
            <c:extLst xmlns:c16r2="http://schemas.microsoft.com/office/drawing/2015/06/chart">
              <c:ext xmlns:c16="http://schemas.microsoft.com/office/drawing/2014/chart" uri="{C3380CC4-5D6E-409C-BE32-E72D297353CC}">
                <c16:uniqueId val="{00000007-F429-488B-BCF3-427B38400E95}"/>
              </c:ext>
            </c:extLst>
          </c:dPt>
          <c:cat>
            <c:strRef>
              <c:f>Sheet1!$A$2:$A$5</c:f>
              <c:strCache>
                <c:ptCount val="2"/>
                <c:pt idx="0">
                  <c:v>1st Qtr</c:v>
                </c:pt>
                <c:pt idx="1">
                  <c:v>2nd Qtr</c:v>
                </c:pt>
              </c:strCache>
            </c:strRef>
          </c:cat>
          <c:val>
            <c:numRef>
              <c:f>Sheet1!$B$2:$B$5</c:f>
              <c:numCache>
                <c:formatCode>General</c:formatCode>
                <c:ptCount val="4"/>
                <c:pt idx="0">
                  <c:v>80</c:v>
                </c:pt>
                <c:pt idx="1">
                  <c:v>20</c:v>
                </c:pt>
              </c:numCache>
            </c:numRef>
          </c:val>
          <c:extLst xmlns:c16r2="http://schemas.microsoft.com/office/drawing/2015/06/chart">
            <c:ext xmlns:c16="http://schemas.microsoft.com/office/drawing/2014/chart" uri="{C3380CC4-5D6E-409C-BE32-E72D297353CC}">
              <c16:uniqueId val="{00000008-F429-488B-BCF3-427B38400E9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267F42"/>
              </a:solidFill>
              <a:ln w="19050">
                <a:noFill/>
              </a:ln>
              <a:effectLst/>
            </c:spPr>
            <c:extLst xmlns:c16r2="http://schemas.microsoft.com/office/drawing/2015/06/chart">
              <c:ext xmlns:c16="http://schemas.microsoft.com/office/drawing/2014/chart" uri="{C3380CC4-5D6E-409C-BE32-E72D297353CC}">
                <c16:uniqueId val="{00000001-09C2-41B9-9CB9-80BD8EF8C924}"/>
              </c:ext>
            </c:extLst>
          </c:dPt>
          <c:dPt>
            <c:idx val="1"/>
            <c:bubble3D val="0"/>
            <c:spPr>
              <a:solidFill>
                <a:srgbClr val="D9D9D9"/>
              </a:solidFill>
              <a:ln w="19050">
                <a:noFill/>
              </a:ln>
              <a:effectLst/>
            </c:spPr>
            <c:extLst xmlns:c16r2="http://schemas.microsoft.com/office/drawing/2015/06/chart">
              <c:ext xmlns:c16="http://schemas.microsoft.com/office/drawing/2014/chart" uri="{C3380CC4-5D6E-409C-BE32-E72D297353CC}">
                <c16:uniqueId val="{00000003-09C2-41B9-9CB9-80BD8EF8C924}"/>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09C2-41B9-9CB9-80BD8EF8C924}"/>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09C2-41B9-9CB9-80BD8EF8C924}"/>
              </c:ext>
            </c:extLst>
          </c:dPt>
          <c:cat>
            <c:strRef>
              <c:f>Sheet1!$A$2:$A$5</c:f>
              <c:strCache>
                <c:ptCount val="2"/>
                <c:pt idx="0">
                  <c:v>1st Qtr</c:v>
                </c:pt>
                <c:pt idx="1">
                  <c:v>2nd Qtr</c:v>
                </c:pt>
              </c:strCache>
            </c:strRef>
          </c:cat>
          <c:val>
            <c:numRef>
              <c:f>Sheet1!$B$2:$B$5</c:f>
              <c:numCache>
                <c:formatCode>General</c:formatCode>
                <c:ptCount val="4"/>
                <c:pt idx="0">
                  <c:v>70</c:v>
                </c:pt>
                <c:pt idx="1">
                  <c:v>30</c:v>
                </c:pt>
              </c:numCache>
            </c:numRef>
          </c:val>
          <c:extLst xmlns:c16r2="http://schemas.microsoft.com/office/drawing/2015/06/chart">
            <c:ext xmlns:c16="http://schemas.microsoft.com/office/drawing/2014/chart" uri="{C3380CC4-5D6E-409C-BE32-E72D297353CC}">
              <c16:uniqueId val="{00000008-09C2-41B9-9CB9-80BD8EF8C924}"/>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DF6282"/>
              </a:solidFill>
              <a:ln w="19050">
                <a:noFill/>
              </a:ln>
              <a:effectLst/>
            </c:spPr>
            <c:extLst xmlns:c16r2="http://schemas.microsoft.com/office/drawing/2015/06/chart">
              <c:ext xmlns:c16="http://schemas.microsoft.com/office/drawing/2014/chart" uri="{C3380CC4-5D6E-409C-BE32-E72D297353CC}">
                <c16:uniqueId val="{00000001-6D15-4FC6-B473-7D77B3C38812}"/>
              </c:ext>
            </c:extLst>
          </c:dPt>
          <c:dPt>
            <c:idx val="1"/>
            <c:bubble3D val="0"/>
            <c:spPr>
              <a:solidFill>
                <a:srgbClr val="D9D9D9"/>
              </a:solidFill>
              <a:ln w="19050">
                <a:noFill/>
              </a:ln>
              <a:effectLst/>
            </c:spPr>
            <c:extLst xmlns:c16r2="http://schemas.microsoft.com/office/drawing/2015/06/chart">
              <c:ext xmlns:c16="http://schemas.microsoft.com/office/drawing/2014/chart" uri="{C3380CC4-5D6E-409C-BE32-E72D297353CC}">
                <c16:uniqueId val="{00000003-6D15-4FC6-B473-7D77B3C38812}"/>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6D15-4FC6-B473-7D77B3C38812}"/>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6D15-4FC6-B473-7D77B3C38812}"/>
              </c:ext>
            </c:extLst>
          </c:dPt>
          <c:cat>
            <c:strRef>
              <c:f>Sheet1!$A$2:$A$5</c:f>
              <c:strCache>
                <c:ptCount val="2"/>
                <c:pt idx="0">
                  <c:v>1st Qtr</c:v>
                </c:pt>
                <c:pt idx="1">
                  <c:v>2nd Qtr</c:v>
                </c:pt>
              </c:strCache>
            </c:strRef>
          </c:cat>
          <c:val>
            <c:numRef>
              <c:f>Sheet1!$B$2:$B$5</c:f>
              <c:numCache>
                <c:formatCode>General</c:formatCode>
                <c:ptCount val="4"/>
                <c:pt idx="0">
                  <c:v>60</c:v>
                </c:pt>
                <c:pt idx="1">
                  <c:v>40</c:v>
                </c:pt>
              </c:numCache>
            </c:numRef>
          </c:val>
          <c:extLst xmlns:c16r2="http://schemas.microsoft.com/office/drawing/2015/06/chart">
            <c:ext xmlns:c16="http://schemas.microsoft.com/office/drawing/2014/chart" uri="{C3380CC4-5D6E-409C-BE32-E72D297353CC}">
              <c16:uniqueId val="{00000008-6D15-4FC6-B473-7D77B3C3881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2017/5/30</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1232035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5708468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010212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5683443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8490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983990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808977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56923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41745977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130255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32021704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965122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2011926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8876468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545283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27784893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041047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1689839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838436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523894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399721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641437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736563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2017/5/30</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6.jp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notesSlide" Target="../notesSlides/notesSlide1.xml"/><Relationship Id="rId4"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43.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43.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6.jpg"/><Relationship Id="rId5" Type="http://schemas.openxmlformats.org/officeDocument/2006/relationships/notesSlide" Target="../notesSlides/notesSlide15.xml"/><Relationship Id="rId4"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6.jpg"/><Relationship Id="rId5" Type="http://schemas.openxmlformats.org/officeDocument/2006/relationships/notesSlide" Target="../notesSlides/notesSlide21.xml"/><Relationship Id="rId4"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5.xml"/><Relationship Id="rId1" Type="http://schemas.openxmlformats.org/officeDocument/2006/relationships/slideLayout" Target="../slideLayouts/slideLayout43.xml"/><Relationship Id="rId5" Type="http://schemas.openxmlformats.org/officeDocument/2006/relationships/image" Target="../media/image14.jpeg"/><Relationship Id="rId4" Type="http://schemas.openxmlformats.org/officeDocument/2006/relationships/image" Target="../media/image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7.xml"/><Relationship Id="rId1" Type="http://schemas.openxmlformats.org/officeDocument/2006/relationships/slideLayout" Target="../slideLayouts/slideLayout43.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6.jpg"/><Relationship Id="rId5" Type="http://schemas.openxmlformats.org/officeDocument/2006/relationships/notesSlide" Target="../notesSlides/notesSlide3.xml"/><Relationship Id="rId4"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6.jpg"/><Relationship Id="rId5" Type="http://schemas.openxmlformats.org/officeDocument/2006/relationships/notesSlide" Target="../notesSlides/notesSlide9.xml"/><Relationship Id="rId4"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A_MakeIt Last.mp3">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6" cstate="print"/>
          <a:stretch>
            <a:fillRect/>
          </a:stretch>
        </p:blipFill>
        <p:spPr>
          <a:xfrm>
            <a:off x="-765599" y="-1676722"/>
            <a:ext cx="609600" cy="609600"/>
          </a:xfrm>
          <a:prstGeom prst="rect">
            <a:avLst/>
          </a:prstGeom>
        </p:spPr>
      </p:pic>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8" name="_14"/>
          <p:cNvSpPr txBox="1">
            <a:spLocks noChangeArrowheads="1"/>
          </p:cNvSpPr>
          <p:nvPr/>
        </p:nvSpPr>
        <p:spPr bwMode="auto">
          <a:xfrm>
            <a:off x="1886404" y="2266334"/>
            <a:ext cx="8417604"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5600" dirty="0">
                <a:solidFill>
                  <a:srgbClr val="DF6282"/>
                </a:solidFill>
                <a:latin typeface="微软雅黑" panose="020B0503020204020204" pitchFamily="34" charset="-122"/>
                <a:ea typeface="微软雅黑" panose="020B0503020204020204" pitchFamily="34" charset="-122"/>
              </a:rPr>
              <a:t>清新花卉 </a:t>
            </a:r>
            <a:r>
              <a:rPr lang="zh-CN" altLang="en-US" sz="5600" dirty="0">
                <a:solidFill>
                  <a:srgbClr val="267F42"/>
                </a:solidFill>
                <a:latin typeface="微软雅黑" panose="020B0503020204020204" pitchFamily="34" charset="-122"/>
                <a:ea typeface="微软雅黑" panose="020B0503020204020204" pitchFamily="34" charset="-122"/>
              </a:rPr>
              <a:t>通用</a:t>
            </a:r>
            <a:r>
              <a:rPr lang="en-US" altLang="zh-CN" sz="5600" dirty="0">
                <a:solidFill>
                  <a:srgbClr val="267F42"/>
                </a:solidFill>
                <a:latin typeface="微软雅黑" panose="020B0503020204020204" pitchFamily="34" charset="-122"/>
                <a:ea typeface="微软雅黑" panose="020B0503020204020204" pitchFamily="34" charset="-122"/>
              </a:rPr>
              <a:t>PPT</a:t>
            </a:r>
            <a:r>
              <a:rPr lang="zh-CN" altLang="en-US" sz="5600" dirty="0">
                <a:solidFill>
                  <a:srgbClr val="267F42"/>
                </a:solidFill>
                <a:latin typeface="微软雅黑" panose="020B0503020204020204" pitchFamily="34" charset="-122"/>
                <a:ea typeface="微软雅黑" panose="020B0503020204020204" pitchFamily="34" charset="-122"/>
              </a:rPr>
              <a:t>模版</a:t>
            </a:r>
            <a:endParaRPr lang="zh-CN" sz="5600" dirty="0">
              <a:solidFill>
                <a:srgbClr val="267F42"/>
              </a:solidFill>
              <a:latin typeface="微软雅黑" panose="020B0503020204020204" pitchFamily="34" charset="-122"/>
              <a:ea typeface="微软雅黑" panose="020B0503020204020204" pitchFamily="34" charset="-122"/>
            </a:endParaRPr>
          </a:p>
        </p:txBody>
      </p:sp>
      <p:sp>
        <p:nvSpPr>
          <p:cNvPr id="19" name="_15"/>
          <p:cNvSpPr txBox="1">
            <a:spLocks noChangeArrowheads="1"/>
          </p:cNvSpPr>
          <p:nvPr/>
        </p:nvSpPr>
        <p:spPr bwMode="auto">
          <a:xfrm>
            <a:off x="2619522" y="2964568"/>
            <a:ext cx="6951368" cy="487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200" b="0" dirty="0">
                <a:solidFill>
                  <a:schemeClr val="bg1">
                    <a:lumMod val="65000"/>
                  </a:schemeClr>
                </a:solidFill>
                <a:latin typeface="华文细黑" panose="02010600040101010101" pitchFamily="2" charset="-122"/>
                <a:ea typeface="华文细黑" panose="02010600040101010101" pitchFamily="2" charset="-122"/>
              </a:rPr>
              <a:t>Introduction Of </a:t>
            </a:r>
            <a:r>
              <a:rPr lang="en-US" altLang="zh-CN" sz="1200" b="0" dirty="0" err="1">
                <a:solidFill>
                  <a:schemeClr val="bg1">
                    <a:lumMod val="65000"/>
                  </a:schemeClr>
                </a:solidFill>
                <a:latin typeface="华文细黑" panose="02010600040101010101" pitchFamily="2" charset="-122"/>
                <a:ea typeface="华文细黑" panose="02010600040101010101" pitchFamily="2" charset="-122"/>
              </a:rPr>
              <a:t>AtmosphericBusiness</a:t>
            </a:r>
            <a:r>
              <a:rPr lang="en-US" altLang="zh-CN" sz="1200" b="0" dirty="0">
                <a:solidFill>
                  <a:schemeClr val="bg1">
                    <a:lumMod val="65000"/>
                  </a:schemeClr>
                </a:solidFill>
                <a:latin typeface="华文细黑" panose="02010600040101010101" pitchFamily="2" charset="-122"/>
                <a:ea typeface="华文细黑" panose="02010600040101010101" pitchFamily="2" charset="-122"/>
              </a:rPr>
              <a:t> Plan Startup Plan PPT Template, Complete Framework</a:t>
            </a:r>
            <a:endParaRPr lang="zh-CN" sz="1200" b="0" dirty="0">
              <a:solidFill>
                <a:schemeClr val="bg1">
                  <a:lumMod val="65000"/>
                </a:schemeClr>
              </a:solidFill>
              <a:latin typeface="华文细黑" panose="02010600040101010101" pitchFamily="2" charset="-122"/>
              <a:ea typeface="华文细黑" panose="02010600040101010101" pitchFamily="2" charset="-122"/>
            </a:endParaRPr>
          </a:p>
        </p:txBody>
      </p:sp>
      <p:grpSp>
        <p:nvGrpSpPr>
          <p:cNvPr id="21" name="Group 38"/>
          <p:cNvGrpSpPr/>
          <p:nvPr/>
        </p:nvGrpSpPr>
        <p:grpSpPr>
          <a:xfrm>
            <a:off x="5513159" y="3572085"/>
            <a:ext cx="1164092" cy="118848"/>
            <a:chOff x="5548426" y="3343939"/>
            <a:chExt cx="833173" cy="85061"/>
          </a:xfrm>
          <a:solidFill>
            <a:srgbClr val="F58C65"/>
          </a:solidFill>
        </p:grpSpPr>
        <p:sp>
          <p:nvSpPr>
            <p:cNvPr id="22" name="Oval 31"/>
            <p:cNvSpPr/>
            <p:nvPr/>
          </p:nvSpPr>
          <p:spPr>
            <a:xfrm>
              <a:off x="5548426" y="3343939"/>
              <a:ext cx="85061" cy="85061"/>
            </a:xfrm>
            <a:prstGeom prst="ellipse">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9" name="Oval 32"/>
            <p:cNvSpPr/>
            <p:nvPr/>
          </p:nvSpPr>
          <p:spPr>
            <a:xfrm>
              <a:off x="5698049" y="3343939"/>
              <a:ext cx="85061" cy="85061"/>
            </a:xfrm>
            <a:prstGeom prst="ellipse">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0" name="Oval 33"/>
            <p:cNvSpPr/>
            <p:nvPr/>
          </p:nvSpPr>
          <p:spPr>
            <a:xfrm>
              <a:off x="5847671" y="3343939"/>
              <a:ext cx="85061" cy="85061"/>
            </a:xfrm>
            <a:prstGeom prst="ellipse">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1" name="Oval 34"/>
            <p:cNvSpPr/>
            <p:nvPr/>
          </p:nvSpPr>
          <p:spPr>
            <a:xfrm>
              <a:off x="5997294" y="3343939"/>
              <a:ext cx="85061" cy="85061"/>
            </a:xfrm>
            <a:prstGeom prst="ellipse">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2" name="Oval 35"/>
            <p:cNvSpPr/>
            <p:nvPr/>
          </p:nvSpPr>
          <p:spPr>
            <a:xfrm>
              <a:off x="6146917" y="3343939"/>
              <a:ext cx="85061" cy="85061"/>
            </a:xfrm>
            <a:prstGeom prst="ellipse">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3" name="Oval 36"/>
            <p:cNvSpPr/>
            <p:nvPr/>
          </p:nvSpPr>
          <p:spPr>
            <a:xfrm>
              <a:off x="6296538" y="3343939"/>
              <a:ext cx="85061" cy="85061"/>
            </a:xfrm>
            <a:prstGeom prst="ellipse">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sp>
        <p:nvSpPr>
          <p:cNvPr id="36" name="Shape 18"/>
          <p:cNvSpPr/>
          <p:nvPr/>
        </p:nvSpPr>
        <p:spPr>
          <a:xfrm>
            <a:off x="4224148" y="4567891"/>
            <a:ext cx="3777532" cy="411528"/>
          </a:xfrm>
          <a:prstGeom prst="roundRect">
            <a:avLst>
              <a:gd name="adj" fmla="val 50000"/>
            </a:avLst>
          </a:prstGeom>
          <a:noFill/>
          <a:ln w="12700" cap="flat">
            <a:solidFill>
              <a:srgbClr val="267F42"/>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sp>
        <p:nvSpPr>
          <p:cNvPr id="37" name="Subtitle 2"/>
          <p:cNvSpPr txBox="1">
            <a:spLocks/>
          </p:cNvSpPr>
          <p:nvPr/>
        </p:nvSpPr>
        <p:spPr>
          <a:xfrm>
            <a:off x="4438919" y="4632399"/>
            <a:ext cx="3347990" cy="2861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lumMod val="50000"/>
                  </a:schemeClr>
                </a:solidFill>
                <a:latin typeface="Lato" panose="020F0502020204030203"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Lato" panose="020F0502020204030203"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Lato" panose="020F0502020204030203"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1400" dirty="0">
                <a:solidFill>
                  <a:srgbClr val="267F42"/>
                </a:solidFill>
                <a:latin typeface="Open Sans" panose="020B0606030504020204" pitchFamily="34" charset="0"/>
                <a:ea typeface="Open Sans" panose="020B0606030504020204" pitchFamily="34" charset="0"/>
                <a:cs typeface="Open Sans" panose="020B0606030504020204" pitchFamily="34" charset="0"/>
              </a:rPr>
              <a:t>演讲人：</a:t>
            </a:r>
            <a:r>
              <a:rPr lang="en-US" altLang="zh-CN" sz="1400" dirty="0" err="1">
                <a:solidFill>
                  <a:srgbClr val="267F42"/>
                </a:solidFill>
                <a:latin typeface="Open Sans" panose="020B0606030504020204" pitchFamily="34" charset="0"/>
                <a:ea typeface="Open Sans" panose="020B0606030504020204" pitchFamily="34" charset="0"/>
                <a:cs typeface="Open Sans" panose="020B0606030504020204" pitchFamily="34" charset="0"/>
              </a:rPr>
              <a:t>jiracsd</a:t>
            </a:r>
            <a:r>
              <a:rPr lang="en-US" altLang="zh-CN" sz="1400" dirty="0">
                <a:solidFill>
                  <a:srgbClr val="267F42"/>
                </a:solidFill>
                <a:latin typeface="Open Sans" panose="020B0606030504020204" pitchFamily="34" charset="0"/>
                <a:ea typeface="Open Sans" panose="020B0606030504020204" pitchFamily="34" charset="0"/>
                <a:cs typeface="Open Sans" panose="020B0606030504020204" pitchFamily="34" charset="0"/>
              </a:rPr>
              <a:t>     </a:t>
            </a:r>
            <a:r>
              <a:rPr lang="zh-CN" altLang="en-US" sz="1400" dirty="0">
                <a:solidFill>
                  <a:srgbClr val="267F42"/>
                </a:solidFill>
                <a:latin typeface="Open Sans" panose="020B0606030504020204" pitchFamily="34" charset="0"/>
                <a:ea typeface="Open Sans" panose="020B0606030504020204" pitchFamily="34" charset="0"/>
                <a:cs typeface="Open Sans" panose="020B0606030504020204" pitchFamily="34" charset="0"/>
              </a:rPr>
              <a:t>日期：</a:t>
            </a:r>
            <a:r>
              <a:rPr lang="en-US" altLang="zh-CN" sz="1400" dirty="0">
                <a:solidFill>
                  <a:srgbClr val="267F42"/>
                </a:solidFill>
                <a:latin typeface="Open Sans" panose="020B0606030504020204" pitchFamily="34" charset="0"/>
                <a:ea typeface="Open Sans" panose="020B0606030504020204" pitchFamily="34" charset="0"/>
                <a:cs typeface="Open Sans" panose="020B0606030504020204" pitchFamily="34" charset="0"/>
              </a:rPr>
              <a:t>2017.09.08</a:t>
            </a:r>
            <a:endParaRPr lang="id-ID" sz="1400" dirty="0">
              <a:solidFill>
                <a:srgbClr val="267F42"/>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53" presetClass="entr" presetSubtype="16"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750" fill="hold"/>
                                        <p:tgtEl>
                                          <p:spTgt spid="3"/>
                                        </p:tgtEl>
                                        <p:attrNameLst>
                                          <p:attrName>ppt_w</p:attrName>
                                        </p:attrNameLst>
                                      </p:cBhvr>
                                      <p:tavLst>
                                        <p:tav tm="0">
                                          <p:val>
                                            <p:fltVal val="0"/>
                                          </p:val>
                                        </p:tav>
                                        <p:tav tm="100000">
                                          <p:val>
                                            <p:strVal val="#ppt_w"/>
                                          </p:val>
                                        </p:tav>
                                      </p:tavLst>
                                    </p:anim>
                                    <p:anim calcmode="lin" valueType="num">
                                      <p:cBhvr>
                                        <p:cTn id="10" dur="750" fill="hold"/>
                                        <p:tgtEl>
                                          <p:spTgt spid="3"/>
                                        </p:tgtEl>
                                        <p:attrNameLst>
                                          <p:attrName>ppt_h</p:attrName>
                                        </p:attrNameLst>
                                      </p:cBhvr>
                                      <p:tavLst>
                                        <p:tav tm="0">
                                          <p:val>
                                            <p:fltVal val="0"/>
                                          </p:val>
                                        </p:tav>
                                        <p:tav tm="100000">
                                          <p:val>
                                            <p:strVal val="#ppt_h"/>
                                          </p:val>
                                        </p:tav>
                                      </p:tavLst>
                                    </p:anim>
                                    <p:animEffect transition="in" filter="fade">
                                      <p:cBhvr>
                                        <p:cTn id="11" dur="750"/>
                                        <p:tgtEl>
                                          <p:spTgt spid="3"/>
                                        </p:tgtEl>
                                      </p:cBhvr>
                                    </p:animEffect>
                                  </p:childTnLst>
                                </p:cTn>
                              </p:par>
                              <p:par>
                                <p:cTn id="12" presetID="56" presetClass="entr" presetSubtype="0" fill="hold" grpId="0" nodeType="withEffect">
                                  <p:stCondLst>
                                    <p:cond delay="750"/>
                                  </p:stCondLst>
                                  <p:iterate type="lt">
                                    <p:tmPct val="10000"/>
                                  </p:iterate>
                                  <p:childTnLst>
                                    <p:set>
                                      <p:cBhvr>
                                        <p:cTn id="13" dur="1" fill="hold">
                                          <p:stCondLst>
                                            <p:cond delay="0"/>
                                          </p:stCondLst>
                                        </p:cTn>
                                        <p:tgtEl>
                                          <p:spTgt spid="18"/>
                                        </p:tgtEl>
                                        <p:attrNameLst>
                                          <p:attrName>style.visibility</p:attrName>
                                        </p:attrNameLst>
                                      </p:cBhvr>
                                      <p:to>
                                        <p:strVal val="visible"/>
                                      </p:to>
                                    </p:set>
                                    <p:anim by="(-#ppt_w*2)" calcmode="lin" valueType="num">
                                      <p:cBhvr rctx="PPT">
                                        <p:cTn id="14" dur="500" autoRev="1" fill="hold">
                                          <p:stCondLst>
                                            <p:cond delay="0"/>
                                          </p:stCondLst>
                                        </p:cTn>
                                        <p:tgtEl>
                                          <p:spTgt spid="18"/>
                                        </p:tgtEl>
                                        <p:attrNameLst>
                                          <p:attrName>ppt_w</p:attrName>
                                        </p:attrNameLst>
                                      </p:cBhvr>
                                    </p:anim>
                                    <p:anim by="(#ppt_w*0.50)" calcmode="lin" valueType="num">
                                      <p:cBhvr>
                                        <p:cTn id="15" dur="500" decel="50000" autoRev="1" fill="hold">
                                          <p:stCondLst>
                                            <p:cond delay="0"/>
                                          </p:stCondLst>
                                        </p:cTn>
                                        <p:tgtEl>
                                          <p:spTgt spid="18"/>
                                        </p:tgtEl>
                                        <p:attrNameLst>
                                          <p:attrName>ppt_x</p:attrName>
                                        </p:attrNameLst>
                                      </p:cBhvr>
                                    </p:anim>
                                    <p:anim from="(-#ppt_h/2)" to="(#ppt_y)" calcmode="lin" valueType="num">
                                      <p:cBhvr>
                                        <p:cTn id="16" dur="1000" fill="hold">
                                          <p:stCondLst>
                                            <p:cond delay="0"/>
                                          </p:stCondLst>
                                        </p:cTn>
                                        <p:tgtEl>
                                          <p:spTgt spid="18"/>
                                        </p:tgtEl>
                                        <p:attrNameLst>
                                          <p:attrName>ppt_y</p:attrName>
                                        </p:attrNameLst>
                                      </p:cBhvr>
                                    </p:anim>
                                    <p:animRot by="21600000">
                                      <p:cBhvr>
                                        <p:cTn id="17" dur="1000" fill="hold">
                                          <p:stCondLst>
                                            <p:cond delay="0"/>
                                          </p:stCondLst>
                                        </p:cTn>
                                        <p:tgtEl>
                                          <p:spTgt spid="18"/>
                                        </p:tgtEl>
                                        <p:attrNameLst>
                                          <p:attrName>r</p:attrName>
                                        </p:attrNameLst>
                                      </p:cBhvr>
                                    </p:animRot>
                                  </p:childTnLst>
                                </p:cTn>
                              </p:par>
                            </p:childTnLst>
                          </p:cTn>
                        </p:par>
                        <p:par>
                          <p:cTn id="18" fill="hold">
                            <p:stCondLst>
                              <p:cond delay="2750"/>
                            </p:stCondLst>
                            <p:childTnLst>
                              <p:par>
                                <p:cTn id="19" presetID="22" presetClass="entr" presetSubtype="8"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par>
                                <p:cTn id="22" presetID="42" presetClass="entr" presetSubtype="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750"/>
                                        <p:tgtEl>
                                          <p:spTgt spid="21"/>
                                        </p:tgtEl>
                                      </p:cBhvr>
                                    </p:animEffect>
                                    <p:anim calcmode="lin" valueType="num">
                                      <p:cBhvr>
                                        <p:cTn id="25" dur="750" fill="hold"/>
                                        <p:tgtEl>
                                          <p:spTgt spid="21"/>
                                        </p:tgtEl>
                                        <p:attrNameLst>
                                          <p:attrName>ppt_x</p:attrName>
                                        </p:attrNameLst>
                                      </p:cBhvr>
                                      <p:tavLst>
                                        <p:tav tm="0">
                                          <p:val>
                                            <p:strVal val="#ppt_x"/>
                                          </p:val>
                                        </p:tav>
                                        <p:tav tm="100000">
                                          <p:val>
                                            <p:strVal val="#ppt_x"/>
                                          </p:val>
                                        </p:tav>
                                      </p:tavLst>
                                    </p:anim>
                                    <p:anim calcmode="lin" valueType="num">
                                      <p:cBhvr>
                                        <p:cTn id="26" dur="75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53" presetClass="entr" presetSubtype="16" fill="hold" grpId="0" nodeType="afterEffect" nodePh="1">
                                  <p:stCondLst>
                                    <p:cond delay="0"/>
                                  </p:stCondLst>
                                  <p:endCondLst>
                                    <p:cond evt="begin" delay="0">
                                      <p:tn val="28"/>
                                    </p:cond>
                                  </p:endCondLst>
                                  <p:childTnLst>
                                    <p:set>
                                      <p:cBhvr>
                                        <p:cTn id="29" dur="1" fill="hold">
                                          <p:stCondLst>
                                            <p:cond delay="0"/>
                                          </p:stCondLst>
                                        </p:cTn>
                                        <p:tgtEl>
                                          <p:spTgt spid="36"/>
                                        </p:tgtEl>
                                        <p:attrNameLst>
                                          <p:attrName>style.visibility</p:attrName>
                                        </p:attrNameLst>
                                      </p:cBhvr>
                                      <p:to>
                                        <p:strVal val="visible"/>
                                      </p:to>
                                    </p:set>
                                    <p:anim calcmode="lin" valueType="num">
                                      <p:cBhvr>
                                        <p:cTn id="30" dur="500" fill="hold"/>
                                        <p:tgtEl>
                                          <p:spTgt spid="36"/>
                                        </p:tgtEl>
                                        <p:attrNameLst>
                                          <p:attrName>ppt_w</p:attrName>
                                        </p:attrNameLst>
                                      </p:cBhvr>
                                      <p:tavLst>
                                        <p:tav tm="0">
                                          <p:val>
                                            <p:fltVal val="0"/>
                                          </p:val>
                                        </p:tav>
                                        <p:tav tm="100000">
                                          <p:val>
                                            <p:strVal val="#ppt_w"/>
                                          </p:val>
                                        </p:tav>
                                      </p:tavLst>
                                    </p:anim>
                                    <p:anim calcmode="lin" valueType="num">
                                      <p:cBhvr>
                                        <p:cTn id="31" dur="500" fill="hold"/>
                                        <p:tgtEl>
                                          <p:spTgt spid="36"/>
                                        </p:tgtEl>
                                        <p:attrNameLst>
                                          <p:attrName>ppt_h</p:attrName>
                                        </p:attrNameLst>
                                      </p:cBhvr>
                                      <p:tavLst>
                                        <p:tav tm="0">
                                          <p:val>
                                            <p:fltVal val="0"/>
                                          </p:val>
                                        </p:tav>
                                        <p:tav tm="100000">
                                          <p:val>
                                            <p:strVal val="#ppt_h"/>
                                          </p:val>
                                        </p:tav>
                                      </p:tavLst>
                                    </p:anim>
                                    <p:animEffect transition="in" filter="fade">
                                      <p:cBhvr>
                                        <p:cTn id="32" dur="500"/>
                                        <p:tgtEl>
                                          <p:spTgt spid="36"/>
                                        </p:tgtEl>
                                      </p:cBhvr>
                                    </p:animEffect>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37" fill="hold" display="0">
                  <p:stCondLst>
                    <p:cond delay="indefinite"/>
                  </p:stCondLst>
                  <p:endCondLst>
                    <p:cond evt="onStopAudio" delay="0">
                      <p:tgtEl>
                        <p:sldTgt/>
                      </p:tgtEl>
                    </p:cond>
                  </p:endCondLst>
                </p:cTn>
                <p:tgtEl>
                  <p:spTgt spid="27"/>
                </p:tgtEl>
              </p:cMediaNode>
            </p:audio>
          </p:childTnLst>
        </p:cTn>
      </p:par>
    </p:tnLst>
    <p:bldLst>
      <p:bldP spid="18" grpId="0"/>
      <p:bldP spid="19" grpId="0"/>
      <p:bldP spid="36" grpId="0" animBg="1"/>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sp>
        <p:nvSpPr>
          <p:cNvPr id="5" name="TextBox 54"/>
          <p:cNvSpPr txBox="1"/>
          <p:nvPr/>
        </p:nvSpPr>
        <p:spPr>
          <a:xfrm>
            <a:off x="1085549" y="1869891"/>
            <a:ext cx="553631" cy="711838"/>
          </a:xfrm>
          <a:prstGeom prst="rect">
            <a:avLst/>
          </a:prstGeom>
          <a:noFill/>
        </p:spPr>
        <p:txBody>
          <a:bodyPr wrap="square" lIns="49634" tIns="24817" rIns="49634" bIns="24817" rtlCol="0">
            <a:spAutoFit/>
          </a:bodyPr>
          <a:lstStyle/>
          <a:p>
            <a:r>
              <a:rPr lang="id-ID" sz="4300" dirty="0">
                <a:solidFill>
                  <a:schemeClr val="bg1">
                    <a:lumMod val="50000"/>
                  </a:schemeClr>
                </a:solidFill>
                <a:latin typeface="+mj-lt"/>
              </a:rPr>
              <a:t>1</a:t>
            </a:r>
            <a:r>
              <a:rPr lang="en-US" sz="4300" dirty="0">
                <a:solidFill>
                  <a:schemeClr val="bg1">
                    <a:lumMod val="50000"/>
                  </a:schemeClr>
                </a:solidFill>
                <a:latin typeface="+mj-lt"/>
              </a:rPr>
              <a:t>.</a:t>
            </a:r>
            <a:endParaRPr lang="id-ID" sz="4300" dirty="0">
              <a:solidFill>
                <a:schemeClr val="bg1">
                  <a:lumMod val="50000"/>
                </a:schemeClr>
              </a:solidFill>
              <a:latin typeface="+mj-lt"/>
            </a:endParaRPr>
          </a:p>
        </p:txBody>
      </p:sp>
      <p:sp>
        <p:nvSpPr>
          <p:cNvPr id="6" name="Rectangle 19"/>
          <p:cNvSpPr/>
          <p:nvPr/>
        </p:nvSpPr>
        <p:spPr>
          <a:xfrm>
            <a:off x="1566638" y="1952316"/>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7" name="TextBox 56"/>
          <p:cNvSpPr txBox="1"/>
          <p:nvPr/>
        </p:nvSpPr>
        <p:spPr>
          <a:xfrm>
            <a:off x="1085549" y="3078200"/>
            <a:ext cx="553631" cy="711838"/>
          </a:xfrm>
          <a:prstGeom prst="rect">
            <a:avLst/>
          </a:prstGeom>
          <a:noFill/>
        </p:spPr>
        <p:txBody>
          <a:bodyPr wrap="square" lIns="49634" tIns="24817" rIns="49634" bIns="24817" rtlCol="0">
            <a:spAutoFit/>
          </a:bodyPr>
          <a:lstStyle/>
          <a:p>
            <a:r>
              <a:rPr lang="en-US" sz="4300" dirty="0">
                <a:solidFill>
                  <a:schemeClr val="bg1">
                    <a:lumMod val="50000"/>
                  </a:schemeClr>
                </a:solidFill>
                <a:latin typeface="+mj-lt"/>
              </a:rPr>
              <a:t>2.</a:t>
            </a:r>
            <a:endParaRPr lang="id-ID" sz="4300" dirty="0">
              <a:solidFill>
                <a:schemeClr val="bg1">
                  <a:lumMod val="50000"/>
                </a:schemeClr>
              </a:solidFill>
              <a:latin typeface="+mj-lt"/>
            </a:endParaRPr>
          </a:p>
        </p:txBody>
      </p:sp>
      <p:sp>
        <p:nvSpPr>
          <p:cNvPr id="8" name="Rectangle 19"/>
          <p:cNvSpPr/>
          <p:nvPr/>
        </p:nvSpPr>
        <p:spPr>
          <a:xfrm>
            <a:off x="1566638" y="3160627"/>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9" name="TextBox 58"/>
          <p:cNvSpPr txBox="1"/>
          <p:nvPr/>
        </p:nvSpPr>
        <p:spPr>
          <a:xfrm>
            <a:off x="1085549" y="4287330"/>
            <a:ext cx="553631" cy="711838"/>
          </a:xfrm>
          <a:prstGeom prst="rect">
            <a:avLst/>
          </a:prstGeom>
          <a:noFill/>
        </p:spPr>
        <p:txBody>
          <a:bodyPr wrap="square" lIns="49634" tIns="24817" rIns="49634" bIns="24817" rtlCol="0">
            <a:spAutoFit/>
          </a:bodyPr>
          <a:lstStyle/>
          <a:p>
            <a:r>
              <a:rPr lang="en-US" sz="4300" dirty="0">
                <a:solidFill>
                  <a:schemeClr val="bg1">
                    <a:lumMod val="50000"/>
                  </a:schemeClr>
                </a:solidFill>
                <a:latin typeface="+mj-lt"/>
              </a:rPr>
              <a:t>3.</a:t>
            </a:r>
            <a:endParaRPr lang="id-ID" sz="4300" dirty="0">
              <a:solidFill>
                <a:schemeClr val="bg1">
                  <a:lumMod val="50000"/>
                </a:schemeClr>
              </a:solidFill>
              <a:latin typeface="+mj-lt"/>
            </a:endParaRPr>
          </a:p>
        </p:txBody>
      </p:sp>
      <p:sp>
        <p:nvSpPr>
          <p:cNvPr id="10" name="Rectangle 19"/>
          <p:cNvSpPr/>
          <p:nvPr/>
        </p:nvSpPr>
        <p:spPr>
          <a:xfrm>
            <a:off x="1566638" y="4369756"/>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cxnSp>
        <p:nvCxnSpPr>
          <p:cNvPr id="12" name="直接连接符 11"/>
          <p:cNvCxnSpPr/>
          <p:nvPr/>
        </p:nvCxnSpPr>
        <p:spPr>
          <a:xfrm>
            <a:off x="1232929" y="2994281"/>
            <a:ext cx="4258816" cy="0"/>
          </a:xfrm>
          <a:prstGeom prst="line">
            <a:avLst/>
          </a:prstGeom>
          <a:ln>
            <a:solidFill>
              <a:srgbClr val="267F4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232929" y="4228312"/>
            <a:ext cx="4258816" cy="0"/>
          </a:xfrm>
          <a:prstGeom prst="line">
            <a:avLst/>
          </a:prstGeom>
          <a:ln>
            <a:solidFill>
              <a:srgbClr val="267F42"/>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972834" y="1952316"/>
            <a:ext cx="5410200" cy="459011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58"/>
          <p:cNvSpPr txBox="1"/>
          <p:nvPr/>
        </p:nvSpPr>
        <p:spPr>
          <a:xfrm>
            <a:off x="1085549" y="5578885"/>
            <a:ext cx="553631" cy="711838"/>
          </a:xfrm>
          <a:prstGeom prst="rect">
            <a:avLst/>
          </a:prstGeom>
          <a:noFill/>
        </p:spPr>
        <p:txBody>
          <a:bodyPr wrap="square" lIns="49634" tIns="24817" rIns="49634" bIns="24817" rtlCol="0">
            <a:spAutoFit/>
          </a:bodyPr>
          <a:lstStyle/>
          <a:p>
            <a:r>
              <a:rPr lang="en-US" sz="4300" dirty="0">
                <a:solidFill>
                  <a:schemeClr val="bg1">
                    <a:lumMod val="50000"/>
                  </a:schemeClr>
                </a:solidFill>
                <a:latin typeface="+mj-lt"/>
              </a:rPr>
              <a:t>4.</a:t>
            </a:r>
            <a:endParaRPr lang="id-ID" sz="4300" dirty="0">
              <a:solidFill>
                <a:schemeClr val="bg1">
                  <a:lumMod val="50000"/>
                </a:schemeClr>
              </a:solidFill>
              <a:latin typeface="+mj-lt"/>
            </a:endParaRPr>
          </a:p>
        </p:txBody>
      </p:sp>
      <p:sp>
        <p:nvSpPr>
          <p:cNvPr id="16" name="Rectangle 19"/>
          <p:cNvSpPr/>
          <p:nvPr/>
        </p:nvSpPr>
        <p:spPr>
          <a:xfrm>
            <a:off x="1566638" y="5661311"/>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cxnSp>
        <p:nvCxnSpPr>
          <p:cNvPr id="17" name="直接连接符 16"/>
          <p:cNvCxnSpPr/>
          <p:nvPr/>
        </p:nvCxnSpPr>
        <p:spPr>
          <a:xfrm>
            <a:off x="1232929" y="5519867"/>
            <a:ext cx="4258816" cy="0"/>
          </a:xfrm>
          <a:prstGeom prst="line">
            <a:avLst/>
          </a:prstGeom>
          <a:ln>
            <a:solidFill>
              <a:srgbClr val="267F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658718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4"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250"/>
                            </p:stCondLst>
                            <p:childTnLst>
                              <p:par>
                                <p:cTn id="15" presetID="1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up)">
                                      <p:cBhvr>
                                        <p:cTn id="18" dur="500"/>
                                        <p:tgtEl>
                                          <p:spTgt spid="6"/>
                                        </p:tgtEl>
                                      </p:cBhvr>
                                    </p:animEffect>
                                  </p:childTnLst>
                                </p:cTn>
                              </p:par>
                            </p:childTnLst>
                          </p:cTn>
                        </p:par>
                        <p:par>
                          <p:cTn id="19" fill="hold">
                            <p:stCondLst>
                              <p:cond delay="1750"/>
                            </p:stCondLst>
                            <p:childTnLst>
                              <p:par>
                                <p:cTn id="20" presetID="1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p:tgtEl>
                                          <p:spTgt spid="12"/>
                                        </p:tgtEl>
                                        <p:attrNameLst>
                                          <p:attrName>ppt_y</p:attrName>
                                        </p:attrNameLst>
                                      </p:cBhvr>
                                      <p:tavLst>
                                        <p:tav tm="0">
                                          <p:val>
                                            <p:strVal val="#ppt_y+#ppt_h*1.125000"/>
                                          </p:val>
                                        </p:tav>
                                        <p:tav tm="100000">
                                          <p:val>
                                            <p:strVal val="#ppt_y"/>
                                          </p:val>
                                        </p:tav>
                                      </p:tavLst>
                                    </p:anim>
                                    <p:animEffect transition="in" filter="wipe(up)">
                                      <p:cBhvr>
                                        <p:cTn id="23" dur="500"/>
                                        <p:tgtEl>
                                          <p:spTgt spid="12"/>
                                        </p:tgtEl>
                                      </p:cBhvr>
                                    </p:animEffect>
                                  </p:childTnLst>
                                </p:cTn>
                              </p:par>
                            </p:childTnLst>
                          </p:cTn>
                        </p:par>
                        <p:par>
                          <p:cTn id="24" fill="hold">
                            <p:stCondLst>
                              <p:cond delay="2250"/>
                            </p:stCondLst>
                            <p:childTnLst>
                              <p:par>
                                <p:cTn id="25" presetID="14" presetClass="entr" presetSubtype="1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par>
                          <p:cTn id="28" fill="hold">
                            <p:stCondLst>
                              <p:cond delay="2750"/>
                            </p:stCondLst>
                            <p:childTnLst>
                              <p:par>
                                <p:cTn id="29" presetID="1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par>
                          <p:cTn id="33" fill="hold">
                            <p:stCondLst>
                              <p:cond delay="3250"/>
                            </p:stCondLst>
                            <p:childTnLst>
                              <p:par>
                                <p:cTn id="34" presetID="12" presetClass="entr" presetSubtype="4"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p:tgtEl>
                                          <p:spTgt spid="13"/>
                                        </p:tgtEl>
                                        <p:attrNameLst>
                                          <p:attrName>ppt_y</p:attrName>
                                        </p:attrNameLst>
                                      </p:cBhvr>
                                      <p:tavLst>
                                        <p:tav tm="0">
                                          <p:val>
                                            <p:strVal val="#ppt_y+#ppt_h*1.125000"/>
                                          </p:val>
                                        </p:tav>
                                        <p:tav tm="100000">
                                          <p:val>
                                            <p:strVal val="#ppt_y"/>
                                          </p:val>
                                        </p:tav>
                                      </p:tavLst>
                                    </p:anim>
                                    <p:animEffect transition="in" filter="wipe(up)">
                                      <p:cBhvr>
                                        <p:cTn id="37" dur="500"/>
                                        <p:tgtEl>
                                          <p:spTgt spid="13"/>
                                        </p:tgtEl>
                                      </p:cBhvr>
                                    </p:animEffect>
                                  </p:childTnLst>
                                </p:cTn>
                              </p:par>
                            </p:childTnLst>
                          </p:cTn>
                        </p:par>
                        <p:par>
                          <p:cTn id="38" fill="hold">
                            <p:stCondLst>
                              <p:cond delay="3750"/>
                            </p:stCondLst>
                            <p:childTnLst>
                              <p:par>
                                <p:cTn id="39" presetID="14" presetClass="entr" presetSubtype="1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childTnLst>
                          </p:cTn>
                        </p:par>
                        <p:par>
                          <p:cTn id="42" fill="hold">
                            <p:stCondLst>
                              <p:cond delay="4250"/>
                            </p:stCondLst>
                            <p:childTnLst>
                              <p:par>
                                <p:cTn id="43" presetID="12" presetClass="entr" presetSubtype="4"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p:tgtEl>
                                          <p:spTgt spid="10"/>
                                        </p:tgtEl>
                                        <p:attrNameLst>
                                          <p:attrName>ppt_y</p:attrName>
                                        </p:attrNameLst>
                                      </p:cBhvr>
                                      <p:tavLst>
                                        <p:tav tm="0">
                                          <p:val>
                                            <p:strVal val="#ppt_y+#ppt_h*1.125000"/>
                                          </p:val>
                                        </p:tav>
                                        <p:tav tm="100000">
                                          <p:val>
                                            <p:strVal val="#ppt_y"/>
                                          </p:val>
                                        </p:tav>
                                      </p:tavLst>
                                    </p:anim>
                                    <p:animEffect transition="in" filter="wipe(up)">
                                      <p:cBhvr>
                                        <p:cTn id="46" dur="500"/>
                                        <p:tgtEl>
                                          <p:spTgt spid="10"/>
                                        </p:tgtEl>
                                      </p:cBhvr>
                                    </p:animEffect>
                                  </p:childTnLst>
                                </p:cTn>
                              </p:par>
                              <p:par>
                                <p:cTn id="47" presetID="42"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5250"/>
                            </p:stCondLst>
                            <p:childTnLst>
                              <p:par>
                                <p:cTn id="53" presetID="12" presetClass="entr" presetSubtype="4"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p:tgtEl>
                                          <p:spTgt spid="17"/>
                                        </p:tgtEl>
                                        <p:attrNameLst>
                                          <p:attrName>ppt_y</p:attrName>
                                        </p:attrNameLst>
                                      </p:cBhvr>
                                      <p:tavLst>
                                        <p:tav tm="0">
                                          <p:val>
                                            <p:strVal val="#ppt_y+#ppt_h*1.125000"/>
                                          </p:val>
                                        </p:tav>
                                        <p:tav tm="100000">
                                          <p:val>
                                            <p:strVal val="#ppt_y"/>
                                          </p:val>
                                        </p:tav>
                                      </p:tavLst>
                                    </p:anim>
                                    <p:animEffect transition="in" filter="wipe(up)">
                                      <p:cBhvr>
                                        <p:cTn id="56" dur="500"/>
                                        <p:tgtEl>
                                          <p:spTgt spid="17"/>
                                        </p:tgtEl>
                                      </p:cBhvr>
                                    </p:animEffect>
                                  </p:childTnLst>
                                </p:cTn>
                              </p:par>
                            </p:childTnLst>
                          </p:cTn>
                        </p:par>
                        <p:par>
                          <p:cTn id="57" fill="hold">
                            <p:stCondLst>
                              <p:cond delay="5750"/>
                            </p:stCondLst>
                            <p:childTnLst>
                              <p:par>
                                <p:cTn id="58" presetID="14" presetClass="entr" presetSubtype="1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randombar(horizontal)">
                                      <p:cBhvr>
                                        <p:cTn id="60" dur="500"/>
                                        <p:tgtEl>
                                          <p:spTgt spid="15"/>
                                        </p:tgtEl>
                                      </p:cBhvr>
                                    </p:animEffect>
                                  </p:childTnLst>
                                </p:cTn>
                              </p:par>
                            </p:childTnLst>
                          </p:cTn>
                        </p:par>
                        <p:par>
                          <p:cTn id="61" fill="hold">
                            <p:stCondLst>
                              <p:cond delay="6250"/>
                            </p:stCondLst>
                            <p:childTnLst>
                              <p:par>
                                <p:cTn id="62" presetID="12" presetClass="entr" presetSubtype="4"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p:tgtEl>
                                          <p:spTgt spid="16"/>
                                        </p:tgtEl>
                                        <p:attrNameLst>
                                          <p:attrName>ppt_y</p:attrName>
                                        </p:attrNameLst>
                                      </p:cBhvr>
                                      <p:tavLst>
                                        <p:tav tm="0">
                                          <p:val>
                                            <p:strVal val="#ppt_y+#ppt_h*1.125000"/>
                                          </p:val>
                                        </p:tav>
                                        <p:tav tm="100000">
                                          <p:val>
                                            <p:strVal val="#ppt_y"/>
                                          </p:val>
                                        </p:tav>
                                      </p:tavLst>
                                    </p:anim>
                                    <p:animEffect transition="in" filter="wipe(up)">
                                      <p:cBhvr>
                                        <p:cTn id="6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4" grpId="0" animBg="1"/>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78443" y="1980127"/>
            <a:ext cx="6780799" cy="4587274"/>
            <a:chOff x="5131801" y="1753696"/>
            <a:chExt cx="6780799" cy="4587274"/>
          </a:xfrm>
        </p:grpSpPr>
        <p:sp>
          <p:nvSpPr>
            <p:cNvPr id="47" name="任意多边形 35"/>
            <p:cNvSpPr>
              <a:spLocks noChangeArrowheads="1"/>
            </p:cNvSpPr>
            <p:nvPr/>
          </p:nvSpPr>
          <p:spPr bwMode="auto">
            <a:xfrm>
              <a:off x="7091510" y="3565578"/>
              <a:ext cx="1417381" cy="1948264"/>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rgbClr val="267F42"/>
            </a:solidFill>
            <a:ln>
              <a:noFill/>
            </a:ln>
          </p:spPr>
          <p:txBody>
            <a:bodyPr lIns="162000" tIns="0" rIns="0" bIns="0" anchor="ctr"/>
            <a:lstStyle/>
            <a:p>
              <a:pPr>
                <a:defRPr/>
              </a:pPr>
              <a:r>
                <a:rPr lang="zh-CN" altLang="en-US" sz="1500" b="1" kern="0" dirty="0">
                  <a:solidFill>
                    <a:schemeClr val="bg1"/>
                  </a:solidFill>
                  <a:latin typeface="微软雅黑" pitchFamily="34" charset="-122"/>
                  <a:ea typeface="微软雅黑" pitchFamily="34" charset="-122"/>
                </a:rPr>
                <a:t>  标题</a:t>
              </a:r>
            </a:p>
          </p:txBody>
        </p:sp>
        <p:sp>
          <p:nvSpPr>
            <p:cNvPr id="48" name="任意多边形 36"/>
            <p:cNvSpPr>
              <a:spLocks noChangeArrowheads="1"/>
            </p:cNvSpPr>
            <p:nvPr/>
          </p:nvSpPr>
          <p:spPr bwMode="auto">
            <a:xfrm>
              <a:off x="7124783" y="2494036"/>
              <a:ext cx="1833278" cy="1500162"/>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rgbClr val="DF6282"/>
            </a:solidFill>
            <a:ln>
              <a:noFill/>
            </a:ln>
            <a:extLst/>
          </p:spPr>
          <p:txBody>
            <a:bodyPr lIns="0" tIns="0" rIns="0" bIns="162000" anchor="ctr"/>
            <a:lstStyle/>
            <a:p>
              <a:pPr algn="ctr">
                <a:defRPr/>
              </a:pPr>
              <a:r>
                <a:rPr lang="zh-CN" altLang="en-US" sz="1500" b="1" kern="0" dirty="0">
                  <a:solidFill>
                    <a:schemeClr val="bg1"/>
                  </a:solidFill>
                  <a:latin typeface="微软雅黑" pitchFamily="34" charset="-122"/>
                  <a:ea typeface="微软雅黑" pitchFamily="34" charset="-122"/>
                </a:rPr>
                <a:t>标题</a:t>
              </a:r>
            </a:p>
          </p:txBody>
        </p:sp>
        <p:sp>
          <p:nvSpPr>
            <p:cNvPr id="49" name="任意多边形 37"/>
            <p:cNvSpPr>
              <a:spLocks noChangeArrowheads="1"/>
            </p:cNvSpPr>
            <p:nvPr/>
          </p:nvSpPr>
          <p:spPr bwMode="auto">
            <a:xfrm>
              <a:off x="8555471" y="2529459"/>
              <a:ext cx="1417381" cy="1950034"/>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rgbClr val="267F42"/>
            </a:solidFill>
            <a:ln>
              <a:noFill/>
            </a:ln>
          </p:spPr>
          <p:txBody>
            <a:bodyPr lIns="0" tIns="0" rIns="162000" bIns="0" anchor="ctr"/>
            <a:lstStyle/>
            <a:p>
              <a:pPr algn="r">
                <a:defRPr/>
              </a:pPr>
              <a:r>
                <a:rPr lang="zh-CN" altLang="en-US" sz="1500" b="1" kern="0" dirty="0">
                  <a:solidFill>
                    <a:schemeClr val="bg1"/>
                  </a:solidFill>
                  <a:latin typeface="微软雅黑" pitchFamily="34" charset="-122"/>
                  <a:ea typeface="微软雅黑" pitchFamily="34" charset="-122"/>
                </a:rPr>
                <a:t>标题 </a:t>
              </a:r>
            </a:p>
          </p:txBody>
        </p:sp>
        <p:sp>
          <p:nvSpPr>
            <p:cNvPr id="50" name="任意多边形 38"/>
            <p:cNvSpPr>
              <a:spLocks noChangeArrowheads="1"/>
            </p:cNvSpPr>
            <p:nvPr/>
          </p:nvSpPr>
          <p:spPr bwMode="auto">
            <a:xfrm>
              <a:off x="8099648" y="4054416"/>
              <a:ext cx="1833278" cy="1509019"/>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solidFill>
              <a:srgbClr val="DF6282"/>
            </a:solidFill>
            <a:ln>
              <a:noFill/>
            </a:ln>
            <a:extLst/>
          </p:spPr>
          <p:txBody>
            <a:bodyPr lIns="0" tIns="162000" rIns="0" bIns="0" anchor="ctr"/>
            <a:lstStyle/>
            <a:p>
              <a:pPr algn="ctr">
                <a:defRPr/>
              </a:pPr>
              <a:r>
                <a:rPr lang="zh-CN" altLang="en-US" sz="1500" b="1" kern="0">
                  <a:solidFill>
                    <a:schemeClr val="bg1"/>
                  </a:solidFill>
                  <a:latin typeface="微软雅黑" pitchFamily="34" charset="-122"/>
                  <a:ea typeface="微软雅黑" pitchFamily="34" charset="-122"/>
                </a:rPr>
                <a:t>标题</a:t>
              </a:r>
            </a:p>
          </p:txBody>
        </p:sp>
        <p:sp>
          <p:nvSpPr>
            <p:cNvPr id="51" name="矩形 39"/>
            <p:cNvSpPr>
              <a:spLocks noChangeArrowheads="1"/>
            </p:cNvSpPr>
            <p:nvPr/>
          </p:nvSpPr>
          <p:spPr bwMode="auto">
            <a:xfrm>
              <a:off x="10016105" y="3167073"/>
              <a:ext cx="1896495" cy="67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52" name="矩形 40"/>
            <p:cNvSpPr>
              <a:spLocks noChangeArrowheads="1"/>
            </p:cNvSpPr>
            <p:nvPr/>
          </p:nvSpPr>
          <p:spPr bwMode="auto">
            <a:xfrm>
              <a:off x="8059721" y="5666161"/>
              <a:ext cx="1896495" cy="674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53" name="矩形 41"/>
            <p:cNvSpPr>
              <a:spLocks noChangeArrowheads="1"/>
            </p:cNvSpPr>
            <p:nvPr/>
          </p:nvSpPr>
          <p:spPr bwMode="auto">
            <a:xfrm>
              <a:off x="7074875" y="1753696"/>
              <a:ext cx="1896495" cy="67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54" name="矩形 42"/>
            <p:cNvSpPr>
              <a:spLocks noChangeArrowheads="1"/>
            </p:cNvSpPr>
            <p:nvPr/>
          </p:nvSpPr>
          <p:spPr bwMode="auto">
            <a:xfrm>
              <a:off x="5131801" y="4197880"/>
              <a:ext cx="1893167" cy="67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grpSp>
      <p:grpSp>
        <p:nvGrpSpPr>
          <p:cNvPr id="56" name="Group 22"/>
          <p:cNvGrpSpPr>
            <a:grpSpLocks/>
          </p:cNvGrpSpPr>
          <p:nvPr/>
        </p:nvGrpSpPr>
        <p:grpSpPr bwMode="auto">
          <a:xfrm>
            <a:off x="6495124" y="2554590"/>
            <a:ext cx="1213448" cy="538745"/>
            <a:chOff x="0" y="0"/>
            <a:chExt cx="1131895" cy="504056"/>
          </a:xfrm>
          <a:solidFill>
            <a:srgbClr val="267F42"/>
          </a:solidFill>
        </p:grpSpPr>
        <p:sp>
          <p:nvSpPr>
            <p:cNvPr id="57"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mj-ea"/>
                <a:ea typeface="+mj-ea"/>
                <a:sym typeface="宋体" pitchFamily="2" charset="-122"/>
              </a:endParaRPr>
            </a:p>
          </p:txBody>
        </p:sp>
        <p:sp>
          <p:nvSpPr>
            <p:cNvPr id="58"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ea typeface="+mj-ea"/>
                  <a:sym typeface="方正兰亭细黑_GBK" charset="-122"/>
                </a:rPr>
                <a:t>作用一</a:t>
              </a:r>
            </a:p>
          </p:txBody>
        </p:sp>
      </p:grpSp>
      <p:sp>
        <p:nvSpPr>
          <p:cNvPr id="59" name="矩形 60"/>
          <p:cNvSpPr>
            <a:spLocks noChangeArrowheads="1"/>
          </p:cNvSpPr>
          <p:nvPr/>
        </p:nvSpPr>
        <p:spPr bwMode="auto">
          <a:xfrm>
            <a:off x="7911308" y="2494896"/>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60" name="Group 22"/>
          <p:cNvGrpSpPr>
            <a:grpSpLocks/>
          </p:cNvGrpSpPr>
          <p:nvPr/>
        </p:nvGrpSpPr>
        <p:grpSpPr bwMode="auto">
          <a:xfrm>
            <a:off x="6495124" y="3499428"/>
            <a:ext cx="1213448" cy="538745"/>
            <a:chOff x="0" y="0"/>
            <a:chExt cx="1131895" cy="504056"/>
          </a:xfrm>
          <a:solidFill>
            <a:srgbClr val="DF6282"/>
          </a:solidFill>
        </p:grpSpPr>
        <p:sp>
          <p:nvSpPr>
            <p:cNvPr id="61"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62"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作用二</a:t>
              </a:r>
            </a:p>
          </p:txBody>
        </p:sp>
      </p:grpSp>
      <p:sp>
        <p:nvSpPr>
          <p:cNvPr id="63" name="矩形 60"/>
          <p:cNvSpPr>
            <a:spLocks noChangeArrowheads="1"/>
          </p:cNvSpPr>
          <p:nvPr/>
        </p:nvSpPr>
        <p:spPr bwMode="auto">
          <a:xfrm>
            <a:off x="7911308" y="3439734"/>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64" name="Group 22"/>
          <p:cNvGrpSpPr>
            <a:grpSpLocks/>
          </p:cNvGrpSpPr>
          <p:nvPr/>
        </p:nvGrpSpPr>
        <p:grpSpPr bwMode="auto">
          <a:xfrm>
            <a:off x="6495124" y="4457974"/>
            <a:ext cx="1213448" cy="538745"/>
            <a:chOff x="0" y="0"/>
            <a:chExt cx="1131895" cy="504056"/>
          </a:xfrm>
          <a:solidFill>
            <a:srgbClr val="267F42"/>
          </a:solidFill>
        </p:grpSpPr>
        <p:sp>
          <p:nvSpPr>
            <p:cNvPr id="65"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66"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作用三</a:t>
              </a:r>
            </a:p>
          </p:txBody>
        </p:sp>
      </p:grpSp>
      <p:sp>
        <p:nvSpPr>
          <p:cNvPr id="67" name="矩形 60"/>
          <p:cNvSpPr>
            <a:spLocks noChangeArrowheads="1"/>
          </p:cNvSpPr>
          <p:nvPr/>
        </p:nvSpPr>
        <p:spPr bwMode="auto">
          <a:xfrm>
            <a:off x="7911308" y="4398279"/>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68" name="Group 22"/>
          <p:cNvGrpSpPr>
            <a:grpSpLocks/>
          </p:cNvGrpSpPr>
          <p:nvPr/>
        </p:nvGrpSpPr>
        <p:grpSpPr bwMode="auto">
          <a:xfrm>
            <a:off x="6495124" y="5383036"/>
            <a:ext cx="1213448" cy="538745"/>
            <a:chOff x="0" y="0"/>
            <a:chExt cx="1131895" cy="504056"/>
          </a:xfrm>
          <a:solidFill>
            <a:srgbClr val="DF6282"/>
          </a:solidFill>
        </p:grpSpPr>
        <p:sp>
          <p:nvSpPr>
            <p:cNvPr id="69"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70"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作用四</a:t>
              </a:r>
            </a:p>
          </p:txBody>
        </p:sp>
      </p:grpSp>
      <p:sp>
        <p:nvSpPr>
          <p:cNvPr id="71" name="矩形 60"/>
          <p:cNvSpPr>
            <a:spLocks noChangeArrowheads="1"/>
          </p:cNvSpPr>
          <p:nvPr/>
        </p:nvSpPr>
        <p:spPr bwMode="auto">
          <a:xfrm>
            <a:off x="7911308" y="5323342"/>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spTree>
    <p:extLst>
      <p:ext uri="{BB962C8B-B14F-4D97-AF65-F5344CB8AC3E}">
        <p14:creationId xmlns:p14="http://schemas.microsoft.com/office/powerpoint/2010/main" val="321750142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anim calcmode="lin" valueType="num">
                                      <p:cBhvr>
                                        <p:cTn id="14" dur="500" fill="hold"/>
                                        <p:tgtEl>
                                          <p:spTgt spid="46"/>
                                        </p:tgtEl>
                                        <p:attrNameLst>
                                          <p:attrName>ppt_x</p:attrName>
                                        </p:attrNameLst>
                                      </p:cBhvr>
                                      <p:tavLst>
                                        <p:tav tm="0">
                                          <p:val>
                                            <p:strVal val="#ppt_x"/>
                                          </p:val>
                                        </p:tav>
                                        <p:tav tm="100000">
                                          <p:val>
                                            <p:strVal val="#ppt_x"/>
                                          </p:val>
                                        </p:tav>
                                      </p:tavLst>
                                    </p:anim>
                                    <p:anim calcmode="lin" valueType="num">
                                      <p:cBhvr>
                                        <p:cTn id="15" dur="500" fill="hold"/>
                                        <p:tgtEl>
                                          <p:spTgt spid="4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fade">
                                      <p:cBhvr>
                                        <p:cTn id="18" dur="1000"/>
                                        <p:tgtEl>
                                          <p:spTgt spid="56"/>
                                        </p:tgtEl>
                                      </p:cBhvr>
                                    </p:animEffect>
                                    <p:anim calcmode="lin" valueType="num">
                                      <p:cBhvr>
                                        <p:cTn id="19" dur="1000" fill="hold"/>
                                        <p:tgtEl>
                                          <p:spTgt spid="56"/>
                                        </p:tgtEl>
                                        <p:attrNameLst>
                                          <p:attrName>ppt_x</p:attrName>
                                        </p:attrNameLst>
                                      </p:cBhvr>
                                      <p:tavLst>
                                        <p:tav tm="0">
                                          <p:val>
                                            <p:strVal val="#ppt_x"/>
                                          </p:val>
                                        </p:tav>
                                        <p:tav tm="100000">
                                          <p:val>
                                            <p:strVal val="#ppt_x"/>
                                          </p:val>
                                        </p:tav>
                                      </p:tavLst>
                                    </p:anim>
                                    <p:anim calcmode="lin" valueType="num">
                                      <p:cBhvr>
                                        <p:cTn id="20" dur="1000" fill="hold"/>
                                        <p:tgtEl>
                                          <p:spTgt spid="5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1000"/>
                                        <p:tgtEl>
                                          <p:spTgt spid="59"/>
                                        </p:tgtEl>
                                      </p:cBhvr>
                                    </p:animEffect>
                                    <p:anim calcmode="lin" valueType="num">
                                      <p:cBhvr>
                                        <p:cTn id="24" dur="1000" fill="hold"/>
                                        <p:tgtEl>
                                          <p:spTgt spid="59"/>
                                        </p:tgtEl>
                                        <p:attrNameLst>
                                          <p:attrName>ppt_x</p:attrName>
                                        </p:attrNameLst>
                                      </p:cBhvr>
                                      <p:tavLst>
                                        <p:tav tm="0">
                                          <p:val>
                                            <p:strVal val="#ppt_x"/>
                                          </p:val>
                                        </p:tav>
                                        <p:tav tm="100000">
                                          <p:val>
                                            <p:strVal val="#ppt_x"/>
                                          </p:val>
                                        </p:tav>
                                      </p:tavLst>
                                    </p:anim>
                                    <p:anim calcmode="lin" valueType="num">
                                      <p:cBhvr>
                                        <p:cTn id="25" dur="1000" fill="hold"/>
                                        <p:tgtEl>
                                          <p:spTgt spid="5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1000"/>
                                        <p:tgtEl>
                                          <p:spTgt spid="60"/>
                                        </p:tgtEl>
                                      </p:cBhvr>
                                    </p:animEffect>
                                    <p:anim calcmode="lin" valueType="num">
                                      <p:cBhvr>
                                        <p:cTn id="29" dur="1000" fill="hold"/>
                                        <p:tgtEl>
                                          <p:spTgt spid="60"/>
                                        </p:tgtEl>
                                        <p:attrNameLst>
                                          <p:attrName>ppt_x</p:attrName>
                                        </p:attrNameLst>
                                      </p:cBhvr>
                                      <p:tavLst>
                                        <p:tav tm="0">
                                          <p:val>
                                            <p:strVal val="#ppt_x"/>
                                          </p:val>
                                        </p:tav>
                                        <p:tav tm="100000">
                                          <p:val>
                                            <p:strVal val="#ppt_x"/>
                                          </p:val>
                                        </p:tav>
                                      </p:tavLst>
                                    </p:anim>
                                    <p:anim calcmode="lin" valueType="num">
                                      <p:cBhvr>
                                        <p:cTn id="30" dur="1000" fill="hold"/>
                                        <p:tgtEl>
                                          <p:spTgt spid="6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1000"/>
                                        <p:tgtEl>
                                          <p:spTgt spid="63"/>
                                        </p:tgtEl>
                                      </p:cBhvr>
                                    </p:animEffect>
                                    <p:anim calcmode="lin" valueType="num">
                                      <p:cBhvr>
                                        <p:cTn id="34" dur="1000" fill="hold"/>
                                        <p:tgtEl>
                                          <p:spTgt spid="63"/>
                                        </p:tgtEl>
                                        <p:attrNameLst>
                                          <p:attrName>ppt_x</p:attrName>
                                        </p:attrNameLst>
                                      </p:cBhvr>
                                      <p:tavLst>
                                        <p:tav tm="0">
                                          <p:val>
                                            <p:strVal val="#ppt_x"/>
                                          </p:val>
                                        </p:tav>
                                        <p:tav tm="100000">
                                          <p:val>
                                            <p:strVal val="#ppt_x"/>
                                          </p:val>
                                        </p:tav>
                                      </p:tavLst>
                                    </p:anim>
                                    <p:anim calcmode="lin" valueType="num">
                                      <p:cBhvr>
                                        <p:cTn id="35" dur="1000" fill="hold"/>
                                        <p:tgtEl>
                                          <p:spTgt spid="6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1000"/>
                                        <p:tgtEl>
                                          <p:spTgt spid="64"/>
                                        </p:tgtEl>
                                      </p:cBhvr>
                                    </p:animEffect>
                                    <p:anim calcmode="lin" valueType="num">
                                      <p:cBhvr>
                                        <p:cTn id="39" dur="1000" fill="hold"/>
                                        <p:tgtEl>
                                          <p:spTgt spid="64"/>
                                        </p:tgtEl>
                                        <p:attrNameLst>
                                          <p:attrName>ppt_x</p:attrName>
                                        </p:attrNameLst>
                                      </p:cBhvr>
                                      <p:tavLst>
                                        <p:tav tm="0">
                                          <p:val>
                                            <p:strVal val="#ppt_x"/>
                                          </p:val>
                                        </p:tav>
                                        <p:tav tm="100000">
                                          <p:val>
                                            <p:strVal val="#ppt_x"/>
                                          </p:val>
                                        </p:tav>
                                      </p:tavLst>
                                    </p:anim>
                                    <p:anim calcmode="lin" valueType="num">
                                      <p:cBhvr>
                                        <p:cTn id="40" dur="1000" fill="hold"/>
                                        <p:tgtEl>
                                          <p:spTgt spid="6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fade">
                                      <p:cBhvr>
                                        <p:cTn id="43" dur="1000"/>
                                        <p:tgtEl>
                                          <p:spTgt spid="67"/>
                                        </p:tgtEl>
                                      </p:cBhvr>
                                    </p:animEffect>
                                    <p:anim calcmode="lin" valueType="num">
                                      <p:cBhvr>
                                        <p:cTn id="44" dur="1000" fill="hold"/>
                                        <p:tgtEl>
                                          <p:spTgt spid="67"/>
                                        </p:tgtEl>
                                        <p:attrNameLst>
                                          <p:attrName>ppt_x</p:attrName>
                                        </p:attrNameLst>
                                      </p:cBhvr>
                                      <p:tavLst>
                                        <p:tav tm="0">
                                          <p:val>
                                            <p:strVal val="#ppt_x"/>
                                          </p:val>
                                        </p:tav>
                                        <p:tav tm="100000">
                                          <p:val>
                                            <p:strVal val="#ppt_x"/>
                                          </p:val>
                                        </p:tav>
                                      </p:tavLst>
                                    </p:anim>
                                    <p:anim calcmode="lin" valueType="num">
                                      <p:cBhvr>
                                        <p:cTn id="45" dur="1000" fill="hold"/>
                                        <p:tgtEl>
                                          <p:spTgt spid="67"/>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68"/>
                                        </p:tgtEl>
                                        <p:attrNameLst>
                                          <p:attrName>style.visibility</p:attrName>
                                        </p:attrNameLst>
                                      </p:cBhvr>
                                      <p:to>
                                        <p:strVal val="visible"/>
                                      </p:to>
                                    </p:set>
                                    <p:animEffect transition="in" filter="fade">
                                      <p:cBhvr>
                                        <p:cTn id="48" dur="1000"/>
                                        <p:tgtEl>
                                          <p:spTgt spid="68"/>
                                        </p:tgtEl>
                                      </p:cBhvr>
                                    </p:animEffect>
                                    <p:anim calcmode="lin" valueType="num">
                                      <p:cBhvr>
                                        <p:cTn id="49" dur="1000" fill="hold"/>
                                        <p:tgtEl>
                                          <p:spTgt spid="68"/>
                                        </p:tgtEl>
                                        <p:attrNameLst>
                                          <p:attrName>ppt_x</p:attrName>
                                        </p:attrNameLst>
                                      </p:cBhvr>
                                      <p:tavLst>
                                        <p:tav tm="0">
                                          <p:val>
                                            <p:strVal val="#ppt_x"/>
                                          </p:val>
                                        </p:tav>
                                        <p:tav tm="100000">
                                          <p:val>
                                            <p:strVal val="#ppt_x"/>
                                          </p:val>
                                        </p:tav>
                                      </p:tavLst>
                                    </p:anim>
                                    <p:anim calcmode="lin" valueType="num">
                                      <p:cBhvr>
                                        <p:cTn id="50" dur="1000" fill="hold"/>
                                        <p:tgtEl>
                                          <p:spTgt spid="6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71"/>
                                        </p:tgtEl>
                                        <p:attrNameLst>
                                          <p:attrName>style.visibility</p:attrName>
                                        </p:attrNameLst>
                                      </p:cBhvr>
                                      <p:to>
                                        <p:strVal val="visible"/>
                                      </p:to>
                                    </p:set>
                                    <p:animEffect transition="in" filter="fade">
                                      <p:cBhvr>
                                        <p:cTn id="53" dur="1000"/>
                                        <p:tgtEl>
                                          <p:spTgt spid="71"/>
                                        </p:tgtEl>
                                      </p:cBhvr>
                                    </p:animEffect>
                                    <p:anim calcmode="lin" valueType="num">
                                      <p:cBhvr>
                                        <p:cTn id="54" dur="1000" fill="hold"/>
                                        <p:tgtEl>
                                          <p:spTgt spid="71"/>
                                        </p:tgtEl>
                                        <p:attrNameLst>
                                          <p:attrName>ppt_x</p:attrName>
                                        </p:attrNameLst>
                                      </p:cBhvr>
                                      <p:tavLst>
                                        <p:tav tm="0">
                                          <p:val>
                                            <p:strVal val="#ppt_x"/>
                                          </p:val>
                                        </p:tav>
                                        <p:tav tm="100000">
                                          <p:val>
                                            <p:strVal val="#ppt_x"/>
                                          </p:val>
                                        </p:tav>
                                      </p:tavLst>
                                    </p:anim>
                                    <p:anim calcmode="lin" valueType="num">
                                      <p:cBhvr>
                                        <p:cTn id="55"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3" grpId="0"/>
      <p:bldP spid="67" grpId="0"/>
      <p:bldP spid="7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406152" y="2012135"/>
            <a:ext cx="7080091" cy="4557840"/>
            <a:chOff x="3636894" y="1676995"/>
            <a:chExt cx="7713423" cy="4965550"/>
          </a:xfrm>
        </p:grpSpPr>
        <p:sp>
          <p:nvSpPr>
            <p:cNvPr id="5" name="矩形 4"/>
            <p:cNvSpPr/>
            <p:nvPr/>
          </p:nvSpPr>
          <p:spPr>
            <a:xfrm>
              <a:off x="7836260" y="1676995"/>
              <a:ext cx="3514057" cy="273510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 name="矩形 5"/>
            <p:cNvSpPr/>
            <p:nvPr/>
          </p:nvSpPr>
          <p:spPr>
            <a:xfrm>
              <a:off x="3636896" y="1676995"/>
              <a:ext cx="4120860" cy="496555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矩形 6"/>
            <p:cNvSpPr/>
            <p:nvPr/>
          </p:nvSpPr>
          <p:spPr>
            <a:xfrm>
              <a:off x="7838669" y="4484774"/>
              <a:ext cx="3511647" cy="2157771"/>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 name="矩形 7"/>
            <p:cNvSpPr/>
            <p:nvPr/>
          </p:nvSpPr>
          <p:spPr>
            <a:xfrm>
              <a:off x="3636894" y="5200799"/>
              <a:ext cx="4120860" cy="1441746"/>
            </a:xfrm>
            <a:prstGeom prst="rect">
              <a:avLst/>
            </a:prstGeom>
            <a:solidFill>
              <a:srgbClr val="DF628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9" name="TextBox 10"/>
            <p:cNvSpPr txBox="1"/>
            <p:nvPr/>
          </p:nvSpPr>
          <p:spPr>
            <a:xfrm>
              <a:off x="3726933" y="5367017"/>
              <a:ext cx="3133442" cy="523220"/>
            </a:xfrm>
            <a:prstGeom prst="rect">
              <a:avLst/>
            </a:prstGeom>
            <a:noFill/>
          </p:spPr>
          <p:txBody>
            <a:bodyPr wrap="square" rtlCol="0">
              <a:spAutoFit/>
            </a:bodyPr>
            <a:lstStyle/>
            <a:p>
              <a:r>
                <a:rPr lang="en-US" altLang="zh-CN" sz="2800" b="1" dirty="0">
                  <a:solidFill>
                    <a:schemeClr val="bg1"/>
                  </a:solidFill>
                </a:rPr>
                <a:t>Super Project 01</a:t>
              </a:r>
              <a:endParaRPr lang="zh-CN" altLang="en-US" sz="2800" b="1" dirty="0">
                <a:solidFill>
                  <a:schemeClr val="bg1"/>
                </a:solidFill>
              </a:endParaRPr>
            </a:p>
          </p:txBody>
        </p:sp>
        <p:sp>
          <p:nvSpPr>
            <p:cNvPr id="10" name="TextBox 11"/>
            <p:cNvSpPr txBox="1"/>
            <p:nvPr/>
          </p:nvSpPr>
          <p:spPr>
            <a:xfrm>
              <a:off x="3723614" y="5748479"/>
              <a:ext cx="2542603" cy="400110"/>
            </a:xfrm>
            <a:prstGeom prst="rect">
              <a:avLst/>
            </a:prstGeom>
            <a:noFill/>
          </p:spPr>
          <p:txBody>
            <a:bodyPr wrap="square" rtlCol="0">
              <a:spAutoFit/>
            </a:bodyPr>
            <a:lstStyle/>
            <a:p>
              <a:r>
                <a:rPr lang="en-US" altLang="zh-CN" sz="2000" i="1" dirty="0" err="1">
                  <a:solidFill>
                    <a:schemeClr val="bg1"/>
                  </a:solidFill>
                </a:rPr>
                <a:t>Supercoampany</a:t>
              </a:r>
              <a:endParaRPr lang="zh-CN" altLang="en-US" sz="2400" i="1" dirty="0">
                <a:solidFill>
                  <a:schemeClr val="bg1"/>
                </a:solidFill>
              </a:endParaRPr>
            </a:p>
          </p:txBody>
        </p:sp>
        <p:cxnSp>
          <p:nvCxnSpPr>
            <p:cNvPr id="12" name="直接连接符 11"/>
            <p:cNvCxnSpPr/>
            <p:nvPr/>
          </p:nvCxnSpPr>
          <p:spPr>
            <a:xfrm>
              <a:off x="3827350" y="6201905"/>
              <a:ext cx="367697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3"/>
            <p:cNvSpPr txBox="1"/>
            <p:nvPr/>
          </p:nvSpPr>
          <p:spPr>
            <a:xfrm>
              <a:off x="3731090" y="6217619"/>
              <a:ext cx="3393727" cy="307777"/>
            </a:xfrm>
            <a:prstGeom prst="rect">
              <a:avLst/>
            </a:prstGeom>
            <a:noFill/>
          </p:spPr>
          <p:txBody>
            <a:bodyPr wrap="square" rtlCol="0">
              <a:spAutoFit/>
            </a:bodyPr>
            <a:lstStyle/>
            <a:p>
              <a:r>
                <a:rPr lang="en-US" altLang="zh-CN" sz="1400" spc="10" dirty="0" err="1">
                  <a:solidFill>
                    <a:schemeClr val="bg1"/>
                  </a:solidFill>
                </a:rPr>
                <a:t>Nulla</a:t>
              </a:r>
              <a:r>
                <a:rPr lang="en-US" altLang="zh-CN" sz="1400" spc="10" dirty="0">
                  <a:solidFill>
                    <a:schemeClr val="bg1"/>
                  </a:solidFill>
                </a:rPr>
                <a:t> vitae </a:t>
              </a:r>
              <a:r>
                <a:rPr lang="en-US" altLang="zh-CN" sz="1400" spc="10" dirty="0" err="1">
                  <a:solidFill>
                    <a:schemeClr val="bg1"/>
                  </a:solidFill>
                </a:rPr>
                <a:t>elit</a:t>
              </a:r>
              <a:r>
                <a:rPr lang="en-US" altLang="zh-CN" sz="1400" spc="10" dirty="0">
                  <a:solidFill>
                    <a:schemeClr val="bg1"/>
                  </a:solidFill>
                </a:rPr>
                <a:t> </a:t>
              </a:r>
              <a:r>
                <a:rPr lang="en-US" altLang="zh-CN" sz="1400" spc="10" dirty="0" err="1">
                  <a:solidFill>
                    <a:schemeClr val="bg1"/>
                  </a:solidFill>
                </a:rPr>
                <a:t>libero</a:t>
              </a:r>
              <a:r>
                <a:rPr lang="en-US" altLang="zh-CN" sz="1400" spc="10" dirty="0">
                  <a:solidFill>
                    <a:schemeClr val="bg1"/>
                  </a:solidFill>
                </a:rPr>
                <a:t>, a </a:t>
              </a:r>
              <a:r>
                <a:rPr lang="en-US" altLang="zh-CN" sz="1400" spc="10" dirty="0" err="1">
                  <a:solidFill>
                    <a:schemeClr val="bg1"/>
                  </a:solidFill>
                </a:rPr>
                <a:t>pharetra</a:t>
              </a:r>
              <a:r>
                <a:rPr lang="en-US" altLang="zh-CN" sz="1400" spc="10" dirty="0">
                  <a:solidFill>
                    <a:schemeClr val="bg1"/>
                  </a:solidFill>
                </a:rPr>
                <a:t> </a:t>
              </a:r>
              <a:r>
                <a:rPr lang="en-US" altLang="zh-CN" sz="1400" spc="10" dirty="0" err="1">
                  <a:solidFill>
                    <a:schemeClr val="bg1"/>
                  </a:solidFill>
                </a:rPr>
                <a:t>augue</a:t>
              </a:r>
              <a:r>
                <a:rPr lang="en-US" altLang="zh-CN" sz="1400" spc="10" dirty="0">
                  <a:solidFill>
                    <a:schemeClr val="bg1"/>
                  </a:solidFill>
                </a:rPr>
                <a:t>.</a:t>
              </a:r>
              <a:endParaRPr lang="zh-CN" altLang="en-US" sz="1400" spc="10" dirty="0">
                <a:solidFill>
                  <a:schemeClr val="bg1"/>
                </a:solidFill>
              </a:endParaRPr>
            </a:p>
          </p:txBody>
        </p:sp>
        <p:sp>
          <p:nvSpPr>
            <p:cNvPr id="14" name="TextBox 16"/>
            <p:cNvSpPr txBox="1"/>
            <p:nvPr/>
          </p:nvSpPr>
          <p:spPr>
            <a:xfrm>
              <a:off x="8052045" y="4617181"/>
              <a:ext cx="3082486" cy="1600438"/>
            </a:xfrm>
            <a:prstGeom prst="rect">
              <a:avLst/>
            </a:prstGeom>
            <a:noFill/>
          </p:spPr>
          <p:txBody>
            <a:bodyPr wrap="square" rtlCol="0">
              <a:spAutoFit/>
            </a:bodyPr>
            <a:lstStyle/>
            <a:p>
              <a:r>
                <a:rPr lang="en-US" altLang="zh-CN" sz="1400" kern="1600" spc="10" dirty="0" err="1">
                  <a:solidFill>
                    <a:schemeClr val="bg1"/>
                  </a:solidFill>
                </a:rPr>
                <a:t>Donec</a:t>
              </a:r>
              <a:r>
                <a:rPr lang="en-US" altLang="zh-CN" sz="1400" kern="1600" spc="10" dirty="0">
                  <a:solidFill>
                    <a:schemeClr val="bg1"/>
                  </a:solidFill>
                </a:rPr>
                <a:t> id </a:t>
              </a:r>
              <a:r>
                <a:rPr lang="en-US" altLang="zh-CN" sz="1400" kern="1600" spc="10" dirty="0" err="1">
                  <a:solidFill>
                    <a:schemeClr val="bg1"/>
                  </a:solidFill>
                </a:rPr>
                <a:t>elit</a:t>
              </a:r>
              <a:r>
                <a:rPr lang="en-US" altLang="zh-CN" sz="1400" kern="1600" spc="10" dirty="0">
                  <a:solidFill>
                    <a:schemeClr val="bg1"/>
                  </a:solidFill>
                </a:rPr>
                <a:t> non mi </a:t>
              </a:r>
              <a:r>
                <a:rPr lang="en-US" altLang="zh-CN" sz="1400" kern="1600" spc="10" dirty="0" err="1">
                  <a:solidFill>
                    <a:schemeClr val="bg1"/>
                  </a:solidFill>
                </a:rPr>
                <a:t>porta</a:t>
              </a:r>
              <a:r>
                <a:rPr lang="en-US" altLang="zh-CN" sz="1400" kern="1600" spc="10" dirty="0">
                  <a:solidFill>
                    <a:schemeClr val="bg1"/>
                  </a:solidFill>
                </a:rPr>
                <a:t> </a:t>
              </a:r>
              <a:r>
                <a:rPr lang="en-US" altLang="zh-CN" sz="1400" kern="1600" spc="10" dirty="0" err="1">
                  <a:solidFill>
                    <a:schemeClr val="bg1"/>
                  </a:solidFill>
                </a:rPr>
                <a:t>gravida</a:t>
              </a:r>
              <a:r>
                <a:rPr lang="en-US" altLang="zh-CN" sz="1400" kern="1600" spc="10" dirty="0">
                  <a:solidFill>
                    <a:schemeClr val="bg1"/>
                  </a:solidFill>
                </a:rPr>
                <a:t> at </a:t>
              </a:r>
              <a:r>
                <a:rPr lang="en-US" altLang="zh-CN" sz="1400" kern="1600" spc="10" dirty="0" err="1">
                  <a:solidFill>
                    <a:schemeClr val="bg1"/>
                  </a:solidFill>
                </a:rPr>
                <a:t>eget</a:t>
              </a:r>
              <a:r>
                <a:rPr lang="en-US" altLang="zh-CN" sz="1400" kern="1600" spc="10" dirty="0">
                  <a:solidFill>
                    <a:schemeClr val="bg1"/>
                  </a:solidFill>
                </a:rPr>
                <a:t> </a:t>
              </a:r>
              <a:r>
                <a:rPr lang="en-US" altLang="zh-CN" sz="1400" spc="10" dirty="0" err="1">
                  <a:solidFill>
                    <a:schemeClr val="bg1"/>
                  </a:solidFill>
                </a:rPr>
                <a:t>metus</a:t>
              </a:r>
              <a:r>
                <a:rPr lang="en-US" altLang="zh-CN" sz="1400" spc="10" dirty="0">
                  <a:solidFill>
                    <a:schemeClr val="bg1"/>
                  </a:solidFill>
                </a:rPr>
                <a:t>. </a:t>
              </a:r>
              <a:r>
                <a:rPr lang="en-US" altLang="zh-CN" sz="1400" spc="10" dirty="0" err="1">
                  <a:solidFill>
                    <a:schemeClr val="bg1"/>
                  </a:solidFill>
                </a:rPr>
                <a:t>Fusce</a:t>
              </a:r>
              <a:r>
                <a:rPr lang="en-US" altLang="zh-CN" sz="1400" spc="10" dirty="0">
                  <a:solidFill>
                    <a:schemeClr val="bg1"/>
                  </a:solidFill>
                </a:rPr>
                <a:t> </a:t>
              </a:r>
              <a:r>
                <a:rPr lang="en-US" altLang="zh-CN" sz="1400" spc="10" dirty="0" err="1">
                  <a:solidFill>
                    <a:schemeClr val="bg1"/>
                  </a:solidFill>
                </a:rPr>
                <a:t>dapibus</a:t>
              </a:r>
              <a:r>
                <a:rPr lang="en-US" altLang="zh-CN" sz="1400" spc="10" dirty="0">
                  <a:solidFill>
                    <a:schemeClr val="bg1"/>
                  </a:solidFill>
                </a:rPr>
                <a:t>, </a:t>
              </a:r>
              <a:r>
                <a:rPr lang="en-US" altLang="zh-CN" sz="1400" spc="10" dirty="0" err="1">
                  <a:solidFill>
                    <a:schemeClr val="bg1"/>
                  </a:solidFill>
                </a:rPr>
                <a:t>tellus</a:t>
              </a:r>
              <a:r>
                <a:rPr lang="en-US" altLang="zh-CN" sz="1400" spc="10" dirty="0">
                  <a:solidFill>
                    <a:schemeClr val="bg1"/>
                  </a:solidFill>
                </a:rPr>
                <a:t> ac </a:t>
              </a:r>
              <a:r>
                <a:rPr lang="en-US" altLang="zh-CN" sz="1400" spc="10" dirty="0" err="1">
                  <a:solidFill>
                    <a:schemeClr val="bg1"/>
                  </a:solidFill>
                </a:rPr>
                <a:t>cursus</a:t>
              </a:r>
              <a:r>
                <a:rPr lang="en-US" altLang="zh-CN" sz="1400" spc="10" dirty="0">
                  <a:solidFill>
                    <a:schemeClr val="bg1"/>
                  </a:solidFill>
                </a:rPr>
                <a:t>. </a:t>
              </a:r>
              <a:r>
                <a:rPr lang="en-US" altLang="zh-CN" sz="1400" kern="1600" spc="10" dirty="0" err="1">
                  <a:solidFill>
                    <a:schemeClr val="bg1"/>
                  </a:solidFill>
                </a:rPr>
                <a:t>Donec</a:t>
              </a:r>
              <a:r>
                <a:rPr lang="en-US" altLang="zh-CN" sz="1400" kern="1600" spc="10" dirty="0">
                  <a:solidFill>
                    <a:schemeClr val="bg1"/>
                  </a:solidFill>
                </a:rPr>
                <a:t> id </a:t>
              </a:r>
              <a:r>
                <a:rPr lang="en-US" altLang="zh-CN" sz="1400" kern="1600" spc="10" dirty="0" err="1">
                  <a:solidFill>
                    <a:schemeClr val="bg1"/>
                  </a:solidFill>
                </a:rPr>
                <a:t>elit</a:t>
              </a:r>
              <a:r>
                <a:rPr lang="en-US" altLang="zh-CN" sz="1400" kern="1600" spc="10" dirty="0">
                  <a:solidFill>
                    <a:schemeClr val="bg1"/>
                  </a:solidFill>
                </a:rPr>
                <a:t> non mi </a:t>
              </a:r>
              <a:r>
                <a:rPr lang="en-US" altLang="zh-CN" sz="1400" kern="1600" spc="10" dirty="0" err="1">
                  <a:solidFill>
                    <a:schemeClr val="bg1"/>
                  </a:solidFill>
                </a:rPr>
                <a:t>porta</a:t>
              </a:r>
              <a:r>
                <a:rPr lang="en-US" altLang="zh-CN" sz="1400" kern="1600" spc="10" dirty="0">
                  <a:solidFill>
                    <a:schemeClr val="bg1"/>
                  </a:solidFill>
                </a:rPr>
                <a:t> </a:t>
              </a:r>
              <a:r>
                <a:rPr lang="en-US" altLang="zh-CN" sz="1400" kern="1600" spc="10" dirty="0" err="1">
                  <a:solidFill>
                    <a:schemeClr val="bg1"/>
                  </a:solidFill>
                </a:rPr>
                <a:t>gravida</a:t>
              </a:r>
              <a:r>
                <a:rPr lang="en-US" altLang="zh-CN" sz="1400" kern="1600" spc="10" dirty="0">
                  <a:solidFill>
                    <a:schemeClr val="bg1"/>
                  </a:solidFill>
                </a:rPr>
                <a:t> at </a:t>
              </a:r>
              <a:r>
                <a:rPr lang="en-US" altLang="zh-CN" sz="1400" kern="1600" spc="10" dirty="0" err="1">
                  <a:solidFill>
                    <a:schemeClr val="bg1"/>
                  </a:solidFill>
                </a:rPr>
                <a:t>eget</a:t>
              </a:r>
              <a:r>
                <a:rPr lang="en-US" altLang="zh-CN" sz="1400" kern="1600" spc="10" dirty="0">
                  <a:solidFill>
                    <a:schemeClr val="bg1"/>
                  </a:solidFill>
                </a:rPr>
                <a:t> </a:t>
              </a:r>
              <a:r>
                <a:rPr lang="en-US" altLang="zh-CN" sz="1400" spc="10" dirty="0" err="1">
                  <a:solidFill>
                    <a:schemeClr val="bg1"/>
                  </a:solidFill>
                </a:rPr>
                <a:t>metus</a:t>
              </a:r>
              <a:r>
                <a:rPr lang="en-US" altLang="zh-CN" sz="1400" spc="10" dirty="0">
                  <a:solidFill>
                    <a:schemeClr val="bg1"/>
                  </a:solidFill>
                </a:rPr>
                <a:t>. </a:t>
              </a:r>
              <a:r>
                <a:rPr lang="en-US" altLang="zh-CN" sz="1400" spc="10" dirty="0" err="1">
                  <a:solidFill>
                    <a:schemeClr val="bg1"/>
                  </a:solidFill>
                </a:rPr>
                <a:t>Fusce</a:t>
              </a:r>
              <a:r>
                <a:rPr lang="en-US" altLang="zh-CN" sz="1400" spc="10" dirty="0">
                  <a:solidFill>
                    <a:schemeClr val="bg1"/>
                  </a:solidFill>
                </a:rPr>
                <a:t> </a:t>
              </a:r>
              <a:r>
                <a:rPr lang="en-US" altLang="zh-CN" sz="1400" spc="10" dirty="0" err="1">
                  <a:solidFill>
                    <a:schemeClr val="bg1"/>
                  </a:solidFill>
                </a:rPr>
                <a:t>dapibus</a:t>
              </a:r>
              <a:r>
                <a:rPr lang="en-US" altLang="zh-CN" sz="1400" spc="10" dirty="0">
                  <a:solidFill>
                    <a:schemeClr val="bg1"/>
                  </a:solidFill>
                </a:rPr>
                <a:t>, </a:t>
              </a:r>
              <a:r>
                <a:rPr lang="en-US" altLang="zh-CN" sz="1400" spc="10" dirty="0" err="1">
                  <a:solidFill>
                    <a:schemeClr val="bg1"/>
                  </a:solidFill>
                </a:rPr>
                <a:t>tellus</a:t>
              </a:r>
              <a:r>
                <a:rPr lang="en-US" altLang="zh-CN" sz="1400" spc="10" dirty="0">
                  <a:solidFill>
                    <a:schemeClr val="bg1"/>
                  </a:solidFill>
                </a:rPr>
                <a:t> ac </a:t>
              </a:r>
              <a:r>
                <a:rPr lang="en-US" altLang="zh-CN" sz="1400" spc="10" dirty="0" err="1">
                  <a:solidFill>
                    <a:schemeClr val="bg1"/>
                  </a:solidFill>
                </a:rPr>
                <a:t>cursus</a:t>
              </a:r>
              <a:r>
                <a:rPr lang="en-US" altLang="zh-CN" sz="1400" spc="10" dirty="0">
                  <a:solidFill>
                    <a:schemeClr val="bg1"/>
                  </a:solidFill>
                </a:rPr>
                <a:t>.</a:t>
              </a:r>
              <a:r>
                <a:rPr lang="en-US" altLang="zh-CN" sz="1400" kern="1600" spc="10" dirty="0">
                  <a:solidFill>
                    <a:schemeClr val="bg1"/>
                  </a:solidFill>
                </a:rPr>
                <a:t> </a:t>
              </a:r>
              <a:r>
                <a:rPr lang="en-US" altLang="zh-CN" sz="1400" kern="1600" spc="10" dirty="0" err="1">
                  <a:solidFill>
                    <a:schemeClr val="bg1"/>
                  </a:solidFill>
                </a:rPr>
                <a:t>Donec</a:t>
              </a:r>
              <a:r>
                <a:rPr lang="en-US" altLang="zh-CN" sz="1400" kern="1600" spc="10" dirty="0">
                  <a:solidFill>
                    <a:schemeClr val="bg1"/>
                  </a:solidFill>
                </a:rPr>
                <a:t> id </a:t>
              </a:r>
              <a:r>
                <a:rPr lang="en-US" altLang="zh-CN" sz="1400" kern="1600" spc="10" dirty="0" err="1">
                  <a:solidFill>
                    <a:schemeClr val="bg1"/>
                  </a:solidFill>
                </a:rPr>
                <a:t>elit</a:t>
              </a:r>
              <a:r>
                <a:rPr lang="en-US" altLang="zh-CN" sz="1400" kern="1600" spc="10" dirty="0">
                  <a:solidFill>
                    <a:schemeClr val="bg1"/>
                  </a:solidFill>
                </a:rPr>
                <a:t> non mi </a:t>
              </a:r>
              <a:r>
                <a:rPr lang="en-US" altLang="zh-CN" sz="1400" kern="1600" spc="10" dirty="0" err="1">
                  <a:solidFill>
                    <a:schemeClr val="bg1"/>
                  </a:solidFill>
                </a:rPr>
                <a:t>porta</a:t>
              </a:r>
              <a:r>
                <a:rPr lang="en-US" altLang="zh-CN" sz="1400" kern="1600" spc="10" dirty="0">
                  <a:solidFill>
                    <a:schemeClr val="bg1"/>
                  </a:solidFill>
                </a:rPr>
                <a:t> </a:t>
              </a:r>
              <a:r>
                <a:rPr lang="en-US" altLang="zh-CN" sz="1400" kern="1600" spc="10" dirty="0" err="1">
                  <a:solidFill>
                    <a:schemeClr val="bg1"/>
                  </a:solidFill>
                </a:rPr>
                <a:t>gravida</a:t>
              </a:r>
              <a:r>
                <a:rPr lang="en-US" altLang="zh-CN" sz="1400" kern="1600" spc="10" dirty="0">
                  <a:solidFill>
                    <a:schemeClr val="bg1"/>
                  </a:solidFill>
                </a:rPr>
                <a:t> at </a:t>
              </a:r>
              <a:r>
                <a:rPr lang="en-US" altLang="zh-CN" sz="1400" kern="1600" spc="10" dirty="0" err="1">
                  <a:solidFill>
                    <a:schemeClr val="bg1"/>
                  </a:solidFill>
                </a:rPr>
                <a:t>eget</a:t>
              </a:r>
              <a:r>
                <a:rPr lang="en-US" altLang="zh-CN" sz="1400" kern="1600" spc="10" dirty="0">
                  <a:solidFill>
                    <a:schemeClr val="bg1"/>
                  </a:solidFill>
                </a:rPr>
                <a:t> </a:t>
              </a:r>
              <a:r>
                <a:rPr lang="en-US" altLang="zh-CN" sz="1400" spc="10" dirty="0" err="1">
                  <a:solidFill>
                    <a:schemeClr val="bg1"/>
                  </a:solidFill>
                </a:rPr>
                <a:t>metus</a:t>
              </a:r>
              <a:r>
                <a:rPr lang="en-US" altLang="zh-CN" sz="1400" spc="10" dirty="0">
                  <a:solidFill>
                    <a:schemeClr val="bg1"/>
                  </a:solidFill>
                </a:rPr>
                <a:t>. </a:t>
              </a:r>
              <a:r>
                <a:rPr lang="en-US" altLang="zh-CN" sz="1400" spc="10" dirty="0" err="1">
                  <a:solidFill>
                    <a:schemeClr val="bg1"/>
                  </a:solidFill>
                </a:rPr>
                <a:t>Fusce</a:t>
              </a:r>
              <a:r>
                <a:rPr lang="en-US" altLang="zh-CN" sz="1400" spc="10" dirty="0">
                  <a:solidFill>
                    <a:schemeClr val="bg1"/>
                  </a:solidFill>
                </a:rPr>
                <a:t> </a:t>
              </a:r>
              <a:r>
                <a:rPr lang="en-US" altLang="zh-CN" sz="1400" spc="10" dirty="0" err="1">
                  <a:solidFill>
                    <a:schemeClr val="bg1"/>
                  </a:solidFill>
                </a:rPr>
                <a:t>dapibus</a:t>
              </a:r>
              <a:r>
                <a:rPr lang="en-US" altLang="zh-CN" sz="1400" spc="10" dirty="0">
                  <a:solidFill>
                    <a:schemeClr val="bg1"/>
                  </a:solidFill>
                </a:rPr>
                <a:t>, </a:t>
              </a:r>
              <a:r>
                <a:rPr lang="en-US" altLang="zh-CN" sz="1400" spc="10" dirty="0" err="1">
                  <a:solidFill>
                    <a:schemeClr val="bg1"/>
                  </a:solidFill>
                </a:rPr>
                <a:t>tellus</a:t>
              </a:r>
              <a:r>
                <a:rPr lang="en-US" altLang="zh-CN" sz="1400" spc="10" dirty="0">
                  <a:solidFill>
                    <a:schemeClr val="bg1"/>
                  </a:solidFill>
                </a:rPr>
                <a:t> ac </a:t>
              </a:r>
              <a:r>
                <a:rPr lang="en-US" altLang="zh-CN" sz="1400" spc="10" dirty="0" err="1">
                  <a:solidFill>
                    <a:schemeClr val="bg1"/>
                  </a:solidFill>
                </a:rPr>
                <a:t>cursus</a:t>
              </a:r>
              <a:endParaRPr lang="zh-CN" altLang="en-US" sz="1400" spc="10" dirty="0">
                <a:solidFill>
                  <a:schemeClr val="bg1"/>
                </a:solidFill>
              </a:endParaRPr>
            </a:p>
          </p:txBody>
        </p:sp>
      </p:grpSp>
      <p:grpSp>
        <p:nvGrpSpPr>
          <p:cNvPr id="15" name="Group 27"/>
          <p:cNvGrpSpPr>
            <a:grpSpLocks/>
          </p:cNvGrpSpPr>
          <p:nvPr/>
        </p:nvGrpSpPr>
        <p:grpSpPr bwMode="auto">
          <a:xfrm>
            <a:off x="803285" y="1889654"/>
            <a:ext cx="3336115" cy="4572791"/>
            <a:chOff x="-1" y="293475"/>
            <a:chExt cx="4063736" cy="3058587"/>
          </a:xfrm>
        </p:grpSpPr>
        <p:sp>
          <p:nvSpPr>
            <p:cNvPr id="16" name="Rectangle 28"/>
            <p:cNvSpPr>
              <a:spLocks/>
            </p:cNvSpPr>
            <p:nvPr/>
          </p:nvSpPr>
          <p:spPr bwMode="auto">
            <a:xfrm>
              <a:off x="0" y="940573"/>
              <a:ext cx="4063735" cy="24114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10751">
                <a:lnSpc>
                  <a:spcPct val="110000"/>
                </a:lnSpc>
                <a:spcBef>
                  <a:spcPts val="2109"/>
                </a:spcBef>
                <a:defRPr/>
              </a:pP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Nullam</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quis</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risus</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eget</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urna</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mollis</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ornare</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vel</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eu</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leo</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Donec</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id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elit</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non mi porta gravida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eget</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metus</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Etiam</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porta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sem</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malesuada</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magna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mollis</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euismod</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Praesent</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commodo</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cursus magna,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vel</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scelerisque</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nisl</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400" dirty="0" err="1">
                  <a:solidFill>
                    <a:schemeClr val="bg1">
                      <a:lumMod val="50000"/>
                    </a:schemeClr>
                  </a:solidFill>
                  <a:latin typeface="Raleway" panose="020B0003030101060003" pitchFamily="34" charset="0"/>
                  <a:ea typeface="ＭＳ Ｐゴシック" charset="0"/>
                  <a:sym typeface="Helvetica Neue Light" charset="0"/>
                </a:rPr>
                <a:t>consectetur</a:t>
              </a:r>
              <a:r>
                <a:rPr lang="en-US" altLang="zh-CN" sz="1400" dirty="0">
                  <a:solidFill>
                    <a:schemeClr val="bg1">
                      <a:lumMod val="50000"/>
                    </a:schemeClr>
                  </a:solidFill>
                  <a:latin typeface="Raleway" panose="020B0003030101060003" pitchFamily="34" charset="0"/>
                  <a:ea typeface="ＭＳ Ｐゴシック" charset="0"/>
                  <a:sym typeface="Helvetica Neue Light" charset="0"/>
                </a:rPr>
                <a:t> et.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Nullam</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quis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risus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eget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urna</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mollis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ornare</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vel</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eu</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leo</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Donec</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id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elit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non mi porta gravida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eget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metus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Etiam</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porta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sem</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malesuada</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magna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mollis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euismod</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Praesent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commodo</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cursus magna,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vel</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scelerisque</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nisl</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consectetur</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et.Nullam</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quis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risus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eget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urna</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mollis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ornare</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vel</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eu</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leo</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Donec</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id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elit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non mi porta gravida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eget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metus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Etiam</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porta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sem</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malesuada</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magna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mollis</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euismod</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Praesent</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commodo</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cursus magna,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vel</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scelerisque</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nisl</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a:t>
              </a:r>
              <a:r>
                <a:rPr lang="en-US" altLang="zh-CN" sz="1200" dirty="0" err="1">
                  <a:solidFill>
                    <a:schemeClr val="bg1">
                      <a:lumMod val="50000"/>
                    </a:schemeClr>
                  </a:solidFill>
                  <a:latin typeface="Raleway" panose="020B0003030101060003" pitchFamily="34" charset="0"/>
                  <a:ea typeface="ＭＳ Ｐゴシック" charset="0"/>
                  <a:sym typeface="Helvetica Neue Light" charset="0"/>
                </a:rPr>
                <a:t>consectetur</a:t>
              </a:r>
              <a:r>
                <a:rPr lang="en-US" altLang="zh-CN" sz="1200" dirty="0">
                  <a:solidFill>
                    <a:schemeClr val="bg1">
                      <a:lumMod val="50000"/>
                    </a:schemeClr>
                  </a:solidFill>
                  <a:latin typeface="Raleway" panose="020B0003030101060003" pitchFamily="34" charset="0"/>
                  <a:ea typeface="ＭＳ Ｐゴシック" charset="0"/>
                  <a:sym typeface="Helvetica Neue Light" charset="0"/>
                </a:rPr>
                <a:t> et.</a:t>
              </a:r>
              <a:endParaRPr lang="en-US" altLang="zh-CN" sz="1100" dirty="0">
                <a:solidFill>
                  <a:schemeClr val="bg1">
                    <a:lumMod val="50000"/>
                  </a:schemeClr>
                </a:solidFill>
                <a:latin typeface="Raleway" panose="020B0003030101060003" pitchFamily="34" charset="0"/>
                <a:ea typeface="ＭＳ Ｐゴシック" charset="0"/>
                <a:sym typeface="Helvetica Neue Light" charset="0"/>
              </a:endParaRPr>
            </a:p>
            <a:p>
              <a:pPr defTabSz="410751">
                <a:lnSpc>
                  <a:spcPct val="110000"/>
                </a:lnSpc>
                <a:spcBef>
                  <a:spcPts val="2109"/>
                </a:spcBef>
                <a:defRPr/>
              </a:pPr>
              <a:endParaRPr lang="en-US" altLang="zh-CN" sz="1200" dirty="0">
                <a:solidFill>
                  <a:schemeClr val="bg1">
                    <a:lumMod val="50000"/>
                  </a:schemeClr>
                </a:solidFill>
                <a:latin typeface="Raleway" panose="020B0003030101060003" pitchFamily="34" charset="0"/>
                <a:ea typeface="ＭＳ Ｐゴシック" charset="0"/>
                <a:sym typeface="Helvetica Neue Light" charset="0"/>
              </a:endParaRPr>
            </a:p>
          </p:txBody>
        </p:sp>
        <p:sp>
          <p:nvSpPr>
            <p:cNvPr id="17" name="Rectangle 29"/>
            <p:cNvSpPr>
              <a:spLocks/>
            </p:cNvSpPr>
            <p:nvPr/>
          </p:nvSpPr>
          <p:spPr bwMode="auto">
            <a:xfrm>
              <a:off x="-1" y="293475"/>
              <a:ext cx="4063735" cy="762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a:lnSpc>
                  <a:spcPct val="90000"/>
                </a:lnSpc>
                <a:defRPr/>
              </a:pPr>
              <a:r>
                <a:rPr lang="zh-CN" altLang="en-US" sz="2400" b="1" dirty="0">
                  <a:solidFill>
                    <a:schemeClr val="bg1">
                      <a:lumMod val="50000"/>
                    </a:schemeClr>
                  </a:solidFill>
                  <a:latin typeface="Roboto Condensed" panose="02000000000000000000" pitchFamily="2" charset="0"/>
                  <a:ea typeface="Roboto Condensed" panose="02000000000000000000" pitchFamily="2" charset="0"/>
                  <a:cs typeface="Helvetica Neue Thin" charset="0"/>
                </a:rPr>
                <a:t>加入你的标题描述</a:t>
              </a:r>
              <a:endParaRPr lang="en-US" sz="2400" b="1" dirty="0">
                <a:solidFill>
                  <a:schemeClr val="bg1">
                    <a:lumMod val="50000"/>
                  </a:schemeClr>
                </a:solidFill>
                <a:latin typeface="Roboto Condensed" panose="02000000000000000000" pitchFamily="2" charset="0"/>
                <a:ea typeface="Roboto Condensed" panose="02000000000000000000" pitchFamily="2" charset="0"/>
                <a:cs typeface="Helvetica Neue Thin" charset="0"/>
              </a:endParaRPr>
            </a:p>
          </p:txBody>
        </p:sp>
      </p:grpSp>
    </p:spTree>
    <p:extLst>
      <p:ext uri="{BB962C8B-B14F-4D97-AF65-F5344CB8AC3E}">
        <p14:creationId xmlns:p14="http://schemas.microsoft.com/office/powerpoint/2010/main" val="198485676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250"/>
                                        <p:tgtEl>
                                          <p:spTgt spid="15"/>
                                        </p:tgtEl>
                                      </p:cBhvr>
                                    </p:animEffect>
                                    <p:anim calcmode="lin" valueType="num">
                                      <p:cBhvr>
                                        <p:cTn id="14" dur="250" fill="hold"/>
                                        <p:tgtEl>
                                          <p:spTgt spid="15"/>
                                        </p:tgtEl>
                                        <p:attrNameLst>
                                          <p:attrName>ppt_x</p:attrName>
                                        </p:attrNameLst>
                                      </p:cBhvr>
                                      <p:tavLst>
                                        <p:tav tm="0">
                                          <p:val>
                                            <p:strVal val="#ppt_x"/>
                                          </p:val>
                                        </p:tav>
                                        <p:tav tm="100000">
                                          <p:val>
                                            <p:strVal val="#ppt_x"/>
                                          </p:val>
                                        </p:tav>
                                      </p:tavLst>
                                    </p:anim>
                                    <p:anim calcmode="lin" valueType="num">
                                      <p:cBhvr>
                                        <p:cTn id="15" dur="25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sp>
        <p:nvSpPr>
          <p:cNvPr id="5" name="圆角矩形 5"/>
          <p:cNvSpPr/>
          <p:nvPr/>
        </p:nvSpPr>
        <p:spPr>
          <a:xfrm rot="2700000">
            <a:off x="2043543" y="3605548"/>
            <a:ext cx="1387642" cy="1387642"/>
          </a:xfrm>
          <a:prstGeom prst="roundRect">
            <a:avLst>
              <a:gd name="adj" fmla="val 6319"/>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 name="圆角矩形 6"/>
          <p:cNvSpPr/>
          <p:nvPr/>
        </p:nvSpPr>
        <p:spPr>
          <a:xfrm rot="2700000">
            <a:off x="4335476" y="3605547"/>
            <a:ext cx="1387642" cy="1387642"/>
          </a:xfrm>
          <a:prstGeom prst="roundRect">
            <a:avLst>
              <a:gd name="adj" fmla="val 6319"/>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圆角矩形 7"/>
          <p:cNvSpPr/>
          <p:nvPr/>
        </p:nvSpPr>
        <p:spPr>
          <a:xfrm rot="2700000">
            <a:off x="6607536" y="3583341"/>
            <a:ext cx="1387642" cy="1387642"/>
          </a:xfrm>
          <a:prstGeom prst="roundRect">
            <a:avLst>
              <a:gd name="adj" fmla="val 6319"/>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 name="圆角矩形 8"/>
          <p:cNvSpPr/>
          <p:nvPr/>
        </p:nvSpPr>
        <p:spPr>
          <a:xfrm rot="2700000">
            <a:off x="8899468" y="3583340"/>
            <a:ext cx="1387642" cy="1387642"/>
          </a:xfrm>
          <a:prstGeom prst="roundRect">
            <a:avLst>
              <a:gd name="adj" fmla="val 6319"/>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9" name="组合 8"/>
          <p:cNvGrpSpPr/>
          <p:nvPr/>
        </p:nvGrpSpPr>
        <p:grpSpPr>
          <a:xfrm>
            <a:off x="1354315" y="5725800"/>
            <a:ext cx="2666093" cy="802951"/>
            <a:chOff x="1351824" y="4950667"/>
            <a:chExt cx="2666093" cy="802951"/>
          </a:xfrm>
        </p:grpSpPr>
        <p:sp>
          <p:nvSpPr>
            <p:cNvPr id="10" name="文本框 48"/>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12" name="矩形 11"/>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13" name="组合 12"/>
          <p:cNvGrpSpPr/>
          <p:nvPr/>
        </p:nvGrpSpPr>
        <p:grpSpPr>
          <a:xfrm>
            <a:off x="3676601" y="2184314"/>
            <a:ext cx="2666093" cy="802951"/>
            <a:chOff x="1351824" y="4950667"/>
            <a:chExt cx="2666093" cy="802951"/>
          </a:xfrm>
        </p:grpSpPr>
        <p:sp>
          <p:nvSpPr>
            <p:cNvPr id="14" name="文本框 51"/>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15" name="矩形 14"/>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16" name="组合 15"/>
          <p:cNvGrpSpPr/>
          <p:nvPr/>
        </p:nvGrpSpPr>
        <p:grpSpPr>
          <a:xfrm>
            <a:off x="5955343" y="5725800"/>
            <a:ext cx="2666093" cy="802951"/>
            <a:chOff x="1351824" y="4950667"/>
            <a:chExt cx="2666093" cy="802951"/>
          </a:xfrm>
        </p:grpSpPr>
        <p:sp>
          <p:nvSpPr>
            <p:cNvPr id="17" name="文本框 54"/>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18" name="矩形 17"/>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19" name="组合 18"/>
          <p:cNvGrpSpPr/>
          <p:nvPr/>
        </p:nvGrpSpPr>
        <p:grpSpPr>
          <a:xfrm>
            <a:off x="8277629" y="2184314"/>
            <a:ext cx="2666093" cy="802951"/>
            <a:chOff x="1351824" y="4950667"/>
            <a:chExt cx="2666093" cy="802951"/>
          </a:xfrm>
        </p:grpSpPr>
        <p:sp>
          <p:nvSpPr>
            <p:cNvPr id="20" name="文本框 57"/>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21" name="矩形 20"/>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2" name="组合 21"/>
          <p:cNvGrpSpPr/>
          <p:nvPr/>
        </p:nvGrpSpPr>
        <p:grpSpPr>
          <a:xfrm>
            <a:off x="2476944" y="3948721"/>
            <a:ext cx="481094" cy="701296"/>
            <a:chOff x="4081166" y="4301728"/>
            <a:chExt cx="239316" cy="348854"/>
          </a:xfrm>
          <a:solidFill>
            <a:schemeClr val="bg1"/>
          </a:solidFill>
        </p:grpSpPr>
        <p:sp>
          <p:nvSpPr>
            <p:cNvPr id="23" name="AutoShape 97"/>
            <p:cNvSpPr>
              <a:spLocks/>
            </p:cNvSpPr>
            <p:nvPr/>
          </p:nvSpPr>
          <p:spPr bwMode="auto">
            <a:xfrm>
              <a:off x="4081166" y="4301728"/>
              <a:ext cx="239316"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24" name="AutoShape 98"/>
            <p:cNvSpPr>
              <a:spLocks/>
            </p:cNvSpPr>
            <p:nvPr/>
          </p:nvSpPr>
          <p:spPr bwMode="auto">
            <a:xfrm>
              <a:off x="4178797" y="4334470"/>
              <a:ext cx="44053"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25" name="AutoShape 99"/>
            <p:cNvSpPr>
              <a:spLocks/>
            </p:cNvSpPr>
            <p:nvPr/>
          </p:nvSpPr>
          <p:spPr bwMode="auto">
            <a:xfrm>
              <a:off x="4190108" y="4607123"/>
              <a:ext cx="21431"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grpSp>
      <p:grpSp>
        <p:nvGrpSpPr>
          <p:cNvPr id="26" name="组合 25"/>
          <p:cNvGrpSpPr/>
          <p:nvPr/>
        </p:nvGrpSpPr>
        <p:grpSpPr>
          <a:xfrm>
            <a:off x="4671478" y="3961422"/>
            <a:ext cx="675893" cy="675893"/>
            <a:chOff x="6162378" y="2904530"/>
            <a:chExt cx="348258" cy="348258"/>
          </a:xfrm>
          <a:solidFill>
            <a:schemeClr val="bg1"/>
          </a:solidFill>
        </p:grpSpPr>
        <p:sp>
          <p:nvSpPr>
            <p:cNvPr id="27" name="AutoShape 52"/>
            <p:cNvSpPr>
              <a:spLocks/>
            </p:cNvSpPr>
            <p:nvPr/>
          </p:nvSpPr>
          <p:spPr bwMode="auto">
            <a:xfrm>
              <a:off x="6162378" y="2904530"/>
              <a:ext cx="348258" cy="348258"/>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28" name="AutoShape 53"/>
            <p:cNvSpPr>
              <a:spLocks/>
            </p:cNvSpPr>
            <p:nvPr/>
          </p:nvSpPr>
          <p:spPr bwMode="auto">
            <a:xfrm>
              <a:off x="6293347" y="3024187"/>
              <a:ext cx="94060" cy="97631"/>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29" name="AutoShape 54"/>
            <p:cNvSpPr>
              <a:spLocks/>
            </p:cNvSpPr>
            <p:nvPr/>
          </p:nvSpPr>
          <p:spPr bwMode="auto">
            <a:xfrm>
              <a:off x="6282035" y="3143845"/>
              <a:ext cx="52983" cy="55364"/>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0" name="AutoShape 55"/>
            <p:cNvSpPr>
              <a:spLocks/>
            </p:cNvSpPr>
            <p:nvPr/>
          </p:nvSpPr>
          <p:spPr bwMode="auto">
            <a:xfrm>
              <a:off x="6336804" y="2958703"/>
              <a:ext cx="53578" cy="5596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grpSp>
      <p:grpSp>
        <p:nvGrpSpPr>
          <p:cNvPr id="31" name="Group 58"/>
          <p:cNvGrpSpPr/>
          <p:nvPr/>
        </p:nvGrpSpPr>
        <p:grpSpPr>
          <a:xfrm>
            <a:off x="7015900" y="4009271"/>
            <a:ext cx="570915" cy="535782"/>
            <a:chOff x="10074275" y="1647825"/>
            <a:chExt cx="464344" cy="435769"/>
          </a:xfrm>
          <a:solidFill>
            <a:schemeClr val="bg1"/>
          </a:solidFill>
        </p:grpSpPr>
        <p:sp>
          <p:nvSpPr>
            <p:cNvPr id="32" name="AutoShape 69"/>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3" name="AutoShape 70"/>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4" name="AutoShape 71"/>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5" name="AutoShape 72"/>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6" name="AutoShape 73"/>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7" name="AutoShape 74"/>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8" name="AutoShape 75"/>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9" name="AutoShape 76"/>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40" name="AutoShape 77"/>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grpSp>
      <p:grpSp>
        <p:nvGrpSpPr>
          <p:cNvPr id="41" name="组合 40"/>
          <p:cNvGrpSpPr/>
          <p:nvPr/>
        </p:nvGrpSpPr>
        <p:grpSpPr>
          <a:xfrm>
            <a:off x="9270832" y="3994392"/>
            <a:ext cx="644916" cy="565540"/>
            <a:chOff x="1239739" y="2232422"/>
            <a:chExt cx="348258" cy="305396"/>
          </a:xfrm>
          <a:solidFill>
            <a:schemeClr val="bg1"/>
          </a:solidFill>
        </p:grpSpPr>
        <p:sp>
          <p:nvSpPr>
            <p:cNvPr id="42" name="AutoShape 147"/>
            <p:cNvSpPr>
              <a:spLocks/>
            </p:cNvSpPr>
            <p:nvPr/>
          </p:nvSpPr>
          <p:spPr bwMode="auto">
            <a:xfrm>
              <a:off x="1239739" y="2232422"/>
              <a:ext cx="348258" cy="305396"/>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43" name="AutoShape 148"/>
            <p:cNvSpPr>
              <a:spLocks/>
            </p:cNvSpPr>
            <p:nvPr/>
          </p:nvSpPr>
          <p:spPr bwMode="auto">
            <a:xfrm>
              <a:off x="1293912" y="2287190"/>
              <a:ext cx="51792" cy="517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414015703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par>
                          <p:cTn id="15" fill="hold">
                            <p:stCondLst>
                              <p:cond delay="1250"/>
                            </p:stCondLst>
                            <p:childTnLst>
                              <p:par>
                                <p:cTn id="16" presetID="2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childTnLst>
                                </p:cTn>
                              </p:par>
                            </p:childTnLst>
                          </p:cTn>
                        </p:par>
                        <p:par>
                          <p:cTn id="20" fill="hold">
                            <p:stCondLst>
                              <p:cond delay="1750"/>
                            </p:stCondLst>
                            <p:childTnLst>
                              <p:par>
                                <p:cTn id="21" presetID="2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childTnLst>
                                </p:cTn>
                              </p:par>
                            </p:childTnLst>
                          </p:cTn>
                        </p:par>
                        <p:par>
                          <p:cTn id="25" fill="hold">
                            <p:stCondLst>
                              <p:cond delay="2250"/>
                            </p:stCondLst>
                            <p:childTnLst>
                              <p:par>
                                <p:cTn id="26" presetID="2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childTnLst>
                                </p:cTn>
                              </p:par>
                            </p:childTnLst>
                          </p:cTn>
                        </p:par>
                        <p:par>
                          <p:cTn id="30" fill="hold">
                            <p:stCondLst>
                              <p:cond delay="2750"/>
                            </p:stCondLst>
                            <p:childTnLst>
                              <p:par>
                                <p:cTn id="31" presetID="23" presetClass="entr" presetSubtype="16"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childTnLst>
                                </p:cTn>
                              </p:par>
                            </p:childTnLst>
                          </p:cTn>
                        </p:par>
                        <p:par>
                          <p:cTn id="35" fill="hold">
                            <p:stCondLst>
                              <p:cond delay="3250"/>
                            </p:stCondLst>
                            <p:childTnLst>
                              <p:par>
                                <p:cTn id="36" presetID="23" presetClass="entr" presetSubtype="16"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childTnLst>
                                </p:cTn>
                              </p:par>
                            </p:childTnLst>
                          </p:cTn>
                        </p:par>
                        <p:par>
                          <p:cTn id="40" fill="hold">
                            <p:stCondLst>
                              <p:cond delay="3750"/>
                            </p:stCondLst>
                            <p:childTnLst>
                              <p:par>
                                <p:cTn id="41" presetID="23" presetClass="entr" presetSubtype="16"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childTnLst>
                                </p:cTn>
                              </p:par>
                            </p:childTnLst>
                          </p:cTn>
                        </p:par>
                        <p:par>
                          <p:cTn id="45" fill="hold">
                            <p:stCondLst>
                              <p:cond delay="4250"/>
                            </p:stCondLst>
                            <p:childTnLst>
                              <p:par>
                                <p:cTn id="46" presetID="23" presetClass="entr" presetSubtype="16"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childTnLst>
                                </p:cTn>
                              </p:par>
                            </p:childTnLst>
                          </p:cTn>
                        </p:par>
                        <p:par>
                          <p:cTn id="50" fill="hold">
                            <p:stCondLst>
                              <p:cond delay="4750"/>
                            </p:stCondLst>
                            <p:childTnLst>
                              <p:par>
                                <p:cTn id="51" presetID="23" presetClass="entr" presetSubtype="16"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childTnLst>
                                </p:cTn>
                              </p:par>
                            </p:childTnLst>
                          </p:cTn>
                        </p:par>
                        <p:par>
                          <p:cTn id="55" fill="hold">
                            <p:stCondLst>
                              <p:cond delay="5250"/>
                            </p:stCondLst>
                            <p:childTnLst>
                              <p:par>
                                <p:cTn id="56" presetID="23" presetClass="entr" presetSubtype="16"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ppt_w</p:attrName>
                                        </p:attrNameLst>
                                      </p:cBhvr>
                                      <p:tavLst>
                                        <p:tav tm="0">
                                          <p:val>
                                            <p:fltVal val="0"/>
                                          </p:val>
                                        </p:tav>
                                        <p:tav tm="100000">
                                          <p:val>
                                            <p:strVal val="#ppt_w"/>
                                          </p:val>
                                        </p:tav>
                                      </p:tavLst>
                                    </p:anim>
                                    <p:anim calcmode="lin" valueType="num">
                                      <p:cBhvr>
                                        <p:cTn id="59" dur="500" fill="hold"/>
                                        <p:tgtEl>
                                          <p:spTgt spid="26"/>
                                        </p:tgtEl>
                                        <p:attrNameLst>
                                          <p:attrName>ppt_h</p:attrName>
                                        </p:attrNameLst>
                                      </p:cBhvr>
                                      <p:tavLst>
                                        <p:tav tm="0">
                                          <p:val>
                                            <p:fltVal val="0"/>
                                          </p:val>
                                        </p:tav>
                                        <p:tav tm="100000">
                                          <p:val>
                                            <p:strVal val="#ppt_h"/>
                                          </p:val>
                                        </p:tav>
                                      </p:tavLst>
                                    </p:anim>
                                  </p:childTnLst>
                                </p:cTn>
                              </p:par>
                            </p:childTnLst>
                          </p:cTn>
                        </p:par>
                        <p:par>
                          <p:cTn id="60" fill="hold">
                            <p:stCondLst>
                              <p:cond delay="5750"/>
                            </p:stCondLst>
                            <p:childTnLst>
                              <p:par>
                                <p:cTn id="61" presetID="23" presetClass="entr" presetSubtype="16"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fltVal val="0"/>
                                          </p:val>
                                        </p:tav>
                                        <p:tav tm="100000">
                                          <p:val>
                                            <p:strVal val="#ppt_w"/>
                                          </p:val>
                                        </p:tav>
                                      </p:tavLst>
                                    </p:anim>
                                    <p:anim calcmode="lin" valueType="num">
                                      <p:cBhvr>
                                        <p:cTn id="64" dur="500" fill="hold"/>
                                        <p:tgtEl>
                                          <p:spTgt spid="31"/>
                                        </p:tgtEl>
                                        <p:attrNameLst>
                                          <p:attrName>ppt_h</p:attrName>
                                        </p:attrNameLst>
                                      </p:cBhvr>
                                      <p:tavLst>
                                        <p:tav tm="0">
                                          <p:val>
                                            <p:fltVal val="0"/>
                                          </p:val>
                                        </p:tav>
                                        <p:tav tm="100000">
                                          <p:val>
                                            <p:strVal val="#ppt_h"/>
                                          </p:val>
                                        </p:tav>
                                      </p:tavLst>
                                    </p:anim>
                                  </p:childTnLst>
                                </p:cTn>
                              </p:par>
                            </p:childTnLst>
                          </p:cTn>
                        </p:par>
                        <p:par>
                          <p:cTn id="65" fill="hold">
                            <p:stCondLst>
                              <p:cond delay="6250"/>
                            </p:stCondLst>
                            <p:childTnLst>
                              <p:par>
                                <p:cTn id="66" presetID="23" presetClass="entr" presetSubtype="16"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p:cTn id="68" dur="500" fill="hold"/>
                                        <p:tgtEl>
                                          <p:spTgt spid="41"/>
                                        </p:tgtEl>
                                        <p:attrNameLst>
                                          <p:attrName>ppt_w</p:attrName>
                                        </p:attrNameLst>
                                      </p:cBhvr>
                                      <p:tavLst>
                                        <p:tav tm="0">
                                          <p:val>
                                            <p:fltVal val="0"/>
                                          </p:val>
                                        </p:tav>
                                        <p:tav tm="100000">
                                          <p:val>
                                            <p:strVal val="#ppt_w"/>
                                          </p:val>
                                        </p:tav>
                                      </p:tavLst>
                                    </p:anim>
                                    <p:anim calcmode="lin" valueType="num">
                                      <p:cBhvr>
                                        <p:cTn id="69" dur="500" fill="hold"/>
                                        <p:tgtEl>
                                          <p:spTgt spid="4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001311" y="2185226"/>
            <a:ext cx="10202078" cy="4013296"/>
            <a:chOff x="313180" y="1667142"/>
            <a:chExt cx="11581620" cy="4555981"/>
          </a:xfrm>
        </p:grpSpPr>
        <p:grpSp>
          <p:nvGrpSpPr>
            <p:cNvPr id="5" name="1"/>
            <p:cNvGrpSpPr/>
            <p:nvPr/>
          </p:nvGrpSpPr>
          <p:grpSpPr>
            <a:xfrm>
              <a:off x="313180" y="1667142"/>
              <a:ext cx="3021837" cy="2866184"/>
              <a:chOff x="313180" y="1510976"/>
              <a:chExt cx="3021837" cy="2866184"/>
            </a:xfrm>
          </p:grpSpPr>
          <p:graphicFrame>
            <p:nvGraphicFramePr>
              <p:cNvPr id="6" name="Chart 44"/>
              <p:cNvGraphicFramePr/>
              <p:nvPr>
                <p:extLst>
                  <p:ext uri="{D42A27DB-BD31-4B8C-83A1-F6EECF244321}">
                    <p14:modId xmlns:p14="http://schemas.microsoft.com/office/powerpoint/2010/main" val="3130785297"/>
                  </p:ext>
                </p:extLst>
              </p:nvPr>
            </p:nvGraphicFramePr>
            <p:xfrm>
              <a:off x="313180" y="1510976"/>
              <a:ext cx="3021837" cy="2866184"/>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118"/>
              <p:cNvSpPr txBox="1"/>
              <p:nvPr/>
            </p:nvSpPr>
            <p:spPr>
              <a:xfrm>
                <a:off x="1440181" y="3862082"/>
                <a:ext cx="777403" cy="419274"/>
              </a:xfrm>
              <a:prstGeom prst="rect">
                <a:avLst/>
              </a:prstGeom>
              <a:noFill/>
            </p:spPr>
            <p:txBody>
              <a:bodyPr wrap="none" rtlCol="0">
                <a:spAutoFit/>
              </a:bodyPr>
              <a:lstStyle/>
              <a:p>
                <a:pPr algn="ctr"/>
                <a:r>
                  <a:rPr lang="en-US" b="1" dirty="0">
                    <a:solidFill>
                      <a:prstClr val="white"/>
                    </a:solidFill>
                    <a:latin typeface="微软雅黑" panose="020B0503020204020204" pitchFamily="34" charset="-122"/>
                    <a:ea typeface="微软雅黑" panose="020B0503020204020204" pitchFamily="34" charset="-122"/>
                  </a:rPr>
                  <a:t>5</a:t>
                </a:r>
                <a:r>
                  <a:rPr lang="id-ID" b="1" dirty="0">
                    <a:solidFill>
                      <a:prstClr val="white"/>
                    </a:solidFill>
                    <a:latin typeface="微软雅黑" panose="020B0503020204020204" pitchFamily="34" charset="-122"/>
                    <a:ea typeface="微软雅黑" panose="020B0503020204020204" pitchFamily="34" charset="-122"/>
                  </a:rPr>
                  <a:t>5%</a:t>
                </a:r>
              </a:p>
            </p:txBody>
          </p:sp>
          <p:sp>
            <p:nvSpPr>
              <p:cNvPr id="8" name="33"/>
              <p:cNvSpPr>
                <a:spLocks noEditPoints="1"/>
              </p:cNvSpPr>
              <p:nvPr/>
            </p:nvSpPr>
            <p:spPr bwMode="auto">
              <a:xfrm>
                <a:off x="1437011" y="2631794"/>
                <a:ext cx="811213" cy="596900"/>
              </a:xfrm>
              <a:custGeom>
                <a:avLst/>
                <a:gdLst>
                  <a:gd name="T0" fmla="*/ 133 w 511"/>
                  <a:gd name="T1" fmla="*/ 76 h 376"/>
                  <a:gd name="T2" fmla="*/ 116 w 511"/>
                  <a:gd name="T3" fmla="*/ 92 h 376"/>
                  <a:gd name="T4" fmla="*/ 116 w 511"/>
                  <a:gd name="T5" fmla="*/ 315 h 376"/>
                  <a:gd name="T6" fmla="*/ 495 w 511"/>
                  <a:gd name="T7" fmla="*/ 315 h 376"/>
                  <a:gd name="T8" fmla="*/ 511 w 511"/>
                  <a:gd name="T9" fmla="*/ 298 h 376"/>
                  <a:gd name="T10" fmla="*/ 511 w 511"/>
                  <a:gd name="T11" fmla="*/ 76 h 376"/>
                  <a:gd name="T12" fmla="*/ 495 w 511"/>
                  <a:gd name="T13" fmla="*/ 76 h 376"/>
                  <a:gd name="T14" fmla="*/ 0 w 511"/>
                  <a:gd name="T15" fmla="*/ 376 h 376"/>
                  <a:gd name="T16" fmla="*/ 173 w 511"/>
                  <a:gd name="T17" fmla="*/ 0 h 376"/>
                  <a:gd name="T18" fmla="*/ 123 w 511"/>
                  <a:gd name="T19" fmla="*/ 52 h 376"/>
                  <a:gd name="T20" fmla="*/ 24 w 511"/>
                  <a:gd name="T21" fmla="*/ 52 h 376"/>
                  <a:gd name="T22" fmla="*/ 14 w 511"/>
                  <a:gd name="T23" fmla="*/ 59 h 376"/>
                  <a:gd name="T24" fmla="*/ 14 w 511"/>
                  <a:gd name="T25" fmla="*/ 114 h 376"/>
                  <a:gd name="T26" fmla="*/ 93 w 511"/>
                  <a:gd name="T27" fmla="*/ 114 h 376"/>
                  <a:gd name="T28" fmla="*/ 24 w 511"/>
                  <a:gd name="T29" fmla="*/ 128 h 376"/>
                  <a:gd name="T30" fmla="*/ 14 w 511"/>
                  <a:gd name="T31" fmla="*/ 135 h 376"/>
                  <a:gd name="T32" fmla="*/ 14 w 511"/>
                  <a:gd name="T33" fmla="*/ 189 h 376"/>
                  <a:gd name="T34" fmla="*/ 93 w 511"/>
                  <a:gd name="T35" fmla="*/ 189 h 376"/>
                  <a:gd name="T36" fmla="*/ 173 w 511"/>
                  <a:gd name="T37" fmla="*/ 341 h 376"/>
                  <a:gd name="T38" fmla="*/ 173 w 511"/>
                  <a:gd name="T39" fmla="*/ 376 h 376"/>
                  <a:gd name="T40" fmla="*/ 17 w 511"/>
                  <a:gd name="T41" fmla="*/ 213 h 376"/>
                  <a:gd name="T42" fmla="*/ 50 w 511"/>
                  <a:gd name="T43" fmla="*/ 230 h 376"/>
                  <a:gd name="T44" fmla="*/ 50 w 511"/>
                  <a:gd name="T45" fmla="*/ 213 h 376"/>
                  <a:gd name="T46" fmla="*/ 17 w 511"/>
                  <a:gd name="T47" fmla="*/ 241 h 376"/>
                  <a:gd name="T48" fmla="*/ 50 w 511"/>
                  <a:gd name="T49" fmla="*/ 260 h 376"/>
                  <a:gd name="T50" fmla="*/ 50 w 511"/>
                  <a:gd name="T51" fmla="*/ 241 h 376"/>
                  <a:gd name="T52" fmla="*/ 31 w 511"/>
                  <a:gd name="T53" fmla="*/ 69 h 376"/>
                  <a:gd name="T54" fmla="*/ 93 w 511"/>
                  <a:gd name="T55" fmla="*/ 99 h 376"/>
                  <a:gd name="T56" fmla="*/ 93 w 511"/>
                  <a:gd name="T57" fmla="*/ 69 h 376"/>
                  <a:gd name="T58" fmla="*/ 31 w 511"/>
                  <a:gd name="T59" fmla="*/ 144 h 376"/>
                  <a:gd name="T60" fmla="*/ 93 w 511"/>
                  <a:gd name="T61" fmla="*/ 175 h 376"/>
                  <a:gd name="T62" fmla="*/ 93 w 511"/>
                  <a:gd name="T63" fmla="*/ 144 h 376"/>
                  <a:gd name="T64" fmla="*/ 379 w 511"/>
                  <a:gd name="T65" fmla="*/ 357 h 376"/>
                  <a:gd name="T66" fmla="*/ 251 w 511"/>
                  <a:gd name="T67" fmla="*/ 327 h 376"/>
                  <a:gd name="T68" fmla="*/ 227 w 511"/>
                  <a:gd name="T69" fmla="*/ 357 h 376"/>
                  <a:gd name="T70" fmla="*/ 407 w 511"/>
                  <a:gd name="T71" fmla="*/ 376 h 376"/>
                  <a:gd name="T72" fmla="*/ 407 w 511"/>
                  <a:gd name="T73" fmla="*/ 357 h 376"/>
                  <a:gd name="T74" fmla="*/ 466 w 511"/>
                  <a:gd name="T75" fmla="*/ 118 h 376"/>
                  <a:gd name="T76" fmla="*/ 161 w 511"/>
                  <a:gd name="T77" fmla="*/ 275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1" h="376">
                    <a:moveTo>
                      <a:pt x="495" y="76"/>
                    </a:moveTo>
                    <a:lnTo>
                      <a:pt x="133" y="76"/>
                    </a:lnTo>
                    <a:lnTo>
                      <a:pt x="116" y="76"/>
                    </a:lnTo>
                    <a:lnTo>
                      <a:pt x="116" y="92"/>
                    </a:lnTo>
                    <a:lnTo>
                      <a:pt x="116" y="298"/>
                    </a:lnTo>
                    <a:lnTo>
                      <a:pt x="116" y="315"/>
                    </a:lnTo>
                    <a:lnTo>
                      <a:pt x="133" y="315"/>
                    </a:lnTo>
                    <a:lnTo>
                      <a:pt x="495" y="315"/>
                    </a:lnTo>
                    <a:lnTo>
                      <a:pt x="511" y="315"/>
                    </a:lnTo>
                    <a:lnTo>
                      <a:pt x="511" y="298"/>
                    </a:lnTo>
                    <a:lnTo>
                      <a:pt x="511" y="92"/>
                    </a:lnTo>
                    <a:lnTo>
                      <a:pt x="511" y="76"/>
                    </a:lnTo>
                    <a:lnTo>
                      <a:pt x="495" y="76"/>
                    </a:lnTo>
                    <a:lnTo>
                      <a:pt x="495" y="76"/>
                    </a:lnTo>
                    <a:close/>
                    <a:moveTo>
                      <a:pt x="173" y="376"/>
                    </a:moveTo>
                    <a:lnTo>
                      <a:pt x="0" y="376"/>
                    </a:lnTo>
                    <a:lnTo>
                      <a:pt x="0" y="0"/>
                    </a:lnTo>
                    <a:lnTo>
                      <a:pt x="173" y="0"/>
                    </a:lnTo>
                    <a:lnTo>
                      <a:pt x="173" y="52"/>
                    </a:lnTo>
                    <a:lnTo>
                      <a:pt x="123" y="52"/>
                    </a:lnTo>
                    <a:lnTo>
                      <a:pt x="93" y="52"/>
                    </a:lnTo>
                    <a:lnTo>
                      <a:pt x="24" y="52"/>
                    </a:lnTo>
                    <a:lnTo>
                      <a:pt x="14" y="52"/>
                    </a:lnTo>
                    <a:lnTo>
                      <a:pt x="14" y="59"/>
                    </a:lnTo>
                    <a:lnTo>
                      <a:pt x="14" y="107"/>
                    </a:lnTo>
                    <a:lnTo>
                      <a:pt x="14" y="114"/>
                    </a:lnTo>
                    <a:lnTo>
                      <a:pt x="24" y="114"/>
                    </a:lnTo>
                    <a:lnTo>
                      <a:pt x="93" y="114"/>
                    </a:lnTo>
                    <a:lnTo>
                      <a:pt x="93" y="128"/>
                    </a:lnTo>
                    <a:lnTo>
                      <a:pt x="24" y="128"/>
                    </a:lnTo>
                    <a:lnTo>
                      <a:pt x="14" y="128"/>
                    </a:lnTo>
                    <a:lnTo>
                      <a:pt x="14" y="135"/>
                    </a:lnTo>
                    <a:lnTo>
                      <a:pt x="14" y="182"/>
                    </a:lnTo>
                    <a:lnTo>
                      <a:pt x="14" y="189"/>
                    </a:lnTo>
                    <a:lnTo>
                      <a:pt x="24" y="189"/>
                    </a:lnTo>
                    <a:lnTo>
                      <a:pt x="93" y="189"/>
                    </a:lnTo>
                    <a:lnTo>
                      <a:pt x="93" y="341"/>
                    </a:lnTo>
                    <a:lnTo>
                      <a:pt x="173" y="341"/>
                    </a:lnTo>
                    <a:lnTo>
                      <a:pt x="173" y="376"/>
                    </a:lnTo>
                    <a:lnTo>
                      <a:pt x="173" y="376"/>
                    </a:lnTo>
                    <a:close/>
                    <a:moveTo>
                      <a:pt x="50" y="213"/>
                    </a:moveTo>
                    <a:lnTo>
                      <a:pt x="17" y="213"/>
                    </a:lnTo>
                    <a:lnTo>
                      <a:pt x="17" y="230"/>
                    </a:lnTo>
                    <a:lnTo>
                      <a:pt x="50" y="230"/>
                    </a:lnTo>
                    <a:lnTo>
                      <a:pt x="50" y="213"/>
                    </a:lnTo>
                    <a:lnTo>
                      <a:pt x="50" y="213"/>
                    </a:lnTo>
                    <a:close/>
                    <a:moveTo>
                      <a:pt x="50" y="241"/>
                    </a:moveTo>
                    <a:lnTo>
                      <a:pt x="17" y="241"/>
                    </a:lnTo>
                    <a:lnTo>
                      <a:pt x="17" y="260"/>
                    </a:lnTo>
                    <a:lnTo>
                      <a:pt x="50" y="260"/>
                    </a:lnTo>
                    <a:lnTo>
                      <a:pt x="50" y="241"/>
                    </a:lnTo>
                    <a:lnTo>
                      <a:pt x="50" y="241"/>
                    </a:lnTo>
                    <a:close/>
                    <a:moveTo>
                      <a:pt x="93" y="69"/>
                    </a:moveTo>
                    <a:lnTo>
                      <a:pt x="31" y="69"/>
                    </a:lnTo>
                    <a:lnTo>
                      <a:pt x="31" y="99"/>
                    </a:lnTo>
                    <a:lnTo>
                      <a:pt x="93" y="99"/>
                    </a:lnTo>
                    <a:lnTo>
                      <a:pt x="93" y="69"/>
                    </a:lnTo>
                    <a:lnTo>
                      <a:pt x="93" y="69"/>
                    </a:lnTo>
                    <a:close/>
                    <a:moveTo>
                      <a:pt x="93" y="144"/>
                    </a:moveTo>
                    <a:lnTo>
                      <a:pt x="31" y="144"/>
                    </a:lnTo>
                    <a:lnTo>
                      <a:pt x="31" y="175"/>
                    </a:lnTo>
                    <a:lnTo>
                      <a:pt x="93" y="175"/>
                    </a:lnTo>
                    <a:lnTo>
                      <a:pt x="93" y="144"/>
                    </a:lnTo>
                    <a:lnTo>
                      <a:pt x="93" y="144"/>
                    </a:lnTo>
                    <a:close/>
                    <a:moveTo>
                      <a:pt x="407" y="357"/>
                    </a:moveTo>
                    <a:lnTo>
                      <a:pt x="379" y="357"/>
                    </a:lnTo>
                    <a:lnTo>
                      <a:pt x="379" y="327"/>
                    </a:lnTo>
                    <a:lnTo>
                      <a:pt x="251" y="327"/>
                    </a:lnTo>
                    <a:lnTo>
                      <a:pt x="251" y="357"/>
                    </a:lnTo>
                    <a:lnTo>
                      <a:pt x="227" y="357"/>
                    </a:lnTo>
                    <a:lnTo>
                      <a:pt x="227" y="376"/>
                    </a:lnTo>
                    <a:lnTo>
                      <a:pt x="407" y="376"/>
                    </a:lnTo>
                    <a:lnTo>
                      <a:pt x="407" y="357"/>
                    </a:lnTo>
                    <a:lnTo>
                      <a:pt x="407" y="357"/>
                    </a:lnTo>
                    <a:close/>
                    <a:moveTo>
                      <a:pt x="161" y="118"/>
                    </a:moveTo>
                    <a:lnTo>
                      <a:pt x="466" y="118"/>
                    </a:lnTo>
                    <a:lnTo>
                      <a:pt x="466" y="275"/>
                    </a:lnTo>
                    <a:lnTo>
                      <a:pt x="161" y="275"/>
                    </a:lnTo>
                    <a:lnTo>
                      <a:pt x="161" y="118"/>
                    </a:lnTo>
                    <a:close/>
                  </a:path>
                </a:pathLst>
              </a:custGeom>
              <a:solidFill>
                <a:srgbClr val="267F4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9" name="2"/>
            <p:cNvGrpSpPr/>
            <p:nvPr/>
          </p:nvGrpSpPr>
          <p:grpSpPr>
            <a:xfrm>
              <a:off x="3166441" y="1667142"/>
              <a:ext cx="3021837" cy="2866184"/>
              <a:chOff x="3166441" y="1510976"/>
              <a:chExt cx="3021837" cy="2866184"/>
            </a:xfrm>
          </p:grpSpPr>
          <p:graphicFrame>
            <p:nvGraphicFramePr>
              <p:cNvPr id="10" name="Chart 46"/>
              <p:cNvGraphicFramePr/>
              <p:nvPr>
                <p:extLst>
                  <p:ext uri="{D42A27DB-BD31-4B8C-83A1-F6EECF244321}">
                    <p14:modId xmlns:p14="http://schemas.microsoft.com/office/powerpoint/2010/main" val="2807372945"/>
                  </p:ext>
                </p:extLst>
              </p:nvPr>
            </p:nvGraphicFramePr>
            <p:xfrm>
              <a:off x="3166441" y="1510976"/>
              <a:ext cx="3021837" cy="2866184"/>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9"/>
              <p:cNvSpPr txBox="1"/>
              <p:nvPr/>
            </p:nvSpPr>
            <p:spPr>
              <a:xfrm>
                <a:off x="4305464" y="3862082"/>
                <a:ext cx="777403" cy="419274"/>
              </a:xfrm>
              <a:prstGeom prst="rect">
                <a:avLst/>
              </a:prstGeom>
              <a:noFill/>
            </p:spPr>
            <p:txBody>
              <a:bodyPr wrap="none" rtlCol="0">
                <a:spAutoFit/>
              </a:bodyPr>
              <a:lstStyle/>
              <a:p>
                <a:pPr algn="ctr"/>
                <a:r>
                  <a:rPr lang="en-US" b="1" dirty="0">
                    <a:solidFill>
                      <a:prstClr val="white"/>
                    </a:solidFill>
                    <a:latin typeface="微软雅黑" panose="020B0503020204020204" pitchFamily="34" charset="-122"/>
                    <a:ea typeface="微软雅黑" panose="020B0503020204020204" pitchFamily="34" charset="-122"/>
                  </a:rPr>
                  <a:t>8</a:t>
                </a:r>
                <a:r>
                  <a:rPr lang="id-ID" b="1" dirty="0">
                    <a:solidFill>
                      <a:prstClr val="white"/>
                    </a:solidFill>
                    <a:latin typeface="微软雅黑" panose="020B0503020204020204" pitchFamily="34" charset="-122"/>
                    <a:ea typeface="微软雅黑" panose="020B0503020204020204" pitchFamily="34" charset="-122"/>
                  </a:rPr>
                  <a:t>0%</a:t>
                </a:r>
              </a:p>
            </p:txBody>
          </p:sp>
          <p:sp>
            <p:nvSpPr>
              <p:cNvPr id="13" name="35"/>
              <p:cNvSpPr>
                <a:spLocks noEditPoints="1"/>
              </p:cNvSpPr>
              <p:nvPr/>
            </p:nvSpPr>
            <p:spPr bwMode="auto">
              <a:xfrm>
                <a:off x="4292803" y="2726123"/>
                <a:ext cx="781050" cy="484188"/>
              </a:xfrm>
              <a:custGeom>
                <a:avLst/>
                <a:gdLst>
                  <a:gd name="T0" fmla="*/ 25 w 208"/>
                  <a:gd name="T1" fmla="*/ 0 h 129"/>
                  <a:gd name="T2" fmla="*/ 183 w 208"/>
                  <a:gd name="T3" fmla="*/ 0 h 129"/>
                  <a:gd name="T4" fmla="*/ 208 w 208"/>
                  <a:gd name="T5" fmla="*/ 25 h 129"/>
                  <a:gd name="T6" fmla="*/ 208 w 208"/>
                  <a:gd name="T7" fmla="*/ 104 h 129"/>
                  <a:gd name="T8" fmla="*/ 183 w 208"/>
                  <a:gd name="T9" fmla="*/ 129 h 129"/>
                  <a:gd name="T10" fmla="*/ 25 w 208"/>
                  <a:gd name="T11" fmla="*/ 129 h 129"/>
                  <a:gd name="T12" fmla="*/ 0 w 208"/>
                  <a:gd name="T13" fmla="*/ 104 h 129"/>
                  <a:gd name="T14" fmla="*/ 0 w 208"/>
                  <a:gd name="T15" fmla="*/ 25 h 129"/>
                  <a:gd name="T16" fmla="*/ 25 w 208"/>
                  <a:gd name="T17" fmla="*/ 0 h 129"/>
                  <a:gd name="T18" fmla="*/ 26 w 208"/>
                  <a:gd name="T19" fmla="*/ 20 h 129"/>
                  <a:gd name="T20" fmla="*/ 26 w 208"/>
                  <a:gd name="T21" fmla="*/ 109 h 129"/>
                  <a:gd name="T22" fmla="*/ 184 w 208"/>
                  <a:gd name="T23" fmla="*/ 109 h 129"/>
                  <a:gd name="T24" fmla="*/ 184 w 208"/>
                  <a:gd name="T25" fmla="*/ 20 h 129"/>
                  <a:gd name="T26" fmla="*/ 26 w 208"/>
                  <a:gd name="T27" fmla="*/ 20 h 129"/>
                  <a:gd name="T28" fmla="*/ 6 w 208"/>
                  <a:gd name="T29" fmla="*/ 51 h 129"/>
                  <a:gd name="T30" fmla="*/ 6 w 208"/>
                  <a:gd name="T31" fmla="*/ 76 h 129"/>
                  <a:gd name="T32" fmla="*/ 21 w 208"/>
                  <a:gd name="T33" fmla="*/ 76 h 129"/>
                  <a:gd name="T34" fmla="*/ 21 w 208"/>
                  <a:gd name="T35" fmla="*/ 51 h 129"/>
                  <a:gd name="T36" fmla="*/ 6 w 208"/>
                  <a:gd name="T37" fmla="*/ 51 h 129"/>
                  <a:gd name="T38" fmla="*/ 193 w 208"/>
                  <a:gd name="T39" fmla="*/ 51 h 129"/>
                  <a:gd name="T40" fmla="*/ 193 w 208"/>
                  <a:gd name="T41" fmla="*/ 76 h 129"/>
                  <a:gd name="T42" fmla="*/ 200 w 208"/>
                  <a:gd name="T43" fmla="*/ 76 h 129"/>
                  <a:gd name="T44" fmla="*/ 200 w 208"/>
                  <a:gd name="T45" fmla="*/ 51 h 129"/>
                  <a:gd name="T46" fmla="*/ 193 w 208"/>
                  <a:gd name="T47" fmla="*/ 5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8" h="129">
                    <a:moveTo>
                      <a:pt x="25" y="0"/>
                    </a:moveTo>
                    <a:cubicBezTo>
                      <a:pt x="183" y="0"/>
                      <a:pt x="183" y="0"/>
                      <a:pt x="183" y="0"/>
                    </a:cubicBezTo>
                    <a:cubicBezTo>
                      <a:pt x="197" y="0"/>
                      <a:pt x="208" y="11"/>
                      <a:pt x="208" y="25"/>
                    </a:cubicBezTo>
                    <a:cubicBezTo>
                      <a:pt x="208" y="104"/>
                      <a:pt x="208" y="104"/>
                      <a:pt x="208" y="104"/>
                    </a:cubicBezTo>
                    <a:cubicBezTo>
                      <a:pt x="208" y="117"/>
                      <a:pt x="197" y="129"/>
                      <a:pt x="183" y="129"/>
                    </a:cubicBezTo>
                    <a:cubicBezTo>
                      <a:pt x="25" y="129"/>
                      <a:pt x="25" y="129"/>
                      <a:pt x="25" y="129"/>
                    </a:cubicBezTo>
                    <a:cubicBezTo>
                      <a:pt x="12" y="129"/>
                      <a:pt x="0" y="117"/>
                      <a:pt x="0" y="104"/>
                    </a:cubicBezTo>
                    <a:cubicBezTo>
                      <a:pt x="0" y="25"/>
                      <a:pt x="0" y="25"/>
                      <a:pt x="0" y="25"/>
                    </a:cubicBezTo>
                    <a:cubicBezTo>
                      <a:pt x="0" y="11"/>
                      <a:pt x="12" y="0"/>
                      <a:pt x="25" y="0"/>
                    </a:cubicBezTo>
                    <a:close/>
                    <a:moveTo>
                      <a:pt x="26" y="20"/>
                    </a:moveTo>
                    <a:cubicBezTo>
                      <a:pt x="26" y="109"/>
                      <a:pt x="26" y="109"/>
                      <a:pt x="26" y="109"/>
                    </a:cubicBezTo>
                    <a:cubicBezTo>
                      <a:pt x="184" y="109"/>
                      <a:pt x="184" y="109"/>
                      <a:pt x="184" y="109"/>
                    </a:cubicBezTo>
                    <a:cubicBezTo>
                      <a:pt x="184" y="20"/>
                      <a:pt x="184" y="20"/>
                      <a:pt x="184" y="20"/>
                    </a:cubicBezTo>
                    <a:cubicBezTo>
                      <a:pt x="26" y="20"/>
                      <a:pt x="26" y="20"/>
                      <a:pt x="26" y="20"/>
                    </a:cubicBezTo>
                    <a:close/>
                    <a:moveTo>
                      <a:pt x="6" y="51"/>
                    </a:moveTo>
                    <a:cubicBezTo>
                      <a:pt x="6" y="76"/>
                      <a:pt x="6" y="76"/>
                      <a:pt x="6" y="76"/>
                    </a:cubicBezTo>
                    <a:cubicBezTo>
                      <a:pt x="21" y="76"/>
                      <a:pt x="21" y="76"/>
                      <a:pt x="21" y="76"/>
                    </a:cubicBezTo>
                    <a:cubicBezTo>
                      <a:pt x="21" y="51"/>
                      <a:pt x="21" y="51"/>
                      <a:pt x="21" y="51"/>
                    </a:cubicBezTo>
                    <a:cubicBezTo>
                      <a:pt x="6" y="51"/>
                      <a:pt x="6" y="51"/>
                      <a:pt x="6" y="51"/>
                    </a:cubicBezTo>
                    <a:close/>
                    <a:moveTo>
                      <a:pt x="193" y="51"/>
                    </a:moveTo>
                    <a:cubicBezTo>
                      <a:pt x="193" y="76"/>
                      <a:pt x="193" y="76"/>
                      <a:pt x="193" y="76"/>
                    </a:cubicBezTo>
                    <a:cubicBezTo>
                      <a:pt x="200" y="76"/>
                      <a:pt x="200" y="76"/>
                      <a:pt x="200" y="76"/>
                    </a:cubicBezTo>
                    <a:cubicBezTo>
                      <a:pt x="200" y="51"/>
                      <a:pt x="200" y="51"/>
                      <a:pt x="200" y="51"/>
                    </a:cubicBezTo>
                    <a:lnTo>
                      <a:pt x="193" y="51"/>
                    </a:lnTo>
                    <a:close/>
                  </a:path>
                </a:pathLst>
              </a:custGeom>
              <a:solidFill>
                <a:srgbClr val="DF628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14" name="3"/>
            <p:cNvGrpSpPr/>
            <p:nvPr/>
          </p:nvGrpSpPr>
          <p:grpSpPr>
            <a:xfrm>
              <a:off x="6019702" y="1667142"/>
              <a:ext cx="3021837" cy="2866184"/>
              <a:chOff x="6019702" y="1510976"/>
              <a:chExt cx="3021837" cy="2866184"/>
            </a:xfrm>
          </p:grpSpPr>
          <p:graphicFrame>
            <p:nvGraphicFramePr>
              <p:cNvPr id="15" name="Chart 47"/>
              <p:cNvGraphicFramePr/>
              <p:nvPr>
                <p:extLst>
                  <p:ext uri="{D42A27DB-BD31-4B8C-83A1-F6EECF244321}">
                    <p14:modId xmlns:p14="http://schemas.microsoft.com/office/powerpoint/2010/main" val="3779329143"/>
                  </p:ext>
                </p:extLst>
              </p:nvPr>
            </p:nvGraphicFramePr>
            <p:xfrm>
              <a:off x="6019702" y="1510976"/>
              <a:ext cx="3021837" cy="2866184"/>
            </p:xfrm>
            <a:graphic>
              <a:graphicData uri="http://schemas.openxmlformats.org/drawingml/2006/chart">
                <c:chart xmlns:c="http://schemas.openxmlformats.org/drawingml/2006/chart" xmlns:r="http://schemas.openxmlformats.org/officeDocument/2006/relationships" r:id="rId5"/>
              </a:graphicData>
            </a:graphic>
          </p:graphicFrame>
          <p:sp>
            <p:nvSpPr>
              <p:cNvPr id="16" name="TextBox 120"/>
              <p:cNvSpPr txBox="1"/>
              <p:nvPr/>
            </p:nvSpPr>
            <p:spPr>
              <a:xfrm>
                <a:off x="7149910" y="3862082"/>
                <a:ext cx="777403" cy="419274"/>
              </a:xfrm>
              <a:prstGeom prst="rect">
                <a:avLst/>
              </a:prstGeom>
              <a:noFill/>
            </p:spPr>
            <p:txBody>
              <a:bodyPr wrap="none" rtlCol="0">
                <a:spAutoFit/>
              </a:bodyPr>
              <a:lstStyle/>
              <a:p>
                <a:pPr algn="ctr"/>
                <a:r>
                  <a:rPr lang="id-ID" b="1" dirty="0">
                    <a:solidFill>
                      <a:prstClr val="white"/>
                    </a:solidFill>
                    <a:latin typeface="微软雅黑" panose="020B0503020204020204" pitchFamily="34" charset="-122"/>
                    <a:ea typeface="微软雅黑" panose="020B0503020204020204" pitchFamily="34" charset="-122"/>
                  </a:rPr>
                  <a:t>70%</a:t>
                </a:r>
              </a:p>
            </p:txBody>
          </p:sp>
          <p:sp>
            <p:nvSpPr>
              <p:cNvPr id="17" name="28"/>
              <p:cNvSpPr>
                <a:spLocks noEditPoints="1"/>
              </p:cNvSpPr>
              <p:nvPr/>
            </p:nvSpPr>
            <p:spPr bwMode="auto">
              <a:xfrm>
                <a:off x="7145320" y="2627698"/>
                <a:ext cx="784225" cy="582613"/>
              </a:xfrm>
              <a:custGeom>
                <a:avLst/>
                <a:gdLst>
                  <a:gd name="T0" fmla="*/ 44 w 209"/>
                  <a:gd name="T1" fmla="*/ 99 h 155"/>
                  <a:gd name="T2" fmla="*/ 24 w 209"/>
                  <a:gd name="T3" fmla="*/ 87 h 155"/>
                  <a:gd name="T4" fmla="*/ 28 w 209"/>
                  <a:gd name="T5" fmla="*/ 4 h 155"/>
                  <a:gd name="T6" fmla="*/ 179 w 209"/>
                  <a:gd name="T7" fmla="*/ 4 h 155"/>
                  <a:gd name="T8" fmla="*/ 182 w 209"/>
                  <a:gd name="T9" fmla="*/ 87 h 155"/>
                  <a:gd name="T10" fmla="*/ 161 w 209"/>
                  <a:gd name="T11" fmla="*/ 99 h 155"/>
                  <a:gd name="T12" fmla="*/ 209 w 209"/>
                  <a:gd name="T13" fmla="*/ 141 h 155"/>
                  <a:gd name="T14" fmla="*/ 7 w 209"/>
                  <a:gd name="T15" fmla="*/ 155 h 155"/>
                  <a:gd name="T16" fmla="*/ 63 w 209"/>
                  <a:gd name="T17" fmla="*/ 102 h 155"/>
                  <a:gd name="T18" fmla="*/ 63 w 209"/>
                  <a:gd name="T19" fmla="*/ 99 h 155"/>
                  <a:gd name="T20" fmla="*/ 36 w 209"/>
                  <a:gd name="T21" fmla="*/ 12 h 155"/>
                  <a:gd name="T22" fmla="*/ 36 w 209"/>
                  <a:gd name="T23" fmla="*/ 12 h 155"/>
                  <a:gd name="T24" fmla="*/ 36 w 209"/>
                  <a:gd name="T25" fmla="*/ 87 h 155"/>
                  <a:gd name="T26" fmla="*/ 170 w 209"/>
                  <a:gd name="T27" fmla="*/ 87 h 155"/>
                  <a:gd name="T28" fmla="*/ 170 w 209"/>
                  <a:gd name="T29" fmla="*/ 12 h 155"/>
                  <a:gd name="T30" fmla="*/ 27 w 209"/>
                  <a:gd name="T31" fmla="*/ 133 h 155"/>
                  <a:gd name="T32" fmla="*/ 31 w 209"/>
                  <a:gd name="T33" fmla="*/ 126 h 155"/>
                  <a:gd name="T34" fmla="*/ 61 w 209"/>
                  <a:gd name="T35" fmla="*/ 115 h 155"/>
                  <a:gd name="T36" fmla="*/ 157 w 209"/>
                  <a:gd name="T37" fmla="*/ 110 h 155"/>
                  <a:gd name="T38" fmla="*/ 170 w 209"/>
                  <a:gd name="T39" fmla="*/ 110 h 155"/>
                  <a:gd name="T40" fmla="*/ 140 w 209"/>
                  <a:gd name="T41" fmla="*/ 115 h 155"/>
                  <a:gd name="T42" fmla="*/ 139 w 209"/>
                  <a:gd name="T43" fmla="*/ 110 h 155"/>
                  <a:gd name="T44" fmla="*/ 136 w 209"/>
                  <a:gd name="T45" fmla="*/ 115 h 155"/>
                  <a:gd name="T46" fmla="*/ 103 w 209"/>
                  <a:gd name="T47" fmla="*/ 110 h 155"/>
                  <a:gd name="T48" fmla="*/ 117 w 209"/>
                  <a:gd name="T49" fmla="*/ 110 h 155"/>
                  <a:gd name="T50" fmla="*/ 84 w 209"/>
                  <a:gd name="T51" fmla="*/ 115 h 155"/>
                  <a:gd name="T52" fmla="*/ 85 w 209"/>
                  <a:gd name="T53" fmla="*/ 110 h 155"/>
                  <a:gd name="T54" fmla="*/ 80 w 209"/>
                  <a:gd name="T55" fmla="*/ 115 h 155"/>
                  <a:gd name="T56" fmla="*/ 152 w 209"/>
                  <a:gd name="T57" fmla="*/ 117 h 155"/>
                  <a:gd name="T58" fmla="*/ 175 w 209"/>
                  <a:gd name="T59" fmla="*/ 117 h 155"/>
                  <a:gd name="T60" fmla="*/ 134 w 209"/>
                  <a:gd name="T61" fmla="*/ 123 h 155"/>
                  <a:gd name="T62" fmla="*/ 132 w 209"/>
                  <a:gd name="T63" fmla="*/ 117 h 155"/>
                  <a:gd name="T64" fmla="*/ 129 w 209"/>
                  <a:gd name="T65" fmla="*/ 123 h 155"/>
                  <a:gd name="T66" fmla="*/ 94 w 209"/>
                  <a:gd name="T67" fmla="*/ 117 h 155"/>
                  <a:gd name="T68" fmla="*/ 109 w 209"/>
                  <a:gd name="T69" fmla="*/ 117 h 155"/>
                  <a:gd name="T70" fmla="*/ 73 w 209"/>
                  <a:gd name="T71" fmla="*/ 123 h 155"/>
                  <a:gd name="T72" fmla="*/ 75 w 209"/>
                  <a:gd name="T73" fmla="*/ 117 h 155"/>
                  <a:gd name="T74" fmla="*/ 68 w 209"/>
                  <a:gd name="T75" fmla="*/ 123 h 155"/>
                  <a:gd name="T76" fmla="*/ 37 w 209"/>
                  <a:gd name="T77" fmla="*/ 117 h 155"/>
                  <a:gd name="T78" fmla="*/ 51 w 209"/>
                  <a:gd name="T79" fmla="*/ 117 h 155"/>
                  <a:gd name="T80" fmla="*/ 163 w 209"/>
                  <a:gd name="T81" fmla="*/ 133 h 155"/>
                  <a:gd name="T82" fmla="*/ 160 w 209"/>
                  <a:gd name="T83" fmla="*/ 126 h 155"/>
                  <a:gd name="T84" fmla="*/ 158 w 209"/>
                  <a:gd name="T85" fmla="*/ 133 h 155"/>
                  <a:gd name="T86" fmla="*/ 119 w 209"/>
                  <a:gd name="T87" fmla="*/ 126 h 155"/>
                  <a:gd name="T88" fmla="*/ 135 w 209"/>
                  <a:gd name="T89" fmla="*/ 126 h 155"/>
                  <a:gd name="T90" fmla="*/ 98 w 209"/>
                  <a:gd name="T91" fmla="*/ 133 h 155"/>
                  <a:gd name="T92" fmla="*/ 98 w 209"/>
                  <a:gd name="T93" fmla="*/ 126 h 155"/>
                  <a:gd name="T94" fmla="*/ 92 w 209"/>
                  <a:gd name="T95" fmla="*/ 133 h 155"/>
                  <a:gd name="T96" fmla="*/ 57 w 209"/>
                  <a:gd name="T97" fmla="*/ 126 h 155"/>
                  <a:gd name="T98" fmla="*/ 73 w 209"/>
                  <a:gd name="T99" fmla="*/ 1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55">
                    <a:moveTo>
                      <a:pt x="27" y="102"/>
                    </a:moveTo>
                    <a:cubicBezTo>
                      <a:pt x="44" y="102"/>
                      <a:pt x="44" y="102"/>
                      <a:pt x="44" y="102"/>
                    </a:cubicBezTo>
                    <a:cubicBezTo>
                      <a:pt x="44" y="99"/>
                      <a:pt x="44" y="99"/>
                      <a:pt x="44" y="99"/>
                    </a:cubicBezTo>
                    <a:cubicBezTo>
                      <a:pt x="36" y="99"/>
                      <a:pt x="36" y="99"/>
                      <a:pt x="36" y="99"/>
                    </a:cubicBezTo>
                    <a:cubicBezTo>
                      <a:pt x="33" y="99"/>
                      <a:pt x="30" y="98"/>
                      <a:pt x="28" y="96"/>
                    </a:cubicBezTo>
                    <a:cubicBezTo>
                      <a:pt x="25" y="93"/>
                      <a:pt x="24" y="90"/>
                      <a:pt x="24" y="87"/>
                    </a:cubicBezTo>
                    <a:cubicBezTo>
                      <a:pt x="24" y="12"/>
                      <a:pt x="24" y="12"/>
                      <a:pt x="24" y="12"/>
                    </a:cubicBezTo>
                    <a:cubicBezTo>
                      <a:pt x="24" y="9"/>
                      <a:pt x="25" y="6"/>
                      <a:pt x="28" y="4"/>
                    </a:cubicBezTo>
                    <a:cubicBezTo>
                      <a:pt x="28" y="4"/>
                      <a:pt x="28" y="4"/>
                      <a:pt x="28" y="4"/>
                    </a:cubicBezTo>
                    <a:cubicBezTo>
                      <a:pt x="30" y="1"/>
                      <a:pt x="33" y="0"/>
                      <a:pt x="36" y="0"/>
                    </a:cubicBezTo>
                    <a:cubicBezTo>
                      <a:pt x="170" y="0"/>
                      <a:pt x="170" y="0"/>
                      <a:pt x="170" y="0"/>
                    </a:cubicBezTo>
                    <a:cubicBezTo>
                      <a:pt x="173" y="0"/>
                      <a:pt x="177" y="1"/>
                      <a:pt x="179" y="4"/>
                    </a:cubicBezTo>
                    <a:cubicBezTo>
                      <a:pt x="179" y="4"/>
                      <a:pt x="179" y="4"/>
                      <a:pt x="179" y="4"/>
                    </a:cubicBezTo>
                    <a:cubicBezTo>
                      <a:pt x="181" y="6"/>
                      <a:pt x="182" y="9"/>
                      <a:pt x="182" y="12"/>
                    </a:cubicBezTo>
                    <a:cubicBezTo>
                      <a:pt x="182" y="87"/>
                      <a:pt x="182" y="87"/>
                      <a:pt x="182" y="87"/>
                    </a:cubicBezTo>
                    <a:cubicBezTo>
                      <a:pt x="182" y="90"/>
                      <a:pt x="181" y="93"/>
                      <a:pt x="179" y="96"/>
                    </a:cubicBezTo>
                    <a:cubicBezTo>
                      <a:pt x="177" y="98"/>
                      <a:pt x="173" y="99"/>
                      <a:pt x="170" y="99"/>
                    </a:cubicBezTo>
                    <a:cubicBezTo>
                      <a:pt x="161" y="99"/>
                      <a:pt x="161" y="99"/>
                      <a:pt x="161" y="99"/>
                    </a:cubicBezTo>
                    <a:cubicBezTo>
                      <a:pt x="161" y="102"/>
                      <a:pt x="161" y="102"/>
                      <a:pt x="161" y="102"/>
                    </a:cubicBezTo>
                    <a:cubicBezTo>
                      <a:pt x="180" y="102"/>
                      <a:pt x="180" y="102"/>
                      <a:pt x="180" y="102"/>
                    </a:cubicBezTo>
                    <a:cubicBezTo>
                      <a:pt x="209" y="141"/>
                      <a:pt x="209" y="141"/>
                      <a:pt x="209" y="141"/>
                    </a:cubicBezTo>
                    <a:cubicBezTo>
                      <a:pt x="209" y="141"/>
                      <a:pt x="209" y="141"/>
                      <a:pt x="209" y="141"/>
                    </a:cubicBezTo>
                    <a:cubicBezTo>
                      <a:pt x="202" y="155"/>
                      <a:pt x="202" y="155"/>
                      <a:pt x="202" y="155"/>
                    </a:cubicBezTo>
                    <a:cubicBezTo>
                      <a:pt x="7" y="155"/>
                      <a:pt x="7" y="155"/>
                      <a:pt x="7" y="155"/>
                    </a:cubicBezTo>
                    <a:cubicBezTo>
                      <a:pt x="0" y="141"/>
                      <a:pt x="0" y="141"/>
                      <a:pt x="0" y="141"/>
                    </a:cubicBezTo>
                    <a:cubicBezTo>
                      <a:pt x="27" y="102"/>
                      <a:pt x="27" y="102"/>
                      <a:pt x="27" y="102"/>
                    </a:cubicBezTo>
                    <a:close/>
                    <a:moveTo>
                      <a:pt x="63" y="102"/>
                    </a:moveTo>
                    <a:cubicBezTo>
                      <a:pt x="143" y="102"/>
                      <a:pt x="143" y="102"/>
                      <a:pt x="143" y="102"/>
                    </a:cubicBezTo>
                    <a:cubicBezTo>
                      <a:pt x="143" y="99"/>
                      <a:pt x="143" y="99"/>
                      <a:pt x="143" y="99"/>
                    </a:cubicBezTo>
                    <a:cubicBezTo>
                      <a:pt x="63" y="99"/>
                      <a:pt x="63" y="99"/>
                      <a:pt x="63" y="99"/>
                    </a:cubicBezTo>
                    <a:cubicBezTo>
                      <a:pt x="63" y="102"/>
                      <a:pt x="63" y="102"/>
                      <a:pt x="63" y="102"/>
                    </a:cubicBezTo>
                    <a:close/>
                    <a:moveTo>
                      <a:pt x="170" y="12"/>
                    </a:moveTo>
                    <a:cubicBezTo>
                      <a:pt x="36" y="12"/>
                      <a:pt x="36" y="12"/>
                      <a:pt x="36" y="12"/>
                    </a:cubicBezTo>
                    <a:cubicBezTo>
                      <a:pt x="36" y="12"/>
                      <a:pt x="36" y="12"/>
                      <a:pt x="36" y="12"/>
                    </a:cubicBezTo>
                    <a:cubicBezTo>
                      <a:pt x="36" y="12"/>
                      <a:pt x="36" y="12"/>
                      <a:pt x="36" y="12"/>
                    </a:cubicBezTo>
                    <a:cubicBezTo>
                      <a:pt x="36" y="12"/>
                      <a:pt x="36" y="12"/>
                      <a:pt x="36" y="12"/>
                    </a:cubicBezTo>
                    <a:cubicBezTo>
                      <a:pt x="36" y="87"/>
                      <a:pt x="36" y="87"/>
                      <a:pt x="36" y="87"/>
                    </a:cubicBezTo>
                    <a:cubicBezTo>
                      <a:pt x="36" y="87"/>
                      <a:pt x="36" y="87"/>
                      <a:pt x="36" y="87"/>
                    </a:cubicBezTo>
                    <a:cubicBezTo>
                      <a:pt x="36" y="87"/>
                      <a:pt x="36" y="87"/>
                      <a:pt x="36" y="87"/>
                    </a:cubicBezTo>
                    <a:cubicBezTo>
                      <a:pt x="170" y="87"/>
                      <a:pt x="170" y="87"/>
                      <a:pt x="170" y="87"/>
                    </a:cubicBezTo>
                    <a:cubicBezTo>
                      <a:pt x="170" y="87"/>
                      <a:pt x="170" y="87"/>
                      <a:pt x="170" y="87"/>
                    </a:cubicBezTo>
                    <a:cubicBezTo>
                      <a:pt x="170" y="87"/>
                      <a:pt x="170" y="87"/>
                      <a:pt x="170" y="87"/>
                    </a:cubicBezTo>
                    <a:cubicBezTo>
                      <a:pt x="170" y="12"/>
                      <a:pt x="170" y="12"/>
                      <a:pt x="170" y="12"/>
                    </a:cubicBezTo>
                    <a:cubicBezTo>
                      <a:pt x="170" y="12"/>
                      <a:pt x="170" y="12"/>
                      <a:pt x="170" y="12"/>
                    </a:cubicBezTo>
                    <a:cubicBezTo>
                      <a:pt x="170" y="12"/>
                      <a:pt x="170" y="12"/>
                      <a:pt x="170" y="12"/>
                    </a:cubicBezTo>
                    <a:cubicBezTo>
                      <a:pt x="170" y="12"/>
                      <a:pt x="170" y="12"/>
                      <a:pt x="170" y="12"/>
                    </a:cubicBezTo>
                    <a:close/>
                    <a:moveTo>
                      <a:pt x="31" y="126"/>
                    </a:moveTo>
                    <a:cubicBezTo>
                      <a:pt x="30" y="128"/>
                      <a:pt x="28" y="131"/>
                      <a:pt x="27" y="133"/>
                    </a:cubicBezTo>
                    <a:cubicBezTo>
                      <a:pt x="34" y="133"/>
                      <a:pt x="41" y="133"/>
                      <a:pt x="48" y="133"/>
                    </a:cubicBezTo>
                    <a:cubicBezTo>
                      <a:pt x="49" y="131"/>
                      <a:pt x="50" y="128"/>
                      <a:pt x="51" y="126"/>
                    </a:cubicBezTo>
                    <a:cubicBezTo>
                      <a:pt x="44" y="126"/>
                      <a:pt x="38" y="126"/>
                      <a:pt x="31" y="126"/>
                    </a:cubicBezTo>
                    <a:close/>
                    <a:moveTo>
                      <a:pt x="41" y="110"/>
                    </a:moveTo>
                    <a:cubicBezTo>
                      <a:pt x="40" y="111"/>
                      <a:pt x="39" y="113"/>
                      <a:pt x="38" y="115"/>
                    </a:cubicBezTo>
                    <a:cubicBezTo>
                      <a:pt x="46" y="115"/>
                      <a:pt x="53" y="115"/>
                      <a:pt x="61" y="115"/>
                    </a:cubicBezTo>
                    <a:cubicBezTo>
                      <a:pt x="62" y="113"/>
                      <a:pt x="62" y="111"/>
                      <a:pt x="63" y="110"/>
                    </a:cubicBezTo>
                    <a:cubicBezTo>
                      <a:pt x="56" y="110"/>
                      <a:pt x="49" y="110"/>
                      <a:pt x="41" y="110"/>
                    </a:cubicBezTo>
                    <a:close/>
                    <a:moveTo>
                      <a:pt x="157" y="110"/>
                    </a:moveTo>
                    <a:cubicBezTo>
                      <a:pt x="157" y="111"/>
                      <a:pt x="158" y="113"/>
                      <a:pt x="159" y="115"/>
                    </a:cubicBezTo>
                    <a:cubicBezTo>
                      <a:pt x="164" y="115"/>
                      <a:pt x="169" y="115"/>
                      <a:pt x="173" y="115"/>
                    </a:cubicBezTo>
                    <a:cubicBezTo>
                      <a:pt x="172" y="113"/>
                      <a:pt x="171" y="111"/>
                      <a:pt x="170" y="110"/>
                    </a:cubicBezTo>
                    <a:cubicBezTo>
                      <a:pt x="166" y="110"/>
                      <a:pt x="161" y="110"/>
                      <a:pt x="157" y="110"/>
                    </a:cubicBezTo>
                    <a:close/>
                    <a:moveTo>
                      <a:pt x="139" y="110"/>
                    </a:moveTo>
                    <a:cubicBezTo>
                      <a:pt x="139" y="111"/>
                      <a:pt x="140" y="113"/>
                      <a:pt x="140" y="115"/>
                    </a:cubicBezTo>
                    <a:cubicBezTo>
                      <a:pt x="145" y="115"/>
                      <a:pt x="150" y="115"/>
                      <a:pt x="155" y="115"/>
                    </a:cubicBezTo>
                    <a:cubicBezTo>
                      <a:pt x="154" y="113"/>
                      <a:pt x="153" y="111"/>
                      <a:pt x="152" y="110"/>
                    </a:cubicBezTo>
                    <a:cubicBezTo>
                      <a:pt x="148" y="110"/>
                      <a:pt x="143" y="110"/>
                      <a:pt x="139" y="110"/>
                    </a:cubicBezTo>
                    <a:close/>
                    <a:moveTo>
                      <a:pt x="121" y="110"/>
                    </a:moveTo>
                    <a:cubicBezTo>
                      <a:pt x="121" y="111"/>
                      <a:pt x="121" y="113"/>
                      <a:pt x="122" y="115"/>
                    </a:cubicBezTo>
                    <a:cubicBezTo>
                      <a:pt x="126" y="115"/>
                      <a:pt x="131" y="115"/>
                      <a:pt x="136" y="115"/>
                    </a:cubicBezTo>
                    <a:cubicBezTo>
                      <a:pt x="135" y="113"/>
                      <a:pt x="135" y="111"/>
                      <a:pt x="134" y="110"/>
                    </a:cubicBezTo>
                    <a:cubicBezTo>
                      <a:pt x="130" y="110"/>
                      <a:pt x="125" y="110"/>
                      <a:pt x="121" y="110"/>
                    </a:cubicBezTo>
                    <a:close/>
                    <a:moveTo>
                      <a:pt x="103" y="110"/>
                    </a:moveTo>
                    <a:cubicBezTo>
                      <a:pt x="103" y="111"/>
                      <a:pt x="103" y="113"/>
                      <a:pt x="103" y="115"/>
                    </a:cubicBezTo>
                    <a:cubicBezTo>
                      <a:pt x="108" y="115"/>
                      <a:pt x="113" y="115"/>
                      <a:pt x="117" y="115"/>
                    </a:cubicBezTo>
                    <a:cubicBezTo>
                      <a:pt x="117" y="113"/>
                      <a:pt x="117" y="111"/>
                      <a:pt x="117" y="110"/>
                    </a:cubicBezTo>
                    <a:cubicBezTo>
                      <a:pt x="112" y="110"/>
                      <a:pt x="108" y="110"/>
                      <a:pt x="103" y="110"/>
                    </a:cubicBezTo>
                    <a:close/>
                    <a:moveTo>
                      <a:pt x="85" y="110"/>
                    </a:moveTo>
                    <a:cubicBezTo>
                      <a:pt x="85" y="111"/>
                      <a:pt x="85" y="113"/>
                      <a:pt x="84" y="115"/>
                    </a:cubicBezTo>
                    <a:cubicBezTo>
                      <a:pt x="89" y="115"/>
                      <a:pt x="94" y="115"/>
                      <a:pt x="98" y="115"/>
                    </a:cubicBezTo>
                    <a:cubicBezTo>
                      <a:pt x="99" y="113"/>
                      <a:pt x="99" y="111"/>
                      <a:pt x="99" y="110"/>
                    </a:cubicBezTo>
                    <a:cubicBezTo>
                      <a:pt x="94" y="110"/>
                      <a:pt x="90" y="110"/>
                      <a:pt x="85" y="110"/>
                    </a:cubicBezTo>
                    <a:close/>
                    <a:moveTo>
                      <a:pt x="67" y="110"/>
                    </a:moveTo>
                    <a:cubicBezTo>
                      <a:pt x="67" y="111"/>
                      <a:pt x="66" y="113"/>
                      <a:pt x="66" y="115"/>
                    </a:cubicBezTo>
                    <a:cubicBezTo>
                      <a:pt x="70" y="115"/>
                      <a:pt x="75" y="115"/>
                      <a:pt x="80" y="115"/>
                    </a:cubicBezTo>
                    <a:cubicBezTo>
                      <a:pt x="80" y="113"/>
                      <a:pt x="81" y="111"/>
                      <a:pt x="81" y="110"/>
                    </a:cubicBezTo>
                    <a:cubicBezTo>
                      <a:pt x="77" y="110"/>
                      <a:pt x="72" y="110"/>
                      <a:pt x="67" y="110"/>
                    </a:cubicBezTo>
                    <a:close/>
                    <a:moveTo>
                      <a:pt x="152" y="117"/>
                    </a:moveTo>
                    <a:cubicBezTo>
                      <a:pt x="153" y="119"/>
                      <a:pt x="153" y="121"/>
                      <a:pt x="154" y="123"/>
                    </a:cubicBezTo>
                    <a:cubicBezTo>
                      <a:pt x="162" y="123"/>
                      <a:pt x="170" y="123"/>
                      <a:pt x="178" y="123"/>
                    </a:cubicBezTo>
                    <a:cubicBezTo>
                      <a:pt x="177" y="121"/>
                      <a:pt x="176" y="119"/>
                      <a:pt x="175" y="117"/>
                    </a:cubicBezTo>
                    <a:cubicBezTo>
                      <a:pt x="167" y="117"/>
                      <a:pt x="160" y="117"/>
                      <a:pt x="152" y="117"/>
                    </a:cubicBezTo>
                    <a:close/>
                    <a:moveTo>
                      <a:pt x="132" y="117"/>
                    </a:moveTo>
                    <a:cubicBezTo>
                      <a:pt x="133" y="119"/>
                      <a:pt x="133" y="121"/>
                      <a:pt x="134" y="123"/>
                    </a:cubicBezTo>
                    <a:cubicBezTo>
                      <a:pt x="139" y="123"/>
                      <a:pt x="144" y="123"/>
                      <a:pt x="149" y="123"/>
                    </a:cubicBezTo>
                    <a:cubicBezTo>
                      <a:pt x="148" y="121"/>
                      <a:pt x="148" y="119"/>
                      <a:pt x="147" y="117"/>
                    </a:cubicBezTo>
                    <a:cubicBezTo>
                      <a:pt x="142" y="117"/>
                      <a:pt x="137" y="117"/>
                      <a:pt x="132" y="117"/>
                    </a:cubicBezTo>
                    <a:close/>
                    <a:moveTo>
                      <a:pt x="113" y="117"/>
                    </a:moveTo>
                    <a:cubicBezTo>
                      <a:pt x="113" y="119"/>
                      <a:pt x="114" y="121"/>
                      <a:pt x="114" y="123"/>
                    </a:cubicBezTo>
                    <a:cubicBezTo>
                      <a:pt x="119" y="123"/>
                      <a:pt x="124" y="123"/>
                      <a:pt x="129" y="123"/>
                    </a:cubicBezTo>
                    <a:cubicBezTo>
                      <a:pt x="129" y="121"/>
                      <a:pt x="128" y="119"/>
                      <a:pt x="128" y="117"/>
                    </a:cubicBezTo>
                    <a:cubicBezTo>
                      <a:pt x="123" y="117"/>
                      <a:pt x="118" y="117"/>
                      <a:pt x="113" y="117"/>
                    </a:cubicBezTo>
                    <a:close/>
                    <a:moveTo>
                      <a:pt x="94" y="117"/>
                    </a:moveTo>
                    <a:cubicBezTo>
                      <a:pt x="94" y="119"/>
                      <a:pt x="94" y="121"/>
                      <a:pt x="93" y="123"/>
                    </a:cubicBezTo>
                    <a:cubicBezTo>
                      <a:pt x="99" y="123"/>
                      <a:pt x="104" y="123"/>
                      <a:pt x="109" y="123"/>
                    </a:cubicBezTo>
                    <a:cubicBezTo>
                      <a:pt x="109" y="121"/>
                      <a:pt x="109" y="119"/>
                      <a:pt x="109" y="117"/>
                    </a:cubicBezTo>
                    <a:cubicBezTo>
                      <a:pt x="104" y="117"/>
                      <a:pt x="99" y="117"/>
                      <a:pt x="94" y="117"/>
                    </a:cubicBezTo>
                    <a:close/>
                    <a:moveTo>
                      <a:pt x="75" y="117"/>
                    </a:moveTo>
                    <a:cubicBezTo>
                      <a:pt x="74" y="119"/>
                      <a:pt x="74" y="121"/>
                      <a:pt x="73" y="123"/>
                    </a:cubicBezTo>
                    <a:cubicBezTo>
                      <a:pt x="79" y="123"/>
                      <a:pt x="84" y="123"/>
                      <a:pt x="89" y="123"/>
                    </a:cubicBezTo>
                    <a:cubicBezTo>
                      <a:pt x="89" y="121"/>
                      <a:pt x="89" y="119"/>
                      <a:pt x="90" y="117"/>
                    </a:cubicBezTo>
                    <a:cubicBezTo>
                      <a:pt x="85" y="117"/>
                      <a:pt x="80" y="117"/>
                      <a:pt x="75" y="117"/>
                    </a:cubicBezTo>
                    <a:close/>
                    <a:moveTo>
                      <a:pt x="56" y="117"/>
                    </a:moveTo>
                    <a:cubicBezTo>
                      <a:pt x="55" y="119"/>
                      <a:pt x="54" y="121"/>
                      <a:pt x="53" y="123"/>
                    </a:cubicBezTo>
                    <a:cubicBezTo>
                      <a:pt x="58" y="123"/>
                      <a:pt x="63" y="123"/>
                      <a:pt x="68" y="123"/>
                    </a:cubicBezTo>
                    <a:cubicBezTo>
                      <a:pt x="69" y="121"/>
                      <a:pt x="70" y="119"/>
                      <a:pt x="70" y="117"/>
                    </a:cubicBezTo>
                    <a:cubicBezTo>
                      <a:pt x="65" y="117"/>
                      <a:pt x="60" y="117"/>
                      <a:pt x="56" y="117"/>
                    </a:cubicBezTo>
                    <a:close/>
                    <a:moveTo>
                      <a:pt x="37" y="117"/>
                    </a:moveTo>
                    <a:cubicBezTo>
                      <a:pt x="35" y="119"/>
                      <a:pt x="34" y="121"/>
                      <a:pt x="33" y="123"/>
                    </a:cubicBezTo>
                    <a:cubicBezTo>
                      <a:pt x="38" y="123"/>
                      <a:pt x="43" y="123"/>
                      <a:pt x="48" y="123"/>
                    </a:cubicBezTo>
                    <a:cubicBezTo>
                      <a:pt x="49" y="121"/>
                      <a:pt x="50" y="119"/>
                      <a:pt x="51" y="117"/>
                    </a:cubicBezTo>
                    <a:cubicBezTo>
                      <a:pt x="46" y="117"/>
                      <a:pt x="41" y="117"/>
                      <a:pt x="37" y="117"/>
                    </a:cubicBezTo>
                    <a:close/>
                    <a:moveTo>
                      <a:pt x="160" y="126"/>
                    </a:moveTo>
                    <a:cubicBezTo>
                      <a:pt x="161" y="128"/>
                      <a:pt x="162" y="131"/>
                      <a:pt x="163" y="133"/>
                    </a:cubicBezTo>
                    <a:cubicBezTo>
                      <a:pt x="170" y="133"/>
                      <a:pt x="177" y="133"/>
                      <a:pt x="184" y="133"/>
                    </a:cubicBezTo>
                    <a:cubicBezTo>
                      <a:pt x="183" y="131"/>
                      <a:pt x="182" y="128"/>
                      <a:pt x="180" y="126"/>
                    </a:cubicBezTo>
                    <a:cubicBezTo>
                      <a:pt x="174" y="126"/>
                      <a:pt x="167" y="126"/>
                      <a:pt x="160" y="126"/>
                    </a:cubicBezTo>
                    <a:close/>
                    <a:moveTo>
                      <a:pt x="139" y="126"/>
                    </a:moveTo>
                    <a:cubicBezTo>
                      <a:pt x="140" y="128"/>
                      <a:pt x="141" y="131"/>
                      <a:pt x="141" y="133"/>
                    </a:cubicBezTo>
                    <a:cubicBezTo>
                      <a:pt x="147" y="133"/>
                      <a:pt x="152" y="133"/>
                      <a:pt x="158" y="133"/>
                    </a:cubicBezTo>
                    <a:cubicBezTo>
                      <a:pt x="157" y="131"/>
                      <a:pt x="156" y="128"/>
                      <a:pt x="155" y="126"/>
                    </a:cubicBezTo>
                    <a:cubicBezTo>
                      <a:pt x="150" y="126"/>
                      <a:pt x="145" y="126"/>
                      <a:pt x="139" y="126"/>
                    </a:cubicBezTo>
                    <a:close/>
                    <a:moveTo>
                      <a:pt x="119" y="126"/>
                    </a:moveTo>
                    <a:cubicBezTo>
                      <a:pt x="119" y="128"/>
                      <a:pt x="119" y="131"/>
                      <a:pt x="119" y="133"/>
                    </a:cubicBezTo>
                    <a:cubicBezTo>
                      <a:pt x="125" y="133"/>
                      <a:pt x="131" y="133"/>
                      <a:pt x="136" y="133"/>
                    </a:cubicBezTo>
                    <a:cubicBezTo>
                      <a:pt x="136" y="131"/>
                      <a:pt x="135" y="128"/>
                      <a:pt x="135" y="126"/>
                    </a:cubicBezTo>
                    <a:cubicBezTo>
                      <a:pt x="129" y="126"/>
                      <a:pt x="124" y="126"/>
                      <a:pt x="119" y="126"/>
                    </a:cubicBezTo>
                    <a:close/>
                    <a:moveTo>
                      <a:pt x="98" y="126"/>
                    </a:moveTo>
                    <a:cubicBezTo>
                      <a:pt x="98" y="128"/>
                      <a:pt x="98" y="131"/>
                      <a:pt x="98" y="133"/>
                    </a:cubicBezTo>
                    <a:cubicBezTo>
                      <a:pt x="103" y="133"/>
                      <a:pt x="109" y="133"/>
                      <a:pt x="115" y="133"/>
                    </a:cubicBezTo>
                    <a:cubicBezTo>
                      <a:pt x="114" y="131"/>
                      <a:pt x="114" y="128"/>
                      <a:pt x="114" y="126"/>
                    </a:cubicBezTo>
                    <a:cubicBezTo>
                      <a:pt x="109" y="126"/>
                      <a:pt x="103" y="126"/>
                      <a:pt x="98" y="126"/>
                    </a:cubicBezTo>
                    <a:close/>
                    <a:moveTo>
                      <a:pt x="77" y="126"/>
                    </a:moveTo>
                    <a:cubicBezTo>
                      <a:pt x="77" y="128"/>
                      <a:pt x="76" y="131"/>
                      <a:pt x="76" y="133"/>
                    </a:cubicBezTo>
                    <a:cubicBezTo>
                      <a:pt x="81" y="133"/>
                      <a:pt x="87" y="133"/>
                      <a:pt x="92" y="133"/>
                    </a:cubicBezTo>
                    <a:cubicBezTo>
                      <a:pt x="93" y="131"/>
                      <a:pt x="93" y="128"/>
                      <a:pt x="93" y="126"/>
                    </a:cubicBezTo>
                    <a:cubicBezTo>
                      <a:pt x="88" y="126"/>
                      <a:pt x="83" y="126"/>
                      <a:pt x="77" y="126"/>
                    </a:cubicBezTo>
                    <a:close/>
                    <a:moveTo>
                      <a:pt x="57" y="126"/>
                    </a:moveTo>
                    <a:cubicBezTo>
                      <a:pt x="56" y="128"/>
                      <a:pt x="55" y="131"/>
                      <a:pt x="54" y="133"/>
                    </a:cubicBezTo>
                    <a:cubicBezTo>
                      <a:pt x="60" y="133"/>
                      <a:pt x="65" y="133"/>
                      <a:pt x="71" y="133"/>
                    </a:cubicBezTo>
                    <a:cubicBezTo>
                      <a:pt x="71" y="131"/>
                      <a:pt x="72" y="128"/>
                      <a:pt x="73" y="126"/>
                    </a:cubicBezTo>
                    <a:cubicBezTo>
                      <a:pt x="67" y="126"/>
                      <a:pt x="62" y="126"/>
                      <a:pt x="57" y="126"/>
                    </a:cubicBezTo>
                    <a:close/>
                  </a:path>
                </a:pathLst>
              </a:custGeom>
              <a:solidFill>
                <a:srgbClr val="267F4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18" name="4"/>
            <p:cNvGrpSpPr/>
            <p:nvPr/>
          </p:nvGrpSpPr>
          <p:grpSpPr>
            <a:xfrm>
              <a:off x="8872963" y="1667142"/>
              <a:ext cx="3021837" cy="2866184"/>
              <a:chOff x="8872963" y="1510976"/>
              <a:chExt cx="3021837" cy="2866184"/>
            </a:xfrm>
          </p:grpSpPr>
          <p:graphicFrame>
            <p:nvGraphicFramePr>
              <p:cNvPr id="19" name="Chart 48"/>
              <p:cNvGraphicFramePr/>
              <p:nvPr>
                <p:extLst>
                  <p:ext uri="{D42A27DB-BD31-4B8C-83A1-F6EECF244321}">
                    <p14:modId xmlns:p14="http://schemas.microsoft.com/office/powerpoint/2010/main" val="3459341285"/>
                  </p:ext>
                </p:extLst>
              </p:nvPr>
            </p:nvGraphicFramePr>
            <p:xfrm>
              <a:off x="8872963" y="1510976"/>
              <a:ext cx="3021837" cy="2866184"/>
            </p:xfrm>
            <a:graphic>
              <a:graphicData uri="http://schemas.openxmlformats.org/drawingml/2006/chart">
                <c:chart xmlns:c="http://schemas.openxmlformats.org/drawingml/2006/chart" xmlns:r="http://schemas.openxmlformats.org/officeDocument/2006/relationships" r:id="rId6"/>
              </a:graphicData>
            </a:graphic>
          </p:graphicFrame>
          <p:sp>
            <p:nvSpPr>
              <p:cNvPr id="20" name="TextBox 121"/>
              <p:cNvSpPr txBox="1"/>
              <p:nvPr/>
            </p:nvSpPr>
            <p:spPr>
              <a:xfrm>
                <a:off x="10007178" y="3862082"/>
                <a:ext cx="777403" cy="419274"/>
              </a:xfrm>
              <a:prstGeom prst="rect">
                <a:avLst/>
              </a:prstGeom>
              <a:noFill/>
            </p:spPr>
            <p:txBody>
              <a:bodyPr wrap="none" rtlCol="0">
                <a:spAutoFit/>
              </a:bodyPr>
              <a:lstStyle/>
              <a:p>
                <a:pPr algn="ctr"/>
                <a:r>
                  <a:rPr lang="en-US" b="1" dirty="0">
                    <a:solidFill>
                      <a:prstClr val="white"/>
                    </a:solidFill>
                    <a:latin typeface="微软雅黑" panose="020B0503020204020204" pitchFamily="34" charset="-122"/>
                    <a:ea typeface="微软雅黑" panose="020B0503020204020204" pitchFamily="34" charset="-122"/>
                  </a:rPr>
                  <a:t>60</a:t>
                </a:r>
                <a:r>
                  <a:rPr lang="id-ID" b="1" dirty="0">
                    <a:solidFill>
                      <a:prstClr val="white"/>
                    </a:solidFill>
                    <a:latin typeface="微软雅黑" panose="020B0503020204020204" pitchFamily="34" charset="-122"/>
                    <a:ea typeface="微软雅黑" panose="020B0503020204020204" pitchFamily="34" charset="-122"/>
                  </a:rPr>
                  <a:t>%</a:t>
                </a:r>
              </a:p>
            </p:txBody>
          </p:sp>
          <p:sp>
            <p:nvSpPr>
              <p:cNvPr id="21" name="31"/>
              <p:cNvSpPr>
                <a:spLocks noEditPoints="1"/>
              </p:cNvSpPr>
              <p:nvPr/>
            </p:nvSpPr>
            <p:spPr bwMode="auto">
              <a:xfrm>
                <a:off x="10145925" y="2538004"/>
                <a:ext cx="503238" cy="762000"/>
              </a:xfrm>
              <a:custGeom>
                <a:avLst/>
                <a:gdLst>
                  <a:gd name="T0" fmla="*/ 116 w 134"/>
                  <a:gd name="T1" fmla="*/ 0 h 203"/>
                  <a:gd name="T2" fmla="*/ 134 w 134"/>
                  <a:gd name="T3" fmla="*/ 185 h 203"/>
                  <a:gd name="T4" fmla="*/ 18 w 134"/>
                  <a:gd name="T5" fmla="*/ 203 h 203"/>
                  <a:gd name="T6" fmla="*/ 0 w 134"/>
                  <a:gd name="T7" fmla="*/ 18 h 203"/>
                  <a:gd name="T8" fmla="*/ 15 w 134"/>
                  <a:gd name="T9" fmla="*/ 29 h 203"/>
                  <a:gd name="T10" fmla="*/ 119 w 134"/>
                  <a:gd name="T11" fmla="*/ 100 h 203"/>
                  <a:gd name="T12" fmla="*/ 15 w 134"/>
                  <a:gd name="T13" fmla="*/ 29 h 203"/>
                  <a:gd name="T14" fmla="*/ 42 w 134"/>
                  <a:gd name="T15" fmla="*/ 17 h 203"/>
                  <a:gd name="T16" fmla="*/ 89 w 134"/>
                  <a:gd name="T17" fmla="*/ 9 h 203"/>
                  <a:gd name="T18" fmla="*/ 57 w 134"/>
                  <a:gd name="T19" fmla="*/ 108 h 203"/>
                  <a:gd name="T20" fmla="*/ 50 w 134"/>
                  <a:gd name="T21" fmla="*/ 124 h 203"/>
                  <a:gd name="T22" fmla="*/ 76 w 134"/>
                  <a:gd name="T23" fmla="*/ 130 h 203"/>
                  <a:gd name="T24" fmla="*/ 82 w 134"/>
                  <a:gd name="T25" fmla="*/ 114 h 203"/>
                  <a:gd name="T26" fmla="*/ 57 w 134"/>
                  <a:gd name="T27" fmla="*/ 108 h 203"/>
                  <a:gd name="T28" fmla="*/ 17 w 134"/>
                  <a:gd name="T29" fmla="*/ 116 h 203"/>
                  <a:gd name="T30" fmla="*/ 46 w 134"/>
                  <a:gd name="T31" fmla="*/ 123 h 203"/>
                  <a:gd name="T32" fmla="*/ 115 w 134"/>
                  <a:gd name="T33" fmla="*/ 116 h 203"/>
                  <a:gd name="T34" fmla="*/ 87 w 134"/>
                  <a:gd name="T35" fmla="*/ 123 h 203"/>
                  <a:gd name="T36" fmla="*/ 115 w 134"/>
                  <a:gd name="T37" fmla="*/ 116 h 203"/>
                  <a:gd name="T38" fmla="*/ 17 w 134"/>
                  <a:gd name="T39" fmla="*/ 136 h 203"/>
                  <a:gd name="T40" fmla="*/ 46 w 134"/>
                  <a:gd name="T41" fmla="*/ 150 h 203"/>
                  <a:gd name="T42" fmla="*/ 80 w 134"/>
                  <a:gd name="T43" fmla="*/ 136 h 203"/>
                  <a:gd name="T44" fmla="*/ 52 w 134"/>
                  <a:gd name="T45" fmla="*/ 150 h 203"/>
                  <a:gd name="T46" fmla="*/ 80 w 134"/>
                  <a:gd name="T47" fmla="*/ 136 h 203"/>
                  <a:gd name="T48" fmla="*/ 86 w 134"/>
                  <a:gd name="T49" fmla="*/ 136 h 203"/>
                  <a:gd name="T50" fmla="*/ 115 w 134"/>
                  <a:gd name="T51" fmla="*/ 150 h 203"/>
                  <a:gd name="T52" fmla="*/ 46 w 134"/>
                  <a:gd name="T53" fmla="*/ 154 h 203"/>
                  <a:gd name="T54" fmla="*/ 17 w 134"/>
                  <a:gd name="T55" fmla="*/ 167 h 203"/>
                  <a:gd name="T56" fmla="*/ 46 w 134"/>
                  <a:gd name="T57" fmla="*/ 154 h 203"/>
                  <a:gd name="T58" fmla="*/ 52 w 134"/>
                  <a:gd name="T59" fmla="*/ 154 h 203"/>
                  <a:gd name="T60" fmla="*/ 80 w 134"/>
                  <a:gd name="T61" fmla="*/ 167 h 203"/>
                  <a:gd name="T62" fmla="*/ 115 w 134"/>
                  <a:gd name="T63" fmla="*/ 154 h 203"/>
                  <a:gd name="T64" fmla="*/ 86 w 134"/>
                  <a:gd name="T65" fmla="*/ 167 h 203"/>
                  <a:gd name="T66" fmla="*/ 115 w 134"/>
                  <a:gd name="T67" fmla="*/ 154 h 203"/>
                  <a:gd name="T68" fmla="*/ 17 w 134"/>
                  <a:gd name="T69" fmla="*/ 173 h 203"/>
                  <a:gd name="T70" fmla="*/ 46 w 134"/>
                  <a:gd name="T71" fmla="*/ 186 h 203"/>
                  <a:gd name="T72" fmla="*/ 80 w 134"/>
                  <a:gd name="T73" fmla="*/ 173 h 203"/>
                  <a:gd name="T74" fmla="*/ 52 w 134"/>
                  <a:gd name="T75" fmla="*/ 186 h 203"/>
                  <a:gd name="T76" fmla="*/ 80 w 134"/>
                  <a:gd name="T77" fmla="*/ 173 h 203"/>
                  <a:gd name="T78" fmla="*/ 86 w 134"/>
                  <a:gd name="T79" fmla="*/ 173 h 203"/>
                  <a:gd name="T80" fmla="*/ 115 w 134"/>
                  <a:gd name="T81" fmla="*/ 18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203">
                    <a:moveTo>
                      <a:pt x="18" y="0"/>
                    </a:moveTo>
                    <a:cubicBezTo>
                      <a:pt x="116" y="0"/>
                      <a:pt x="116" y="0"/>
                      <a:pt x="116" y="0"/>
                    </a:cubicBezTo>
                    <a:cubicBezTo>
                      <a:pt x="126" y="0"/>
                      <a:pt x="134" y="8"/>
                      <a:pt x="134" y="18"/>
                    </a:cubicBezTo>
                    <a:cubicBezTo>
                      <a:pt x="134" y="185"/>
                      <a:pt x="134" y="185"/>
                      <a:pt x="134" y="185"/>
                    </a:cubicBezTo>
                    <a:cubicBezTo>
                      <a:pt x="134" y="195"/>
                      <a:pt x="126" y="203"/>
                      <a:pt x="116" y="203"/>
                    </a:cubicBezTo>
                    <a:cubicBezTo>
                      <a:pt x="18" y="203"/>
                      <a:pt x="18" y="203"/>
                      <a:pt x="18" y="203"/>
                    </a:cubicBezTo>
                    <a:cubicBezTo>
                      <a:pt x="8" y="203"/>
                      <a:pt x="0" y="195"/>
                      <a:pt x="0" y="185"/>
                    </a:cubicBezTo>
                    <a:cubicBezTo>
                      <a:pt x="0" y="18"/>
                      <a:pt x="0" y="18"/>
                      <a:pt x="0" y="18"/>
                    </a:cubicBezTo>
                    <a:cubicBezTo>
                      <a:pt x="0" y="8"/>
                      <a:pt x="8" y="0"/>
                      <a:pt x="18" y="0"/>
                    </a:cubicBezTo>
                    <a:close/>
                    <a:moveTo>
                      <a:pt x="15" y="29"/>
                    </a:moveTo>
                    <a:cubicBezTo>
                      <a:pt x="15" y="100"/>
                      <a:pt x="15" y="100"/>
                      <a:pt x="15" y="100"/>
                    </a:cubicBezTo>
                    <a:cubicBezTo>
                      <a:pt x="119" y="100"/>
                      <a:pt x="119" y="100"/>
                      <a:pt x="119" y="100"/>
                    </a:cubicBezTo>
                    <a:cubicBezTo>
                      <a:pt x="119" y="29"/>
                      <a:pt x="119" y="29"/>
                      <a:pt x="119" y="29"/>
                    </a:cubicBezTo>
                    <a:cubicBezTo>
                      <a:pt x="15" y="29"/>
                      <a:pt x="15" y="29"/>
                      <a:pt x="15" y="29"/>
                    </a:cubicBezTo>
                    <a:close/>
                    <a:moveTo>
                      <a:pt x="42" y="9"/>
                    </a:moveTo>
                    <a:cubicBezTo>
                      <a:pt x="42" y="17"/>
                      <a:pt x="42" y="17"/>
                      <a:pt x="42" y="17"/>
                    </a:cubicBezTo>
                    <a:cubicBezTo>
                      <a:pt x="89" y="17"/>
                      <a:pt x="89" y="17"/>
                      <a:pt x="89" y="17"/>
                    </a:cubicBezTo>
                    <a:cubicBezTo>
                      <a:pt x="89" y="9"/>
                      <a:pt x="89" y="9"/>
                      <a:pt x="89" y="9"/>
                    </a:cubicBezTo>
                    <a:cubicBezTo>
                      <a:pt x="42" y="9"/>
                      <a:pt x="42" y="9"/>
                      <a:pt x="42" y="9"/>
                    </a:cubicBezTo>
                    <a:close/>
                    <a:moveTo>
                      <a:pt x="57" y="108"/>
                    </a:moveTo>
                    <a:cubicBezTo>
                      <a:pt x="53" y="108"/>
                      <a:pt x="50" y="111"/>
                      <a:pt x="50" y="114"/>
                    </a:cubicBezTo>
                    <a:cubicBezTo>
                      <a:pt x="50" y="124"/>
                      <a:pt x="50" y="124"/>
                      <a:pt x="50" y="124"/>
                    </a:cubicBezTo>
                    <a:cubicBezTo>
                      <a:pt x="50" y="128"/>
                      <a:pt x="53" y="130"/>
                      <a:pt x="57" y="130"/>
                    </a:cubicBezTo>
                    <a:cubicBezTo>
                      <a:pt x="76" y="130"/>
                      <a:pt x="76" y="130"/>
                      <a:pt x="76" y="130"/>
                    </a:cubicBezTo>
                    <a:cubicBezTo>
                      <a:pt x="79" y="130"/>
                      <a:pt x="82" y="128"/>
                      <a:pt x="82" y="124"/>
                    </a:cubicBezTo>
                    <a:cubicBezTo>
                      <a:pt x="82" y="114"/>
                      <a:pt x="82" y="114"/>
                      <a:pt x="82" y="114"/>
                    </a:cubicBezTo>
                    <a:cubicBezTo>
                      <a:pt x="82" y="111"/>
                      <a:pt x="79" y="108"/>
                      <a:pt x="76" y="108"/>
                    </a:cubicBezTo>
                    <a:cubicBezTo>
                      <a:pt x="57" y="108"/>
                      <a:pt x="57" y="108"/>
                      <a:pt x="57" y="108"/>
                    </a:cubicBezTo>
                    <a:close/>
                    <a:moveTo>
                      <a:pt x="46" y="116"/>
                    </a:moveTo>
                    <a:cubicBezTo>
                      <a:pt x="17" y="116"/>
                      <a:pt x="17" y="116"/>
                      <a:pt x="17" y="116"/>
                    </a:cubicBezTo>
                    <a:cubicBezTo>
                      <a:pt x="17" y="123"/>
                      <a:pt x="17" y="123"/>
                      <a:pt x="17" y="123"/>
                    </a:cubicBezTo>
                    <a:cubicBezTo>
                      <a:pt x="46" y="123"/>
                      <a:pt x="46" y="123"/>
                      <a:pt x="46" y="123"/>
                    </a:cubicBezTo>
                    <a:cubicBezTo>
                      <a:pt x="46" y="116"/>
                      <a:pt x="46" y="116"/>
                      <a:pt x="46" y="116"/>
                    </a:cubicBezTo>
                    <a:close/>
                    <a:moveTo>
                      <a:pt x="115" y="116"/>
                    </a:moveTo>
                    <a:cubicBezTo>
                      <a:pt x="87" y="116"/>
                      <a:pt x="87" y="116"/>
                      <a:pt x="87" y="116"/>
                    </a:cubicBezTo>
                    <a:cubicBezTo>
                      <a:pt x="87" y="123"/>
                      <a:pt x="87" y="123"/>
                      <a:pt x="87" y="123"/>
                    </a:cubicBezTo>
                    <a:cubicBezTo>
                      <a:pt x="115" y="123"/>
                      <a:pt x="115" y="123"/>
                      <a:pt x="115" y="123"/>
                    </a:cubicBezTo>
                    <a:cubicBezTo>
                      <a:pt x="115" y="116"/>
                      <a:pt x="115" y="116"/>
                      <a:pt x="115" y="116"/>
                    </a:cubicBezTo>
                    <a:close/>
                    <a:moveTo>
                      <a:pt x="46" y="136"/>
                    </a:moveTo>
                    <a:cubicBezTo>
                      <a:pt x="17" y="136"/>
                      <a:pt x="17" y="136"/>
                      <a:pt x="17" y="136"/>
                    </a:cubicBezTo>
                    <a:cubicBezTo>
                      <a:pt x="17" y="150"/>
                      <a:pt x="17" y="150"/>
                      <a:pt x="17" y="150"/>
                    </a:cubicBezTo>
                    <a:cubicBezTo>
                      <a:pt x="46" y="150"/>
                      <a:pt x="46" y="150"/>
                      <a:pt x="46" y="150"/>
                    </a:cubicBezTo>
                    <a:cubicBezTo>
                      <a:pt x="46" y="136"/>
                      <a:pt x="46" y="136"/>
                      <a:pt x="46" y="136"/>
                    </a:cubicBezTo>
                    <a:close/>
                    <a:moveTo>
                      <a:pt x="80" y="136"/>
                    </a:moveTo>
                    <a:cubicBezTo>
                      <a:pt x="52" y="136"/>
                      <a:pt x="52" y="136"/>
                      <a:pt x="52" y="136"/>
                    </a:cubicBezTo>
                    <a:cubicBezTo>
                      <a:pt x="52" y="150"/>
                      <a:pt x="52" y="150"/>
                      <a:pt x="52" y="150"/>
                    </a:cubicBezTo>
                    <a:cubicBezTo>
                      <a:pt x="80" y="150"/>
                      <a:pt x="80" y="150"/>
                      <a:pt x="80" y="150"/>
                    </a:cubicBezTo>
                    <a:cubicBezTo>
                      <a:pt x="80" y="136"/>
                      <a:pt x="80" y="136"/>
                      <a:pt x="80" y="136"/>
                    </a:cubicBezTo>
                    <a:close/>
                    <a:moveTo>
                      <a:pt x="115" y="136"/>
                    </a:moveTo>
                    <a:cubicBezTo>
                      <a:pt x="86" y="136"/>
                      <a:pt x="86" y="136"/>
                      <a:pt x="86" y="136"/>
                    </a:cubicBezTo>
                    <a:cubicBezTo>
                      <a:pt x="86" y="150"/>
                      <a:pt x="86" y="150"/>
                      <a:pt x="86" y="150"/>
                    </a:cubicBezTo>
                    <a:cubicBezTo>
                      <a:pt x="115" y="150"/>
                      <a:pt x="115" y="150"/>
                      <a:pt x="115" y="150"/>
                    </a:cubicBezTo>
                    <a:cubicBezTo>
                      <a:pt x="115" y="136"/>
                      <a:pt x="115" y="136"/>
                      <a:pt x="115" y="136"/>
                    </a:cubicBezTo>
                    <a:close/>
                    <a:moveTo>
                      <a:pt x="46" y="154"/>
                    </a:moveTo>
                    <a:cubicBezTo>
                      <a:pt x="17" y="154"/>
                      <a:pt x="17" y="154"/>
                      <a:pt x="17" y="154"/>
                    </a:cubicBezTo>
                    <a:cubicBezTo>
                      <a:pt x="17" y="167"/>
                      <a:pt x="17" y="167"/>
                      <a:pt x="17" y="167"/>
                    </a:cubicBezTo>
                    <a:cubicBezTo>
                      <a:pt x="46" y="167"/>
                      <a:pt x="46" y="167"/>
                      <a:pt x="46" y="167"/>
                    </a:cubicBezTo>
                    <a:cubicBezTo>
                      <a:pt x="46" y="154"/>
                      <a:pt x="46" y="154"/>
                      <a:pt x="46" y="154"/>
                    </a:cubicBezTo>
                    <a:close/>
                    <a:moveTo>
                      <a:pt x="80" y="154"/>
                    </a:moveTo>
                    <a:cubicBezTo>
                      <a:pt x="52" y="154"/>
                      <a:pt x="52" y="154"/>
                      <a:pt x="52" y="154"/>
                    </a:cubicBezTo>
                    <a:cubicBezTo>
                      <a:pt x="52" y="167"/>
                      <a:pt x="52" y="167"/>
                      <a:pt x="52" y="167"/>
                    </a:cubicBezTo>
                    <a:cubicBezTo>
                      <a:pt x="80" y="167"/>
                      <a:pt x="80" y="167"/>
                      <a:pt x="80" y="167"/>
                    </a:cubicBezTo>
                    <a:cubicBezTo>
                      <a:pt x="80" y="154"/>
                      <a:pt x="80" y="154"/>
                      <a:pt x="80" y="154"/>
                    </a:cubicBezTo>
                    <a:close/>
                    <a:moveTo>
                      <a:pt x="115" y="154"/>
                    </a:moveTo>
                    <a:cubicBezTo>
                      <a:pt x="86" y="154"/>
                      <a:pt x="86" y="154"/>
                      <a:pt x="86" y="154"/>
                    </a:cubicBezTo>
                    <a:cubicBezTo>
                      <a:pt x="86" y="167"/>
                      <a:pt x="86" y="167"/>
                      <a:pt x="86" y="167"/>
                    </a:cubicBezTo>
                    <a:cubicBezTo>
                      <a:pt x="115" y="167"/>
                      <a:pt x="115" y="167"/>
                      <a:pt x="115" y="167"/>
                    </a:cubicBezTo>
                    <a:cubicBezTo>
                      <a:pt x="115" y="154"/>
                      <a:pt x="115" y="154"/>
                      <a:pt x="115" y="154"/>
                    </a:cubicBezTo>
                    <a:close/>
                    <a:moveTo>
                      <a:pt x="46" y="173"/>
                    </a:moveTo>
                    <a:cubicBezTo>
                      <a:pt x="17" y="173"/>
                      <a:pt x="17" y="173"/>
                      <a:pt x="17" y="173"/>
                    </a:cubicBezTo>
                    <a:cubicBezTo>
                      <a:pt x="17" y="186"/>
                      <a:pt x="17" y="186"/>
                      <a:pt x="17" y="186"/>
                    </a:cubicBezTo>
                    <a:cubicBezTo>
                      <a:pt x="46" y="186"/>
                      <a:pt x="46" y="186"/>
                      <a:pt x="46" y="186"/>
                    </a:cubicBezTo>
                    <a:cubicBezTo>
                      <a:pt x="46" y="173"/>
                      <a:pt x="46" y="173"/>
                      <a:pt x="46" y="173"/>
                    </a:cubicBezTo>
                    <a:close/>
                    <a:moveTo>
                      <a:pt x="80" y="173"/>
                    </a:moveTo>
                    <a:cubicBezTo>
                      <a:pt x="52" y="173"/>
                      <a:pt x="52" y="173"/>
                      <a:pt x="52" y="173"/>
                    </a:cubicBezTo>
                    <a:cubicBezTo>
                      <a:pt x="52" y="186"/>
                      <a:pt x="52" y="186"/>
                      <a:pt x="52" y="186"/>
                    </a:cubicBezTo>
                    <a:cubicBezTo>
                      <a:pt x="80" y="186"/>
                      <a:pt x="80" y="186"/>
                      <a:pt x="80" y="186"/>
                    </a:cubicBezTo>
                    <a:cubicBezTo>
                      <a:pt x="80" y="173"/>
                      <a:pt x="80" y="173"/>
                      <a:pt x="80" y="173"/>
                    </a:cubicBezTo>
                    <a:close/>
                    <a:moveTo>
                      <a:pt x="115" y="173"/>
                    </a:moveTo>
                    <a:cubicBezTo>
                      <a:pt x="86" y="173"/>
                      <a:pt x="86" y="173"/>
                      <a:pt x="86" y="173"/>
                    </a:cubicBezTo>
                    <a:cubicBezTo>
                      <a:pt x="86" y="186"/>
                      <a:pt x="86" y="186"/>
                      <a:pt x="86" y="186"/>
                    </a:cubicBezTo>
                    <a:cubicBezTo>
                      <a:pt x="115" y="186"/>
                      <a:pt x="115" y="186"/>
                      <a:pt x="115" y="186"/>
                    </a:cubicBezTo>
                    <a:lnTo>
                      <a:pt x="115" y="173"/>
                    </a:lnTo>
                    <a:close/>
                  </a:path>
                </a:pathLst>
              </a:custGeom>
              <a:solidFill>
                <a:srgbClr val="DF628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22" name="5"/>
            <p:cNvGrpSpPr/>
            <p:nvPr/>
          </p:nvGrpSpPr>
          <p:grpSpPr>
            <a:xfrm>
              <a:off x="621187" y="4604833"/>
              <a:ext cx="2405822" cy="1618290"/>
              <a:chOff x="621187" y="4448667"/>
              <a:chExt cx="2405822" cy="1618290"/>
            </a:xfrm>
          </p:grpSpPr>
          <p:sp>
            <p:nvSpPr>
              <p:cNvPr id="23" name="104"/>
              <p:cNvSpPr/>
              <p:nvPr/>
            </p:nvSpPr>
            <p:spPr>
              <a:xfrm>
                <a:off x="621187" y="4448667"/>
                <a:ext cx="2405822" cy="535813"/>
              </a:xfrm>
              <a:prstGeom prst="roundRect">
                <a:avLst/>
              </a:prstGeom>
              <a:solidFill>
                <a:srgbClr val="267F4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单击添加标题</a:t>
                </a:r>
                <a:endParaRPr lang="id-ID" altLang="zh-CN" sz="1600" dirty="0">
                  <a:latin typeface="微软雅黑" panose="020B0503020204020204" pitchFamily="34" charset="-122"/>
                  <a:ea typeface="微软雅黑" panose="020B0503020204020204" pitchFamily="34" charset="-122"/>
                </a:endParaRPr>
              </a:p>
            </p:txBody>
          </p:sp>
          <p:sp>
            <p:nvSpPr>
              <p:cNvPr id="24" name="5"/>
              <p:cNvSpPr/>
              <p:nvPr/>
            </p:nvSpPr>
            <p:spPr bwMode="auto">
              <a:xfrm>
                <a:off x="816864" y="5153511"/>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5" name="6"/>
            <p:cNvGrpSpPr/>
            <p:nvPr/>
          </p:nvGrpSpPr>
          <p:grpSpPr>
            <a:xfrm>
              <a:off x="3474447" y="4604833"/>
              <a:ext cx="2405822" cy="1618290"/>
              <a:chOff x="3474447" y="4448667"/>
              <a:chExt cx="2405822" cy="1618290"/>
            </a:xfrm>
          </p:grpSpPr>
          <p:sp>
            <p:nvSpPr>
              <p:cNvPr id="26" name="105"/>
              <p:cNvSpPr/>
              <p:nvPr/>
            </p:nvSpPr>
            <p:spPr>
              <a:xfrm>
                <a:off x="3474447" y="4448667"/>
                <a:ext cx="2405822" cy="535813"/>
              </a:xfrm>
              <a:prstGeom prst="roundRect">
                <a:avLst/>
              </a:prstGeom>
              <a:solidFill>
                <a:srgbClr val="DF62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单击添加标题</a:t>
                </a:r>
                <a:endParaRPr lang="id-ID" altLang="zh-CN" sz="1600" dirty="0">
                  <a:latin typeface="微软雅黑" panose="020B0503020204020204" pitchFamily="34" charset="-122"/>
                  <a:ea typeface="微软雅黑" panose="020B0503020204020204" pitchFamily="34" charset="-122"/>
                </a:endParaRPr>
              </a:p>
            </p:txBody>
          </p:sp>
          <p:sp>
            <p:nvSpPr>
              <p:cNvPr id="27" name="5"/>
              <p:cNvSpPr/>
              <p:nvPr/>
            </p:nvSpPr>
            <p:spPr bwMode="auto">
              <a:xfrm>
                <a:off x="3670124" y="5153511"/>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8" name="7"/>
            <p:cNvGrpSpPr/>
            <p:nvPr/>
          </p:nvGrpSpPr>
          <p:grpSpPr>
            <a:xfrm>
              <a:off x="6334522" y="4604833"/>
              <a:ext cx="2405822" cy="1618290"/>
              <a:chOff x="6334522" y="4448667"/>
              <a:chExt cx="2405822" cy="1618290"/>
            </a:xfrm>
          </p:grpSpPr>
          <p:sp>
            <p:nvSpPr>
              <p:cNvPr id="29" name="106"/>
              <p:cNvSpPr/>
              <p:nvPr/>
            </p:nvSpPr>
            <p:spPr>
              <a:xfrm>
                <a:off x="6334522" y="4448667"/>
                <a:ext cx="2405822" cy="535813"/>
              </a:xfrm>
              <a:prstGeom prst="roundRect">
                <a:avLst/>
              </a:prstGeom>
              <a:solidFill>
                <a:srgbClr val="267F4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单击添加标题</a:t>
                </a:r>
                <a:endParaRPr lang="id-ID" altLang="zh-CN" sz="1600" dirty="0">
                  <a:latin typeface="微软雅黑" panose="020B0503020204020204" pitchFamily="34" charset="-122"/>
                  <a:ea typeface="微软雅黑" panose="020B0503020204020204" pitchFamily="34" charset="-122"/>
                </a:endParaRPr>
              </a:p>
            </p:txBody>
          </p:sp>
          <p:sp>
            <p:nvSpPr>
              <p:cNvPr id="30" name="5"/>
              <p:cNvSpPr/>
              <p:nvPr/>
            </p:nvSpPr>
            <p:spPr bwMode="auto">
              <a:xfrm>
                <a:off x="6531377" y="5153511"/>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1" name="8"/>
            <p:cNvGrpSpPr/>
            <p:nvPr/>
          </p:nvGrpSpPr>
          <p:grpSpPr>
            <a:xfrm>
              <a:off x="9194633" y="4604833"/>
              <a:ext cx="2405822" cy="1618290"/>
              <a:chOff x="9194633" y="4448667"/>
              <a:chExt cx="2405822" cy="1618290"/>
            </a:xfrm>
          </p:grpSpPr>
          <p:sp>
            <p:nvSpPr>
              <p:cNvPr id="32" name="107"/>
              <p:cNvSpPr/>
              <p:nvPr/>
            </p:nvSpPr>
            <p:spPr>
              <a:xfrm>
                <a:off x="9194633" y="4448667"/>
                <a:ext cx="2405822" cy="535813"/>
              </a:xfrm>
              <a:prstGeom prst="roundRect">
                <a:avLst/>
              </a:prstGeom>
              <a:solidFill>
                <a:srgbClr val="DF62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单击添加标题</a:t>
                </a:r>
                <a:endParaRPr lang="id-ID" altLang="zh-CN" sz="1600" dirty="0">
                  <a:latin typeface="微软雅黑" panose="020B0503020204020204" pitchFamily="34" charset="-122"/>
                  <a:ea typeface="微软雅黑" panose="020B0503020204020204" pitchFamily="34" charset="-122"/>
                </a:endParaRPr>
              </a:p>
            </p:txBody>
          </p:sp>
          <p:sp>
            <p:nvSpPr>
              <p:cNvPr id="33" name="5"/>
              <p:cNvSpPr/>
              <p:nvPr/>
            </p:nvSpPr>
            <p:spPr bwMode="auto">
              <a:xfrm>
                <a:off x="9388645" y="5153511"/>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spTree>
    <p:extLst>
      <p:ext uri="{BB962C8B-B14F-4D97-AF65-F5344CB8AC3E}">
        <p14:creationId xmlns:p14="http://schemas.microsoft.com/office/powerpoint/2010/main" val="4548598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7" name="组合 16"/>
          <p:cNvGrpSpPr/>
          <p:nvPr/>
        </p:nvGrpSpPr>
        <p:grpSpPr>
          <a:xfrm>
            <a:off x="3039948" y="3665768"/>
            <a:ext cx="6110515" cy="1761400"/>
            <a:chOff x="4673220" y="2474442"/>
            <a:chExt cx="6110515" cy="1761400"/>
          </a:xfrm>
        </p:grpSpPr>
        <p:sp>
          <p:nvSpPr>
            <p:cNvPr id="18" name="3"/>
            <p:cNvSpPr>
              <a:spLocks noChangeArrowheads="1"/>
            </p:cNvSpPr>
            <p:nvPr>
              <p:custDataLst>
                <p:tags r:id="rId1"/>
              </p:custDataLst>
            </p:nvPr>
          </p:nvSpPr>
          <p:spPr bwMode="auto">
            <a:xfrm>
              <a:off x="4866155" y="2474442"/>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5400" kern="0" dirty="0">
                  <a:solidFill>
                    <a:srgbClr val="DF6282"/>
                  </a:solidFill>
                  <a:latin typeface="微软雅黑" panose="020B0503020204020204" pitchFamily="34" charset="-122"/>
                  <a:ea typeface="微软雅黑" panose="020B0503020204020204" pitchFamily="34" charset="-122"/>
                  <a:sym typeface="Calibri" panose="020F0502020204030204" pitchFamily="34" charset="0"/>
                </a:rPr>
                <a:t>加入你的标题描述</a:t>
              </a:r>
              <a:endParaRPr kumimoji="0" lang="zh-CN" altLang="en-US" sz="5400" i="0" u="none" strike="noStrike" kern="0" cap="none" spc="0" normalizeH="0" baseline="0" noProof="0" dirty="0">
                <a:ln>
                  <a:noFill/>
                </a:ln>
                <a:solidFill>
                  <a:srgbClr val="DF6282"/>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25" name="10"/>
            <p:cNvSpPr/>
            <p:nvPr>
              <p:custDataLst>
                <p:tags r:id="rId2"/>
              </p:custDataLst>
            </p:nvPr>
          </p:nvSpPr>
          <p:spPr>
            <a:xfrm>
              <a:off x="4935083" y="3712622"/>
              <a:ext cx="5586786" cy="523220"/>
            </a:xfrm>
            <a:prstGeom prst="rect">
              <a:avLst/>
            </a:prstGeom>
          </p:spPr>
          <p:txBody>
            <a:bodyPr wrap="none">
              <a:spAutoFit/>
            </a:bodyPr>
            <a:lstStyle/>
            <a:p>
              <a:pPr lvl="0" algn="ctr">
                <a:defRPr/>
              </a:pPr>
              <a:r>
                <a:rPr lang="en-US" altLang="zh-CN" sz="2800" kern="0" dirty="0">
                  <a:solidFill>
                    <a:srgbClr val="267F42"/>
                  </a:solidFill>
                  <a:latin typeface="微软雅黑" panose="020B0503020204020204" pitchFamily="34" charset="-122"/>
                  <a:ea typeface="微软雅黑" panose="020B0503020204020204" pitchFamily="34" charset="-122"/>
                </a:rPr>
                <a:t>ADD YOUR TITLE DESCRIPTION</a:t>
              </a:r>
              <a:endParaRPr kumimoji="0" lang="en-US" altLang="zh-CN" sz="2800" b="0" i="0" u="none" strike="noStrike" kern="0" cap="none" spc="0" normalizeH="0" baseline="0" noProof="0" dirty="0">
                <a:ln>
                  <a:noFill/>
                </a:ln>
                <a:solidFill>
                  <a:srgbClr val="267F42"/>
                </a:solidFill>
                <a:effectLst/>
                <a:uLnTx/>
                <a:uFillTx/>
                <a:latin typeface="微软雅黑" panose="020B0503020204020204" pitchFamily="34" charset="-122"/>
                <a:ea typeface="微软雅黑" panose="020B0503020204020204" pitchFamily="34" charset="-122"/>
              </a:endParaRPr>
            </a:p>
          </p:txBody>
        </p:sp>
        <p:cxnSp>
          <p:nvCxnSpPr>
            <p:cNvPr id="26" name="品 11"/>
            <p:cNvCxnSpPr/>
            <p:nvPr>
              <p:custDataLst>
                <p:tags r:id="rId3"/>
              </p:custDataLst>
            </p:nvPr>
          </p:nvCxnSpPr>
          <p:spPr>
            <a:xfrm>
              <a:off x="4673220" y="3529385"/>
              <a:ext cx="6110515" cy="0"/>
            </a:xfrm>
            <a:prstGeom prst="line">
              <a:avLst/>
            </a:prstGeom>
            <a:noFill/>
            <a:ln w="6350" cap="flat" cmpd="sng" algn="ctr">
              <a:solidFill>
                <a:srgbClr val="267F42"/>
              </a:solidFill>
              <a:prstDash val="solid"/>
              <a:miter lim="800000"/>
            </a:ln>
            <a:effectLst/>
          </p:spPr>
        </p:cxnSp>
      </p:grpSp>
      <p:sp>
        <p:nvSpPr>
          <p:cNvPr id="27" name="椭圆 26"/>
          <p:cNvSpPr/>
          <p:nvPr/>
        </p:nvSpPr>
        <p:spPr>
          <a:xfrm>
            <a:off x="5194384" y="1239803"/>
            <a:ext cx="1801642" cy="1801638"/>
          </a:xfrm>
          <a:prstGeom prst="ellipse">
            <a:avLst/>
          </a:prstGeom>
          <a:no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7200" dirty="0">
                <a:solidFill>
                  <a:srgbClr val="267F42"/>
                </a:solidFill>
              </a:rPr>
              <a:t>3</a:t>
            </a:r>
            <a:endParaRPr lang="zh-CN" altLang="en-US" sz="7200" dirty="0">
              <a:solidFill>
                <a:srgbClr val="267F42"/>
              </a:solidFill>
            </a:endParaRPr>
          </a:p>
        </p:txBody>
      </p:sp>
    </p:spTree>
    <p:extLst>
      <p:ext uri="{BB962C8B-B14F-4D97-AF65-F5344CB8AC3E}">
        <p14:creationId xmlns:p14="http://schemas.microsoft.com/office/powerpoint/2010/main" val="704500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750" fill="hold"/>
                                        <p:tgtEl>
                                          <p:spTgt spid="14"/>
                                        </p:tgtEl>
                                        <p:attrNameLst>
                                          <p:attrName>ppt_w</p:attrName>
                                        </p:attrNameLst>
                                      </p:cBhvr>
                                      <p:tavLst>
                                        <p:tav tm="0">
                                          <p:val>
                                            <p:fltVal val="0"/>
                                          </p:val>
                                        </p:tav>
                                        <p:tav tm="100000">
                                          <p:val>
                                            <p:strVal val="#ppt_w"/>
                                          </p:val>
                                        </p:tav>
                                      </p:tavLst>
                                    </p:anim>
                                    <p:anim calcmode="lin" valueType="num">
                                      <p:cBhvr>
                                        <p:cTn id="8" dur="750" fill="hold"/>
                                        <p:tgtEl>
                                          <p:spTgt spid="14"/>
                                        </p:tgtEl>
                                        <p:attrNameLst>
                                          <p:attrName>ppt_h</p:attrName>
                                        </p:attrNameLst>
                                      </p:cBhvr>
                                      <p:tavLst>
                                        <p:tav tm="0">
                                          <p:val>
                                            <p:fltVal val="0"/>
                                          </p:val>
                                        </p:tav>
                                        <p:tav tm="100000">
                                          <p:val>
                                            <p:strVal val="#ppt_h"/>
                                          </p:val>
                                        </p:tav>
                                      </p:tavLst>
                                    </p:anim>
                                    <p:animEffect transition="in" filter="fade">
                                      <p:cBhvr>
                                        <p:cTn id="9" dur="750"/>
                                        <p:tgtEl>
                                          <p:spTgt spid="14"/>
                                        </p:tgtEl>
                                      </p:cBhvr>
                                    </p:animEffect>
                                  </p:childTnLst>
                                </p:cTn>
                              </p:par>
                            </p:childTnLst>
                          </p:cTn>
                        </p:par>
                        <p:par>
                          <p:cTn id="10" fill="hold">
                            <p:stCondLst>
                              <p:cond delay="750"/>
                            </p:stCondLst>
                            <p:childTnLst>
                              <p:par>
                                <p:cTn id="11" presetID="52"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Scale>
                                      <p:cBhvr>
                                        <p:cTn id="1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7"/>
                                        </p:tgtEl>
                                        <p:attrNameLst>
                                          <p:attrName>ppt_x</p:attrName>
                                          <p:attrName>ppt_y</p:attrName>
                                        </p:attrNameLst>
                                      </p:cBhvr>
                                    </p:animMotion>
                                    <p:animEffect transition="in" filter="fade">
                                      <p:cBhvr>
                                        <p:cTn id="15" dur="1000"/>
                                        <p:tgtEl>
                                          <p:spTgt spid="2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0-#ppt_w/2"/>
                                          </p:val>
                                        </p:tav>
                                        <p:tav tm="100000">
                                          <p:val>
                                            <p:strVal val="#ppt_x"/>
                                          </p:val>
                                        </p:tav>
                                      </p:tavLst>
                                    </p:anim>
                                    <p:anim calcmode="lin" valueType="num">
                                      <p:cBhvr additive="base">
                                        <p:cTn id="20"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Group 22"/>
          <p:cNvGrpSpPr>
            <a:grpSpLocks/>
          </p:cNvGrpSpPr>
          <p:nvPr/>
        </p:nvGrpSpPr>
        <p:grpSpPr bwMode="auto">
          <a:xfrm>
            <a:off x="6312127" y="2106962"/>
            <a:ext cx="1213448" cy="538745"/>
            <a:chOff x="0" y="0"/>
            <a:chExt cx="1131895" cy="504056"/>
          </a:xfrm>
          <a:solidFill>
            <a:schemeClr val="accent3"/>
          </a:solidFill>
        </p:grpSpPr>
        <p:sp>
          <p:nvSpPr>
            <p:cNvPr id="6" name="矩形 46"/>
            <p:cNvSpPr>
              <a:spLocks noChangeArrowheads="1"/>
            </p:cNvSpPr>
            <p:nvPr/>
          </p:nvSpPr>
          <p:spPr bwMode="auto">
            <a:xfrm>
              <a:off x="0" y="0"/>
              <a:ext cx="1080120" cy="504056"/>
            </a:xfrm>
            <a:prstGeom prst="rect">
              <a:avLst/>
            </a:prstGeom>
            <a:solidFill>
              <a:srgbClr val="267F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mj-ea"/>
                <a:ea typeface="+mj-ea"/>
                <a:sym typeface="宋体" pitchFamily="2" charset="-122"/>
              </a:endParaRPr>
            </a:p>
          </p:txBody>
        </p:sp>
        <p:sp>
          <p:nvSpPr>
            <p:cNvPr id="7" name="文本框 47"/>
            <p:cNvSpPr>
              <a:spLocks noChangeArrowheads="1"/>
            </p:cNvSpPr>
            <p:nvPr/>
          </p:nvSpPr>
          <p:spPr bwMode="auto">
            <a:xfrm>
              <a:off x="51774" y="41772"/>
              <a:ext cx="1080121" cy="3743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ea typeface="+mj-ea"/>
                  <a:sym typeface="方正兰亭细黑_GBK" charset="-122"/>
                </a:rPr>
                <a:t>标题一</a:t>
              </a:r>
            </a:p>
          </p:txBody>
        </p:sp>
      </p:grpSp>
      <p:sp>
        <p:nvSpPr>
          <p:cNvPr id="8" name="矩形 60"/>
          <p:cNvSpPr>
            <a:spLocks noChangeArrowheads="1"/>
          </p:cNvSpPr>
          <p:nvPr/>
        </p:nvSpPr>
        <p:spPr bwMode="auto">
          <a:xfrm>
            <a:off x="7728311" y="2047268"/>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9" name="Group 22"/>
          <p:cNvGrpSpPr>
            <a:grpSpLocks/>
          </p:cNvGrpSpPr>
          <p:nvPr/>
        </p:nvGrpSpPr>
        <p:grpSpPr bwMode="auto">
          <a:xfrm>
            <a:off x="6312127" y="3051800"/>
            <a:ext cx="1213448" cy="538745"/>
            <a:chOff x="0" y="0"/>
            <a:chExt cx="1131895" cy="504056"/>
          </a:xfrm>
          <a:solidFill>
            <a:schemeClr val="accent2"/>
          </a:solidFill>
        </p:grpSpPr>
        <p:sp>
          <p:nvSpPr>
            <p:cNvPr id="10" name="矩形 46"/>
            <p:cNvSpPr>
              <a:spLocks noChangeArrowheads="1"/>
            </p:cNvSpPr>
            <p:nvPr/>
          </p:nvSpPr>
          <p:spPr bwMode="auto">
            <a:xfrm>
              <a:off x="0" y="0"/>
              <a:ext cx="1080120" cy="504056"/>
            </a:xfrm>
            <a:prstGeom prst="rect">
              <a:avLst/>
            </a:prstGeom>
            <a:solidFill>
              <a:srgbClr val="DF628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12" name="文本框 47"/>
            <p:cNvSpPr>
              <a:spLocks noChangeArrowheads="1"/>
            </p:cNvSpPr>
            <p:nvPr/>
          </p:nvSpPr>
          <p:spPr bwMode="auto">
            <a:xfrm>
              <a:off x="51774" y="41772"/>
              <a:ext cx="1080121" cy="3743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标题二</a:t>
              </a:r>
            </a:p>
          </p:txBody>
        </p:sp>
      </p:grpSp>
      <p:sp>
        <p:nvSpPr>
          <p:cNvPr id="13" name="矩形 60"/>
          <p:cNvSpPr>
            <a:spLocks noChangeArrowheads="1"/>
          </p:cNvSpPr>
          <p:nvPr/>
        </p:nvSpPr>
        <p:spPr bwMode="auto">
          <a:xfrm>
            <a:off x="7728311" y="2992106"/>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14" name="Group 22"/>
          <p:cNvGrpSpPr>
            <a:grpSpLocks/>
          </p:cNvGrpSpPr>
          <p:nvPr/>
        </p:nvGrpSpPr>
        <p:grpSpPr bwMode="auto">
          <a:xfrm>
            <a:off x="6312127" y="4010346"/>
            <a:ext cx="1213448" cy="538745"/>
            <a:chOff x="0" y="0"/>
            <a:chExt cx="1131895" cy="504056"/>
          </a:xfrm>
          <a:solidFill>
            <a:schemeClr val="accent1"/>
          </a:solidFill>
        </p:grpSpPr>
        <p:sp>
          <p:nvSpPr>
            <p:cNvPr id="15" name="矩形 46"/>
            <p:cNvSpPr>
              <a:spLocks noChangeArrowheads="1"/>
            </p:cNvSpPr>
            <p:nvPr/>
          </p:nvSpPr>
          <p:spPr bwMode="auto">
            <a:xfrm>
              <a:off x="0" y="0"/>
              <a:ext cx="1080120" cy="504056"/>
            </a:xfrm>
            <a:prstGeom prst="rect">
              <a:avLst/>
            </a:prstGeom>
            <a:solidFill>
              <a:srgbClr val="267F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16" name="文本框 47"/>
            <p:cNvSpPr>
              <a:spLocks noChangeArrowheads="1"/>
            </p:cNvSpPr>
            <p:nvPr/>
          </p:nvSpPr>
          <p:spPr bwMode="auto">
            <a:xfrm>
              <a:off x="51774" y="41772"/>
              <a:ext cx="1080121" cy="3743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标题三</a:t>
              </a:r>
            </a:p>
          </p:txBody>
        </p:sp>
      </p:grpSp>
      <p:sp>
        <p:nvSpPr>
          <p:cNvPr id="17" name="矩形 60"/>
          <p:cNvSpPr>
            <a:spLocks noChangeArrowheads="1"/>
          </p:cNvSpPr>
          <p:nvPr/>
        </p:nvSpPr>
        <p:spPr bwMode="auto">
          <a:xfrm>
            <a:off x="7728311" y="3950651"/>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18" name="Group 22"/>
          <p:cNvGrpSpPr>
            <a:grpSpLocks/>
          </p:cNvGrpSpPr>
          <p:nvPr/>
        </p:nvGrpSpPr>
        <p:grpSpPr bwMode="auto">
          <a:xfrm>
            <a:off x="6312127" y="4935408"/>
            <a:ext cx="1213448" cy="538745"/>
            <a:chOff x="0" y="0"/>
            <a:chExt cx="1131895" cy="504056"/>
          </a:xfrm>
          <a:solidFill>
            <a:schemeClr val="accent3"/>
          </a:solidFill>
        </p:grpSpPr>
        <p:sp>
          <p:nvSpPr>
            <p:cNvPr id="19" name="矩形 46"/>
            <p:cNvSpPr>
              <a:spLocks noChangeArrowheads="1"/>
            </p:cNvSpPr>
            <p:nvPr/>
          </p:nvSpPr>
          <p:spPr bwMode="auto">
            <a:xfrm>
              <a:off x="0" y="0"/>
              <a:ext cx="1080120" cy="504056"/>
            </a:xfrm>
            <a:prstGeom prst="rect">
              <a:avLst/>
            </a:prstGeom>
            <a:solidFill>
              <a:srgbClr val="DF628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20" name="文本框 47"/>
            <p:cNvSpPr>
              <a:spLocks noChangeArrowheads="1"/>
            </p:cNvSpPr>
            <p:nvPr/>
          </p:nvSpPr>
          <p:spPr bwMode="auto">
            <a:xfrm>
              <a:off x="51774" y="41772"/>
              <a:ext cx="1080121" cy="3743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标题四</a:t>
              </a:r>
            </a:p>
          </p:txBody>
        </p:sp>
      </p:grpSp>
      <p:sp>
        <p:nvSpPr>
          <p:cNvPr id="21" name="矩形 60"/>
          <p:cNvSpPr>
            <a:spLocks noChangeArrowheads="1"/>
          </p:cNvSpPr>
          <p:nvPr/>
        </p:nvSpPr>
        <p:spPr bwMode="auto">
          <a:xfrm>
            <a:off x="7728311" y="4875714"/>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22" name="Group 22"/>
          <p:cNvGrpSpPr>
            <a:grpSpLocks/>
          </p:cNvGrpSpPr>
          <p:nvPr/>
        </p:nvGrpSpPr>
        <p:grpSpPr bwMode="auto">
          <a:xfrm>
            <a:off x="6312127" y="5874303"/>
            <a:ext cx="1213448" cy="538745"/>
            <a:chOff x="0" y="0"/>
            <a:chExt cx="1131895" cy="504056"/>
          </a:xfrm>
          <a:solidFill>
            <a:schemeClr val="accent4"/>
          </a:solidFill>
        </p:grpSpPr>
        <p:sp>
          <p:nvSpPr>
            <p:cNvPr id="23" name="矩形 46"/>
            <p:cNvSpPr>
              <a:spLocks noChangeArrowheads="1"/>
            </p:cNvSpPr>
            <p:nvPr/>
          </p:nvSpPr>
          <p:spPr bwMode="auto">
            <a:xfrm>
              <a:off x="0" y="0"/>
              <a:ext cx="1080120" cy="504056"/>
            </a:xfrm>
            <a:prstGeom prst="rect">
              <a:avLst/>
            </a:prstGeom>
            <a:solidFill>
              <a:srgbClr val="267F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24" name="文本框 47"/>
            <p:cNvSpPr>
              <a:spLocks noChangeArrowheads="1"/>
            </p:cNvSpPr>
            <p:nvPr/>
          </p:nvSpPr>
          <p:spPr bwMode="auto">
            <a:xfrm>
              <a:off x="51774" y="41772"/>
              <a:ext cx="1080121" cy="3743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标题五</a:t>
              </a:r>
            </a:p>
          </p:txBody>
        </p:sp>
      </p:grpSp>
      <p:sp>
        <p:nvSpPr>
          <p:cNvPr id="25" name="矩形 60"/>
          <p:cNvSpPr>
            <a:spLocks noChangeArrowheads="1"/>
          </p:cNvSpPr>
          <p:nvPr/>
        </p:nvSpPr>
        <p:spPr bwMode="auto">
          <a:xfrm>
            <a:off x="7728311" y="5814609"/>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sp>
        <p:nvSpPr>
          <p:cNvPr id="26" name="椭圆 25"/>
          <p:cNvSpPr/>
          <p:nvPr/>
        </p:nvSpPr>
        <p:spPr>
          <a:xfrm>
            <a:off x="1033056" y="1975825"/>
            <a:ext cx="4548210" cy="4548208"/>
          </a:xfrm>
          <a:prstGeom prst="ellipse">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Tree>
    <p:extLst>
      <p:ext uri="{BB962C8B-B14F-4D97-AF65-F5344CB8AC3E}">
        <p14:creationId xmlns:p14="http://schemas.microsoft.com/office/powerpoint/2010/main" val="130358832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anim calcmode="lin" valueType="num">
                                      <p:cBhvr>
                                        <p:cTn id="59" dur="1000" fill="hold"/>
                                        <p:tgtEl>
                                          <p:spTgt spid="25"/>
                                        </p:tgtEl>
                                        <p:attrNameLst>
                                          <p:attrName>ppt_x</p:attrName>
                                        </p:attrNameLst>
                                      </p:cBhvr>
                                      <p:tavLst>
                                        <p:tav tm="0">
                                          <p:val>
                                            <p:strVal val="#ppt_x"/>
                                          </p:val>
                                        </p:tav>
                                        <p:tav tm="100000">
                                          <p:val>
                                            <p:strVal val="#ppt_x"/>
                                          </p:val>
                                        </p:tav>
                                      </p:tavLst>
                                    </p:anim>
                                    <p:anim calcmode="lin" valueType="num">
                                      <p:cBhvr>
                                        <p:cTn id="60" dur="1000" fill="hold"/>
                                        <p:tgtEl>
                                          <p:spTgt spid="25"/>
                                        </p:tgtEl>
                                        <p:attrNameLst>
                                          <p:attrName>ppt_y</p:attrName>
                                        </p:attrNameLst>
                                      </p:cBhvr>
                                      <p:tavLst>
                                        <p:tav tm="0">
                                          <p:val>
                                            <p:strVal val="#ppt_y+.1"/>
                                          </p:val>
                                        </p:tav>
                                        <p:tav tm="100000">
                                          <p:val>
                                            <p:strVal val="#ppt_y"/>
                                          </p:val>
                                        </p:tav>
                                      </p:tavLst>
                                    </p:anim>
                                  </p:childTnLst>
                                </p:cTn>
                              </p:par>
                            </p:childTnLst>
                          </p:cTn>
                        </p:par>
                        <p:par>
                          <p:cTn id="61" fill="hold">
                            <p:stCondLst>
                              <p:cond delay="1750"/>
                            </p:stCondLst>
                            <p:childTnLst>
                              <p:par>
                                <p:cTn id="62" presetID="42" presetClass="entr" presetSubtype="0"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1000"/>
                                        <p:tgtEl>
                                          <p:spTgt spid="26"/>
                                        </p:tgtEl>
                                      </p:cBhvr>
                                    </p:animEffect>
                                    <p:anim calcmode="lin" valueType="num">
                                      <p:cBhvr>
                                        <p:cTn id="65" dur="1000" fill="hold"/>
                                        <p:tgtEl>
                                          <p:spTgt spid="26"/>
                                        </p:tgtEl>
                                        <p:attrNameLst>
                                          <p:attrName>ppt_x</p:attrName>
                                        </p:attrNameLst>
                                      </p:cBhvr>
                                      <p:tavLst>
                                        <p:tav tm="0">
                                          <p:val>
                                            <p:strVal val="#ppt_x"/>
                                          </p:val>
                                        </p:tav>
                                        <p:tav tm="100000">
                                          <p:val>
                                            <p:strVal val="#ppt_x"/>
                                          </p:val>
                                        </p:tav>
                                      </p:tavLst>
                                    </p:anim>
                                    <p:anim calcmode="lin" valueType="num">
                                      <p:cBhvr>
                                        <p:cTn id="6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7" grpId="0"/>
      <p:bldP spid="21" grpId="0"/>
      <p:bldP spid="25" grpId="0"/>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997723" y="2410050"/>
            <a:ext cx="10432278" cy="3914586"/>
            <a:chOff x="522288" y="1657349"/>
            <a:chExt cx="8220412" cy="3084611"/>
          </a:xfrm>
        </p:grpSpPr>
        <p:grpSp>
          <p:nvGrpSpPr>
            <p:cNvPr id="6" name="Group 74"/>
            <p:cNvGrpSpPr/>
            <p:nvPr/>
          </p:nvGrpSpPr>
          <p:grpSpPr>
            <a:xfrm>
              <a:off x="522288" y="2144180"/>
              <a:ext cx="925512" cy="1951570"/>
              <a:chOff x="522288" y="1680358"/>
              <a:chExt cx="925512" cy="1864274"/>
            </a:xfrm>
          </p:grpSpPr>
          <p:sp>
            <p:nvSpPr>
              <p:cNvPr id="39" name="Freeform 5"/>
              <p:cNvSpPr>
                <a:spLocks/>
              </p:cNvSpPr>
              <p:nvPr/>
            </p:nvSpPr>
            <p:spPr bwMode="auto">
              <a:xfrm>
                <a:off x="522288" y="1680358"/>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0" name="Freeform 6"/>
              <p:cNvSpPr>
                <a:spLocks/>
              </p:cNvSpPr>
              <p:nvPr/>
            </p:nvSpPr>
            <p:spPr bwMode="auto">
              <a:xfrm>
                <a:off x="983516" y="1680358"/>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7" name="Group 75"/>
            <p:cNvGrpSpPr/>
            <p:nvPr/>
          </p:nvGrpSpPr>
          <p:grpSpPr>
            <a:xfrm>
              <a:off x="1447800" y="2888053"/>
              <a:ext cx="925512" cy="1207696"/>
              <a:chOff x="1447800" y="1680358"/>
              <a:chExt cx="925512" cy="1864274"/>
            </a:xfrm>
          </p:grpSpPr>
          <p:sp>
            <p:nvSpPr>
              <p:cNvPr id="37" name="Freeform 5"/>
              <p:cNvSpPr>
                <a:spLocks/>
              </p:cNvSpPr>
              <p:nvPr/>
            </p:nvSpPr>
            <p:spPr bwMode="auto">
              <a:xfrm>
                <a:off x="1447800" y="1680358"/>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8" name="Freeform 6"/>
              <p:cNvSpPr>
                <a:spLocks/>
              </p:cNvSpPr>
              <p:nvPr/>
            </p:nvSpPr>
            <p:spPr bwMode="auto">
              <a:xfrm>
                <a:off x="1909028" y="1680358"/>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8" name="Group 76"/>
            <p:cNvGrpSpPr/>
            <p:nvPr/>
          </p:nvGrpSpPr>
          <p:grpSpPr>
            <a:xfrm>
              <a:off x="2400986" y="1680358"/>
              <a:ext cx="925512" cy="2415392"/>
              <a:chOff x="2400986" y="1657350"/>
              <a:chExt cx="925512" cy="1864274"/>
            </a:xfrm>
          </p:grpSpPr>
          <p:sp>
            <p:nvSpPr>
              <p:cNvPr id="35" name="Freeform 5"/>
              <p:cNvSpPr>
                <a:spLocks/>
              </p:cNvSpPr>
              <p:nvPr/>
            </p:nvSpPr>
            <p:spPr bwMode="auto">
              <a:xfrm>
                <a:off x="2400986" y="1657350"/>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6" name="Freeform 6"/>
              <p:cNvSpPr>
                <a:spLocks/>
              </p:cNvSpPr>
              <p:nvPr/>
            </p:nvSpPr>
            <p:spPr bwMode="auto">
              <a:xfrm>
                <a:off x="2862214" y="1657350"/>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9" name="Group 77"/>
            <p:cNvGrpSpPr/>
            <p:nvPr/>
          </p:nvGrpSpPr>
          <p:grpSpPr>
            <a:xfrm>
              <a:off x="3326498" y="2341632"/>
              <a:ext cx="925512" cy="1754118"/>
              <a:chOff x="3326498" y="1657350"/>
              <a:chExt cx="925512" cy="1864274"/>
            </a:xfrm>
          </p:grpSpPr>
          <p:sp>
            <p:nvSpPr>
              <p:cNvPr id="33" name="Freeform 5"/>
              <p:cNvSpPr>
                <a:spLocks/>
              </p:cNvSpPr>
              <p:nvPr/>
            </p:nvSpPr>
            <p:spPr bwMode="auto">
              <a:xfrm>
                <a:off x="3326498" y="1657350"/>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4" name="Freeform 6"/>
              <p:cNvSpPr>
                <a:spLocks/>
              </p:cNvSpPr>
              <p:nvPr/>
            </p:nvSpPr>
            <p:spPr bwMode="auto">
              <a:xfrm>
                <a:off x="3787726" y="1657350"/>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10" name="Group 78"/>
            <p:cNvGrpSpPr/>
            <p:nvPr/>
          </p:nvGrpSpPr>
          <p:grpSpPr>
            <a:xfrm>
              <a:off x="4252010" y="2637811"/>
              <a:ext cx="925512" cy="1457939"/>
              <a:chOff x="4252010" y="1669891"/>
              <a:chExt cx="925512" cy="1864274"/>
            </a:xfrm>
          </p:grpSpPr>
          <p:sp>
            <p:nvSpPr>
              <p:cNvPr id="31" name="Freeform 5"/>
              <p:cNvSpPr>
                <a:spLocks/>
              </p:cNvSpPr>
              <p:nvPr/>
            </p:nvSpPr>
            <p:spPr bwMode="auto">
              <a:xfrm>
                <a:off x="4252010" y="1669891"/>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2" name="Freeform 6"/>
              <p:cNvSpPr>
                <a:spLocks/>
              </p:cNvSpPr>
              <p:nvPr/>
            </p:nvSpPr>
            <p:spPr bwMode="auto">
              <a:xfrm>
                <a:off x="4713238" y="1669891"/>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12" name="Group 79"/>
            <p:cNvGrpSpPr/>
            <p:nvPr/>
          </p:nvGrpSpPr>
          <p:grpSpPr>
            <a:xfrm>
              <a:off x="5177522" y="1946727"/>
              <a:ext cx="925512" cy="2149023"/>
              <a:chOff x="5177522" y="1669891"/>
              <a:chExt cx="925512" cy="1864274"/>
            </a:xfrm>
          </p:grpSpPr>
          <p:sp>
            <p:nvSpPr>
              <p:cNvPr id="29" name="Freeform 5"/>
              <p:cNvSpPr>
                <a:spLocks/>
              </p:cNvSpPr>
              <p:nvPr/>
            </p:nvSpPr>
            <p:spPr bwMode="auto">
              <a:xfrm>
                <a:off x="5177522" y="1669891"/>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0" name="Freeform 6"/>
              <p:cNvSpPr>
                <a:spLocks/>
              </p:cNvSpPr>
              <p:nvPr/>
            </p:nvSpPr>
            <p:spPr bwMode="auto">
              <a:xfrm>
                <a:off x="5638750" y="1669891"/>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cxnSp>
          <p:nvCxnSpPr>
            <p:cNvPr id="13" name="Straight Connector 80"/>
            <p:cNvCxnSpPr/>
            <p:nvPr/>
          </p:nvCxnSpPr>
          <p:spPr>
            <a:xfrm>
              <a:off x="6324600" y="1657350"/>
              <a:ext cx="0" cy="3048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Text Box 10"/>
            <p:cNvSpPr txBox="1">
              <a:spLocks noChangeArrowheads="1"/>
            </p:cNvSpPr>
            <p:nvPr/>
          </p:nvSpPr>
          <p:spPr bwMode="auto">
            <a:xfrm>
              <a:off x="522288" y="4366052"/>
              <a:ext cx="925512" cy="206143"/>
            </a:xfrm>
            <a:prstGeom prst="rect">
              <a:avLst/>
            </a:prstGeom>
            <a:noFill/>
            <a:ln w="9525">
              <a:noFill/>
              <a:miter lim="800000"/>
              <a:headEnd/>
              <a:tailEnd/>
            </a:ln>
          </p:spPr>
          <p:txBody>
            <a:bodyPr wrap="square" lIns="45720" tIns="22860" rIns="45720" bIns="22860">
              <a:spAutoFit/>
            </a:bodyPr>
            <a:lstStyle/>
            <a:p>
              <a:pPr algn="ctr" defTabSz="1088232"/>
              <a:r>
                <a:rPr lang="en-US" sz="1400" b="1" dirty="0">
                  <a:solidFill>
                    <a:schemeClr val="bg1">
                      <a:lumMod val="50000"/>
                    </a:schemeClr>
                  </a:solidFill>
                  <a:latin typeface="Open Sans" pitchFamily="34" charset="0"/>
                  <a:ea typeface="Open Sans" pitchFamily="34" charset="0"/>
                  <a:cs typeface="Open Sans" pitchFamily="34" charset="0"/>
                </a:rPr>
                <a:t>Fix Cost</a:t>
              </a:r>
              <a:endParaRPr lang="en-US" sz="1000" dirty="0">
                <a:solidFill>
                  <a:schemeClr val="bg1">
                    <a:lumMod val="50000"/>
                  </a:schemeClr>
                </a:solidFill>
                <a:latin typeface="Open Sans" pitchFamily="34" charset="0"/>
                <a:ea typeface="Open Sans" pitchFamily="34" charset="0"/>
                <a:cs typeface="Open Sans" pitchFamily="34" charset="0"/>
              </a:endParaRPr>
            </a:p>
          </p:txBody>
        </p:sp>
        <p:sp>
          <p:nvSpPr>
            <p:cNvPr id="15" name="Text Box 10"/>
            <p:cNvSpPr txBox="1">
              <a:spLocks noChangeArrowheads="1"/>
            </p:cNvSpPr>
            <p:nvPr/>
          </p:nvSpPr>
          <p:spPr bwMode="auto">
            <a:xfrm>
              <a:off x="1446272" y="4366052"/>
              <a:ext cx="925512" cy="375908"/>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lumMod val="50000"/>
                    </a:schemeClr>
                  </a:solidFill>
                  <a:latin typeface="Open Sans" pitchFamily="34" charset="0"/>
                  <a:ea typeface="Open Sans" pitchFamily="34" charset="0"/>
                  <a:cs typeface="Open Sans" pitchFamily="34" charset="0"/>
                </a:rPr>
                <a:t>Property</a:t>
              </a:r>
            </a:p>
            <a:p>
              <a:pPr algn="ctr" defTabSz="1088232"/>
              <a:r>
                <a:rPr lang="en-US" sz="1400" b="1">
                  <a:solidFill>
                    <a:schemeClr val="bg1">
                      <a:lumMod val="50000"/>
                    </a:schemeClr>
                  </a:solidFill>
                  <a:latin typeface="Open Sans" pitchFamily="34" charset="0"/>
                  <a:ea typeface="Open Sans" pitchFamily="34" charset="0"/>
                  <a:cs typeface="Open Sans" pitchFamily="34" charset="0"/>
                </a:rPr>
                <a:t>Cost</a:t>
              </a:r>
              <a:endParaRPr lang="en-US" sz="1000">
                <a:solidFill>
                  <a:schemeClr val="bg1">
                    <a:lumMod val="50000"/>
                  </a:schemeClr>
                </a:solidFill>
                <a:latin typeface="Open Sans" pitchFamily="34" charset="0"/>
                <a:ea typeface="Open Sans" pitchFamily="34" charset="0"/>
                <a:cs typeface="Open Sans" pitchFamily="34" charset="0"/>
              </a:endParaRPr>
            </a:p>
          </p:txBody>
        </p:sp>
        <p:sp>
          <p:nvSpPr>
            <p:cNvPr id="16" name="Text Box 10"/>
            <p:cNvSpPr txBox="1">
              <a:spLocks noChangeArrowheads="1"/>
            </p:cNvSpPr>
            <p:nvPr/>
          </p:nvSpPr>
          <p:spPr bwMode="auto">
            <a:xfrm>
              <a:off x="2402514" y="4366052"/>
              <a:ext cx="925512" cy="206143"/>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lumMod val="50000"/>
                    </a:schemeClr>
                  </a:solidFill>
                  <a:latin typeface="Open Sans" pitchFamily="34" charset="0"/>
                  <a:ea typeface="Open Sans" pitchFamily="34" charset="0"/>
                  <a:cs typeface="Open Sans" pitchFamily="34" charset="0"/>
                </a:rPr>
                <a:t>Interest</a:t>
              </a:r>
              <a:endParaRPr lang="en-US" sz="1000">
                <a:solidFill>
                  <a:schemeClr val="bg1">
                    <a:lumMod val="50000"/>
                  </a:schemeClr>
                </a:solidFill>
                <a:latin typeface="Open Sans" pitchFamily="34" charset="0"/>
                <a:ea typeface="Open Sans" pitchFamily="34" charset="0"/>
                <a:cs typeface="Open Sans" pitchFamily="34" charset="0"/>
              </a:endParaRPr>
            </a:p>
          </p:txBody>
        </p:sp>
        <p:sp>
          <p:nvSpPr>
            <p:cNvPr id="17" name="Text Box 10"/>
            <p:cNvSpPr txBox="1">
              <a:spLocks noChangeArrowheads="1"/>
            </p:cNvSpPr>
            <p:nvPr/>
          </p:nvSpPr>
          <p:spPr bwMode="auto">
            <a:xfrm>
              <a:off x="3328026" y="4366052"/>
              <a:ext cx="925512" cy="375908"/>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lumMod val="50000"/>
                    </a:schemeClr>
                  </a:solidFill>
                  <a:latin typeface="Open Sans" pitchFamily="34" charset="0"/>
                  <a:ea typeface="Open Sans" pitchFamily="34" charset="0"/>
                  <a:cs typeface="Open Sans" pitchFamily="34" charset="0"/>
                </a:rPr>
                <a:t>Another</a:t>
              </a:r>
            </a:p>
            <a:p>
              <a:pPr algn="ctr" defTabSz="1088232"/>
              <a:r>
                <a:rPr lang="en-US" sz="1400" b="1">
                  <a:solidFill>
                    <a:schemeClr val="bg1">
                      <a:lumMod val="50000"/>
                    </a:schemeClr>
                  </a:solidFill>
                  <a:latin typeface="Open Sans" pitchFamily="34" charset="0"/>
                  <a:ea typeface="Open Sans" pitchFamily="34" charset="0"/>
                  <a:cs typeface="Open Sans" pitchFamily="34" charset="0"/>
                </a:rPr>
                <a:t>Cost</a:t>
              </a:r>
              <a:endParaRPr lang="en-US" sz="1000">
                <a:solidFill>
                  <a:schemeClr val="bg1">
                    <a:lumMod val="50000"/>
                  </a:schemeClr>
                </a:solidFill>
                <a:latin typeface="Open Sans" pitchFamily="34" charset="0"/>
                <a:ea typeface="Open Sans" pitchFamily="34" charset="0"/>
                <a:cs typeface="Open Sans" pitchFamily="34" charset="0"/>
              </a:endParaRPr>
            </a:p>
          </p:txBody>
        </p:sp>
        <p:sp>
          <p:nvSpPr>
            <p:cNvPr id="18" name="Text Box 10"/>
            <p:cNvSpPr txBox="1">
              <a:spLocks noChangeArrowheads="1"/>
            </p:cNvSpPr>
            <p:nvPr/>
          </p:nvSpPr>
          <p:spPr bwMode="auto">
            <a:xfrm>
              <a:off x="4252010" y="4366052"/>
              <a:ext cx="925512" cy="375908"/>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lumMod val="50000"/>
                    </a:schemeClr>
                  </a:solidFill>
                  <a:latin typeface="Open Sans" pitchFamily="34" charset="0"/>
                  <a:ea typeface="Open Sans" pitchFamily="34" charset="0"/>
                  <a:cs typeface="Open Sans" pitchFamily="34" charset="0"/>
                </a:rPr>
                <a:t>Labor </a:t>
              </a:r>
            </a:p>
            <a:p>
              <a:pPr algn="ctr" defTabSz="1088232"/>
              <a:r>
                <a:rPr lang="en-US" sz="1400" b="1">
                  <a:solidFill>
                    <a:schemeClr val="bg1">
                      <a:lumMod val="50000"/>
                    </a:schemeClr>
                  </a:solidFill>
                  <a:latin typeface="Open Sans" pitchFamily="34" charset="0"/>
                  <a:ea typeface="Open Sans" pitchFamily="34" charset="0"/>
                  <a:cs typeface="Open Sans" pitchFamily="34" charset="0"/>
                </a:rPr>
                <a:t>Payment</a:t>
              </a:r>
              <a:endParaRPr lang="en-US" sz="1000">
                <a:solidFill>
                  <a:schemeClr val="bg1">
                    <a:lumMod val="50000"/>
                  </a:schemeClr>
                </a:solidFill>
                <a:latin typeface="Open Sans" pitchFamily="34" charset="0"/>
                <a:ea typeface="Open Sans" pitchFamily="34" charset="0"/>
                <a:cs typeface="Open Sans" pitchFamily="34" charset="0"/>
              </a:endParaRPr>
            </a:p>
          </p:txBody>
        </p:sp>
        <p:sp>
          <p:nvSpPr>
            <p:cNvPr id="19" name="Text Box 10"/>
            <p:cNvSpPr txBox="1">
              <a:spLocks noChangeArrowheads="1"/>
            </p:cNvSpPr>
            <p:nvPr/>
          </p:nvSpPr>
          <p:spPr bwMode="auto">
            <a:xfrm>
              <a:off x="5175994" y="4366052"/>
              <a:ext cx="925512" cy="375908"/>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lumMod val="50000"/>
                    </a:schemeClr>
                  </a:solidFill>
                  <a:latin typeface="Open Sans" pitchFamily="34" charset="0"/>
                  <a:ea typeface="Open Sans" pitchFamily="34" charset="0"/>
                  <a:cs typeface="Open Sans" pitchFamily="34" charset="0"/>
                </a:rPr>
                <a:t>Tax</a:t>
              </a:r>
            </a:p>
            <a:p>
              <a:pPr algn="ctr" defTabSz="1088232"/>
              <a:r>
                <a:rPr lang="en-US" sz="1400" b="1">
                  <a:solidFill>
                    <a:schemeClr val="bg1">
                      <a:lumMod val="50000"/>
                    </a:schemeClr>
                  </a:solidFill>
                  <a:latin typeface="Open Sans" pitchFamily="34" charset="0"/>
                  <a:ea typeface="Open Sans" pitchFamily="34" charset="0"/>
                  <a:cs typeface="Open Sans" pitchFamily="34" charset="0"/>
                </a:rPr>
                <a:t>Expense</a:t>
              </a:r>
              <a:endParaRPr lang="en-US" sz="1000">
                <a:solidFill>
                  <a:schemeClr val="bg1">
                    <a:lumMod val="50000"/>
                  </a:schemeClr>
                </a:solidFill>
                <a:latin typeface="Open Sans" pitchFamily="34" charset="0"/>
                <a:ea typeface="Open Sans" pitchFamily="34" charset="0"/>
                <a:cs typeface="Open Sans" pitchFamily="34" charset="0"/>
              </a:endParaRPr>
            </a:p>
          </p:txBody>
        </p:sp>
        <p:cxnSp>
          <p:nvCxnSpPr>
            <p:cNvPr id="20" name="Straight Connector 88"/>
            <p:cNvCxnSpPr/>
            <p:nvPr/>
          </p:nvCxnSpPr>
          <p:spPr>
            <a:xfrm>
              <a:off x="522288" y="4248150"/>
              <a:ext cx="5579218" cy="1329"/>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Text Box 7"/>
            <p:cNvSpPr txBox="1">
              <a:spLocks noChangeArrowheads="1"/>
            </p:cNvSpPr>
            <p:nvPr/>
          </p:nvSpPr>
          <p:spPr bwMode="auto">
            <a:xfrm>
              <a:off x="2580156"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90%</a:t>
              </a:r>
            </a:p>
          </p:txBody>
        </p:sp>
        <p:sp>
          <p:nvSpPr>
            <p:cNvPr id="22" name="Text Box 7"/>
            <p:cNvSpPr txBox="1">
              <a:spLocks noChangeArrowheads="1"/>
            </p:cNvSpPr>
            <p:nvPr/>
          </p:nvSpPr>
          <p:spPr bwMode="auto">
            <a:xfrm>
              <a:off x="3505666"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67%</a:t>
              </a:r>
            </a:p>
          </p:txBody>
        </p:sp>
        <p:sp>
          <p:nvSpPr>
            <p:cNvPr id="23" name="Text Box 7"/>
            <p:cNvSpPr txBox="1">
              <a:spLocks noChangeArrowheads="1"/>
            </p:cNvSpPr>
            <p:nvPr/>
          </p:nvSpPr>
          <p:spPr bwMode="auto">
            <a:xfrm>
              <a:off x="4431180"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54%</a:t>
              </a:r>
            </a:p>
          </p:txBody>
        </p:sp>
        <p:sp>
          <p:nvSpPr>
            <p:cNvPr id="24" name="Text Box 7"/>
            <p:cNvSpPr txBox="1">
              <a:spLocks noChangeArrowheads="1"/>
            </p:cNvSpPr>
            <p:nvPr/>
          </p:nvSpPr>
          <p:spPr bwMode="auto">
            <a:xfrm>
              <a:off x="5356692"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85%</a:t>
              </a:r>
            </a:p>
          </p:txBody>
        </p:sp>
        <p:sp>
          <p:nvSpPr>
            <p:cNvPr id="25" name="Text Box 7"/>
            <p:cNvSpPr txBox="1">
              <a:spLocks noChangeArrowheads="1"/>
            </p:cNvSpPr>
            <p:nvPr/>
          </p:nvSpPr>
          <p:spPr bwMode="auto">
            <a:xfrm>
              <a:off x="1626969"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39%</a:t>
              </a:r>
            </a:p>
          </p:txBody>
        </p:sp>
        <p:sp>
          <p:nvSpPr>
            <p:cNvPr id="26" name="Text Box 7"/>
            <p:cNvSpPr txBox="1">
              <a:spLocks noChangeArrowheads="1"/>
            </p:cNvSpPr>
            <p:nvPr/>
          </p:nvSpPr>
          <p:spPr bwMode="auto">
            <a:xfrm>
              <a:off x="701458" y="3604052"/>
              <a:ext cx="564115" cy="375908"/>
            </a:xfrm>
            <a:prstGeom prst="rect">
              <a:avLst/>
            </a:prstGeom>
            <a:noFill/>
            <a:ln w="9525">
              <a:noFill/>
              <a:miter lim="800000"/>
              <a:headEnd/>
              <a:tailEnd/>
            </a:ln>
          </p:spPr>
          <p:txBody>
            <a:bodyPr wrap="none" lIns="45720" tIns="22860" rIns="45720" bIns="22860">
              <a:spAutoFit/>
            </a:bodyPr>
            <a:lstStyle/>
            <a:p>
              <a:pPr algn="ctr" defTabSz="1088232"/>
              <a:r>
                <a:rPr lang="en-CA" sz="2800" spc="-150" dirty="0">
                  <a:solidFill>
                    <a:schemeClr val="bg1"/>
                  </a:solidFill>
                  <a:latin typeface="Open Sans Light" pitchFamily="34" charset="0"/>
                  <a:ea typeface="Open Sans Light" pitchFamily="34" charset="0"/>
                  <a:cs typeface="Open Sans Light" pitchFamily="34" charset="0"/>
                </a:rPr>
                <a:t>79%</a:t>
              </a:r>
            </a:p>
          </p:txBody>
        </p:sp>
        <p:sp>
          <p:nvSpPr>
            <p:cNvPr id="27" name="Text Box 10"/>
            <p:cNvSpPr txBox="1">
              <a:spLocks noChangeArrowheads="1"/>
            </p:cNvSpPr>
            <p:nvPr/>
          </p:nvSpPr>
          <p:spPr bwMode="auto">
            <a:xfrm>
              <a:off x="6555180" y="1657349"/>
              <a:ext cx="2187520" cy="885203"/>
            </a:xfrm>
            <a:prstGeom prst="rect">
              <a:avLst/>
            </a:prstGeom>
            <a:noFill/>
            <a:ln w="9525">
              <a:noFill/>
              <a:miter lim="800000"/>
              <a:headEnd/>
              <a:tailEnd/>
            </a:ln>
          </p:spPr>
          <p:txBody>
            <a:bodyPr wrap="square" lIns="45720" tIns="22860" rIns="45720" bIns="22860">
              <a:spAutoFit/>
            </a:bodyPr>
            <a:lstStyle/>
            <a:p>
              <a:pPr defTabSz="1088232"/>
              <a:r>
                <a:rPr lang="en-US" sz="1400" i="1">
                  <a:solidFill>
                    <a:schemeClr val="bg1">
                      <a:lumMod val="50000"/>
                    </a:schemeClr>
                  </a:solidFill>
                  <a:latin typeface="Open Sans" pitchFamily="34" charset="0"/>
                  <a:ea typeface="Open Sans" pitchFamily="34" charset="0"/>
                  <a:cs typeface="Open Sans" pitchFamily="34" charset="0"/>
                </a:rPr>
                <a:t>Nullam eu tempor purus. </a:t>
              </a:r>
            </a:p>
            <a:p>
              <a:pPr defTabSz="1088232"/>
              <a:r>
                <a:rPr lang="en-US" sz="1400" i="1">
                  <a:solidFill>
                    <a:schemeClr val="bg1">
                      <a:lumMod val="50000"/>
                    </a:schemeClr>
                  </a:solidFill>
                  <a:latin typeface="Open Sans" pitchFamily="34" charset="0"/>
                  <a:ea typeface="Open Sans" pitchFamily="34" charset="0"/>
                  <a:cs typeface="Open Sans" pitchFamily="34" charset="0"/>
                </a:rPr>
                <a:t>Nunc a leo magna, sit amet consequat risus. Etiam faucibus tortor a ipsum vehicula sed hendrerit eros suscipit. </a:t>
              </a:r>
            </a:p>
          </p:txBody>
        </p:sp>
        <p:sp>
          <p:nvSpPr>
            <p:cNvPr id="28" name="Text Box 10"/>
            <p:cNvSpPr txBox="1">
              <a:spLocks noChangeArrowheads="1"/>
            </p:cNvSpPr>
            <p:nvPr/>
          </p:nvSpPr>
          <p:spPr bwMode="auto">
            <a:xfrm>
              <a:off x="6553200" y="2952750"/>
              <a:ext cx="2189499" cy="1285364"/>
            </a:xfrm>
            <a:prstGeom prst="rect">
              <a:avLst/>
            </a:prstGeom>
            <a:noFill/>
            <a:ln w="9525">
              <a:noFill/>
              <a:miter lim="800000"/>
              <a:headEnd/>
              <a:tailEnd/>
            </a:ln>
          </p:spPr>
          <p:txBody>
            <a:bodyPr wrap="square" lIns="45720" tIns="22860" rIns="45720" bIns="22860">
              <a:spAutoFit/>
            </a:bodyPr>
            <a:lstStyle/>
            <a:p>
              <a:pPr defTabSz="1088232"/>
              <a:r>
                <a:rPr lang="en-US" sz="1600" b="1">
                  <a:solidFill>
                    <a:schemeClr val="bg1">
                      <a:lumMod val="50000"/>
                    </a:schemeClr>
                  </a:solidFill>
                  <a:latin typeface="Open Sans" pitchFamily="34" charset="0"/>
                  <a:ea typeface="Open Sans" pitchFamily="34" charset="0"/>
                  <a:cs typeface="Open Sans" pitchFamily="34" charset="0"/>
                </a:rPr>
                <a:t>Special Condition</a:t>
              </a:r>
            </a:p>
            <a:p>
              <a:pPr defTabSz="1088232"/>
              <a:endParaRPr lang="en-US" sz="10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Etiam faucibus tortor a ipsum vehicula sed hendrerit eros suscipit. Mauris quam dolor, cursus at porta et, luctus eget purus. Nunc tempor luctus interdum. Duis libero leo, consequat ut accumsan eu.</a:t>
              </a:r>
              <a:endParaRPr lang="en-US" sz="1050">
                <a:solidFill>
                  <a:schemeClr val="bg1">
                    <a:lumMod val="50000"/>
                  </a:schemeClr>
                </a:solidFill>
                <a:latin typeface="Open Sans" pitchFamily="34" charset="0"/>
                <a:ea typeface="Open Sans" pitchFamily="34" charset="0"/>
                <a:cs typeface="Open Sans" pitchFamily="34" charset="0"/>
              </a:endParaRPr>
            </a:p>
          </p:txBody>
        </p:sp>
      </p:grpSp>
    </p:spTree>
    <p:extLst>
      <p:ext uri="{BB962C8B-B14F-4D97-AF65-F5344CB8AC3E}">
        <p14:creationId xmlns:p14="http://schemas.microsoft.com/office/powerpoint/2010/main" val="37900664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sp>
        <p:nvSpPr>
          <p:cNvPr id="5" name="矩形 4"/>
          <p:cNvSpPr/>
          <p:nvPr/>
        </p:nvSpPr>
        <p:spPr>
          <a:xfrm>
            <a:off x="6978609" y="5196184"/>
            <a:ext cx="4609234" cy="1320730"/>
          </a:xfrm>
          <a:prstGeom prst="rect">
            <a:avLst/>
          </a:prstGeom>
          <a:solidFill>
            <a:srgbClr val="267F4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r>
              <a:rPr lang="zh-CN" altLang="en-US" sz="1600" dirty="0">
                <a:latin typeface="微软雅黑" panose="020B0503020204020204" pitchFamily="34" charset="-122"/>
                <a:ea typeface="微软雅黑" panose="020B0503020204020204" pitchFamily="34" charset="-122"/>
              </a:rPr>
              <a:t>您的内容打在这里，或通过复制您的文本后在此框中选择或通过复制您的文本文本后在此框中选择粘贴并选择</a:t>
            </a:r>
          </a:p>
        </p:txBody>
      </p:sp>
      <p:sp>
        <p:nvSpPr>
          <p:cNvPr id="6" name="矩形 5"/>
          <p:cNvSpPr/>
          <p:nvPr/>
        </p:nvSpPr>
        <p:spPr>
          <a:xfrm>
            <a:off x="6978609" y="1940104"/>
            <a:ext cx="4609234" cy="3256080"/>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800">
              <a:solidFill>
                <a:schemeClr val="bg1">
                  <a:lumMod val="50000"/>
                </a:schemeClr>
              </a:solidFill>
            </a:endParaRPr>
          </a:p>
        </p:txBody>
      </p:sp>
      <p:grpSp>
        <p:nvGrpSpPr>
          <p:cNvPr id="7" name="组合 6"/>
          <p:cNvGrpSpPr/>
          <p:nvPr/>
        </p:nvGrpSpPr>
        <p:grpSpPr>
          <a:xfrm flipH="1">
            <a:off x="292530" y="2027188"/>
            <a:ext cx="6462963" cy="4365609"/>
            <a:chOff x="132970" y="1110809"/>
            <a:chExt cx="8445671" cy="3261141"/>
          </a:xfrm>
        </p:grpSpPr>
        <p:sp>
          <p:nvSpPr>
            <p:cNvPr id="8" name="流程图: 数据 5"/>
            <p:cNvSpPr/>
            <p:nvPr/>
          </p:nvSpPr>
          <p:spPr>
            <a:xfrm>
              <a:off x="930581" y="1391785"/>
              <a:ext cx="2030283" cy="1096716"/>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9" name="流程图: 数据 5"/>
            <p:cNvSpPr/>
            <p:nvPr/>
          </p:nvSpPr>
          <p:spPr>
            <a:xfrm>
              <a:off x="1735443" y="2278222"/>
              <a:ext cx="2030283" cy="109671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流程图: 数据 5"/>
            <p:cNvSpPr/>
            <p:nvPr/>
          </p:nvSpPr>
          <p:spPr>
            <a:xfrm>
              <a:off x="2533054" y="3162845"/>
              <a:ext cx="2030283" cy="109852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2" name="矩形 11"/>
            <p:cNvSpPr/>
            <p:nvPr/>
          </p:nvSpPr>
          <p:spPr>
            <a:xfrm flipH="1">
              <a:off x="2533054" y="3768304"/>
              <a:ext cx="2827894" cy="603646"/>
            </a:xfrm>
            <a:prstGeom prst="rect">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3" name="矩形 12"/>
            <p:cNvSpPr/>
            <p:nvPr/>
          </p:nvSpPr>
          <p:spPr>
            <a:xfrm flipH="1">
              <a:off x="1735443" y="2883681"/>
              <a:ext cx="2827894" cy="601834"/>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4" name="矩形 13"/>
            <p:cNvSpPr/>
            <p:nvPr/>
          </p:nvSpPr>
          <p:spPr>
            <a:xfrm flipH="1">
              <a:off x="937832" y="1997244"/>
              <a:ext cx="2827894" cy="603647"/>
            </a:xfrm>
            <a:prstGeom prst="rect">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5" name="矩形 14"/>
            <p:cNvSpPr/>
            <p:nvPr/>
          </p:nvSpPr>
          <p:spPr>
            <a:xfrm flipH="1">
              <a:off x="132970" y="1110809"/>
              <a:ext cx="2827894" cy="603646"/>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6" name="文本框 12"/>
            <p:cNvSpPr txBox="1"/>
            <p:nvPr/>
          </p:nvSpPr>
          <p:spPr>
            <a:xfrm>
              <a:off x="2975366" y="1212323"/>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文本框 13"/>
            <p:cNvSpPr txBox="1"/>
            <p:nvPr/>
          </p:nvSpPr>
          <p:spPr>
            <a:xfrm>
              <a:off x="3758475" y="2102384"/>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文本框 14"/>
            <p:cNvSpPr txBox="1"/>
            <p:nvPr/>
          </p:nvSpPr>
          <p:spPr>
            <a:xfrm>
              <a:off x="4585090" y="2992446"/>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2910130" y="1159844"/>
              <a:ext cx="3587238" cy="448327"/>
            </a:xfrm>
            <a:prstGeom prst="rect">
              <a:avLst/>
            </a:prstGeom>
          </p:spPr>
          <p:txBody>
            <a:bodyPr wrap="square">
              <a:spAutoFit/>
            </a:bodyPr>
            <a:lstStyle/>
            <a:p>
              <a:r>
                <a:rPr lang="en-US" altLang="zh-CN" sz="1100" dirty="0">
                  <a:solidFill>
                    <a:schemeClr val="bg1">
                      <a:lumMod val="50000"/>
                    </a:schemeClr>
                  </a:solidFill>
                  <a:latin typeface="Arial" panose="020B0604020202020204" pitchFamily="34" charset="0"/>
                </a:rPr>
                <a:t>You</a:t>
              </a:r>
              <a:r>
                <a:rPr lang="zh-CN" altLang="en-US" sz="1100" dirty="0">
                  <a:solidFill>
                    <a:schemeClr val="bg1">
                      <a:lumMod val="50000"/>
                    </a:schemeClr>
                  </a:solidFill>
                  <a:latin typeface="Arial" panose="020B0604020202020204" pitchFamily="34" charset="0"/>
                </a:rPr>
                <a:t> </a:t>
              </a:r>
              <a:r>
                <a:rPr lang="en-US" altLang="zh-CN" sz="1100" dirty="0">
                  <a:solidFill>
                    <a:schemeClr val="bg1">
                      <a:lumMod val="50000"/>
                    </a:schemeClr>
                  </a:solidFill>
                  <a:latin typeface="Arial" panose="020B0604020202020204" pitchFamily="34" charset="0"/>
                </a:rPr>
                <a:t>can click here to enter your text. Click here to enter your text. You</a:t>
              </a:r>
              <a:r>
                <a:rPr lang="zh-CN" altLang="en-US" sz="1100" dirty="0">
                  <a:solidFill>
                    <a:schemeClr val="bg1">
                      <a:lumMod val="50000"/>
                    </a:schemeClr>
                  </a:solidFill>
                  <a:latin typeface="Arial" panose="020B0604020202020204" pitchFamily="34" charset="0"/>
                </a:rPr>
                <a:t> </a:t>
              </a:r>
              <a:r>
                <a:rPr lang="en-US" altLang="zh-CN" sz="1100" dirty="0">
                  <a:solidFill>
                    <a:schemeClr val="bg1">
                      <a:lumMod val="50000"/>
                    </a:schemeClr>
                  </a:solidFill>
                  <a:latin typeface="Arial" panose="020B0604020202020204" pitchFamily="34" charset="0"/>
                </a:rPr>
                <a:t>can click here to enter your text.</a:t>
              </a:r>
              <a:endParaRPr lang="zh-CN" altLang="en-US" sz="1100" dirty="0">
                <a:solidFill>
                  <a:schemeClr val="bg1">
                    <a:lumMod val="50000"/>
                  </a:schemeClr>
                </a:solidFill>
                <a:latin typeface="Arial" panose="020B0604020202020204" pitchFamily="34" charset="0"/>
              </a:endParaRPr>
            </a:p>
          </p:txBody>
        </p:sp>
        <p:sp>
          <p:nvSpPr>
            <p:cNvPr id="20" name="矩形 19"/>
            <p:cNvSpPr/>
            <p:nvPr/>
          </p:nvSpPr>
          <p:spPr>
            <a:xfrm>
              <a:off x="3482068" y="2063962"/>
              <a:ext cx="3486849" cy="448327"/>
            </a:xfrm>
            <a:prstGeom prst="rect">
              <a:avLst/>
            </a:prstGeom>
          </p:spPr>
          <p:txBody>
            <a:bodyPr wrap="square">
              <a:spAutoFit/>
            </a:bodyPr>
            <a:lstStyle/>
            <a:p>
              <a:r>
                <a:rPr lang="en-US" altLang="zh-CN" sz="1100" dirty="0">
                  <a:solidFill>
                    <a:schemeClr val="bg1">
                      <a:lumMod val="50000"/>
                    </a:schemeClr>
                  </a:solidFill>
                  <a:latin typeface="Arial" panose="020B0604020202020204" pitchFamily="34" charset="0"/>
                </a:rPr>
                <a:t>You</a:t>
              </a:r>
              <a:r>
                <a:rPr lang="zh-CN" altLang="en-US" sz="1100" dirty="0">
                  <a:solidFill>
                    <a:schemeClr val="bg1">
                      <a:lumMod val="50000"/>
                    </a:schemeClr>
                  </a:solidFill>
                  <a:latin typeface="Arial" panose="020B0604020202020204" pitchFamily="34" charset="0"/>
                </a:rPr>
                <a:t> </a:t>
              </a:r>
              <a:r>
                <a:rPr lang="en-US" altLang="zh-CN" sz="1100" dirty="0">
                  <a:solidFill>
                    <a:schemeClr val="bg1">
                      <a:lumMod val="50000"/>
                    </a:schemeClr>
                  </a:solidFill>
                  <a:latin typeface="Arial" panose="020B0604020202020204" pitchFamily="34" charset="0"/>
                </a:rPr>
                <a:t>can click here to enter your text. Click here to enter your text. You</a:t>
              </a:r>
              <a:r>
                <a:rPr lang="zh-CN" altLang="en-US" sz="1100" dirty="0">
                  <a:solidFill>
                    <a:schemeClr val="bg1">
                      <a:lumMod val="50000"/>
                    </a:schemeClr>
                  </a:solidFill>
                  <a:latin typeface="Arial" panose="020B0604020202020204" pitchFamily="34" charset="0"/>
                </a:rPr>
                <a:t> </a:t>
              </a:r>
              <a:r>
                <a:rPr lang="en-US" altLang="zh-CN" sz="1100" dirty="0">
                  <a:solidFill>
                    <a:schemeClr val="bg1">
                      <a:lumMod val="50000"/>
                    </a:schemeClr>
                  </a:solidFill>
                  <a:latin typeface="Arial" panose="020B0604020202020204" pitchFamily="34" charset="0"/>
                </a:rPr>
                <a:t>can click here to enter your text.</a:t>
              </a:r>
              <a:endParaRPr lang="zh-CN" altLang="en-US" sz="1100" dirty="0">
                <a:solidFill>
                  <a:schemeClr val="bg1">
                    <a:lumMod val="50000"/>
                  </a:schemeClr>
                </a:solidFill>
                <a:latin typeface="Arial" panose="020B0604020202020204" pitchFamily="34" charset="0"/>
              </a:endParaRPr>
            </a:p>
          </p:txBody>
        </p:sp>
        <p:sp>
          <p:nvSpPr>
            <p:cNvPr id="21" name="矩形 20"/>
            <p:cNvSpPr/>
            <p:nvPr/>
          </p:nvSpPr>
          <p:spPr>
            <a:xfrm>
              <a:off x="4418260" y="2916133"/>
              <a:ext cx="3698048" cy="448327"/>
            </a:xfrm>
            <a:prstGeom prst="rect">
              <a:avLst/>
            </a:prstGeom>
          </p:spPr>
          <p:txBody>
            <a:bodyPr wrap="square">
              <a:spAutoFit/>
            </a:bodyPr>
            <a:lstStyle/>
            <a:p>
              <a:r>
                <a:rPr lang="en-US" altLang="zh-CN" sz="1100" dirty="0">
                  <a:solidFill>
                    <a:schemeClr val="bg1">
                      <a:lumMod val="50000"/>
                    </a:schemeClr>
                  </a:solidFill>
                  <a:latin typeface="Arial" panose="020B0604020202020204" pitchFamily="34" charset="0"/>
                </a:rPr>
                <a:t>You</a:t>
              </a:r>
              <a:r>
                <a:rPr lang="zh-CN" altLang="en-US" sz="1100" dirty="0">
                  <a:solidFill>
                    <a:schemeClr val="bg1">
                      <a:lumMod val="50000"/>
                    </a:schemeClr>
                  </a:solidFill>
                  <a:latin typeface="Arial" panose="020B0604020202020204" pitchFamily="34" charset="0"/>
                </a:rPr>
                <a:t> </a:t>
              </a:r>
              <a:r>
                <a:rPr lang="en-US" altLang="zh-CN" sz="1100" dirty="0">
                  <a:solidFill>
                    <a:schemeClr val="bg1">
                      <a:lumMod val="50000"/>
                    </a:schemeClr>
                  </a:solidFill>
                  <a:latin typeface="Arial" panose="020B0604020202020204" pitchFamily="34" charset="0"/>
                </a:rPr>
                <a:t>can click here to enter your text. Click here to enter your text. You</a:t>
              </a:r>
              <a:r>
                <a:rPr lang="zh-CN" altLang="en-US" sz="1100" dirty="0">
                  <a:solidFill>
                    <a:schemeClr val="bg1">
                      <a:lumMod val="50000"/>
                    </a:schemeClr>
                  </a:solidFill>
                  <a:latin typeface="Arial" panose="020B0604020202020204" pitchFamily="34" charset="0"/>
                </a:rPr>
                <a:t> </a:t>
              </a:r>
              <a:r>
                <a:rPr lang="en-US" altLang="zh-CN" sz="1100" dirty="0">
                  <a:solidFill>
                    <a:schemeClr val="bg1">
                      <a:lumMod val="50000"/>
                    </a:schemeClr>
                  </a:solidFill>
                  <a:latin typeface="Arial" panose="020B0604020202020204" pitchFamily="34" charset="0"/>
                </a:rPr>
                <a:t>can click here to enter your text.</a:t>
              </a:r>
              <a:endParaRPr lang="zh-CN" altLang="en-US" sz="1100" dirty="0">
                <a:solidFill>
                  <a:schemeClr val="bg1">
                    <a:lumMod val="50000"/>
                  </a:schemeClr>
                </a:solidFill>
                <a:latin typeface="Arial" panose="020B0604020202020204" pitchFamily="34" charset="0"/>
              </a:endParaRPr>
            </a:p>
          </p:txBody>
        </p:sp>
        <p:sp>
          <p:nvSpPr>
            <p:cNvPr id="22" name="矩形 21"/>
            <p:cNvSpPr/>
            <p:nvPr/>
          </p:nvSpPr>
          <p:spPr>
            <a:xfrm>
              <a:off x="5112587" y="3837227"/>
              <a:ext cx="3466054" cy="448327"/>
            </a:xfrm>
            <a:prstGeom prst="rect">
              <a:avLst/>
            </a:prstGeom>
          </p:spPr>
          <p:txBody>
            <a:bodyPr wrap="square">
              <a:spAutoFit/>
            </a:bodyPr>
            <a:lstStyle/>
            <a:p>
              <a:r>
                <a:rPr lang="en-US" altLang="zh-CN" sz="1100" dirty="0">
                  <a:solidFill>
                    <a:schemeClr val="bg1">
                      <a:lumMod val="50000"/>
                    </a:schemeClr>
                  </a:solidFill>
                  <a:latin typeface="Arial" panose="020B0604020202020204" pitchFamily="34" charset="0"/>
                </a:rPr>
                <a:t>You</a:t>
              </a:r>
              <a:r>
                <a:rPr lang="zh-CN" altLang="en-US" sz="1100" dirty="0">
                  <a:solidFill>
                    <a:schemeClr val="bg1">
                      <a:lumMod val="50000"/>
                    </a:schemeClr>
                  </a:solidFill>
                  <a:latin typeface="Arial" panose="020B0604020202020204" pitchFamily="34" charset="0"/>
                </a:rPr>
                <a:t> </a:t>
              </a:r>
              <a:r>
                <a:rPr lang="en-US" altLang="zh-CN" sz="1100" dirty="0">
                  <a:solidFill>
                    <a:schemeClr val="bg1">
                      <a:lumMod val="50000"/>
                    </a:schemeClr>
                  </a:solidFill>
                  <a:latin typeface="Arial" panose="020B0604020202020204" pitchFamily="34" charset="0"/>
                </a:rPr>
                <a:t>can click here to enter your text. Click here to enter your text. You</a:t>
              </a:r>
              <a:r>
                <a:rPr lang="zh-CN" altLang="en-US" sz="1100" dirty="0">
                  <a:solidFill>
                    <a:schemeClr val="bg1">
                      <a:lumMod val="50000"/>
                    </a:schemeClr>
                  </a:solidFill>
                  <a:latin typeface="Arial" panose="020B0604020202020204" pitchFamily="34" charset="0"/>
                </a:rPr>
                <a:t> </a:t>
              </a:r>
              <a:r>
                <a:rPr lang="en-US" altLang="zh-CN" sz="1100" dirty="0">
                  <a:solidFill>
                    <a:schemeClr val="bg1">
                      <a:lumMod val="50000"/>
                    </a:schemeClr>
                  </a:solidFill>
                  <a:latin typeface="Arial" panose="020B0604020202020204" pitchFamily="34" charset="0"/>
                </a:rPr>
                <a:t>can click here to enter your text.</a:t>
              </a:r>
              <a:endParaRPr lang="zh-CN" altLang="en-US" sz="1100" dirty="0">
                <a:solidFill>
                  <a:schemeClr val="bg1">
                    <a:lumMod val="50000"/>
                  </a:schemeClr>
                </a:solidFill>
                <a:latin typeface="Arial" panose="020B0604020202020204" pitchFamily="34" charset="0"/>
              </a:endParaRPr>
            </a:p>
          </p:txBody>
        </p:sp>
      </p:grpSp>
    </p:spTree>
    <p:extLst>
      <p:ext uri="{BB962C8B-B14F-4D97-AF65-F5344CB8AC3E}">
        <p14:creationId xmlns:p14="http://schemas.microsoft.com/office/powerpoint/2010/main" val="418322155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25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361580" y="2040000"/>
            <a:ext cx="9573120" cy="4321400"/>
            <a:chOff x="685800" y="971550"/>
            <a:chExt cx="7763861" cy="3504684"/>
          </a:xfrm>
        </p:grpSpPr>
        <p:sp>
          <p:nvSpPr>
            <p:cNvPr id="6" name="Oval 4"/>
            <p:cNvSpPr/>
            <p:nvPr/>
          </p:nvSpPr>
          <p:spPr>
            <a:xfrm>
              <a:off x="1049722" y="2732457"/>
              <a:ext cx="1007678" cy="1013460"/>
            </a:xfrm>
            <a:prstGeom prst="ellipse">
              <a:avLst/>
            </a:prstGeom>
            <a:solidFill>
              <a:srgbClr val="267F42"/>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7" name="Oval 5"/>
            <p:cNvSpPr/>
            <p:nvPr/>
          </p:nvSpPr>
          <p:spPr>
            <a:xfrm>
              <a:off x="3030922" y="2754047"/>
              <a:ext cx="1007678" cy="1013460"/>
            </a:xfrm>
            <a:prstGeom prst="ellipse">
              <a:avLst/>
            </a:prstGeom>
            <a:solidFill>
              <a:srgbClr val="DF6282"/>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8" name="Oval 6"/>
            <p:cNvSpPr/>
            <p:nvPr/>
          </p:nvSpPr>
          <p:spPr>
            <a:xfrm>
              <a:off x="5088322" y="2764207"/>
              <a:ext cx="1007678" cy="1013460"/>
            </a:xfrm>
            <a:prstGeom prst="ellipse">
              <a:avLst/>
            </a:prstGeom>
            <a:solidFill>
              <a:srgbClr val="267F42"/>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9" name="Oval 7"/>
            <p:cNvSpPr/>
            <p:nvPr/>
          </p:nvSpPr>
          <p:spPr>
            <a:xfrm>
              <a:off x="7069522" y="2785797"/>
              <a:ext cx="1007678" cy="1013460"/>
            </a:xfrm>
            <a:prstGeom prst="ellipse">
              <a:avLst/>
            </a:prstGeom>
            <a:solidFill>
              <a:srgbClr val="DF6282"/>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0" name="Text Box 10"/>
            <p:cNvSpPr txBox="1">
              <a:spLocks noChangeArrowheads="1"/>
            </p:cNvSpPr>
            <p:nvPr/>
          </p:nvSpPr>
          <p:spPr bwMode="auto">
            <a:xfrm>
              <a:off x="685800"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dirty="0">
                  <a:solidFill>
                    <a:schemeClr val="bg1">
                      <a:lumMod val="50000"/>
                    </a:schemeClr>
                  </a:solidFill>
                  <a:latin typeface="Open Sans" pitchFamily="34" charset="0"/>
                  <a:ea typeface="Open Sans" pitchFamily="34" charset="0"/>
                  <a:cs typeface="Open Sans" pitchFamily="34" charset="0"/>
                </a:rPr>
                <a:t>Spying</a:t>
              </a:r>
            </a:p>
            <a:p>
              <a:pPr algn="ctr" defTabSz="1088232"/>
              <a:r>
                <a:rPr lang="en-US" sz="1050" dirty="0" err="1">
                  <a:solidFill>
                    <a:schemeClr val="bg1">
                      <a:lumMod val="50000"/>
                    </a:schemeClr>
                  </a:solidFill>
                  <a:latin typeface="Open Sans" pitchFamily="34" charset="0"/>
                  <a:ea typeface="Open Sans" pitchFamily="34" charset="0"/>
                  <a:cs typeface="Open Sans" pitchFamily="34" charset="0"/>
                </a:rPr>
                <a:t>Nullam</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eu</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tempor</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purus</a:t>
              </a:r>
              <a:r>
                <a:rPr lang="en-US" sz="1050" dirty="0">
                  <a:solidFill>
                    <a:schemeClr val="bg1">
                      <a:lumMod val="50000"/>
                    </a:schemeClr>
                  </a:solidFill>
                  <a:latin typeface="Open Sans" pitchFamily="34" charset="0"/>
                  <a:ea typeface="Open Sans" pitchFamily="34" charset="0"/>
                  <a:cs typeface="Open Sans" pitchFamily="34" charset="0"/>
                </a:rPr>
                <a:t>. Nunc a </a:t>
              </a:r>
              <a:r>
                <a:rPr lang="en-US" sz="1050" dirty="0" err="1">
                  <a:solidFill>
                    <a:schemeClr val="bg1">
                      <a:lumMod val="50000"/>
                    </a:schemeClr>
                  </a:solidFill>
                  <a:latin typeface="Open Sans" pitchFamily="34" charset="0"/>
                  <a:ea typeface="Open Sans" pitchFamily="34" charset="0"/>
                  <a:cs typeface="Open Sans" pitchFamily="34" charset="0"/>
                </a:rPr>
                <a:t>leo</a:t>
              </a:r>
              <a:r>
                <a:rPr lang="en-US" sz="1050" dirty="0">
                  <a:solidFill>
                    <a:schemeClr val="bg1">
                      <a:lumMod val="50000"/>
                    </a:schemeClr>
                  </a:solidFill>
                  <a:latin typeface="Open Sans" pitchFamily="34" charset="0"/>
                  <a:ea typeface="Open Sans" pitchFamily="34" charset="0"/>
                  <a:cs typeface="Open Sans" pitchFamily="34" charset="0"/>
                </a:rPr>
                <a:t> magna, sit </a:t>
              </a:r>
              <a:r>
                <a:rPr lang="en-US" sz="1050" dirty="0" err="1">
                  <a:solidFill>
                    <a:schemeClr val="bg1">
                      <a:lumMod val="50000"/>
                    </a:schemeClr>
                  </a:solidFill>
                  <a:latin typeface="Open Sans" pitchFamily="34" charset="0"/>
                  <a:ea typeface="Open Sans" pitchFamily="34" charset="0"/>
                  <a:cs typeface="Open Sans" pitchFamily="34" charset="0"/>
                </a:rPr>
                <a:t>amet</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consequat</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risus</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Nullam</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eu</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tempor</a:t>
              </a:r>
              <a:r>
                <a:rPr lang="en-US" sz="1050" dirty="0">
                  <a:solidFill>
                    <a:schemeClr val="bg1">
                      <a:lumMod val="50000"/>
                    </a:schemeClr>
                  </a:solidFill>
                  <a:latin typeface="Open Sans" pitchFamily="34" charset="0"/>
                  <a:ea typeface="Open Sans" pitchFamily="34" charset="0"/>
                  <a:cs typeface="Open Sans" pitchFamily="34" charset="0"/>
                </a:rPr>
                <a:t> </a:t>
              </a:r>
              <a:r>
                <a:rPr lang="en-US" sz="1050" dirty="0" err="1">
                  <a:solidFill>
                    <a:schemeClr val="bg1">
                      <a:lumMod val="50000"/>
                    </a:schemeClr>
                  </a:solidFill>
                  <a:latin typeface="Open Sans" pitchFamily="34" charset="0"/>
                  <a:ea typeface="Open Sans" pitchFamily="34" charset="0"/>
                  <a:cs typeface="Open Sans" pitchFamily="34" charset="0"/>
                </a:rPr>
                <a:t>purus</a:t>
              </a:r>
              <a:r>
                <a:rPr lang="en-US" sz="1050" dirty="0">
                  <a:solidFill>
                    <a:schemeClr val="bg1">
                      <a:lumMod val="50000"/>
                    </a:schemeClr>
                  </a:solidFill>
                  <a:latin typeface="Open Sans" pitchFamily="34" charset="0"/>
                  <a:ea typeface="Open Sans" pitchFamily="34" charset="0"/>
                  <a:cs typeface="Open Sans" pitchFamily="34" charset="0"/>
                </a:rPr>
                <a:t>.</a:t>
              </a:r>
            </a:p>
          </p:txBody>
        </p:sp>
        <p:sp>
          <p:nvSpPr>
            <p:cNvPr id="12" name="Text Box 10"/>
            <p:cNvSpPr txBox="1">
              <a:spLocks noChangeArrowheads="1"/>
            </p:cNvSpPr>
            <p:nvPr/>
          </p:nvSpPr>
          <p:spPr bwMode="auto">
            <a:xfrm>
              <a:off x="2658461"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50000"/>
                    </a:schemeClr>
                  </a:solidFill>
                  <a:latin typeface="Open Sans" pitchFamily="34" charset="0"/>
                  <a:ea typeface="Open Sans" pitchFamily="34" charset="0"/>
                  <a:cs typeface="Open Sans" pitchFamily="34" charset="0"/>
                </a:rPr>
                <a:t>More Power</a:t>
              </a:r>
            </a:p>
            <a:p>
              <a:pPr algn="ct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3" name="Text Box 10"/>
            <p:cNvSpPr txBox="1">
              <a:spLocks noChangeArrowheads="1"/>
            </p:cNvSpPr>
            <p:nvPr/>
          </p:nvSpPr>
          <p:spPr bwMode="auto">
            <a:xfrm>
              <a:off x="4715861"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50000"/>
                    </a:schemeClr>
                  </a:solidFill>
                  <a:latin typeface="Open Sans" pitchFamily="34" charset="0"/>
                  <a:ea typeface="Open Sans" pitchFamily="34" charset="0"/>
                  <a:cs typeface="Open Sans" pitchFamily="34" charset="0"/>
                </a:rPr>
                <a:t>Quick</a:t>
              </a:r>
            </a:p>
            <a:p>
              <a:pPr algn="ct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4" name="Text Box 10"/>
            <p:cNvSpPr txBox="1">
              <a:spLocks noChangeArrowheads="1"/>
            </p:cNvSpPr>
            <p:nvPr/>
          </p:nvSpPr>
          <p:spPr bwMode="auto">
            <a:xfrm>
              <a:off x="6697061"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50000"/>
                    </a:schemeClr>
                  </a:solidFill>
                  <a:latin typeface="Open Sans" pitchFamily="34" charset="0"/>
                  <a:ea typeface="Open Sans" pitchFamily="34" charset="0"/>
                  <a:cs typeface="Open Sans" pitchFamily="34" charset="0"/>
                </a:rPr>
                <a:t>Warning</a:t>
              </a:r>
            </a:p>
            <a:p>
              <a:pPr algn="ctr" defTabSz="1088232"/>
              <a:r>
                <a:rPr lang="en-US" sz="105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5" name="Oval 12"/>
            <p:cNvSpPr/>
            <p:nvPr/>
          </p:nvSpPr>
          <p:spPr>
            <a:xfrm>
              <a:off x="3810000" y="971550"/>
              <a:ext cx="1447800" cy="1456107"/>
            </a:xfrm>
            <a:prstGeom prst="ellipse">
              <a:avLst/>
            </a:prstGeom>
            <a:solidFill>
              <a:srgbClr val="267F42"/>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6" name="Arc 16"/>
            <p:cNvSpPr/>
            <p:nvPr/>
          </p:nvSpPr>
          <p:spPr>
            <a:xfrm>
              <a:off x="3534760" y="1665657"/>
              <a:ext cx="3932839"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17" name="Arc 17"/>
            <p:cNvSpPr/>
            <p:nvPr/>
          </p:nvSpPr>
          <p:spPr>
            <a:xfrm flipH="1">
              <a:off x="1568341" y="1665657"/>
              <a:ext cx="3932839"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18" name="Arc 18"/>
            <p:cNvSpPr/>
            <p:nvPr/>
          </p:nvSpPr>
          <p:spPr>
            <a:xfrm>
              <a:off x="4830161" y="2199057"/>
              <a:ext cx="762000"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19" name="Arc 19"/>
            <p:cNvSpPr/>
            <p:nvPr/>
          </p:nvSpPr>
          <p:spPr>
            <a:xfrm flipH="1">
              <a:off x="3429000" y="2199057"/>
              <a:ext cx="762000"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grpSp>
          <p:nvGrpSpPr>
            <p:cNvPr id="20" name="Group 20"/>
            <p:cNvGrpSpPr/>
            <p:nvPr/>
          </p:nvGrpSpPr>
          <p:grpSpPr>
            <a:xfrm>
              <a:off x="1363881" y="3019082"/>
              <a:ext cx="379359" cy="386846"/>
              <a:chOff x="7160655" y="2178006"/>
              <a:chExt cx="379359" cy="386846"/>
            </a:xfrm>
            <a:solidFill>
              <a:schemeClr val="bg1"/>
            </a:solidFill>
          </p:grpSpPr>
          <p:sp>
            <p:nvSpPr>
              <p:cNvPr id="52"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3"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4"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sp>
          <p:nvSpPr>
            <p:cNvPr id="21" name="Freeform 62"/>
            <p:cNvSpPr>
              <a:spLocks noEditPoints="1"/>
            </p:cNvSpPr>
            <p:nvPr/>
          </p:nvSpPr>
          <p:spPr bwMode="auto">
            <a:xfrm>
              <a:off x="7393665" y="3028846"/>
              <a:ext cx="359392" cy="484182"/>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nvGrpSpPr>
            <p:cNvPr id="22" name="Group 25"/>
            <p:cNvGrpSpPr/>
            <p:nvPr/>
          </p:nvGrpSpPr>
          <p:grpSpPr>
            <a:xfrm>
              <a:off x="4205157" y="1280282"/>
              <a:ext cx="657487" cy="578840"/>
              <a:chOff x="6040049" y="4182118"/>
              <a:chExt cx="521619" cy="459224"/>
            </a:xfrm>
            <a:solidFill>
              <a:schemeClr val="bg1"/>
            </a:solidFill>
          </p:grpSpPr>
          <p:sp>
            <p:nvSpPr>
              <p:cNvPr id="47"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8"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9"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0"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1"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grpSp>
          <p:nvGrpSpPr>
            <p:cNvPr id="23" name="Group 31"/>
            <p:cNvGrpSpPr/>
            <p:nvPr/>
          </p:nvGrpSpPr>
          <p:grpSpPr>
            <a:xfrm>
              <a:off x="3326362" y="3163839"/>
              <a:ext cx="416796" cy="259561"/>
              <a:chOff x="2942785" y="3296116"/>
              <a:chExt cx="416796" cy="259561"/>
            </a:xfrm>
            <a:solidFill>
              <a:schemeClr val="bg1"/>
            </a:solidFill>
          </p:grpSpPr>
          <p:sp>
            <p:nvSpPr>
              <p:cNvPr id="44"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5" name="Rectangle 96"/>
              <p:cNvSpPr>
                <a:spLocks noChangeArrowheads="1"/>
              </p:cNvSpPr>
              <p:nvPr/>
            </p:nvSpPr>
            <p:spPr bwMode="auto">
              <a:xfrm>
                <a:off x="3000187" y="3351023"/>
                <a:ext cx="79865" cy="14475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6" name="Rectangle 97"/>
              <p:cNvSpPr>
                <a:spLocks noChangeArrowheads="1"/>
              </p:cNvSpPr>
              <p:nvPr/>
            </p:nvSpPr>
            <p:spPr bwMode="auto">
              <a:xfrm>
                <a:off x="3092532" y="3351023"/>
                <a:ext cx="77370" cy="14475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grpSp>
          <p:nvGrpSpPr>
            <p:cNvPr id="24" name="Group 35"/>
            <p:cNvGrpSpPr/>
            <p:nvPr/>
          </p:nvGrpSpPr>
          <p:grpSpPr>
            <a:xfrm>
              <a:off x="5319859" y="3010640"/>
              <a:ext cx="524040" cy="520593"/>
              <a:chOff x="6853673" y="3715407"/>
              <a:chExt cx="379359" cy="376864"/>
            </a:xfrm>
            <a:solidFill>
              <a:schemeClr val="bg1"/>
            </a:solidFill>
          </p:grpSpPr>
          <p:sp>
            <p:nvSpPr>
              <p:cNvPr id="26"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7"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8"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9"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0"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1"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2"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3"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4"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5"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6"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7"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8"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9"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0"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1"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2"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3"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sp>
          <p:nvSpPr>
            <p:cNvPr id="25" name="Text Box 10"/>
            <p:cNvSpPr txBox="1">
              <a:spLocks noChangeArrowheads="1"/>
            </p:cNvSpPr>
            <p:nvPr/>
          </p:nvSpPr>
          <p:spPr bwMode="auto">
            <a:xfrm>
              <a:off x="3946350" y="1917003"/>
              <a:ext cx="1176214" cy="172309"/>
            </a:xfrm>
            <a:prstGeom prst="rect">
              <a:avLst/>
            </a:prstGeom>
            <a:noFill/>
            <a:ln w="9525">
              <a:noFill/>
              <a:miter lim="800000"/>
              <a:headEnd/>
              <a:tailEnd/>
            </a:ln>
          </p:spPr>
          <p:txBody>
            <a:bodyPr wrap="square" lIns="45720" tIns="22860" rIns="45720" bIns="22860">
              <a:spAutoFit/>
            </a:bodyPr>
            <a:lstStyle/>
            <a:p>
              <a:pPr algn="ctr" defTabSz="1088232"/>
              <a:r>
                <a:rPr lang="en-US" sz="1200">
                  <a:solidFill>
                    <a:schemeClr val="bg1">
                      <a:lumMod val="85000"/>
                    </a:schemeClr>
                  </a:solidFill>
                  <a:latin typeface="Open Sans" pitchFamily="34" charset="0"/>
                  <a:ea typeface="Open Sans" pitchFamily="34" charset="0"/>
                  <a:cs typeface="Open Sans" pitchFamily="34" charset="0"/>
                </a:rPr>
                <a:t>Surrounding</a:t>
              </a:r>
              <a:endParaRPr lang="en-US" sz="1000">
                <a:solidFill>
                  <a:schemeClr val="bg1">
                    <a:lumMod val="85000"/>
                  </a:schemeClr>
                </a:solidFill>
                <a:latin typeface="Open Sans" pitchFamily="34" charset="0"/>
                <a:ea typeface="Open Sans" pitchFamily="34" charset="0"/>
                <a:cs typeface="Open Sans" pitchFamily="34" charset="0"/>
              </a:endParaRPr>
            </a:p>
          </p:txBody>
        </p:sp>
      </p:grpSp>
    </p:spTree>
    <p:extLst>
      <p:ext uri="{BB962C8B-B14F-4D97-AF65-F5344CB8AC3E}">
        <p14:creationId xmlns:p14="http://schemas.microsoft.com/office/powerpoint/2010/main" val="47228440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9" name="椭圆 28"/>
          <p:cNvSpPr/>
          <p:nvPr/>
        </p:nvSpPr>
        <p:spPr>
          <a:xfrm>
            <a:off x="6334939" y="4777175"/>
            <a:ext cx="890531" cy="890531"/>
          </a:xfrm>
          <a:prstGeom prst="ellipse">
            <a:avLst/>
          </a:prstGeom>
          <a:no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srgbClr val="267F42"/>
                </a:solidFill>
              </a:rPr>
              <a:t>4</a:t>
            </a:r>
            <a:endParaRPr lang="zh-CN" altLang="en-US" sz="4400" dirty="0">
              <a:solidFill>
                <a:srgbClr val="267F42"/>
              </a:solidFill>
            </a:endParaRPr>
          </a:p>
        </p:txBody>
      </p:sp>
      <p:sp>
        <p:nvSpPr>
          <p:cNvPr id="30" name="椭圆 29"/>
          <p:cNvSpPr/>
          <p:nvPr/>
        </p:nvSpPr>
        <p:spPr>
          <a:xfrm>
            <a:off x="1897176" y="4779534"/>
            <a:ext cx="890531" cy="890531"/>
          </a:xfrm>
          <a:prstGeom prst="ellipse">
            <a:avLst/>
          </a:prstGeom>
          <a:no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srgbClr val="DF6282"/>
                </a:solidFill>
              </a:rPr>
              <a:t>2</a:t>
            </a:r>
            <a:endParaRPr lang="zh-CN" altLang="en-US" sz="4400" dirty="0">
              <a:solidFill>
                <a:srgbClr val="DF6282"/>
              </a:solidFill>
            </a:endParaRPr>
          </a:p>
        </p:txBody>
      </p:sp>
      <p:sp>
        <p:nvSpPr>
          <p:cNvPr id="31" name="椭圆 30"/>
          <p:cNvSpPr/>
          <p:nvPr/>
        </p:nvSpPr>
        <p:spPr>
          <a:xfrm>
            <a:off x="1897176" y="3533986"/>
            <a:ext cx="890531" cy="890531"/>
          </a:xfrm>
          <a:prstGeom prst="ellipse">
            <a:avLst/>
          </a:prstGeom>
          <a:no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srgbClr val="267F42"/>
                </a:solidFill>
              </a:rPr>
              <a:t>1</a:t>
            </a:r>
            <a:endParaRPr lang="zh-CN" altLang="en-US" sz="4400" dirty="0">
              <a:solidFill>
                <a:srgbClr val="267F42"/>
              </a:solidFill>
            </a:endParaRPr>
          </a:p>
        </p:txBody>
      </p:sp>
      <p:sp>
        <p:nvSpPr>
          <p:cNvPr id="32" name="椭圆 31"/>
          <p:cNvSpPr/>
          <p:nvPr/>
        </p:nvSpPr>
        <p:spPr>
          <a:xfrm>
            <a:off x="6334939" y="3529812"/>
            <a:ext cx="890531" cy="890531"/>
          </a:xfrm>
          <a:prstGeom prst="ellipse">
            <a:avLst/>
          </a:prstGeom>
          <a:noFill/>
          <a:ln>
            <a:solidFill>
              <a:srgbClr val="DF6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srgbClr val="DF6282"/>
                </a:solidFill>
              </a:rPr>
              <a:t>3</a:t>
            </a:r>
            <a:endParaRPr lang="zh-CN" altLang="en-US" sz="4400" dirty="0">
              <a:solidFill>
                <a:srgbClr val="DF6282"/>
              </a:solidFill>
            </a:endParaRPr>
          </a:p>
        </p:txBody>
      </p:sp>
      <p:sp>
        <p:nvSpPr>
          <p:cNvPr id="33" name="燕尾形 6"/>
          <p:cNvSpPr/>
          <p:nvPr/>
        </p:nvSpPr>
        <p:spPr>
          <a:xfrm>
            <a:off x="2934232" y="3712821"/>
            <a:ext cx="429649" cy="463420"/>
          </a:xfrm>
          <a:prstGeom prst="chevron">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34" name="燕尾形 7"/>
          <p:cNvSpPr/>
          <p:nvPr/>
        </p:nvSpPr>
        <p:spPr>
          <a:xfrm>
            <a:off x="2934232" y="4970390"/>
            <a:ext cx="429649" cy="463420"/>
          </a:xfrm>
          <a:prstGeom prst="chevron">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35" name="燕尾形 8"/>
          <p:cNvSpPr/>
          <p:nvPr/>
        </p:nvSpPr>
        <p:spPr>
          <a:xfrm>
            <a:off x="7371995" y="3736503"/>
            <a:ext cx="429649" cy="463420"/>
          </a:xfrm>
          <a:prstGeom prst="chevron">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37" name="燕尾形 9"/>
          <p:cNvSpPr/>
          <p:nvPr/>
        </p:nvSpPr>
        <p:spPr>
          <a:xfrm>
            <a:off x="7371995" y="5004730"/>
            <a:ext cx="429649" cy="463420"/>
          </a:xfrm>
          <a:prstGeom prst="chevron">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grpSp>
        <p:nvGrpSpPr>
          <p:cNvPr id="38" name="组合 37"/>
          <p:cNvGrpSpPr/>
          <p:nvPr/>
        </p:nvGrpSpPr>
        <p:grpSpPr>
          <a:xfrm>
            <a:off x="3293110" y="3712821"/>
            <a:ext cx="2713464" cy="463420"/>
            <a:chOff x="3382715" y="1432965"/>
            <a:chExt cx="2713464" cy="463420"/>
          </a:xfrm>
          <a:noFill/>
        </p:grpSpPr>
        <p:sp>
          <p:nvSpPr>
            <p:cNvPr id="46" name="燕尾形 12"/>
            <p:cNvSpPr/>
            <p:nvPr/>
          </p:nvSpPr>
          <p:spPr>
            <a:xfrm>
              <a:off x="3382715" y="1432965"/>
              <a:ext cx="2713464" cy="463420"/>
            </a:xfrm>
            <a:prstGeom prst="chevron">
              <a:avLst/>
            </a:prstGeom>
            <a:grp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47" name="矩形 46"/>
            <p:cNvSpPr/>
            <p:nvPr/>
          </p:nvSpPr>
          <p:spPr>
            <a:xfrm>
              <a:off x="3756119" y="1441265"/>
              <a:ext cx="2103461" cy="420564"/>
            </a:xfrm>
            <a:prstGeom prst="rect">
              <a:avLst/>
            </a:prstGeom>
            <a:grpFill/>
            <a:ln>
              <a:noFill/>
            </a:ln>
          </p:spPr>
          <p:txBody>
            <a:bodyPr wrap="none">
              <a:spAutoFit/>
            </a:bodyPr>
            <a:lstStyle/>
            <a:p>
              <a:pPr fontAlgn="base">
                <a:spcBef>
                  <a:spcPct val="0"/>
                </a:spcBef>
                <a:spcAft>
                  <a:spcPct val="0"/>
                </a:spcAft>
              </a:pPr>
              <a:r>
                <a:rPr lang="zh-CN" altLang="en-US" sz="2133" dirty="0">
                  <a:solidFill>
                    <a:schemeClr val="bg1">
                      <a:lumMod val="50000"/>
                    </a:schemeClr>
                  </a:solidFill>
                  <a:latin typeface="微软雅黑" panose="020B0503020204020204" pitchFamily="34" charset="-122"/>
                  <a:ea typeface="微软雅黑" panose="020B0503020204020204" pitchFamily="34" charset="-122"/>
                </a:rPr>
                <a:t>添加目录一文字</a:t>
              </a:r>
            </a:p>
          </p:txBody>
        </p:sp>
      </p:grpSp>
      <p:grpSp>
        <p:nvGrpSpPr>
          <p:cNvPr id="48" name="组合 47"/>
          <p:cNvGrpSpPr/>
          <p:nvPr/>
        </p:nvGrpSpPr>
        <p:grpSpPr>
          <a:xfrm>
            <a:off x="3293110" y="4970390"/>
            <a:ext cx="2713464" cy="463420"/>
            <a:chOff x="4463688" y="2325220"/>
            <a:chExt cx="2713464" cy="463420"/>
          </a:xfrm>
          <a:noFill/>
        </p:grpSpPr>
        <p:sp>
          <p:nvSpPr>
            <p:cNvPr id="49" name="燕尾形 15"/>
            <p:cNvSpPr/>
            <p:nvPr/>
          </p:nvSpPr>
          <p:spPr>
            <a:xfrm>
              <a:off x="4463688" y="2325220"/>
              <a:ext cx="2713464" cy="463420"/>
            </a:xfrm>
            <a:prstGeom prst="chevron">
              <a:avLst/>
            </a:prstGeom>
            <a:grpFill/>
            <a:ln>
              <a:solidFill>
                <a:srgbClr val="DF6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52" name="矩形 51"/>
            <p:cNvSpPr/>
            <p:nvPr/>
          </p:nvSpPr>
          <p:spPr>
            <a:xfrm>
              <a:off x="4831599" y="2346648"/>
              <a:ext cx="2103461" cy="420564"/>
            </a:xfrm>
            <a:prstGeom prst="rect">
              <a:avLst/>
            </a:prstGeom>
            <a:grpFill/>
            <a:ln>
              <a:noFill/>
            </a:ln>
          </p:spPr>
          <p:txBody>
            <a:bodyPr wrap="none">
              <a:spAutoFit/>
            </a:bodyPr>
            <a:lstStyle/>
            <a:p>
              <a:pPr fontAlgn="base">
                <a:spcBef>
                  <a:spcPct val="0"/>
                </a:spcBef>
                <a:spcAft>
                  <a:spcPct val="0"/>
                </a:spcAft>
              </a:pPr>
              <a:r>
                <a:rPr lang="zh-CN" altLang="en-US" sz="2133" dirty="0">
                  <a:solidFill>
                    <a:schemeClr val="bg1">
                      <a:lumMod val="50000"/>
                    </a:schemeClr>
                  </a:solidFill>
                  <a:latin typeface="微软雅黑" panose="020B0503020204020204" pitchFamily="34" charset="-122"/>
                  <a:ea typeface="微软雅黑" panose="020B0503020204020204" pitchFamily="34" charset="-122"/>
                </a:rPr>
                <a:t>添加目录二文字</a:t>
              </a:r>
            </a:p>
          </p:txBody>
        </p:sp>
      </p:grpSp>
      <p:grpSp>
        <p:nvGrpSpPr>
          <p:cNvPr id="54" name="组合 53"/>
          <p:cNvGrpSpPr/>
          <p:nvPr/>
        </p:nvGrpSpPr>
        <p:grpSpPr>
          <a:xfrm>
            <a:off x="7730873" y="3736503"/>
            <a:ext cx="2713464" cy="463420"/>
            <a:chOff x="5477851" y="3221290"/>
            <a:chExt cx="2713464" cy="463420"/>
          </a:xfrm>
          <a:noFill/>
        </p:grpSpPr>
        <p:sp>
          <p:nvSpPr>
            <p:cNvPr id="56" name="燕尾形 18"/>
            <p:cNvSpPr/>
            <p:nvPr/>
          </p:nvSpPr>
          <p:spPr>
            <a:xfrm>
              <a:off x="5477851" y="3221290"/>
              <a:ext cx="2713464" cy="463420"/>
            </a:xfrm>
            <a:prstGeom prst="chevron">
              <a:avLst/>
            </a:prstGeom>
            <a:grpFill/>
            <a:ln>
              <a:solidFill>
                <a:srgbClr val="DF6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64" name="矩形 63"/>
            <p:cNvSpPr/>
            <p:nvPr/>
          </p:nvSpPr>
          <p:spPr>
            <a:xfrm>
              <a:off x="5851379" y="3240464"/>
              <a:ext cx="2103461" cy="420564"/>
            </a:xfrm>
            <a:prstGeom prst="rect">
              <a:avLst/>
            </a:prstGeom>
            <a:grpFill/>
            <a:ln>
              <a:noFill/>
            </a:ln>
          </p:spPr>
          <p:txBody>
            <a:bodyPr wrap="none">
              <a:spAutoFit/>
            </a:bodyPr>
            <a:lstStyle/>
            <a:p>
              <a:pPr fontAlgn="base">
                <a:spcBef>
                  <a:spcPct val="0"/>
                </a:spcBef>
                <a:spcAft>
                  <a:spcPct val="0"/>
                </a:spcAft>
              </a:pPr>
              <a:r>
                <a:rPr lang="zh-CN" altLang="en-US" sz="2133" dirty="0">
                  <a:solidFill>
                    <a:schemeClr val="bg1">
                      <a:lumMod val="50000"/>
                    </a:schemeClr>
                  </a:solidFill>
                  <a:latin typeface="微软雅黑" panose="020B0503020204020204" pitchFamily="34" charset="-122"/>
                  <a:ea typeface="微软雅黑" panose="020B0503020204020204" pitchFamily="34" charset="-122"/>
                </a:rPr>
                <a:t>添加目录三文字</a:t>
              </a:r>
            </a:p>
          </p:txBody>
        </p:sp>
      </p:grpSp>
      <p:grpSp>
        <p:nvGrpSpPr>
          <p:cNvPr id="65" name="组合 64"/>
          <p:cNvGrpSpPr/>
          <p:nvPr/>
        </p:nvGrpSpPr>
        <p:grpSpPr>
          <a:xfrm>
            <a:off x="7730873" y="5004730"/>
            <a:ext cx="2713464" cy="463420"/>
            <a:chOff x="4469387" y="4122389"/>
            <a:chExt cx="2713464" cy="463420"/>
          </a:xfrm>
          <a:noFill/>
        </p:grpSpPr>
        <p:sp>
          <p:nvSpPr>
            <p:cNvPr id="66" name="燕尾形 21"/>
            <p:cNvSpPr/>
            <p:nvPr/>
          </p:nvSpPr>
          <p:spPr>
            <a:xfrm>
              <a:off x="4469387" y="4122389"/>
              <a:ext cx="2713464" cy="463420"/>
            </a:xfrm>
            <a:prstGeom prst="chevron">
              <a:avLst/>
            </a:prstGeom>
            <a:grp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67" name="矩形 66"/>
            <p:cNvSpPr/>
            <p:nvPr/>
          </p:nvSpPr>
          <p:spPr>
            <a:xfrm>
              <a:off x="4868523" y="4129817"/>
              <a:ext cx="2103461" cy="420564"/>
            </a:xfrm>
            <a:prstGeom prst="rect">
              <a:avLst/>
            </a:prstGeom>
            <a:grpFill/>
            <a:ln>
              <a:noFill/>
            </a:ln>
          </p:spPr>
          <p:txBody>
            <a:bodyPr wrap="none">
              <a:spAutoFit/>
            </a:bodyPr>
            <a:lstStyle/>
            <a:p>
              <a:pPr fontAlgn="base">
                <a:spcBef>
                  <a:spcPct val="0"/>
                </a:spcBef>
                <a:spcAft>
                  <a:spcPct val="0"/>
                </a:spcAft>
              </a:pPr>
              <a:r>
                <a:rPr lang="zh-CN" altLang="en-US" sz="2133" dirty="0">
                  <a:solidFill>
                    <a:schemeClr val="bg1">
                      <a:lumMod val="50000"/>
                    </a:schemeClr>
                  </a:solidFill>
                  <a:latin typeface="微软雅黑" panose="020B0503020204020204" pitchFamily="34" charset="-122"/>
                  <a:ea typeface="微软雅黑" panose="020B0503020204020204" pitchFamily="34" charset="-122"/>
                </a:rPr>
                <a:t>添加目录四文字</a:t>
              </a:r>
            </a:p>
          </p:txBody>
        </p:sp>
      </p:grpSp>
      <p:sp>
        <p:nvSpPr>
          <p:cNvPr id="68" name="WordArt 293"/>
          <p:cNvSpPr>
            <a:spLocks noChangeArrowheads="1" noChangeShapeType="1" noTextEdit="1"/>
          </p:cNvSpPr>
          <p:nvPr/>
        </p:nvSpPr>
        <p:spPr bwMode="auto">
          <a:xfrm>
            <a:off x="5150166" y="1253530"/>
            <a:ext cx="1910707" cy="8913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4400" kern="10" dirty="0">
                <a:solidFill>
                  <a:srgbClr val="267F42"/>
                </a:solidFill>
                <a:latin typeface="微软雅黑" pitchFamily="34" charset="-122"/>
                <a:ea typeface="微软雅黑" pitchFamily="34" charset="-122"/>
              </a:rPr>
              <a:t>目录</a:t>
            </a:r>
          </a:p>
        </p:txBody>
      </p:sp>
      <p:sp>
        <p:nvSpPr>
          <p:cNvPr id="69" name="WordArt 294"/>
          <p:cNvSpPr>
            <a:spLocks noChangeArrowheads="1" noChangeShapeType="1" noTextEdit="1"/>
          </p:cNvSpPr>
          <p:nvPr/>
        </p:nvSpPr>
        <p:spPr bwMode="auto">
          <a:xfrm>
            <a:off x="5157897" y="2355610"/>
            <a:ext cx="1895244" cy="25262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4400" dirty="0">
                <a:solidFill>
                  <a:srgbClr val="267F42"/>
                </a:solidFill>
                <a:latin typeface="微软雅黑" pitchFamily="34" charset="-122"/>
                <a:ea typeface="微软雅黑" pitchFamily="34" charset="-122"/>
              </a:rPr>
              <a:t>CONTENTS</a:t>
            </a:r>
            <a:endParaRPr lang="zh-CN" altLang="en-US" sz="4400" dirty="0">
              <a:solidFill>
                <a:srgbClr val="267F42"/>
              </a:solidFill>
              <a:latin typeface="微软雅黑" pitchFamily="34" charset="-122"/>
              <a:ea typeface="微软雅黑" pitchFamily="34" charset="-122"/>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750" fill="hold"/>
                                        <p:tgtEl>
                                          <p:spTgt spid="28"/>
                                        </p:tgtEl>
                                        <p:attrNameLst>
                                          <p:attrName>ppt_w</p:attrName>
                                        </p:attrNameLst>
                                      </p:cBhvr>
                                      <p:tavLst>
                                        <p:tav tm="0">
                                          <p:val>
                                            <p:fltVal val="0"/>
                                          </p:val>
                                        </p:tav>
                                        <p:tav tm="100000">
                                          <p:val>
                                            <p:strVal val="#ppt_w"/>
                                          </p:val>
                                        </p:tav>
                                      </p:tavLst>
                                    </p:anim>
                                    <p:anim calcmode="lin" valueType="num">
                                      <p:cBhvr>
                                        <p:cTn id="8" dur="750" fill="hold"/>
                                        <p:tgtEl>
                                          <p:spTgt spid="28"/>
                                        </p:tgtEl>
                                        <p:attrNameLst>
                                          <p:attrName>ppt_h</p:attrName>
                                        </p:attrNameLst>
                                      </p:cBhvr>
                                      <p:tavLst>
                                        <p:tav tm="0">
                                          <p:val>
                                            <p:fltVal val="0"/>
                                          </p:val>
                                        </p:tav>
                                        <p:tav tm="100000">
                                          <p:val>
                                            <p:strVal val="#ppt_h"/>
                                          </p:val>
                                        </p:tav>
                                      </p:tavLst>
                                    </p:anim>
                                    <p:animEffect transition="in" filter="fade">
                                      <p:cBhvr>
                                        <p:cTn id="9" dur="750"/>
                                        <p:tgtEl>
                                          <p:spTgt spid="28"/>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fade">
                                      <p:cBhvr>
                                        <p:cTn id="13" dur="1000"/>
                                        <p:tgtEl>
                                          <p:spTgt spid="68"/>
                                        </p:tgtEl>
                                      </p:cBhvr>
                                    </p:animEffect>
                                    <p:anim calcmode="lin" valueType="num">
                                      <p:cBhvr>
                                        <p:cTn id="14" dur="1000" fill="hold"/>
                                        <p:tgtEl>
                                          <p:spTgt spid="68"/>
                                        </p:tgtEl>
                                        <p:attrNameLst>
                                          <p:attrName>ppt_x</p:attrName>
                                        </p:attrNameLst>
                                      </p:cBhvr>
                                      <p:tavLst>
                                        <p:tav tm="0">
                                          <p:val>
                                            <p:strVal val="#ppt_x"/>
                                          </p:val>
                                        </p:tav>
                                        <p:tav tm="100000">
                                          <p:val>
                                            <p:strVal val="#ppt_x"/>
                                          </p:val>
                                        </p:tav>
                                      </p:tavLst>
                                    </p:anim>
                                    <p:anim calcmode="lin" valueType="num">
                                      <p:cBhvr>
                                        <p:cTn id="15" dur="1000" fill="hold"/>
                                        <p:tgtEl>
                                          <p:spTgt spid="6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1000"/>
                                        <p:tgtEl>
                                          <p:spTgt spid="69"/>
                                        </p:tgtEl>
                                      </p:cBhvr>
                                    </p:animEffect>
                                    <p:anim calcmode="lin" valueType="num">
                                      <p:cBhvr>
                                        <p:cTn id="19" dur="1000" fill="hold"/>
                                        <p:tgtEl>
                                          <p:spTgt spid="69"/>
                                        </p:tgtEl>
                                        <p:attrNameLst>
                                          <p:attrName>ppt_x</p:attrName>
                                        </p:attrNameLst>
                                      </p:cBhvr>
                                      <p:tavLst>
                                        <p:tav tm="0">
                                          <p:val>
                                            <p:strVal val="#ppt_x"/>
                                          </p:val>
                                        </p:tav>
                                        <p:tav tm="100000">
                                          <p:val>
                                            <p:strVal val="#ppt_x"/>
                                          </p:val>
                                        </p:tav>
                                      </p:tavLst>
                                    </p:anim>
                                    <p:anim calcmode="lin" valueType="num">
                                      <p:cBhvr>
                                        <p:cTn id="20" dur="1000" fill="hold"/>
                                        <p:tgtEl>
                                          <p:spTgt spid="69"/>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52"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Scale>
                                      <p:cBhvr>
                                        <p:cTn id="2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31"/>
                                        </p:tgtEl>
                                        <p:attrNameLst>
                                          <p:attrName>ppt_x</p:attrName>
                                          <p:attrName>ppt_y</p:attrName>
                                        </p:attrNameLst>
                                      </p:cBhvr>
                                    </p:animMotion>
                                    <p:animEffect transition="in" filter="fade">
                                      <p:cBhvr>
                                        <p:cTn id="26" dur="1000"/>
                                        <p:tgtEl>
                                          <p:spTgt spid="31"/>
                                        </p:tgtEl>
                                      </p:cBhvr>
                                    </p:animEffect>
                                  </p:childTnLst>
                                </p:cTn>
                              </p:par>
                              <p:par>
                                <p:cTn id="27" presetID="52" presetClass="entr" presetSubtype="0" fill="hold" grpId="0" nodeType="withEffect">
                                  <p:stCondLst>
                                    <p:cond delay="350"/>
                                  </p:stCondLst>
                                  <p:childTnLst>
                                    <p:set>
                                      <p:cBhvr>
                                        <p:cTn id="28" dur="1" fill="hold">
                                          <p:stCondLst>
                                            <p:cond delay="0"/>
                                          </p:stCondLst>
                                        </p:cTn>
                                        <p:tgtEl>
                                          <p:spTgt spid="30"/>
                                        </p:tgtEl>
                                        <p:attrNameLst>
                                          <p:attrName>style.visibility</p:attrName>
                                        </p:attrNameLst>
                                      </p:cBhvr>
                                      <p:to>
                                        <p:strVal val="visible"/>
                                      </p:to>
                                    </p:set>
                                    <p:animScale>
                                      <p:cBhvr>
                                        <p:cTn id="29"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30"/>
                                        </p:tgtEl>
                                        <p:attrNameLst>
                                          <p:attrName>ppt_x</p:attrName>
                                          <p:attrName>ppt_y</p:attrName>
                                        </p:attrNameLst>
                                      </p:cBhvr>
                                    </p:animMotion>
                                    <p:animEffect transition="in" filter="fade">
                                      <p:cBhvr>
                                        <p:cTn id="31" dur="1000"/>
                                        <p:tgtEl>
                                          <p:spTgt spid="30"/>
                                        </p:tgtEl>
                                      </p:cBhvr>
                                    </p:animEffect>
                                  </p:childTnLst>
                                </p:cTn>
                              </p:par>
                              <p:par>
                                <p:cTn id="32" presetID="52" presetClass="entr" presetSubtype="0" fill="hold" grpId="0" nodeType="withEffect">
                                  <p:stCondLst>
                                    <p:cond delay="650"/>
                                  </p:stCondLst>
                                  <p:childTnLst>
                                    <p:set>
                                      <p:cBhvr>
                                        <p:cTn id="33" dur="1" fill="hold">
                                          <p:stCondLst>
                                            <p:cond delay="0"/>
                                          </p:stCondLst>
                                        </p:cTn>
                                        <p:tgtEl>
                                          <p:spTgt spid="32"/>
                                        </p:tgtEl>
                                        <p:attrNameLst>
                                          <p:attrName>style.visibility</p:attrName>
                                        </p:attrNameLst>
                                      </p:cBhvr>
                                      <p:to>
                                        <p:strVal val="visible"/>
                                      </p:to>
                                    </p:set>
                                    <p:animScale>
                                      <p:cBhvr>
                                        <p:cTn id="34"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2"/>
                                        </p:tgtEl>
                                        <p:attrNameLst>
                                          <p:attrName>ppt_x</p:attrName>
                                          <p:attrName>ppt_y</p:attrName>
                                        </p:attrNameLst>
                                      </p:cBhvr>
                                    </p:animMotion>
                                    <p:animEffect transition="in" filter="fade">
                                      <p:cBhvr>
                                        <p:cTn id="36" dur="1000"/>
                                        <p:tgtEl>
                                          <p:spTgt spid="32"/>
                                        </p:tgtEl>
                                      </p:cBhvr>
                                    </p:animEffect>
                                  </p:childTnLst>
                                </p:cTn>
                              </p:par>
                              <p:par>
                                <p:cTn id="37" presetID="52" presetClass="entr" presetSubtype="0" fill="hold" grpId="0" nodeType="withEffect">
                                  <p:stCondLst>
                                    <p:cond delay="950"/>
                                  </p:stCondLst>
                                  <p:childTnLst>
                                    <p:set>
                                      <p:cBhvr>
                                        <p:cTn id="38" dur="1" fill="hold">
                                          <p:stCondLst>
                                            <p:cond delay="0"/>
                                          </p:stCondLst>
                                        </p:cTn>
                                        <p:tgtEl>
                                          <p:spTgt spid="29"/>
                                        </p:tgtEl>
                                        <p:attrNameLst>
                                          <p:attrName>style.visibility</p:attrName>
                                        </p:attrNameLst>
                                      </p:cBhvr>
                                      <p:to>
                                        <p:strVal val="visible"/>
                                      </p:to>
                                    </p:set>
                                    <p:animScale>
                                      <p:cBhvr>
                                        <p:cTn id="39"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29"/>
                                        </p:tgtEl>
                                        <p:attrNameLst>
                                          <p:attrName>ppt_x</p:attrName>
                                          <p:attrName>ppt_y</p:attrName>
                                        </p:attrNameLst>
                                      </p:cBhvr>
                                    </p:animMotion>
                                    <p:animEffect transition="in" filter="fade">
                                      <p:cBhvr>
                                        <p:cTn id="41" dur="1000"/>
                                        <p:tgtEl>
                                          <p:spTgt spid="29"/>
                                        </p:tgtEl>
                                      </p:cBhvr>
                                    </p:animEffect>
                                  </p:childTnLst>
                                </p:cTn>
                              </p:par>
                              <p:par>
                                <p:cTn id="42" presetID="12" presetClass="entr" presetSubtype="8"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500"/>
                                        <p:tgtEl>
                                          <p:spTgt spid="33"/>
                                        </p:tgtEl>
                                        <p:attrNameLst>
                                          <p:attrName>ppt_x</p:attrName>
                                        </p:attrNameLst>
                                      </p:cBhvr>
                                      <p:tavLst>
                                        <p:tav tm="0">
                                          <p:val>
                                            <p:strVal val="#ppt_x-#ppt_w*1.125000"/>
                                          </p:val>
                                        </p:tav>
                                        <p:tav tm="100000">
                                          <p:val>
                                            <p:strVal val="#ppt_x"/>
                                          </p:val>
                                        </p:tav>
                                      </p:tavLst>
                                    </p:anim>
                                    <p:animEffect transition="in" filter="wipe(right)">
                                      <p:cBhvr>
                                        <p:cTn id="45" dur="500"/>
                                        <p:tgtEl>
                                          <p:spTgt spid="33"/>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p:tgtEl>
                                          <p:spTgt spid="34"/>
                                        </p:tgtEl>
                                        <p:attrNameLst>
                                          <p:attrName>ppt_x</p:attrName>
                                        </p:attrNameLst>
                                      </p:cBhvr>
                                      <p:tavLst>
                                        <p:tav tm="0">
                                          <p:val>
                                            <p:strVal val="#ppt_x-#ppt_w*1.125000"/>
                                          </p:val>
                                        </p:tav>
                                        <p:tav tm="100000">
                                          <p:val>
                                            <p:strVal val="#ppt_x"/>
                                          </p:val>
                                        </p:tav>
                                      </p:tavLst>
                                    </p:anim>
                                    <p:animEffect transition="in" filter="wipe(right)">
                                      <p:cBhvr>
                                        <p:cTn id="49" dur="500"/>
                                        <p:tgtEl>
                                          <p:spTgt spid="34"/>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p:tgtEl>
                                          <p:spTgt spid="35"/>
                                        </p:tgtEl>
                                        <p:attrNameLst>
                                          <p:attrName>ppt_x</p:attrName>
                                        </p:attrNameLst>
                                      </p:cBhvr>
                                      <p:tavLst>
                                        <p:tav tm="0">
                                          <p:val>
                                            <p:strVal val="#ppt_x-#ppt_w*1.125000"/>
                                          </p:val>
                                        </p:tav>
                                        <p:tav tm="100000">
                                          <p:val>
                                            <p:strVal val="#ppt_x"/>
                                          </p:val>
                                        </p:tav>
                                      </p:tavLst>
                                    </p:anim>
                                    <p:animEffect transition="in" filter="wipe(right)">
                                      <p:cBhvr>
                                        <p:cTn id="53" dur="500"/>
                                        <p:tgtEl>
                                          <p:spTgt spid="35"/>
                                        </p:tgtEl>
                                      </p:cBhvr>
                                    </p:animEffect>
                                  </p:childTnLst>
                                </p:cTn>
                              </p:par>
                              <p:par>
                                <p:cTn id="54" presetID="12" presetClass="entr" presetSubtype="8"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additive="base">
                                        <p:cTn id="56" dur="500"/>
                                        <p:tgtEl>
                                          <p:spTgt spid="37"/>
                                        </p:tgtEl>
                                        <p:attrNameLst>
                                          <p:attrName>ppt_x</p:attrName>
                                        </p:attrNameLst>
                                      </p:cBhvr>
                                      <p:tavLst>
                                        <p:tav tm="0">
                                          <p:val>
                                            <p:strVal val="#ppt_x-#ppt_w*1.125000"/>
                                          </p:val>
                                        </p:tav>
                                        <p:tav tm="100000">
                                          <p:val>
                                            <p:strVal val="#ppt_x"/>
                                          </p:val>
                                        </p:tav>
                                      </p:tavLst>
                                    </p:anim>
                                    <p:animEffect transition="in" filter="wipe(right)">
                                      <p:cBhvr>
                                        <p:cTn id="57" dur="500"/>
                                        <p:tgtEl>
                                          <p:spTgt spid="37"/>
                                        </p:tgtEl>
                                      </p:cBhvr>
                                    </p:animEffect>
                                  </p:childTnLst>
                                </p:cTn>
                              </p:par>
                            </p:childTnLst>
                          </p:cTn>
                        </p:par>
                        <p:par>
                          <p:cTn id="58" fill="hold">
                            <p:stCondLst>
                              <p:cond delay="3700"/>
                            </p:stCondLst>
                            <p:childTnLst>
                              <p:par>
                                <p:cTn id="59" presetID="22" presetClass="entr" presetSubtype="8" fill="hold" nodeType="after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wipe(left)">
                                      <p:cBhvr>
                                        <p:cTn id="61" dur="500"/>
                                        <p:tgtEl>
                                          <p:spTgt spid="38"/>
                                        </p:tgtEl>
                                      </p:cBhvr>
                                    </p:animEffect>
                                  </p:childTnLst>
                                </p:cTn>
                              </p:par>
                              <p:par>
                                <p:cTn id="62" presetID="22" presetClass="entr" presetSubtype="8" fill="hold" nodeType="with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wipe(left)">
                                      <p:cBhvr>
                                        <p:cTn id="64" dur="500"/>
                                        <p:tgtEl>
                                          <p:spTgt spid="48"/>
                                        </p:tgtEl>
                                      </p:cBhvr>
                                    </p:animEffect>
                                  </p:childTnLst>
                                </p:cTn>
                              </p:par>
                              <p:par>
                                <p:cTn id="65" presetID="22" presetClass="entr" presetSubtype="8" fill="hold" nodeType="with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wipe(left)">
                                      <p:cBhvr>
                                        <p:cTn id="67" dur="500"/>
                                        <p:tgtEl>
                                          <p:spTgt spid="54"/>
                                        </p:tgtEl>
                                      </p:cBhvr>
                                    </p:animEffect>
                                  </p:childTnLst>
                                </p:cTn>
                              </p:par>
                              <p:par>
                                <p:cTn id="68" presetID="22" presetClass="entr" presetSubtype="8" fill="hold" nodeType="withEffect">
                                  <p:stCondLst>
                                    <p:cond delay="0"/>
                                  </p:stCondLst>
                                  <p:childTnLst>
                                    <p:set>
                                      <p:cBhvr>
                                        <p:cTn id="69" dur="1" fill="hold">
                                          <p:stCondLst>
                                            <p:cond delay="0"/>
                                          </p:stCondLst>
                                        </p:cTn>
                                        <p:tgtEl>
                                          <p:spTgt spid="65"/>
                                        </p:tgtEl>
                                        <p:attrNameLst>
                                          <p:attrName>style.visibility</p:attrName>
                                        </p:attrNameLst>
                                      </p:cBhvr>
                                      <p:to>
                                        <p:strVal val="visible"/>
                                      </p:to>
                                    </p:set>
                                    <p:animEffect transition="in" filter="wipe(left)">
                                      <p:cBhvr>
                                        <p:cTn id="7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7" grpId="0" animBg="1"/>
      <p:bldP spid="68" grpId="0"/>
      <p:bldP spid="6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cxnSp>
        <p:nvCxnSpPr>
          <p:cNvPr id="5" name="直接箭头连接符 4"/>
          <p:cNvCxnSpPr/>
          <p:nvPr/>
        </p:nvCxnSpPr>
        <p:spPr>
          <a:xfrm flipV="1">
            <a:off x="1858529" y="1987335"/>
            <a:ext cx="2" cy="447725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箭头连接符 5"/>
          <p:cNvCxnSpPr/>
          <p:nvPr/>
        </p:nvCxnSpPr>
        <p:spPr>
          <a:xfrm>
            <a:off x="1859190" y="6464584"/>
            <a:ext cx="8959396" cy="772"/>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 name="组合 6"/>
          <p:cNvGrpSpPr/>
          <p:nvPr/>
        </p:nvGrpSpPr>
        <p:grpSpPr>
          <a:xfrm>
            <a:off x="2144942" y="5179472"/>
            <a:ext cx="1851041" cy="785818"/>
            <a:chOff x="2200848" y="4495235"/>
            <a:chExt cx="1851041" cy="785818"/>
          </a:xfrm>
          <a:solidFill>
            <a:srgbClr val="267F42"/>
          </a:solidFill>
        </p:grpSpPr>
        <p:sp>
          <p:nvSpPr>
            <p:cNvPr id="8" name="圆角矩形 7"/>
            <p:cNvSpPr/>
            <p:nvPr/>
          </p:nvSpPr>
          <p:spPr bwMode="auto">
            <a:xfrm>
              <a:off x="2200848" y="449523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itchFamily="34" charset="0"/>
                <a:ea typeface="宋体" pitchFamily="2" charset="-122"/>
              </a:endParaRPr>
            </a:p>
          </p:txBody>
        </p:sp>
        <p:sp>
          <p:nvSpPr>
            <p:cNvPr id="9" name="矩形 8"/>
            <p:cNvSpPr>
              <a:spLocks noChangeArrowheads="1"/>
            </p:cNvSpPr>
            <p:nvPr/>
          </p:nvSpPr>
          <p:spPr bwMode="auto">
            <a:xfrm>
              <a:off x="2404638" y="468530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a:solidFill>
                    <a:schemeClr val="bg1"/>
                  </a:solidFill>
                </a:rPr>
                <a:t>STEP 1</a:t>
              </a:r>
              <a:endParaRPr lang="zh-CN" altLang="en-US" sz="2400" dirty="0">
                <a:solidFill>
                  <a:schemeClr val="bg1"/>
                </a:solidFill>
              </a:endParaRPr>
            </a:p>
          </p:txBody>
        </p:sp>
      </p:grpSp>
      <p:sp>
        <p:nvSpPr>
          <p:cNvPr id="10" name="矩形 87"/>
          <p:cNvSpPr>
            <a:spLocks noChangeArrowheads="1"/>
          </p:cNvSpPr>
          <p:nvPr/>
        </p:nvSpPr>
        <p:spPr bwMode="auto">
          <a:xfrm>
            <a:off x="2287818" y="3076709"/>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p:txBody>
      </p:sp>
      <p:grpSp>
        <p:nvGrpSpPr>
          <p:cNvPr id="12" name="组合 11"/>
          <p:cNvGrpSpPr/>
          <p:nvPr/>
        </p:nvGrpSpPr>
        <p:grpSpPr>
          <a:xfrm>
            <a:off x="4365986" y="4353277"/>
            <a:ext cx="1851041" cy="785818"/>
            <a:chOff x="4272550" y="3669040"/>
            <a:chExt cx="1851041" cy="785818"/>
          </a:xfrm>
          <a:solidFill>
            <a:srgbClr val="DF6282"/>
          </a:solidFill>
        </p:grpSpPr>
        <p:sp>
          <p:nvSpPr>
            <p:cNvPr id="13" name="圆角矩形 11"/>
            <p:cNvSpPr/>
            <p:nvPr/>
          </p:nvSpPr>
          <p:spPr bwMode="auto">
            <a:xfrm>
              <a:off x="4272550" y="3669040"/>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itchFamily="34" charset="0"/>
                <a:ea typeface="宋体" pitchFamily="2" charset="-122"/>
              </a:endParaRPr>
            </a:p>
          </p:txBody>
        </p:sp>
        <p:sp>
          <p:nvSpPr>
            <p:cNvPr id="14" name="矩形 13"/>
            <p:cNvSpPr>
              <a:spLocks noChangeArrowheads="1"/>
            </p:cNvSpPr>
            <p:nvPr/>
          </p:nvSpPr>
          <p:spPr bwMode="auto">
            <a:xfrm>
              <a:off x="4469993" y="3841027"/>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a:solidFill>
                    <a:schemeClr val="bg1"/>
                  </a:solidFill>
                </a:rPr>
                <a:t>STEP</a:t>
              </a:r>
              <a:r>
                <a:rPr lang="zh-CN" altLang="en-US" sz="2400" dirty="0">
                  <a:solidFill>
                    <a:schemeClr val="bg1"/>
                  </a:solidFill>
                </a:rPr>
                <a:t> </a:t>
              </a:r>
              <a:r>
                <a:rPr lang="en-US" altLang="zh-CN" sz="2400" dirty="0">
                  <a:solidFill>
                    <a:schemeClr val="bg1"/>
                  </a:solidFill>
                </a:rPr>
                <a:t>2</a:t>
              </a:r>
            </a:p>
          </p:txBody>
        </p:sp>
      </p:grpSp>
      <p:sp>
        <p:nvSpPr>
          <p:cNvPr id="15" name="矩形 87"/>
          <p:cNvSpPr>
            <a:spLocks noChangeArrowheads="1"/>
          </p:cNvSpPr>
          <p:nvPr/>
        </p:nvSpPr>
        <p:spPr bwMode="auto">
          <a:xfrm>
            <a:off x="4502515" y="2250514"/>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p:txBody>
      </p:sp>
      <p:cxnSp>
        <p:nvCxnSpPr>
          <p:cNvPr id="16" name="直接连接符 15"/>
          <p:cNvCxnSpPr/>
          <p:nvPr/>
        </p:nvCxnSpPr>
        <p:spPr>
          <a:xfrm flipH="1">
            <a:off x="4265858" y="1987335"/>
            <a:ext cx="1588" cy="4406583"/>
          </a:xfrm>
          <a:prstGeom prst="line">
            <a:avLst/>
          </a:prstGeom>
          <a:solidFill>
            <a:schemeClr val="accent1"/>
          </a:solidFill>
          <a:ln w="9525" cap="flat" cmpd="sng" algn="ctr">
            <a:solidFill>
              <a:schemeClr val="bg1">
                <a:lumMod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7" name="组合 16"/>
          <p:cNvGrpSpPr/>
          <p:nvPr/>
        </p:nvGrpSpPr>
        <p:grpSpPr>
          <a:xfrm>
            <a:off x="6463225" y="3536398"/>
            <a:ext cx="1851041" cy="785818"/>
            <a:chOff x="6279161" y="2852161"/>
            <a:chExt cx="1851041" cy="785818"/>
          </a:xfrm>
          <a:solidFill>
            <a:srgbClr val="267F42"/>
          </a:solidFill>
        </p:grpSpPr>
        <p:sp>
          <p:nvSpPr>
            <p:cNvPr id="18" name="圆角矩形 16"/>
            <p:cNvSpPr/>
            <p:nvPr/>
          </p:nvSpPr>
          <p:spPr bwMode="auto">
            <a:xfrm>
              <a:off x="6279161" y="2852161"/>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itchFamily="34" charset="0"/>
                <a:ea typeface="宋体" pitchFamily="2" charset="-122"/>
              </a:endParaRPr>
            </a:p>
          </p:txBody>
        </p:sp>
        <p:sp>
          <p:nvSpPr>
            <p:cNvPr id="19" name="矩形 18"/>
            <p:cNvSpPr>
              <a:spLocks noChangeArrowheads="1"/>
            </p:cNvSpPr>
            <p:nvPr/>
          </p:nvSpPr>
          <p:spPr bwMode="auto">
            <a:xfrm>
              <a:off x="6476604" y="3055209"/>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r>
                <a:rPr lang="en-US" altLang="zh-CN" sz="2400" dirty="0">
                  <a:solidFill>
                    <a:schemeClr val="bg1"/>
                  </a:solidFill>
                </a:rPr>
                <a:t>STEP 3</a:t>
              </a:r>
              <a:endParaRPr lang="zh-CN" altLang="en-US" sz="2400" dirty="0">
                <a:solidFill>
                  <a:schemeClr val="bg1"/>
                </a:solidFill>
              </a:endParaRPr>
            </a:p>
          </p:txBody>
        </p:sp>
      </p:grpSp>
      <p:cxnSp>
        <p:nvCxnSpPr>
          <p:cNvPr id="20" name="直接连接符 19"/>
          <p:cNvCxnSpPr/>
          <p:nvPr/>
        </p:nvCxnSpPr>
        <p:spPr>
          <a:xfrm flipH="1">
            <a:off x="6383852" y="1987335"/>
            <a:ext cx="1588" cy="4406583"/>
          </a:xfrm>
          <a:prstGeom prst="line">
            <a:avLst/>
          </a:prstGeom>
          <a:solidFill>
            <a:schemeClr val="accent1"/>
          </a:solidFill>
          <a:ln w="9525" cap="flat" cmpd="sng" algn="ctr">
            <a:solidFill>
              <a:schemeClr val="bg1">
                <a:lumMod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矩形 87"/>
          <p:cNvSpPr>
            <a:spLocks noChangeArrowheads="1"/>
          </p:cNvSpPr>
          <p:nvPr/>
        </p:nvSpPr>
        <p:spPr bwMode="auto">
          <a:xfrm>
            <a:off x="6599754" y="4362593"/>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p:txBody>
      </p:sp>
      <p:grpSp>
        <p:nvGrpSpPr>
          <p:cNvPr id="22" name="组合 21"/>
          <p:cNvGrpSpPr/>
          <p:nvPr/>
        </p:nvGrpSpPr>
        <p:grpSpPr>
          <a:xfrm>
            <a:off x="8607505" y="2679142"/>
            <a:ext cx="1851041" cy="785818"/>
            <a:chOff x="8279425" y="1994905"/>
            <a:chExt cx="1851041" cy="785818"/>
          </a:xfrm>
          <a:solidFill>
            <a:srgbClr val="DF6282"/>
          </a:solidFill>
        </p:grpSpPr>
        <p:sp>
          <p:nvSpPr>
            <p:cNvPr id="23" name="圆角矩形 21"/>
            <p:cNvSpPr/>
            <p:nvPr/>
          </p:nvSpPr>
          <p:spPr bwMode="auto">
            <a:xfrm>
              <a:off x="8279425" y="199490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itchFamily="34" charset="0"/>
                <a:ea typeface="宋体" pitchFamily="2" charset="-122"/>
              </a:endParaRPr>
            </a:p>
          </p:txBody>
        </p:sp>
        <p:sp>
          <p:nvSpPr>
            <p:cNvPr id="24" name="矩形 23"/>
            <p:cNvSpPr>
              <a:spLocks noChangeArrowheads="1"/>
            </p:cNvSpPr>
            <p:nvPr/>
          </p:nvSpPr>
          <p:spPr bwMode="auto">
            <a:xfrm>
              <a:off x="8476868" y="219795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a:solidFill>
                    <a:schemeClr val="bg1"/>
                  </a:solidFill>
                </a:rPr>
                <a:t>STEP 4</a:t>
              </a:r>
              <a:endParaRPr lang="zh-CN" altLang="en-US" sz="2400" dirty="0">
                <a:solidFill>
                  <a:schemeClr val="bg1"/>
                </a:solidFill>
              </a:endParaRPr>
            </a:p>
          </p:txBody>
        </p:sp>
      </p:grpSp>
      <p:sp>
        <p:nvSpPr>
          <p:cNvPr id="25" name="矩形 87"/>
          <p:cNvSpPr>
            <a:spLocks noChangeArrowheads="1"/>
          </p:cNvSpPr>
          <p:nvPr/>
        </p:nvSpPr>
        <p:spPr bwMode="auto">
          <a:xfrm>
            <a:off x="8744034" y="3505337"/>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solidFill>
                  <a:schemeClr val="bg1">
                    <a:lumMod val="50000"/>
                  </a:schemeClr>
                </a:solidFill>
                <a:latin typeface="微软雅黑" pitchFamily="34" charset="-122"/>
                <a:ea typeface="微软雅黑" pitchFamily="34" charset="-122"/>
              </a:rPr>
              <a:t>点击添加文本</a:t>
            </a:r>
            <a:r>
              <a:rPr lang="en-US" altLang="zh-CN" dirty="0">
                <a:solidFill>
                  <a:schemeClr val="bg1">
                    <a:lumMod val="50000"/>
                  </a:schemeClr>
                </a:solidFill>
                <a:latin typeface="微软雅黑" pitchFamily="34" charset="-122"/>
                <a:ea typeface="微软雅黑" pitchFamily="34" charset="-122"/>
              </a:rPr>
              <a:t/>
            </a:r>
            <a:br>
              <a:rPr lang="en-US" altLang="zh-CN" dirty="0">
                <a:solidFill>
                  <a:schemeClr val="bg1">
                    <a:lumMod val="50000"/>
                  </a:schemeClr>
                </a:solidFill>
                <a:latin typeface="微软雅黑" pitchFamily="34" charset="-122"/>
                <a:ea typeface="微软雅黑" pitchFamily="34" charset="-122"/>
              </a:rPr>
            </a:br>
            <a:r>
              <a:rPr lang="zh-CN" altLang="en-US" dirty="0">
                <a:solidFill>
                  <a:schemeClr val="bg1">
                    <a:lumMod val="50000"/>
                  </a:schemeClr>
                </a:solidFill>
                <a:latin typeface="微软雅黑" pitchFamily="34" charset="-122"/>
                <a:ea typeface="微软雅黑" pitchFamily="34" charset="-122"/>
              </a:rPr>
              <a:t>点击添加文本</a:t>
            </a:r>
          </a:p>
        </p:txBody>
      </p:sp>
      <p:cxnSp>
        <p:nvCxnSpPr>
          <p:cNvPr id="26" name="直接连接符 25"/>
          <p:cNvCxnSpPr/>
          <p:nvPr/>
        </p:nvCxnSpPr>
        <p:spPr>
          <a:xfrm>
            <a:off x="8529720" y="1987335"/>
            <a:ext cx="0" cy="4406583"/>
          </a:xfrm>
          <a:prstGeom prst="line">
            <a:avLst/>
          </a:prstGeom>
          <a:solidFill>
            <a:schemeClr val="accent1"/>
          </a:solidFill>
          <a:ln w="9525" cap="flat" cmpd="sng" algn="ctr">
            <a:solidFill>
              <a:schemeClr val="bg1">
                <a:lumMod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TextBox 28"/>
          <p:cNvSpPr txBox="1"/>
          <p:nvPr/>
        </p:nvSpPr>
        <p:spPr>
          <a:xfrm>
            <a:off x="1316393" y="2261311"/>
            <a:ext cx="553998" cy="2479396"/>
          </a:xfrm>
          <a:prstGeom prst="rect">
            <a:avLst/>
          </a:prstGeom>
          <a:noFill/>
        </p:spPr>
        <p:txBody>
          <a:bodyPr vert="eaVert" wrap="square" rtlCol="0">
            <a:spAutoFit/>
          </a:bodyPr>
          <a:lstStyle/>
          <a:p>
            <a:r>
              <a:rPr lang="zh-CN" altLang="en-US" sz="2400" dirty="0">
                <a:solidFill>
                  <a:schemeClr val="bg1">
                    <a:lumMod val="50000"/>
                  </a:schemeClr>
                </a:solidFill>
                <a:latin typeface="微软雅黑" pitchFamily="34" charset="-122"/>
                <a:ea typeface="微软雅黑" pitchFamily="34" charset="-122"/>
              </a:rPr>
              <a:t>某某某操作方案</a:t>
            </a:r>
          </a:p>
        </p:txBody>
      </p:sp>
    </p:spTree>
    <p:extLst>
      <p:ext uri="{BB962C8B-B14F-4D97-AF65-F5344CB8AC3E}">
        <p14:creationId xmlns:p14="http://schemas.microsoft.com/office/powerpoint/2010/main" val="357675640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2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7"/>
                                        </p:tgtEl>
                                        <p:attrNameLst>
                                          <p:attrName>ppt_y</p:attrName>
                                        </p:attrNameLst>
                                      </p:cBhvr>
                                      <p:tavLst>
                                        <p:tav tm="0">
                                          <p:val>
                                            <p:strVal val="#ppt_y"/>
                                          </p:val>
                                        </p:tav>
                                        <p:tav tm="100000">
                                          <p:val>
                                            <p:strVal val="#ppt_y"/>
                                          </p:val>
                                        </p:tav>
                                      </p:tavLst>
                                    </p:anim>
                                    <p:anim calcmode="lin" valueType="num">
                                      <p:cBhvr>
                                        <p:cTn id="22"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7"/>
                                        </p:tgtEl>
                                      </p:cBhvr>
                                    </p:animEffect>
                                  </p:childTnLst>
                                </p:cTn>
                              </p:par>
                            </p:childTnLst>
                          </p:cTn>
                        </p:par>
                        <p:par>
                          <p:cTn id="25" fill="hold">
                            <p:stCondLst>
                              <p:cond delay="2050"/>
                            </p:stCondLst>
                            <p:childTnLst>
                              <p:par>
                                <p:cTn id="26" presetID="2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par>
                                <p:cTn id="29" presetID="22" presetClass="entr" presetSubtype="4"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par>
                                <p:cTn id="32" presetID="22" presetClass="entr" presetSubtype="4"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down)">
                                      <p:cBhvr>
                                        <p:cTn id="34" dur="500"/>
                                        <p:tgtEl>
                                          <p:spTgt spid="26"/>
                                        </p:tgtEl>
                                      </p:cBhvr>
                                    </p:animEffect>
                                  </p:childTnLst>
                                </p:cTn>
                              </p:par>
                            </p:childTnLst>
                          </p:cTn>
                        </p:par>
                        <p:par>
                          <p:cTn id="35" fill="hold">
                            <p:stCondLst>
                              <p:cond delay="2550"/>
                            </p:stCondLst>
                            <p:childTnLst>
                              <p:par>
                                <p:cTn id="36" presetID="42" presetClass="entr" presetSubtype="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300"/>
                                        <p:tgtEl>
                                          <p:spTgt spid="7"/>
                                        </p:tgtEl>
                                      </p:cBhvr>
                                    </p:animEffect>
                                    <p:anim calcmode="lin" valueType="num">
                                      <p:cBhvr>
                                        <p:cTn id="39" dur="300" fill="hold"/>
                                        <p:tgtEl>
                                          <p:spTgt spid="7"/>
                                        </p:tgtEl>
                                        <p:attrNameLst>
                                          <p:attrName>ppt_x</p:attrName>
                                        </p:attrNameLst>
                                      </p:cBhvr>
                                      <p:tavLst>
                                        <p:tav tm="0">
                                          <p:val>
                                            <p:strVal val="#ppt_x"/>
                                          </p:val>
                                        </p:tav>
                                        <p:tav tm="100000">
                                          <p:val>
                                            <p:strVal val="#ppt_x"/>
                                          </p:val>
                                        </p:tav>
                                      </p:tavLst>
                                    </p:anim>
                                    <p:anim calcmode="lin" valueType="num">
                                      <p:cBhvr>
                                        <p:cTn id="40" dur="3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down)">
                                      <p:cBhvr>
                                        <p:cTn id="44" dur="500"/>
                                        <p:tgtEl>
                                          <p:spTgt spid="10"/>
                                        </p:tgtEl>
                                      </p:cBhvr>
                                    </p:animEffect>
                                  </p:childTnLst>
                                </p:cTn>
                              </p:par>
                            </p:childTnLst>
                          </p:cTn>
                        </p:par>
                        <p:par>
                          <p:cTn id="45" fill="hold">
                            <p:stCondLst>
                              <p:cond delay="3350"/>
                            </p:stCondLst>
                            <p:childTnLst>
                              <p:par>
                                <p:cTn id="46" presetID="42" presetClass="entr" presetSubtype="0"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300"/>
                                        <p:tgtEl>
                                          <p:spTgt spid="12"/>
                                        </p:tgtEl>
                                      </p:cBhvr>
                                    </p:animEffect>
                                    <p:anim calcmode="lin" valueType="num">
                                      <p:cBhvr>
                                        <p:cTn id="49" dur="300" fill="hold"/>
                                        <p:tgtEl>
                                          <p:spTgt spid="12"/>
                                        </p:tgtEl>
                                        <p:attrNameLst>
                                          <p:attrName>ppt_x</p:attrName>
                                        </p:attrNameLst>
                                      </p:cBhvr>
                                      <p:tavLst>
                                        <p:tav tm="0">
                                          <p:val>
                                            <p:strVal val="#ppt_x"/>
                                          </p:val>
                                        </p:tav>
                                        <p:tav tm="100000">
                                          <p:val>
                                            <p:strVal val="#ppt_x"/>
                                          </p:val>
                                        </p:tav>
                                      </p:tavLst>
                                    </p:anim>
                                    <p:anim calcmode="lin" valueType="num">
                                      <p:cBhvr>
                                        <p:cTn id="50" dur="3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3650"/>
                            </p:stCondLst>
                            <p:childTnLst>
                              <p:par>
                                <p:cTn id="52" presetID="22" presetClass="entr" presetSubtype="4"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500"/>
                                        <p:tgtEl>
                                          <p:spTgt spid="15"/>
                                        </p:tgtEl>
                                      </p:cBhvr>
                                    </p:animEffect>
                                  </p:childTnLst>
                                </p:cTn>
                              </p:par>
                            </p:childTnLst>
                          </p:cTn>
                        </p:par>
                        <p:par>
                          <p:cTn id="55" fill="hold">
                            <p:stCondLst>
                              <p:cond delay="4150"/>
                            </p:stCondLst>
                            <p:childTnLst>
                              <p:par>
                                <p:cTn id="56" presetID="47" presetClass="entr" presetSubtype="0"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300"/>
                                        <p:tgtEl>
                                          <p:spTgt spid="17"/>
                                        </p:tgtEl>
                                      </p:cBhvr>
                                    </p:animEffect>
                                    <p:anim calcmode="lin" valueType="num">
                                      <p:cBhvr>
                                        <p:cTn id="59" dur="300" fill="hold"/>
                                        <p:tgtEl>
                                          <p:spTgt spid="17"/>
                                        </p:tgtEl>
                                        <p:attrNameLst>
                                          <p:attrName>ppt_x</p:attrName>
                                        </p:attrNameLst>
                                      </p:cBhvr>
                                      <p:tavLst>
                                        <p:tav tm="0">
                                          <p:val>
                                            <p:strVal val="#ppt_x"/>
                                          </p:val>
                                        </p:tav>
                                        <p:tav tm="100000">
                                          <p:val>
                                            <p:strVal val="#ppt_x"/>
                                          </p:val>
                                        </p:tav>
                                      </p:tavLst>
                                    </p:anim>
                                    <p:anim calcmode="lin" valueType="num">
                                      <p:cBhvr>
                                        <p:cTn id="60" dur="300" fill="hold"/>
                                        <p:tgtEl>
                                          <p:spTgt spid="17"/>
                                        </p:tgtEl>
                                        <p:attrNameLst>
                                          <p:attrName>ppt_y</p:attrName>
                                        </p:attrNameLst>
                                      </p:cBhvr>
                                      <p:tavLst>
                                        <p:tav tm="0">
                                          <p:val>
                                            <p:strVal val="#ppt_y-.1"/>
                                          </p:val>
                                        </p:tav>
                                        <p:tav tm="100000">
                                          <p:val>
                                            <p:strVal val="#ppt_y"/>
                                          </p:val>
                                        </p:tav>
                                      </p:tavLst>
                                    </p:anim>
                                  </p:childTnLst>
                                </p:cTn>
                              </p:par>
                            </p:childTnLst>
                          </p:cTn>
                        </p:par>
                        <p:par>
                          <p:cTn id="61" fill="hold">
                            <p:stCondLst>
                              <p:cond delay="4450"/>
                            </p:stCondLst>
                            <p:childTnLst>
                              <p:par>
                                <p:cTn id="62" presetID="22" presetClass="entr" presetSubtype="1"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childTnLst>
                          </p:cTn>
                        </p:par>
                        <p:par>
                          <p:cTn id="65" fill="hold">
                            <p:stCondLst>
                              <p:cond delay="4950"/>
                            </p:stCondLst>
                            <p:childTnLst>
                              <p:par>
                                <p:cTn id="66" presetID="47" presetClass="entr" presetSubtype="0"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300"/>
                                        <p:tgtEl>
                                          <p:spTgt spid="22"/>
                                        </p:tgtEl>
                                      </p:cBhvr>
                                    </p:animEffect>
                                    <p:anim calcmode="lin" valueType="num">
                                      <p:cBhvr>
                                        <p:cTn id="69" dur="300" fill="hold"/>
                                        <p:tgtEl>
                                          <p:spTgt spid="22"/>
                                        </p:tgtEl>
                                        <p:attrNameLst>
                                          <p:attrName>ppt_x</p:attrName>
                                        </p:attrNameLst>
                                      </p:cBhvr>
                                      <p:tavLst>
                                        <p:tav tm="0">
                                          <p:val>
                                            <p:strVal val="#ppt_x"/>
                                          </p:val>
                                        </p:tav>
                                        <p:tav tm="100000">
                                          <p:val>
                                            <p:strVal val="#ppt_x"/>
                                          </p:val>
                                        </p:tav>
                                      </p:tavLst>
                                    </p:anim>
                                    <p:anim calcmode="lin" valueType="num">
                                      <p:cBhvr>
                                        <p:cTn id="70" dur="300" fill="hold"/>
                                        <p:tgtEl>
                                          <p:spTgt spid="22"/>
                                        </p:tgtEl>
                                        <p:attrNameLst>
                                          <p:attrName>ppt_y</p:attrName>
                                        </p:attrNameLst>
                                      </p:cBhvr>
                                      <p:tavLst>
                                        <p:tav tm="0">
                                          <p:val>
                                            <p:strVal val="#ppt_y-.1"/>
                                          </p:val>
                                        </p:tav>
                                        <p:tav tm="100000">
                                          <p:val>
                                            <p:strVal val="#ppt_y"/>
                                          </p:val>
                                        </p:tav>
                                      </p:tavLst>
                                    </p:anim>
                                  </p:childTnLst>
                                </p:cTn>
                              </p:par>
                            </p:childTnLst>
                          </p:cTn>
                        </p:par>
                        <p:par>
                          <p:cTn id="71" fill="hold">
                            <p:stCondLst>
                              <p:cond delay="5250"/>
                            </p:stCondLst>
                            <p:childTnLst>
                              <p:par>
                                <p:cTn id="72" presetID="22" presetClass="entr" presetSubtype="1"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up)">
                                      <p:cBhvr>
                                        <p:cTn id="7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21" grpId="0"/>
      <p:bldP spid="25"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7" name="组合 16"/>
          <p:cNvGrpSpPr/>
          <p:nvPr/>
        </p:nvGrpSpPr>
        <p:grpSpPr>
          <a:xfrm>
            <a:off x="3039948" y="3665768"/>
            <a:ext cx="6110515" cy="1761400"/>
            <a:chOff x="4673220" y="2474442"/>
            <a:chExt cx="6110515" cy="1761400"/>
          </a:xfrm>
        </p:grpSpPr>
        <p:sp>
          <p:nvSpPr>
            <p:cNvPr id="18" name="3"/>
            <p:cNvSpPr>
              <a:spLocks noChangeArrowheads="1"/>
            </p:cNvSpPr>
            <p:nvPr>
              <p:custDataLst>
                <p:tags r:id="rId1"/>
              </p:custDataLst>
            </p:nvPr>
          </p:nvSpPr>
          <p:spPr bwMode="auto">
            <a:xfrm>
              <a:off x="4866155" y="2474442"/>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5400" kern="0" dirty="0">
                  <a:solidFill>
                    <a:srgbClr val="DF6282"/>
                  </a:solidFill>
                  <a:latin typeface="微软雅黑" panose="020B0503020204020204" pitchFamily="34" charset="-122"/>
                  <a:ea typeface="微软雅黑" panose="020B0503020204020204" pitchFamily="34" charset="-122"/>
                  <a:sym typeface="Calibri" panose="020F0502020204030204" pitchFamily="34" charset="0"/>
                </a:rPr>
                <a:t>加入你的标题描述</a:t>
              </a:r>
              <a:endParaRPr kumimoji="0" lang="zh-CN" altLang="en-US" sz="5400" i="0" u="none" strike="noStrike" kern="0" cap="none" spc="0" normalizeH="0" baseline="0" noProof="0" dirty="0">
                <a:ln>
                  <a:noFill/>
                </a:ln>
                <a:solidFill>
                  <a:srgbClr val="DF6282"/>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25" name="10"/>
            <p:cNvSpPr/>
            <p:nvPr>
              <p:custDataLst>
                <p:tags r:id="rId2"/>
              </p:custDataLst>
            </p:nvPr>
          </p:nvSpPr>
          <p:spPr>
            <a:xfrm>
              <a:off x="4935083" y="3712622"/>
              <a:ext cx="5586786" cy="523220"/>
            </a:xfrm>
            <a:prstGeom prst="rect">
              <a:avLst/>
            </a:prstGeom>
          </p:spPr>
          <p:txBody>
            <a:bodyPr wrap="none">
              <a:spAutoFit/>
            </a:bodyPr>
            <a:lstStyle/>
            <a:p>
              <a:pPr lvl="0" algn="ctr">
                <a:defRPr/>
              </a:pPr>
              <a:r>
                <a:rPr lang="en-US" altLang="zh-CN" sz="2800" kern="0" dirty="0">
                  <a:solidFill>
                    <a:srgbClr val="267F42"/>
                  </a:solidFill>
                  <a:latin typeface="微软雅黑" panose="020B0503020204020204" pitchFamily="34" charset="-122"/>
                  <a:ea typeface="微软雅黑" panose="020B0503020204020204" pitchFamily="34" charset="-122"/>
                </a:rPr>
                <a:t>ADD YOUR TITLE DESCRIPTION</a:t>
              </a:r>
              <a:endParaRPr kumimoji="0" lang="en-US" altLang="zh-CN" sz="2800" b="0" i="0" u="none" strike="noStrike" kern="0" cap="none" spc="0" normalizeH="0" baseline="0" noProof="0" dirty="0">
                <a:ln>
                  <a:noFill/>
                </a:ln>
                <a:solidFill>
                  <a:srgbClr val="267F42"/>
                </a:solidFill>
                <a:effectLst/>
                <a:uLnTx/>
                <a:uFillTx/>
                <a:latin typeface="微软雅黑" panose="020B0503020204020204" pitchFamily="34" charset="-122"/>
                <a:ea typeface="微软雅黑" panose="020B0503020204020204" pitchFamily="34" charset="-122"/>
              </a:endParaRPr>
            </a:p>
          </p:txBody>
        </p:sp>
        <p:cxnSp>
          <p:nvCxnSpPr>
            <p:cNvPr id="26" name="品 11"/>
            <p:cNvCxnSpPr/>
            <p:nvPr>
              <p:custDataLst>
                <p:tags r:id="rId3"/>
              </p:custDataLst>
            </p:nvPr>
          </p:nvCxnSpPr>
          <p:spPr>
            <a:xfrm>
              <a:off x="4673220" y="3529385"/>
              <a:ext cx="6110515" cy="0"/>
            </a:xfrm>
            <a:prstGeom prst="line">
              <a:avLst/>
            </a:prstGeom>
            <a:noFill/>
            <a:ln w="6350" cap="flat" cmpd="sng" algn="ctr">
              <a:solidFill>
                <a:srgbClr val="267F42"/>
              </a:solidFill>
              <a:prstDash val="solid"/>
              <a:miter lim="800000"/>
            </a:ln>
            <a:effectLst/>
          </p:spPr>
        </p:cxnSp>
      </p:grpSp>
      <p:sp>
        <p:nvSpPr>
          <p:cNvPr id="27" name="椭圆 26"/>
          <p:cNvSpPr/>
          <p:nvPr/>
        </p:nvSpPr>
        <p:spPr>
          <a:xfrm>
            <a:off x="5194384" y="1239803"/>
            <a:ext cx="1801642" cy="1801638"/>
          </a:xfrm>
          <a:prstGeom prst="ellipse">
            <a:avLst/>
          </a:prstGeom>
          <a:no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7200" dirty="0">
                <a:solidFill>
                  <a:srgbClr val="267F42"/>
                </a:solidFill>
              </a:rPr>
              <a:t>4</a:t>
            </a:r>
            <a:endParaRPr lang="zh-CN" altLang="en-US" sz="7200" dirty="0">
              <a:solidFill>
                <a:srgbClr val="267F42"/>
              </a:solidFill>
            </a:endParaRPr>
          </a:p>
        </p:txBody>
      </p:sp>
    </p:spTree>
    <p:extLst>
      <p:ext uri="{BB962C8B-B14F-4D97-AF65-F5344CB8AC3E}">
        <p14:creationId xmlns:p14="http://schemas.microsoft.com/office/powerpoint/2010/main" val="50970864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750" fill="hold"/>
                                        <p:tgtEl>
                                          <p:spTgt spid="14"/>
                                        </p:tgtEl>
                                        <p:attrNameLst>
                                          <p:attrName>ppt_w</p:attrName>
                                        </p:attrNameLst>
                                      </p:cBhvr>
                                      <p:tavLst>
                                        <p:tav tm="0">
                                          <p:val>
                                            <p:fltVal val="0"/>
                                          </p:val>
                                        </p:tav>
                                        <p:tav tm="100000">
                                          <p:val>
                                            <p:strVal val="#ppt_w"/>
                                          </p:val>
                                        </p:tav>
                                      </p:tavLst>
                                    </p:anim>
                                    <p:anim calcmode="lin" valueType="num">
                                      <p:cBhvr>
                                        <p:cTn id="8" dur="750" fill="hold"/>
                                        <p:tgtEl>
                                          <p:spTgt spid="14"/>
                                        </p:tgtEl>
                                        <p:attrNameLst>
                                          <p:attrName>ppt_h</p:attrName>
                                        </p:attrNameLst>
                                      </p:cBhvr>
                                      <p:tavLst>
                                        <p:tav tm="0">
                                          <p:val>
                                            <p:fltVal val="0"/>
                                          </p:val>
                                        </p:tav>
                                        <p:tav tm="100000">
                                          <p:val>
                                            <p:strVal val="#ppt_h"/>
                                          </p:val>
                                        </p:tav>
                                      </p:tavLst>
                                    </p:anim>
                                    <p:animEffect transition="in" filter="fade">
                                      <p:cBhvr>
                                        <p:cTn id="9" dur="750"/>
                                        <p:tgtEl>
                                          <p:spTgt spid="14"/>
                                        </p:tgtEl>
                                      </p:cBhvr>
                                    </p:animEffect>
                                  </p:childTnLst>
                                </p:cTn>
                              </p:par>
                            </p:childTnLst>
                          </p:cTn>
                        </p:par>
                        <p:par>
                          <p:cTn id="10" fill="hold">
                            <p:stCondLst>
                              <p:cond delay="750"/>
                            </p:stCondLst>
                            <p:childTnLst>
                              <p:par>
                                <p:cTn id="11" presetID="52"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Scale>
                                      <p:cBhvr>
                                        <p:cTn id="1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7"/>
                                        </p:tgtEl>
                                        <p:attrNameLst>
                                          <p:attrName>ppt_x</p:attrName>
                                          <p:attrName>ppt_y</p:attrName>
                                        </p:attrNameLst>
                                      </p:cBhvr>
                                    </p:animMotion>
                                    <p:animEffect transition="in" filter="fade">
                                      <p:cBhvr>
                                        <p:cTn id="15" dur="1000"/>
                                        <p:tgtEl>
                                          <p:spTgt spid="2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0-#ppt_w/2"/>
                                          </p:val>
                                        </p:tav>
                                        <p:tav tm="100000">
                                          <p:val>
                                            <p:strVal val="#ppt_x"/>
                                          </p:val>
                                        </p:tav>
                                      </p:tavLst>
                                    </p:anim>
                                    <p:anim calcmode="lin" valueType="num">
                                      <p:cBhvr additive="base">
                                        <p:cTn id="20"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850316" y="2186271"/>
            <a:ext cx="10424453" cy="4673317"/>
            <a:chOff x="1009974" y="2186271"/>
            <a:chExt cx="10424453" cy="4673317"/>
          </a:xfrm>
        </p:grpSpPr>
        <p:grpSp>
          <p:nvGrpSpPr>
            <p:cNvPr id="33" name="组合 32"/>
            <p:cNvGrpSpPr/>
            <p:nvPr/>
          </p:nvGrpSpPr>
          <p:grpSpPr>
            <a:xfrm>
              <a:off x="1009974" y="2186271"/>
              <a:ext cx="10424453" cy="4673317"/>
              <a:chOff x="667770" y="1687081"/>
              <a:chExt cx="10424453" cy="4673317"/>
            </a:xfrm>
          </p:grpSpPr>
          <p:sp>
            <p:nvSpPr>
              <p:cNvPr id="34" name="Rectángulo redondeado 138"/>
              <p:cNvSpPr/>
              <p:nvPr/>
            </p:nvSpPr>
            <p:spPr>
              <a:xfrm>
                <a:off x="9166582" y="1795368"/>
                <a:ext cx="1925641" cy="375790"/>
              </a:xfrm>
              <a:prstGeom prst="round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 name="CuadroTexto 139"/>
              <p:cNvSpPr txBox="1"/>
              <p:nvPr/>
            </p:nvSpPr>
            <p:spPr>
              <a:xfrm>
                <a:off x="9406079" y="1792646"/>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Eco System</a:t>
                </a:r>
              </a:p>
            </p:txBody>
          </p:sp>
          <p:sp>
            <p:nvSpPr>
              <p:cNvPr id="36" name="Rectángulo redondeado 140"/>
              <p:cNvSpPr/>
              <p:nvPr/>
            </p:nvSpPr>
            <p:spPr>
              <a:xfrm>
                <a:off x="9166582" y="2420667"/>
                <a:ext cx="1925641" cy="375790"/>
              </a:xfrm>
              <a:prstGeom prst="roundRect">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7" name="CuadroTexto 141"/>
              <p:cNvSpPr txBox="1"/>
              <p:nvPr/>
            </p:nvSpPr>
            <p:spPr>
              <a:xfrm>
                <a:off x="9406079" y="2417945"/>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Bio Energy</a:t>
                </a:r>
              </a:p>
            </p:txBody>
          </p:sp>
          <p:sp>
            <p:nvSpPr>
              <p:cNvPr id="38" name="Rectángulo redondeado 142"/>
              <p:cNvSpPr/>
              <p:nvPr/>
            </p:nvSpPr>
            <p:spPr>
              <a:xfrm>
                <a:off x="9166582" y="3045966"/>
                <a:ext cx="1925641" cy="375790"/>
              </a:xfrm>
              <a:prstGeom prst="round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9" name="CuadroTexto 143"/>
              <p:cNvSpPr txBox="1"/>
              <p:nvPr/>
            </p:nvSpPr>
            <p:spPr>
              <a:xfrm>
                <a:off x="9406079" y="3043244"/>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Green  </a:t>
                </a:r>
                <a:r>
                  <a:rPr lang="es-ES" dirty="0" err="1">
                    <a:solidFill>
                      <a:schemeClr val="bg1"/>
                    </a:solidFill>
                    <a:latin typeface="Roboto Condensed" panose="02000000000000000000" pitchFamily="2" charset="0"/>
                    <a:ea typeface="Roboto Condensed" panose="02000000000000000000" pitchFamily="2" charset="0"/>
                  </a:rPr>
                  <a:t>Life</a:t>
                </a:r>
                <a:endParaRPr lang="es-ES" dirty="0">
                  <a:solidFill>
                    <a:schemeClr val="bg1"/>
                  </a:solidFill>
                  <a:latin typeface="Roboto Condensed" panose="02000000000000000000" pitchFamily="2" charset="0"/>
                  <a:ea typeface="Roboto Condensed" panose="02000000000000000000" pitchFamily="2" charset="0"/>
                </a:endParaRPr>
              </a:p>
            </p:txBody>
          </p:sp>
          <p:sp>
            <p:nvSpPr>
              <p:cNvPr id="40" name="Rectángulo redondeado 144"/>
              <p:cNvSpPr/>
              <p:nvPr/>
            </p:nvSpPr>
            <p:spPr>
              <a:xfrm>
                <a:off x="9166582" y="3677550"/>
                <a:ext cx="1925641" cy="375790"/>
              </a:xfrm>
              <a:prstGeom prst="roundRect">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1" name="CuadroTexto 145"/>
              <p:cNvSpPr txBox="1"/>
              <p:nvPr/>
            </p:nvSpPr>
            <p:spPr>
              <a:xfrm>
                <a:off x="9406079" y="3674828"/>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Your Goal</a:t>
                </a:r>
              </a:p>
            </p:txBody>
          </p:sp>
          <p:sp>
            <p:nvSpPr>
              <p:cNvPr id="42" name="Rectángulo 146"/>
              <p:cNvSpPr/>
              <p:nvPr/>
            </p:nvSpPr>
            <p:spPr>
              <a:xfrm>
                <a:off x="667770" y="1765679"/>
                <a:ext cx="2940719" cy="4594719"/>
              </a:xfrm>
              <a:prstGeom prst="rect">
                <a:avLst/>
              </a:prstGeom>
            </p:spPr>
            <p:txBody>
              <a:bodyPr wrap="square">
                <a:spAutoFit/>
              </a:bodyPr>
              <a:lstStyle/>
              <a:p>
                <a:pPr>
                  <a:lnSpc>
                    <a:spcPct val="120000"/>
                  </a:lnSpc>
                  <a:spcBef>
                    <a:spcPct val="20000"/>
                  </a:spcBef>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单击此处编辑您要的内容，建议您在展示时采用微软雅黑字体，本模版所有图形线条及其相应素材均可自由编辑、改色、替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endParaRPr lang="en-US" altLang="zh-CN" sz="14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矩形 42"/>
              <p:cNvSpPr/>
              <p:nvPr/>
            </p:nvSpPr>
            <p:spPr>
              <a:xfrm>
                <a:off x="4158880" y="1687081"/>
                <a:ext cx="4457310" cy="2561534"/>
              </a:xfrm>
              <a:prstGeom prst="rect">
                <a:avLst/>
              </a:prstGeom>
              <a:blipFill dpi="0" rotWithShape="1">
                <a:blip r:embed="rId3"/>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grpSp>
        <p:grpSp>
          <p:nvGrpSpPr>
            <p:cNvPr id="64" name="组合 63"/>
            <p:cNvGrpSpPr/>
            <p:nvPr/>
          </p:nvGrpSpPr>
          <p:grpSpPr>
            <a:xfrm>
              <a:off x="4595973" y="4989382"/>
              <a:ext cx="4267531" cy="1326961"/>
              <a:chOff x="6350633" y="3766298"/>
              <a:chExt cx="4971220" cy="1545769"/>
            </a:xfrm>
          </p:grpSpPr>
          <p:sp>
            <p:nvSpPr>
              <p:cNvPr id="44" name="Oval 43"/>
              <p:cNvSpPr>
                <a:spLocks noChangeArrowheads="1"/>
              </p:cNvSpPr>
              <p:nvPr/>
            </p:nvSpPr>
            <p:spPr bwMode="auto">
              <a:xfrm flipH="1">
                <a:off x="9781092" y="3766298"/>
                <a:ext cx="1540761" cy="1545769"/>
              </a:xfrm>
              <a:prstGeom prst="ellipse">
                <a:avLst/>
              </a:prstGeom>
              <a:solidFill>
                <a:srgbClr val="267F42"/>
              </a:solidFill>
              <a:ln>
                <a:noFill/>
              </a:ln>
            </p:spPr>
            <p:txBody>
              <a:bodyPr/>
              <a:lstStyle/>
              <a:p>
                <a:endParaRPr lang="zh-CN" altLang="en-US" sz="3200">
                  <a:solidFill>
                    <a:prstClr val="black"/>
                  </a:solidFill>
                </a:endParaRPr>
              </a:p>
            </p:txBody>
          </p:sp>
          <p:sp>
            <p:nvSpPr>
              <p:cNvPr id="45" name="Oval 44"/>
              <p:cNvSpPr>
                <a:spLocks noChangeArrowheads="1"/>
              </p:cNvSpPr>
              <p:nvPr/>
            </p:nvSpPr>
            <p:spPr bwMode="auto">
              <a:xfrm flipH="1">
                <a:off x="8065863" y="3766298"/>
                <a:ext cx="1540761" cy="1545769"/>
              </a:xfrm>
              <a:prstGeom prst="ellipse">
                <a:avLst/>
              </a:prstGeom>
              <a:solidFill>
                <a:srgbClr val="DF6282"/>
              </a:solidFill>
              <a:ln>
                <a:noFill/>
              </a:ln>
            </p:spPr>
            <p:txBody>
              <a:bodyPr/>
              <a:lstStyle/>
              <a:p>
                <a:endParaRPr lang="zh-CN" altLang="en-US" sz="3200">
                  <a:solidFill>
                    <a:prstClr val="black"/>
                  </a:solidFill>
                </a:endParaRPr>
              </a:p>
            </p:txBody>
          </p:sp>
          <p:sp>
            <p:nvSpPr>
              <p:cNvPr id="46" name="Oval 45"/>
              <p:cNvSpPr>
                <a:spLocks noChangeArrowheads="1"/>
              </p:cNvSpPr>
              <p:nvPr/>
            </p:nvSpPr>
            <p:spPr bwMode="auto">
              <a:xfrm flipH="1">
                <a:off x="6350633" y="3766298"/>
                <a:ext cx="1540761" cy="1545769"/>
              </a:xfrm>
              <a:prstGeom prst="ellipse">
                <a:avLst/>
              </a:prstGeom>
              <a:solidFill>
                <a:srgbClr val="267F42"/>
              </a:solidFill>
              <a:ln>
                <a:noFill/>
              </a:ln>
            </p:spPr>
            <p:txBody>
              <a:bodyPr/>
              <a:lstStyle/>
              <a:p>
                <a:endParaRPr lang="zh-CN" altLang="en-US" sz="3200">
                  <a:solidFill>
                    <a:prstClr val="black"/>
                  </a:solidFill>
                </a:endParaRPr>
              </a:p>
            </p:txBody>
          </p:sp>
          <p:grpSp>
            <p:nvGrpSpPr>
              <p:cNvPr id="48" name="Group 58"/>
              <p:cNvGrpSpPr/>
              <p:nvPr/>
            </p:nvGrpSpPr>
            <p:grpSpPr bwMode="auto">
              <a:xfrm flipH="1">
                <a:off x="6932949" y="4147075"/>
                <a:ext cx="376127" cy="394375"/>
                <a:chOff x="2352" y="1832"/>
                <a:chExt cx="166" cy="174"/>
              </a:xfrm>
            </p:grpSpPr>
            <p:sp>
              <p:nvSpPr>
                <p:cNvPr id="49" name="Freeform 48"/>
                <p:cNvSpPr/>
                <p:nvPr/>
              </p:nvSpPr>
              <p:spPr bwMode="auto">
                <a:xfrm>
                  <a:off x="2352" y="1832"/>
                  <a:ext cx="166" cy="14"/>
                </a:xfrm>
                <a:custGeom>
                  <a:avLst/>
                  <a:gdLst>
                    <a:gd name="T0" fmla="*/ 79 w 82"/>
                    <a:gd name="T1" fmla="*/ 0 h 7"/>
                    <a:gd name="T2" fmla="*/ 3 w 82"/>
                    <a:gd name="T3" fmla="*/ 0 h 7"/>
                    <a:gd name="T4" fmla="*/ 0 w 82"/>
                    <a:gd name="T5" fmla="*/ 4 h 7"/>
                    <a:gd name="T6" fmla="*/ 3 w 82"/>
                    <a:gd name="T7" fmla="*/ 7 h 7"/>
                    <a:gd name="T8" fmla="*/ 79 w 82"/>
                    <a:gd name="T9" fmla="*/ 7 h 7"/>
                    <a:gd name="T10" fmla="*/ 82 w 82"/>
                    <a:gd name="T11" fmla="*/ 4 h 7"/>
                    <a:gd name="T12" fmla="*/ 79 w 8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79" y="0"/>
                      </a:moveTo>
                      <a:cubicBezTo>
                        <a:pt x="3" y="0"/>
                        <a:pt x="3" y="0"/>
                        <a:pt x="3" y="0"/>
                      </a:cubicBezTo>
                      <a:cubicBezTo>
                        <a:pt x="1" y="0"/>
                        <a:pt x="0" y="2"/>
                        <a:pt x="0" y="4"/>
                      </a:cubicBezTo>
                      <a:cubicBezTo>
                        <a:pt x="0" y="6"/>
                        <a:pt x="1" y="7"/>
                        <a:pt x="3" y="7"/>
                      </a:cubicBezTo>
                      <a:cubicBezTo>
                        <a:pt x="79" y="7"/>
                        <a:pt x="79" y="7"/>
                        <a:pt x="79" y="7"/>
                      </a:cubicBezTo>
                      <a:cubicBezTo>
                        <a:pt x="81" y="7"/>
                        <a:pt x="82" y="6"/>
                        <a:pt x="82" y="4"/>
                      </a:cubicBezTo>
                      <a:cubicBezTo>
                        <a:pt x="82" y="2"/>
                        <a:pt x="81" y="0"/>
                        <a:pt x="7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50" name="Freeform 49"/>
                <p:cNvSpPr/>
                <p:nvPr/>
              </p:nvSpPr>
              <p:spPr bwMode="auto">
                <a:xfrm>
                  <a:off x="2368" y="1866"/>
                  <a:ext cx="134" cy="87"/>
                </a:xfrm>
                <a:custGeom>
                  <a:avLst/>
                  <a:gdLst>
                    <a:gd name="T0" fmla="*/ 63 w 66"/>
                    <a:gd name="T1" fmla="*/ 0 h 43"/>
                    <a:gd name="T2" fmla="*/ 59 w 66"/>
                    <a:gd name="T3" fmla="*/ 3 h 43"/>
                    <a:gd name="T4" fmla="*/ 59 w 66"/>
                    <a:gd name="T5" fmla="*/ 32 h 43"/>
                    <a:gd name="T6" fmla="*/ 55 w 66"/>
                    <a:gd name="T7" fmla="*/ 36 h 43"/>
                    <a:gd name="T8" fmla="*/ 11 w 66"/>
                    <a:gd name="T9" fmla="*/ 36 h 43"/>
                    <a:gd name="T10" fmla="*/ 7 w 66"/>
                    <a:gd name="T11" fmla="*/ 32 h 43"/>
                    <a:gd name="T12" fmla="*/ 7 w 66"/>
                    <a:gd name="T13" fmla="*/ 3 h 43"/>
                    <a:gd name="T14" fmla="*/ 3 w 66"/>
                    <a:gd name="T15" fmla="*/ 0 h 43"/>
                    <a:gd name="T16" fmla="*/ 0 w 66"/>
                    <a:gd name="T17" fmla="*/ 3 h 43"/>
                    <a:gd name="T18" fmla="*/ 0 w 66"/>
                    <a:gd name="T19" fmla="*/ 32 h 43"/>
                    <a:gd name="T20" fmla="*/ 11 w 66"/>
                    <a:gd name="T21" fmla="*/ 43 h 43"/>
                    <a:gd name="T22" fmla="*/ 55 w 66"/>
                    <a:gd name="T23" fmla="*/ 43 h 43"/>
                    <a:gd name="T24" fmla="*/ 66 w 66"/>
                    <a:gd name="T25" fmla="*/ 32 h 43"/>
                    <a:gd name="T26" fmla="*/ 66 w 66"/>
                    <a:gd name="T27" fmla="*/ 3 h 43"/>
                    <a:gd name="T28" fmla="*/ 63 w 66"/>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3">
                      <a:moveTo>
                        <a:pt x="63" y="0"/>
                      </a:moveTo>
                      <a:cubicBezTo>
                        <a:pt x="61" y="0"/>
                        <a:pt x="59" y="1"/>
                        <a:pt x="59" y="3"/>
                      </a:cubicBezTo>
                      <a:cubicBezTo>
                        <a:pt x="59" y="32"/>
                        <a:pt x="59" y="32"/>
                        <a:pt x="59" y="32"/>
                      </a:cubicBezTo>
                      <a:cubicBezTo>
                        <a:pt x="59" y="34"/>
                        <a:pt x="57" y="36"/>
                        <a:pt x="55" y="36"/>
                      </a:cubicBezTo>
                      <a:cubicBezTo>
                        <a:pt x="11" y="36"/>
                        <a:pt x="11" y="36"/>
                        <a:pt x="11" y="36"/>
                      </a:cubicBezTo>
                      <a:cubicBezTo>
                        <a:pt x="9" y="36"/>
                        <a:pt x="7" y="34"/>
                        <a:pt x="7" y="32"/>
                      </a:cubicBezTo>
                      <a:cubicBezTo>
                        <a:pt x="7" y="3"/>
                        <a:pt x="7" y="3"/>
                        <a:pt x="7" y="3"/>
                      </a:cubicBezTo>
                      <a:cubicBezTo>
                        <a:pt x="7" y="1"/>
                        <a:pt x="5" y="0"/>
                        <a:pt x="3" y="0"/>
                      </a:cubicBezTo>
                      <a:cubicBezTo>
                        <a:pt x="1" y="0"/>
                        <a:pt x="0" y="1"/>
                        <a:pt x="0" y="3"/>
                      </a:cubicBezTo>
                      <a:cubicBezTo>
                        <a:pt x="0" y="32"/>
                        <a:pt x="0" y="32"/>
                        <a:pt x="0" y="32"/>
                      </a:cubicBezTo>
                      <a:cubicBezTo>
                        <a:pt x="0" y="38"/>
                        <a:pt x="5" y="43"/>
                        <a:pt x="11" y="43"/>
                      </a:cubicBezTo>
                      <a:cubicBezTo>
                        <a:pt x="55" y="43"/>
                        <a:pt x="55" y="43"/>
                        <a:pt x="55" y="43"/>
                      </a:cubicBezTo>
                      <a:cubicBezTo>
                        <a:pt x="61" y="43"/>
                        <a:pt x="66" y="38"/>
                        <a:pt x="66" y="32"/>
                      </a:cubicBezTo>
                      <a:cubicBezTo>
                        <a:pt x="66" y="3"/>
                        <a:pt x="66" y="3"/>
                        <a:pt x="66" y="3"/>
                      </a:cubicBezTo>
                      <a:cubicBezTo>
                        <a:pt x="66" y="1"/>
                        <a:pt x="65" y="0"/>
                        <a:pt x="6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51" name="Freeform 50"/>
                <p:cNvSpPr/>
                <p:nvPr/>
              </p:nvSpPr>
              <p:spPr bwMode="auto">
                <a:xfrm>
                  <a:off x="2402" y="1895"/>
                  <a:ext cx="15" cy="28"/>
                </a:xfrm>
                <a:custGeom>
                  <a:avLst/>
                  <a:gdLst>
                    <a:gd name="T0" fmla="*/ 7 w 7"/>
                    <a:gd name="T1" fmla="*/ 10 h 14"/>
                    <a:gd name="T2" fmla="*/ 7 w 7"/>
                    <a:gd name="T3" fmla="*/ 4 h 14"/>
                    <a:gd name="T4" fmla="*/ 3 w 7"/>
                    <a:gd name="T5" fmla="*/ 0 h 14"/>
                    <a:gd name="T6" fmla="*/ 0 w 7"/>
                    <a:gd name="T7" fmla="*/ 4 h 14"/>
                    <a:gd name="T8" fmla="*/ 0 w 7"/>
                    <a:gd name="T9" fmla="*/ 10 h 14"/>
                    <a:gd name="T10" fmla="*/ 3 w 7"/>
                    <a:gd name="T11" fmla="*/ 14 h 14"/>
                    <a:gd name="T12" fmla="*/ 7 w 7"/>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10"/>
                      </a:moveTo>
                      <a:cubicBezTo>
                        <a:pt x="7" y="4"/>
                        <a:pt x="7" y="4"/>
                        <a:pt x="7" y="4"/>
                      </a:cubicBezTo>
                      <a:cubicBezTo>
                        <a:pt x="7" y="2"/>
                        <a:pt x="5" y="0"/>
                        <a:pt x="3" y="0"/>
                      </a:cubicBezTo>
                      <a:cubicBezTo>
                        <a:pt x="1" y="0"/>
                        <a:pt x="0" y="2"/>
                        <a:pt x="0" y="4"/>
                      </a:cubicBezTo>
                      <a:cubicBezTo>
                        <a:pt x="0" y="10"/>
                        <a:pt x="0" y="10"/>
                        <a:pt x="0" y="10"/>
                      </a:cubicBezTo>
                      <a:cubicBezTo>
                        <a:pt x="0" y="12"/>
                        <a:pt x="1" y="14"/>
                        <a:pt x="3" y="14"/>
                      </a:cubicBezTo>
                      <a:cubicBezTo>
                        <a:pt x="5" y="14"/>
                        <a:pt x="7" y="12"/>
                        <a:pt x="7" y="1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52" name="Freeform 51"/>
                <p:cNvSpPr/>
                <p:nvPr/>
              </p:nvSpPr>
              <p:spPr bwMode="auto">
                <a:xfrm>
                  <a:off x="2427" y="1868"/>
                  <a:ext cx="16" cy="55"/>
                </a:xfrm>
                <a:custGeom>
                  <a:avLst/>
                  <a:gdLst>
                    <a:gd name="T0" fmla="*/ 8 w 8"/>
                    <a:gd name="T1" fmla="*/ 23 h 27"/>
                    <a:gd name="T2" fmla="*/ 8 w 8"/>
                    <a:gd name="T3" fmla="*/ 3 h 27"/>
                    <a:gd name="T4" fmla="*/ 4 w 8"/>
                    <a:gd name="T5" fmla="*/ 0 h 27"/>
                    <a:gd name="T6" fmla="*/ 0 w 8"/>
                    <a:gd name="T7" fmla="*/ 3 h 27"/>
                    <a:gd name="T8" fmla="*/ 0 w 8"/>
                    <a:gd name="T9" fmla="*/ 23 h 27"/>
                    <a:gd name="T10" fmla="*/ 4 w 8"/>
                    <a:gd name="T11" fmla="*/ 27 h 27"/>
                    <a:gd name="T12" fmla="*/ 8 w 8"/>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8" y="23"/>
                      </a:moveTo>
                      <a:cubicBezTo>
                        <a:pt x="8" y="3"/>
                        <a:pt x="8" y="3"/>
                        <a:pt x="8" y="3"/>
                      </a:cubicBezTo>
                      <a:cubicBezTo>
                        <a:pt x="8" y="1"/>
                        <a:pt x="6" y="0"/>
                        <a:pt x="4" y="0"/>
                      </a:cubicBezTo>
                      <a:cubicBezTo>
                        <a:pt x="2" y="0"/>
                        <a:pt x="0" y="1"/>
                        <a:pt x="0" y="3"/>
                      </a:cubicBezTo>
                      <a:cubicBezTo>
                        <a:pt x="0" y="23"/>
                        <a:pt x="0" y="23"/>
                        <a:pt x="0" y="23"/>
                      </a:cubicBezTo>
                      <a:cubicBezTo>
                        <a:pt x="0" y="25"/>
                        <a:pt x="2" y="27"/>
                        <a:pt x="4" y="27"/>
                      </a:cubicBezTo>
                      <a:cubicBezTo>
                        <a:pt x="6" y="27"/>
                        <a:pt x="8" y="25"/>
                        <a:pt x="8"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53" name="Freeform 52"/>
                <p:cNvSpPr/>
                <p:nvPr/>
              </p:nvSpPr>
              <p:spPr bwMode="auto">
                <a:xfrm>
                  <a:off x="2453" y="1881"/>
                  <a:ext cx="14" cy="42"/>
                </a:xfrm>
                <a:custGeom>
                  <a:avLst/>
                  <a:gdLst>
                    <a:gd name="T0" fmla="*/ 7 w 7"/>
                    <a:gd name="T1" fmla="*/ 17 h 21"/>
                    <a:gd name="T2" fmla="*/ 7 w 7"/>
                    <a:gd name="T3" fmla="*/ 4 h 21"/>
                    <a:gd name="T4" fmla="*/ 4 w 7"/>
                    <a:gd name="T5" fmla="*/ 0 h 21"/>
                    <a:gd name="T6" fmla="*/ 0 w 7"/>
                    <a:gd name="T7" fmla="*/ 4 h 21"/>
                    <a:gd name="T8" fmla="*/ 0 w 7"/>
                    <a:gd name="T9" fmla="*/ 17 h 21"/>
                    <a:gd name="T10" fmla="*/ 4 w 7"/>
                    <a:gd name="T11" fmla="*/ 21 h 21"/>
                    <a:gd name="T12" fmla="*/ 7 w 7"/>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17"/>
                      </a:moveTo>
                      <a:cubicBezTo>
                        <a:pt x="7" y="4"/>
                        <a:pt x="7" y="4"/>
                        <a:pt x="7" y="4"/>
                      </a:cubicBezTo>
                      <a:cubicBezTo>
                        <a:pt x="7" y="2"/>
                        <a:pt x="6" y="0"/>
                        <a:pt x="4" y="0"/>
                      </a:cubicBezTo>
                      <a:cubicBezTo>
                        <a:pt x="2" y="0"/>
                        <a:pt x="0" y="2"/>
                        <a:pt x="0" y="4"/>
                      </a:cubicBezTo>
                      <a:cubicBezTo>
                        <a:pt x="0" y="17"/>
                        <a:pt x="0" y="17"/>
                        <a:pt x="0" y="17"/>
                      </a:cubicBezTo>
                      <a:cubicBezTo>
                        <a:pt x="0" y="19"/>
                        <a:pt x="2" y="21"/>
                        <a:pt x="4" y="21"/>
                      </a:cubicBezTo>
                      <a:cubicBezTo>
                        <a:pt x="6" y="21"/>
                        <a:pt x="7" y="19"/>
                        <a:pt x="7"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54" name="Freeform 53"/>
                <p:cNvSpPr/>
                <p:nvPr/>
              </p:nvSpPr>
              <p:spPr bwMode="auto">
                <a:xfrm>
                  <a:off x="2396" y="1965"/>
                  <a:ext cx="77" cy="41"/>
                </a:xfrm>
                <a:custGeom>
                  <a:avLst/>
                  <a:gdLst>
                    <a:gd name="T0" fmla="*/ 30 w 38"/>
                    <a:gd name="T1" fmla="*/ 2 h 20"/>
                    <a:gd name="T2" fmla="*/ 26 w 38"/>
                    <a:gd name="T3" fmla="*/ 0 h 20"/>
                    <a:gd name="T4" fmla="*/ 12 w 38"/>
                    <a:gd name="T5" fmla="*/ 0 h 20"/>
                    <a:gd name="T6" fmla="*/ 8 w 38"/>
                    <a:gd name="T7" fmla="*/ 2 h 20"/>
                    <a:gd name="T8" fmla="*/ 1 w 38"/>
                    <a:gd name="T9" fmla="*/ 14 h 20"/>
                    <a:gd name="T10" fmla="*/ 2 w 38"/>
                    <a:gd name="T11" fmla="*/ 19 h 20"/>
                    <a:gd name="T12" fmla="*/ 7 w 38"/>
                    <a:gd name="T13" fmla="*/ 18 h 20"/>
                    <a:gd name="T14" fmla="*/ 14 w 38"/>
                    <a:gd name="T15" fmla="*/ 7 h 20"/>
                    <a:gd name="T16" fmla="*/ 24 w 38"/>
                    <a:gd name="T17" fmla="*/ 7 h 20"/>
                    <a:gd name="T18" fmla="*/ 31 w 38"/>
                    <a:gd name="T19" fmla="*/ 18 h 20"/>
                    <a:gd name="T20" fmla="*/ 34 w 38"/>
                    <a:gd name="T21" fmla="*/ 19 h 20"/>
                    <a:gd name="T22" fmla="*/ 36 w 38"/>
                    <a:gd name="T23" fmla="*/ 19 h 20"/>
                    <a:gd name="T24" fmla="*/ 37 w 38"/>
                    <a:gd name="T25" fmla="*/ 14 h 20"/>
                    <a:gd name="T26" fmla="*/ 30 w 38"/>
                    <a:gd name="T2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0">
                      <a:moveTo>
                        <a:pt x="30" y="2"/>
                      </a:moveTo>
                      <a:cubicBezTo>
                        <a:pt x="29" y="1"/>
                        <a:pt x="28" y="0"/>
                        <a:pt x="26" y="0"/>
                      </a:cubicBezTo>
                      <a:cubicBezTo>
                        <a:pt x="12" y="0"/>
                        <a:pt x="12" y="0"/>
                        <a:pt x="12" y="0"/>
                      </a:cubicBezTo>
                      <a:cubicBezTo>
                        <a:pt x="10" y="0"/>
                        <a:pt x="9" y="1"/>
                        <a:pt x="8" y="2"/>
                      </a:cubicBezTo>
                      <a:cubicBezTo>
                        <a:pt x="1" y="14"/>
                        <a:pt x="1" y="14"/>
                        <a:pt x="1" y="14"/>
                      </a:cubicBezTo>
                      <a:cubicBezTo>
                        <a:pt x="0" y="16"/>
                        <a:pt x="1" y="18"/>
                        <a:pt x="2" y="19"/>
                      </a:cubicBezTo>
                      <a:cubicBezTo>
                        <a:pt x="4" y="20"/>
                        <a:pt x="6" y="19"/>
                        <a:pt x="7" y="18"/>
                      </a:cubicBezTo>
                      <a:cubicBezTo>
                        <a:pt x="14" y="7"/>
                        <a:pt x="14" y="7"/>
                        <a:pt x="14" y="7"/>
                      </a:cubicBezTo>
                      <a:cubicBezTo>
                        <a:pt x="24" y="7"/>
                        <a:pt x="24" y="7"/>
                        <a:pt x="24" y="7"/>
                      </a:cubicBezTo>
                      <a:cubicBezTo>
                        <a:pt x="31" y="18"/>
                        <a:pt x="31" y="18"/>
                        <a:pt x="31" y="18"/>
                      </a:cubicBezTo>
                      <a:cubicBezTo>
                        <a:pt x="31" y="19"/>
                        <a:pt x="32" y="19"/>
                        <a:pt x="34" y="19"/>
                      </a:cubicBezTo>
                      <a:cubicBezTo>
                        <a:pt x="34" y="19"/>
                        <a:pt x="35" y="19"/>
                        <a:pt x="36" y="19"/>
                      </a:cubicBezTo>
                      <a:cubicBezTo>
                        <a:pt x="37" y="18"/>
                        <a:pt x="38" y="16"/>
                        <a:pt x="37" y="14"/>
                      </a:cubicBezTo>
                      <a:lnTo>
                        <a:pt x="3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grpSp>
          <p:grpSp>
            <p:nvGrpSpPr>
              <p:cNvPr id="55" name="Group 57"/>
              <p:cNvGrpSpPr/>
              <p:nvPr/>
            </p:nvGrpSpPr>
            <p:grpSpPr bwMode="auto">
              <a:xfrm flipH="1">
                <a:off x="10354345" y="4147074"/>
                <a:ext cx="394254" cy="389842"/>
                <a:chOff x="834" y="1832"/>
                <a:chExt cx="174" cy="172"/>
              </a:xfrm>
            </p:grpSpPr>
            <p:sp>
              <p:nvSpPr>
                <p:cNvPr id="56" name="Freeform 54"/>
                <p:cNvSpPr>
                  <a:spLocks noEditPoints="1"/>
                </p:cNvSpPr>
                <p:nvPr/>
              </p:nvSpPr>
              <p:spPr bwMode="auto">
                <a:xfrm>
                  <a:off x="834" y="1832"/>
                  <a:ext cx="174" cy="172"/>
                </a:xfrm>
                <a:custGeom>
                  <a:avLst/>
                  <a:gdLst>
                    <a:gd name="T0" fmla="*/ 83 w 86"/>
                    <a:gd name="T1" fmla="*/ 33 h 85"/>
                    <a:gd name="T2" fmla="*/ 75 w 86"/>
                    <a:gd name="T3" fmla="*/ 28 h 85"/>
                    <a:gd name="T4" fmla="*/ 77 w 86"/>
                    <a:gd name="T5" fmla="*/ 17 h 85"/>
                    <a:gd name="T6" fmla="*/ 65 w 86"/>
                    <a:gd name="T7" fmla="*/ 8 h 85"/>
                    <a:gd name="T8" fmla="*/ 55 w 86"/>
                    <a:gd name="T9" fmla="*/ 10 h 85"/>
                    <a:gd name="T10" fmla="*/ 49 w 86"/>
                    <a:gd name="T11" fmla="*/ 0 h 85"/>
                    <a:gd name="T12" fmla="*/ 34 w 86"/>
                    <a:gd name="T13" fmla="*/ 3 h 85"/>
                    <a:gd name="T14" fmla="*/ 28 w 86"/>
                    <a:gd name="T15" fmla="*/ 11 h 85"/>
                    <a:gd name="T16" fmla="*/ 18 w 86"/>
                    <a:gd name="T17" fmla="*/ 8 h 85"/>
                    <a:gd name="T18" fmla="*/ 8 w 86"/>
                    <a:gd name="T19" fmla="*/ 21 h 85"/>
                    <a:gd name="T20" fmla="*/ 10 w 86"/>
                    <a:gd name="T21" fmla="*/ 31 h 85"/>
                    <a:gd name="T22" fmla="*/ 1 w 86"/>
                    <a:gd name="T23" fmla="*/ 36 h 85"/>
                    <a:gd name="T24" fmla="*/ 1 w 86"/>
                    <a:gd name="T25" fmla="*/ 49 h 85"/>
                    <a:gd name="T26" fmla="*/ 10 w 86"/>
                    <a:gd name="T27" fmla="*/ 54 h 85"/>
                    <a:gd name="T28" fmla="*/ 8 w 86"/>
                    <a:gd name="T29" fmla="*/ 64 h 85"/>
                    <a:gd name="T30" fmla="*/ 18 w 86"/>
                    <a:gd name="T31" fmla="*/ 77 h 85"/>
                    <a:gd name="T32" fmla="*/ 28 w 86"/>
                    <a:gd name="T33" fmla="*/ 74 h 85"/>
                    <a:gd name="T34" fmla="*/ 34 w 86"/>
                    <a:gd name="T35" fmla="*/ 82 h 85"/>
                    <a:gd name="T36" fmla="*/ 43 w 86"/>
                    <a:gd name="T37" fmla="*/ 85 h 85"/>
                    <a:gd name="T38" fmla="*/ 52 w 86"/>
                    <a:gd name="T39" fmla="*/ 82 h 85"/>
                    <a:gd name="T40" fmla="*/ 58 w 86"/>
                    <a:gd name="T41" fmla="*/ 74 h 85"/>
                    <a:gd name="T42" fmla="*/ 68 w 86"/>
                    <a:gd name="T43" fmla="*/ 77 h 85"/>
                    <a:gd name="T44" fmla="*/ 78 w 86"/>
                    <a:gd name="T45" fmla="*/ 64 h 85"/>
                    <a:gd name="T46" fmla="*/ 76 w 86"/>
                    <a:gd name="T47" fmla="*/ 54 h 85"/>
                    <a:gd name="T48" fmla="*/ 85 w 86"/>
                    <a:gd name="T49" fmla="*/ 49 h 85"/>
                    <a:gd name="T50" fmla="*/ 85 w 86"/>
                    <a:gd name="T51" fmla="*/ 36 h 85"/>
                    <a:gd name="T52" fmla="*/ 72 w 86"/>
                    <a:gd name="T53" fmla="*/ 48 h 85"/>
                    <a:gd name="T54" fmla="*/ 67 w 86"/>
                    <a:gd name="T55" fmla="*/ 56 h 85"/>
                    <a:gd name="T56" fmla="*/ 70 w 86"/>
                    <a:gd name="T57" fmla="*/ 65 h 85"/>
                    <a:gd name="T58" fmla="*/ 60 w 86"/>
                    <a:gd name="T59" fmla="*/ 67 h 85"/>
                    <a:gd name="T60" fmla="*/ 51 w 86"/>
                    <a:gd name="T61" fmla="*/ 69 h 85"/>
                    <a:gd name="T62" fmla="*/ 46 w 86"/>
                    <a:gd name="T63" fmla="*/ 78 h 85"/>
                    <a:gd name="T64" fmla="*/ 38 w 86"/>
                    <a:gd name="T65" fmla="*/ 72 h 85"/>
                    <a:gd name="T66" fmla="*/ 30 w 86"/>
                    <a:gd name="T67" fmla="*/ 67 h 85"/>
                    <a:gd name="T68" fmla="*/ 20 w 86"/>
                    <a:gd name="T69" fmla="*/ 70 h 85"/>
                    <a:gd name="T70" fmla="*/ 19 w 86"/>
                    <a:gd name="T71" fmla="*/ 59 h 85"/>
                    <a:gd name="T72" fmla="*/ 16 w 86"/>
                    <a:gd name="T73" fmla="*/ 51 h 85"/>
                    <a:gd name="T74" fmla="*/ 8 w 86"/>
                    <a:gd name="T75" fmla="*/ 46 h 85"/>
                    <a:gd name="T76" fmla="*/ 8 w 86"/>
                    <a:gd name="T77" fmla="*/ 39 h 85"/>
                    <a:gd name="T78" fmla="*/ 16 w 86"/>
                    <a:gd name="T79" fmla="*/ 35 h 85"/>
                    <a:gd name="T80" fmla="*/ 19 w 86"/>
                    <a:gd name="T81" fmla="*/ 26 h 85"/>
                    <a:gd name="T82" fmla="*/ 20 w 86"/>
                    <a:gd name="T83" fmla="*/ 15 h 85"/>
                    <a:gd name="T84" fmla="*/ 30 w 86"/>
                    <a:gd name="T85" fmla="*/ 18 h 85"/>
                    <a:gd name="T86" fmla="*/ 38 w 86"/>
                    <a:gd name="T87" fmla="*/ 14 h 85"/>
                    <a:gd name="T88" fmla="*/ 46 w 86"/>
                    <a:gd name="T89" fmla="*/ 7 h 85"/>
                    <a:gd name="T90" fmla="*/ 51 w 86"/>
                    <a:gd name="T91" fmla="*/ 16 h 85"/>
                    <a:gd name="T92" fmla="*/ 60 w 86"/>
                    <a:gd name="T93" fmla="*/ 18 h 85"/>
                    <a:gd name="T94" fmla="*/ 70 w 86"/>
                    <a:gd name="T95" fmla="*/ 20 h 85"/>
                    <a:gd name="T96" fmla="*/ 67 w 86"/>
                    <a:gd name="T97" fmla="*/ 29 h 85"/>
                    <a:gd name="T98" fmla="*/ 72 w 86"/>
                    <a:gd name="T99" fmla="*/ 37 h 85"/>
                    <a:gd name="T100" fmla="*/ 78 w 86"/>
                    <a:gd name="T101"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5">
                      <a:moveTo>
                        <a:pt x="85" y="36"/>
                      </a:moveTo>
                      <a:cubicBezTo>
                        <a:pt x="85" y="35"/>
                        <a:pt x="84" y="34"/>
                        <a:pt x="83" y="33"/>
                      </a:cubicBezTo>
                      <a:cubicBezTo>
                        <a:pt x="76" y="31"/>
                        <a:pt x="76" y="31"/>
                        <a:pt x="76" y="31"/>
                      </a:cubicBezTo>
                      <a:cubicBezTo>
                        <a:pt x="76" y="30"/>
                        <a:pt x="75" y="29"/>
                        <a:pt x="75" y="28"/>
                      </a:cubicBezTo>
                      <a:cubicBezTo>
                        <a:pt x="78" y="21"/>
                        <a:pt x="78" y="21"/>
                        <a:pt x="78" y="21"/>
                      </a:cubicBezTo>
                      <a:cubicBezTo>
                        <a:pt x="78" y="20"/>
                        <a:pt x="78" y="18"/>
                        <a:pt x="77" y="17"/>
                      </a:cubicBezTo>
                      <a:cubicBezTo>
                        <a:pt x="75" y="14"/>
                        <a:pt x="72" y="11"/>
                        <a:pt x="68" y="8"/>
                      </a:cubicBezTo>
                      <a:cubicBezTo>
                        <a:pt x="67" y="7"/>
                        <a:pt x="66" y="7"/>
                        <a:pt x="65" y="8"/>
                      </a:cubicBezTo>
                      <a:cubicBezTo>
                        <a:pt x="58" y="11"/>
                        <a:pt x="58" y="11"/>
                        <a:pt x="58" y="11"/>
                      </a:cubicBezTo>
                      <a:cubicBezTo>
                        <a:pt x="57" y="10"/>
                        <a:pt x="56" y="10"/>
                        <a:pt x="55" y="10"/>
                      </a:cubicBezTo>
                      <a:cubicBezTo>
                        <a:pt x="52" y="3"/>
                        <a:pt x="52" y="3"/>
                        <a:pt x="52" y="3"/>
                      </a:cubicBezTo>
                      <a:cubicBezTo>
                        <a:pt x="52" y="2"/>
                        <a:pt x="51" y="1"/>
                        <a:pt x="49" y="0"/>
                      </a:cubicBezTo>
                      <a:cubicBezTo>
                        <a:pt x="45" y="0"/>
                        <a:pt x="41" y="0"/>
                        <a:pt x="37" y="0"/>
                      </a:cubicBezTo>
                      <a:cubicBezTo>
                        <a:pt x="35" y="1"/>
                        <a:pt x="34" y="2"/>
                        <a:pt x="34" y="3"/>
                      </a:cubicBezTo>
                      <a:cubicBezTo>
                        <a:pt x="31" y="10"/>
                        <a:pt x="31" y="10"/>
                        <a:pt x="31" y="10"/>
                      </a:cubicBezTo>
                      <a:cubicBezTo>
                        <a:pt x="30" y="10"/>
                        <a:pt x="29" y="10"/>
                        <a:pt x="28" y="11"/>
                      </a:cubicBezTo>
                      <a:cubicBezTo>
                        <a:pt x="22" y="8"/>
                        <a:pt x="22" y="8"/>
                        <a:pt x="22" y="8"/>
                      </a:cubicBezTo>
                      <a:cubicBezTo>
                        <a:pt x="20" y="7"/>
                        <a:pt x="19" y="7"/>
                        <a:pt x="18" y="8"/>
                      </a:cubicBezTo>
                      <a:cubicBezTo>
                        <a:pt x="14" y="11"/>
                        <a:pt x="11" y="14"/>
                        <a:pt x="9" y="17"/>
                      </a:cubicBezTo>
                      <a:cubicBezTo>
                        <a:pt x="8" y="18"/>
                        <a:pt x="8" y="20"/>
                        <a:pt x="8" y="21"/>
                      </a:cubicBezTo>
                      <a:cubicBezTo>
                        <a:pt x="11" y="28"/>
                        <a:pt x="11" y="28"/>
                        <a:pt x="11" y="28"/>
                      </a:cubicBezTo>
                      <a:cubicBezTo>
                        <a:pt x="11" y="29"/>
                        <a:pt x="10" y="30"/>
                        <a:pt x="10" y="31"/>
                      </a:cubicBezTo>
                      <a:cubicBezTo>
                        <a:pt x="3" y="33"/>
                        <a:pt x="3" y="33"/>
                        <a:pt x="3" y="33"/>
                      </a:cubicBezTo>
                      <a:cubicBezTo>
                        <a:pt x="2" y="34"/>
                        <a:pt x="1" y="35"/>
                        <a:pt x="1" y="36"/>
                      </a:cubicBezTo>
                      <a:cubicBezTo>
                        <a:pt x="0" y="39"/>
                        <a:pt x="0" y="41"/>
                        <a:pt x="0" y="43"/>
                      </a:cubicBezTo>
                      <a:cubicBezTo>
                        <a:pt x="0" y="45"/>
                        <a:pt x="0" y="47"/>
                        <a:pt x="1" y="49"/>
                      </a:cubicBezTo>
                      <a:cubicBezTo>
                        <a:pt x="1" y="50"/>
                        <a:pt x="2" y="52"/>
                        <a:pt x="3" y="52"/>
                      </a:cubicBezTo>
                      <a:cubicBezTo>
                        <a:pt x="10" y="54"/>
                        <a:pt x="10" y="54"/>
                        <a:pt x="10" y="54"/>
                      </a:cubicBezTo>
                      <a:cubicBezTo>
                        <a:pt x="10" y="56"/>
                        <a:pt x="11" y="57"/>
                        <a:pt x="11" y="58"/>
                      </a:cubicBezTo>
                      <a:cubicBezTo>
                        <a:pt x="8" y="64"/>
                        <a:pt x="8" y="64"/>
                        <a:pt x="8" y="64"/>
                      </a:cubicBezTo>
                      <a:cubicBezTo>
                        <a:pt x="8" y="65"/>
                        <a:pt x="8" y="67"/>
                        <a:pt x="9" y="68"/>
                      </a:cubicBezTo>
                      <a:cubicBezTo>
                        <a:pt x="11" y="71"/>
                        <a:pt x="14" y="74"/>
                        <a:pt x="18" y="77"/>
                      </a:cubicBezTo>
                      <a:cubicBezTo>
                        <a:pt x="19" y="78"/>
                        <a:pt x="20" y="78"/>
                        <a:pt x="22" y="77"/>
                      </a:cubicBezTo>
                      <a:cubicBezTo>
                        <a:pt x="28" y="74"/>
                        <a:pt x="28" y="74"/>
                        <a:pt x="28" y="74"/>
                      </a:cubicBezTo>
                      <a:cubicBezTo>
                        <a:pt x="29" y="75"/>
                        <a:pt x="30" y="75"/>
                        <a:pt x="31" y="76"/>
                      </a:cubicBezTo>
                      <a:cubicBezTo>
                        <a:pt x="34" y="82"/>
                        <a:pt x="34" y="82"/>
                        <a:pt x="34" y="82"/>
                      </a:cubicBezTo>
                      <a:cubicBezTo>
                        <a:pt x="34" y="84"/>
                        <a:pt x="35" y="85"/>
                        <a:pt x="37" y="85"/>
                      </a:cubicBezTo>
                      <a:cubicBezTo>
                        <a:pt x="39" y="85"/>
                        <a:pt x="41" y="85"/>
                        <a:pt x="43" y="85"/>
                      </a:cubicBezTo>
                      <a:cubicBezTo>
                        <a:pt x="45" y="85"/>
                        <a:pt x="47" y="85"/>
                        <a:pt x="49" y="85"/>
                      </a:cubicBezTo>
                      <a:cubicBezTo>
                        <a:pt x="51" y="85"/>
                        <a:pt x="52" y="84"/>
                        <a:pt x="52" y="82"/>
                      </a:cubicBezTo>
                      <a:cubicBezTo>
                        <a:pt x="55" y="76"/>
                        <a:pt x="55" y="76"/>
                        <a:pt x="55" y="76"/>
                      </a:cubicBezTo>
                      <a:cubicBezTo>
                        <a:pt x="56" y="75"/>
                        <a:pt x="57" y="75"/>
                        <a:pt x="58" y="74"/>
                      </a:cubicBezTo>
                      <a:cubicBezTo>
                        <a:pt x="65" y="77"/>
                        <a:pt x="65" y="77"/>
                        <a:pt x="65" y="77"/>
                      </a:cubicBezTo>
                      <a:cubicBezTo>
                        <a:pt x="66" y="78"/>
                        <a:pt x="67" y="78"/>
                        <a:pt x="68" y="77"/>
                      </a:cubicBezTo>
                      <a:cubicBezTo>
                        <a:pt x="72" y="74"/>
                        <a:pt x="75" y="71"/>
                        <a:pt x="77" y="68"/>
                      </a:cubicBezTo>
                      <a:cubicBezTo>
                        <a:pt x="78" y="67"/>
                        <a:pt x="78" y="65"/>
                        <a:pt x="78" y="64"/>
                      </a:cubicBezTo>
                      <a:cubicBezTo>
                        <a:pt x="75" y="58"/>
                        <a:pt x="75" y="58"/>
                        <a:pt x="75" y="58"/>
                      </a:cubicBezTo>
                      <a:cubicBezTo>
                        <a:pt x="75" y="57"/>
                        <a:pt x="76" y="56"/>
                        <a:pt x="76" y="54"/>
                      </a:cubicBezTo>
                      <a:cubicBezTo>
                        <a:pt x="83" y="52"/>
                        <a:pt x="83" y="52"/>
                        <a:pt x="83" y="52"/>
                      </a:cubicBezTo>
                      <a:cubicBezTo>
                        <a:pt x="84" y="52"/>
                        <a:pt x="85" y="50"/>
                        <a:pt x="85" y="49"/>
                      </a:cubicBezTo>
                      <a:cubicBezTo>
                        <a:pt x="86" y="47"/>
                        <a:pt x="86" y="45"/>
                        <a:pt x="86" y="43"/>
                      </a:cubicBezTo>
                      <a:cubicBezTo>
                        <a:pt x="86" y="41"/>
                        <a:pt x="86" y="39"/>
                        <a:pt x="85" y="36"/>
                      </a:cubicBezTo>
                      <a:moveTo>
                        <a:pt x="78" y="46"/>
                      </a:moveTo>
                      <a:cubicBezTo>
                        <a:pt x="72" y="48"/>
                        <a:pt x="72" y="48"/>
                        <a:pt x="72" y="48"/>
                      </a:cubicBezTo>
                      <a:cubicBezTo>
                        <a:pt x="71" y="48"/>
                        <a:pt x="70" y="49"/>
                        <a:pt x="70" y="51"/>
                      </a:cubicBezTo>
                      <a:cubicBezTo>
                        <a:pt x="69" y="52"/>
                        <a:pt x="68" y="54"/>
                        <a:pt x="67" y="56"/>
                      </a:cubicBezTo>
                      <a:cubicBezTo>
                        <a:pt x="67" y="57"/>
                        <a:pt x="67" y="58"/>
                        <a:pt x="67" y="59"/>
                      </a:cubicBezTo>
                      <a:cubicBezTo>
                        <a:pt x="70" y="65"/>
                        <a:pt x="70" y="65"/>
                        <a:pt x="70" y="65"/>
                      </a:cubicBezTo>
                      <a:cubicBezTo>
                        <a:pt x="69" y="67"/>
                        <a:pt x="67" y="68"/>
                        <a:pt x="66" y="70"/>
                      </a:cubicBezTo>
                      <a:cubicBezTo>
                        <a:pt x="60" y="67"/>
                        <a:pt x="60" y="67"/>
                        <a:pt x="60" y="67"/>
                      </a:cubicBezTo>
                      <a:cubicBezTo>
                        <a:pt x="59" y="66"/>
                        <a:pt x="57" y="66"/>
                        <a:pt x="56" y="67"/>
                      </a:cubicBezTo>
                      <a:cubicBezTo>
                        <a:pt x="55" y="68"/>
                        <a:pt x="53" y="69"/>
                        <a:pt x="51" y="69"/>
                      </a:cubicBezTo>
                      <a:cubicBezTo>
                        <a:pt x="50" y="70"/>
                        <a:pt x="49" y="70"/>
                        <a:pt x="48" y="72"/>
                      </a:cubicBezTo>
                      <a:cubicBezTo>
                        <a:pt x="46" y="78"/>
                        <a:pt x="46" y="78"/>
                        <a:pt x="46" y="78"/>
                      </a:cubicBezTo>
                      <a:cubicBezTo>
                        <a:pt x="44" y="78"/>
                        <a:pt x="42" y="78"/>
                        <a:pt x="40" y="78"/>
                      </a:cubicBezTo>
                      <a:cubicBezTo>
                        <a:pt x="38" y="72"/>
                        <a:pt x="38" y="72"/>
                        <a:pt x="38" y="72"/>
                      </a:cubicBezTo>
                      <a:cubicBezTo>
                        <a:pt x="37" y="70"/>
                        <a:pt x="36" y="70"/>
                        <a:pt x="35" y="69"/>
                      </a:cubicBezTo>
                      <a:cubicBezTo>
                        <a:pt x="33" y="69"/>
                        <a:pt x="31" y="68"/>
                        <a:pt x="30" y="67"/>
                      </a:cubicBezTo>
                      <a:cubicBezTo>
                        <a:pt x="29" y="66"/>
                        <a:pt x="27" y="66"/>
                        <a:pt x="26" y="67"/>
                      </a:cubicBezTo>
                      <a:cubicBezTo>
                        <a:pt x="20" y="70"/>
                        <a:pt x="20" y="70"/>
                        <a:pt x="20" y="70"/>
                      </a:cubicBezTo>
                      <a:cubicBezTo>
                        <a:pt x="19" y="68"/>
                        <a:pt x="17" y="67"/>
                        <a:pt x="16" y="65"/>
                      </a:cubicBezTo>
                      <a:cubicBezTo>
                        <a:pt x="19" y="59"/>
                        <a:pt x="19" y="59"/>
                        <a:pt x="19" y="59"/>
                      </a:cubicBezTo>
                      <a:cubicBezTo>
                        <a:pt x="19" y="58"/>
                        <a:pt x="19" y="57"/>
                        <a:pt x="19" y="56"/>
                      </a:cubicBezTo>
                      <a:cubicBezTo>
                        <a:pt x="18" y="54"/>
                        <a:pt x="17" y="52"/>
                        <a:pt x="16" y="51"/>
                      </a:cubicBezTo>
                      <a:cubicBezTo>
                        <a:pt x="16" y="49"/>
                        <a:pt x="15" y="48"/>
                        <a:pt x="14" y="48"/>
                      </a:cubicBezTo>
                      <a:cubicBezTo>
                        <a:pt x="8" y="46"/>
                        <a:pt x="8" y="46"/>
                        <a:pt x="8" y="46"/>
                      </a:cubicBezTo>
                      <a:cubicBezTo>
                        <a:pt x="8" y="45"/>
                        <a:pt x="8" y="44"/>
                        <a:pt x="8" y="43"/>
                      </a:cubicBezTo>
                      <a:cubicBezTo>
                        <a:pt x="8" y="42"/>
                        <a:pt x="8" y="41"/>
                        <a:pt x="8" y="39"/>
                      </a:cubicBezTo>
                      <a:cubicBezTo>
                        <a:pt x="14" y="37"/>
                        <a:pt x="14" y="37"/>
                        <a:pt x="14" y="37"/>
                      </a:cubicBezTo>
                      <a:cubicBezTo>
                        <a:pt x="15" y="37"/>
                        <a:pt x="16" y="36"/>
                        <a:pt x="16" y="35"/>
                      </a:cubicBezTo>
                      <a:cubicBezTo>
                        <a:pt x="17" y="33"/>
                        <a:pt x="18" y="31"/>
                        <a:pt x="19" y="29"/>
                      </a:cubicBezTo>
                      <a:cubicBezTo>
                        <a:pt x="19" y="28"/>
                        <a:pt x="19" y="27"/>
                        <a:pt x="19" y="26"/>
                      </a:cubicBezTo>
                      <a:cubicBezTo>
                        <a:pt x="16" y="20"/>
                        <a:pt x="16" y="20"/>
                        <a:pt x="16" y="20"/>
                      </a:cubicBezTo>
                      <a:cubicBezTo>
                        <a:pt x="17" y="18"/>
                        <a:pt x="19" y="17"/>
                        <a:pt x="20" y="15"/>
                      </a:cubicBezTo>
                      <a:cubicBezTo>
                        <a:pt x="26" y="18"/>
                        <a:pt x="26" y="18"/>
                        <a:pt x="26" y="18"/>
                      </a:cubicBezTo>
                      <a:cubicBezTo>
                        <a:pt x="27" y="19"/>
                        <a:pt x="29" y="19"/>
                        <a:pt x="30" y="18"/>
                      </a:cubicBezTo>
                      <a:cubicBezTo>
                        <a:pt x="31" y="17"/>
                        <a:pt x="33" y="17"/>
                        <a:pt x="35" y="16"/>
                      </a:cubicBezTo>
                      <a:cubicBezTo>
                        <a:pt x="36" y="16"/>
                        <a:pt x="37" y="15"/>
                        <a:pt x="38" y="14"/>
                      </a:cubicBezTo>
                      <a:cubicBezTo>
                        <a:pt x="40" y="7"/>
                        <a:pt x="40" y="7"/>
                        <a:pt x="40" y="7"/>
                      </a:cubicBezTo>
                      <a:cubicBezTo>
                        <a:pt x="42" y="7"/>
                        <a:pt x="44" y="7"/>
                        <a:pt x="46" y="7"/>
                      </a:cubicBezTo>
                      <a:cubicBezTo>
                        <a:pt x="48" y="14"/>
                        <a:pt x="48" y="14"/>
                        <a:pt x="48" y="14"/>
                      </a:cubicBezTo>
                      <a:cubicBezTo>
                        <a:pt x="49" y="15"/>
                        <a:pt x="50" y="16"/>
                        <a:pt x="51" y="16"/>
                      </a:cubicBezTo>
                      <a:cubicBezTo>
                        <a:pt x="53" y="17"/>
                        <a:pt x="55" y="17"/>
                        <a:pt x="56" y="18"/>
                      </a:cubicBezTo>
                      <a:cubicBezTo>
                        <a:pt x="57" y="19"/>
                        <a:pt x="59" y="19"/>
                        <a:pt x="60" y="18"/>
                      </a:cubicBezTo>
                      <a:cubicBezTo>
                        <a:pt x="66" y="15"/>
                        <a:pt x="66" y="15"/>
                        <a:pt x="66" y="15"/>
                      </a:cubicBezTo>
                      <a:cubicBezTo>
                        <a:pt x="67" y="17"/>
                        <a:pt x="69" y="18"/>
                        <a:pt x="70" y="20"/>
                      </a:cubicBezTo>
                      <a:cubicBezTo>
                        <a:pt x="67" y="26"/>
                        <a:pt x="67" y="26"/>
                        <a:pt x="67" y="26"/>
                      </a:cubicBezTo>
                      <a:cubicBezTo>
                        <a:pt x="67" y="27"/>
                        <a:pt x="67" y="28"/>
                        <a:pt x="67" y="29"/>
                      </a:cubicBezTo>
                      <a:cubicBezTo>
                        <a:pt x="68" y="31"/>
                        <a:pt x="69" y="33"/>
                        <a:pt x="70" y="35"/>
                      </a:cubicBezTo>
                      <a:cubicBezTo>
                        <a:pt x="70" y="36"/>
                        <a:pt x="71" y="37"/>
                        <a:pt x="72" y="37"/>
                      </a:cubicBezTo>
                      <a:cubicBezTo>
                        <a:pt x="78" y="39"/>
                        <a:pt x="78" y="39"/>
                        <a:pt x="78" y="39"/>
                      </a:cubicBezTo>
                      <a:cubicBezTo>
                        <a:pt x="78" y="41"/>
                        <a:pt x="78" y="42"/>
                        <a:pt x="78" y="43"/>
                      </a:cubicBezTo>
                      <a:cubicBezTo>
                        <a:pt x="78" y="44"/>
                        <a:pt x="78" y="45"/>
                        <a:pt x="78" y="4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57" name="Freeform 55"/>
                <p:cNvSpPr>
                  <a:spLocks noEditPoints="1"/>
                </p:cNvSpPr>
                <p:nvPr/>
              </p:nvSpPr>
              <p:spPr bwMode="auto">
                <a:xfrm>
                  <a:off x="887" y="1883"/>
                  <a:ext cx="69" cy="6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6 h 34"/>
                    <a:gd name="T12" fmla="*/ 7 w 34"/>
                    <a:gd name="T13" fmla="*/ 17 h 34"/>
                    <a:gd name="T14" fmla="*/ 17 w 34"/>
                    <a:gd name="T15" fmla="*/ 7 h 34"/>
                    <a:gd name="T16" fmla="*/ 27 w 34"/>
                    <a:gd name="T17" fmla="*/ 17 h 34"/>
                    <a:gd name="T18" fmla="*/ 17 w 34"/>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7"/>
                        <a:pt x="0" y="17"/>
                      </a:cubicBezTo>
                      <a:cubicBezTo>
                        <a:pt x="0" y="26"/>
                        <a:pt x="8" y="34"/>
                        <a:pt x="17" y="34"/>
                      </a:cubicBezTo>
                      <a:cubicBezTo>
                        <a:pt x="26" y="34"/>
                        <a:pt x="34" y="26"/>
                        <a:pt x="34" y="17"/>
                      </a:cubicBezTo>
                      <a:cubicBezTo>
                        <a:pt x="34" y="7"/>
                        <a:pt x="26" y="0"/>
                        <a:pt x="17" y="0"/>
                      </a:cubicBezTo>
                      <a:moveTo>
                        <a:pt x="17" y="26"/>
                      </a:moveTo>
                      <a:cubicBezTo>
                        <a:pt x="12" y="26"/>
                        <a:pt x="7" y="22"/>
                        <a:pt x="7" y="17"/>
                      </a:cubicBezTo>
                      <a:cubicBezTo>
                        <a:pt x="7" y="11"/>
                        <a:pt x="12" y="7"/>
                        <a:pt x="17" y="7"/>
                      </a:cubicBezTo>
                      <a:cubicBezTo>
                        <a:pt x="22" y="7"/>
                        <a:pt x="27" y="11"/>
                        <a:pt x="27" y="17"/>
                      </a:cubicBezTo>
                      <a:cubicBezTo>
                        <a:pt x="27" y="22"/>
                        <a:pt x="22" y="26"/>
                        <a:pt x="17"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grpSp>
          <p:sp>
            <p:nvSpPr>
              <p:cNvPr id="58" name="Freeform 56"/>
              <p:cNvSpPr>
                <a:spLocks noEditPoints="1"/>
              </p:cNvSpPr>
              <p:nvPr/>
            </p:nvSpPr>
            <p:spPr bwMode="auto">
              <a:xfrm flipH="1">
                <a:off x="8643646" y="4206004"/>
                <a:ext cx="394254" cy="271983"/>
              </a:xfrm>
              <a:custGeom>
                <a:avLst/>
                <a:gdLst>
                  <a:gd name="T0" fmla="*/ 82 w 86"/>
                  <a:gd name="T1" fmla="*/ 7 h 59"/>
                  <a:gd name="T2" fmla="*/ 74 w 86"/>
                  <a:gd name="T3" fmla="*/ 4 h 59"/>
                  <a:gd name="T4" fmla="*/ 66 w 86"/>
                  <a:gd name="T5" fmla="*/ 7 h 59"/>
                  <a:gd name="T6" fmla="*/ 63 w 86"/>
                  <a:gd name="T7" fmla="*/ 15 h 59"/>
                  <a:gd name="T8" fmla="*/ 64 w 86"/>
                  <a:gd name="T9" fmla="*/ 20 h 59"/>
                  <a:gd name="T10" fmla="*/ 50 w 86"/>
                  <a:gd name="T11" fmla="*/ 32 h 59"/>
                  <a:gd name="T12" fmla="*/ 42 w 86"/>
                  <a:gd name="T13" fmla="*/ 30 h 59"/>
                  <a:gd name="T14" fmla="*/ 35 w 86"/>
                  <a:gd name="T15" fmla="*/ 32 h 59"/>
                  <a:gd name="T16" fmla="*/ 25 w 86"/>
                  <a:gd name="T17" fmla="*/ 20 h 59"/>
                  <a:gd name="T18" fmla="*/ 23 w 86"/>
                  <a:gd name="T19" fmla="*/ 4 h 59"/>
                  <a:gd name="T20" fmla="*/ 14 w 86"/>
                  <a:gd name="T21" fmla="*/ 0 h 59"/>
                  <a:gd name="T22" fmla="*/ 4 w 86"/>
                  <a:gd name="T23" fmla="*/ 4 h 59"/>
                  <a:gd name="T24" fmla="*/ 0 w 86"/>
                  <a:gd name="T25" fmla="*/ 14 h 59"/>
                  <a:gd name="T26" fmla="*/ 4 w 86"/>
                  <a:gd name="T27" fmla="*/ 23 h 59"/>
                  <a:gd name="T28" fmla="*/ 14 w 86"/>
                  <a:gd name="T29" fmla="*/ 27 h 59"/>
                  <a:gd name="T30" fmla="*/ 20 w 86"/>
                  <a:gd name="T31" fmla="*/ 25 h 59"/>
                  <a:gd name="T32" fmla="*/ 30 w 86"/>
                  <a:gd name="T33" fmla="*/ 37 h 59"/>
                  <a:gd name="T34" fmla="*/ 32 w 86"/>
                  <a:gd name="T35" fmla="*/ 55 h 59"/>
                  <a:gd name="T36" fmla="*/ 42 w 86"/>
                  <a:gd name="T37" fmla="*/ 59 h 59"/>
                  <a:gd name="T38" fmla="*/ 52 w 86"/>
                  <a:gd name="T39" fmla="*/ 55 h 59"/>
                  <a:gd name="T40" fmla="*/ 55 w 86"/>
                  <a:gd name="T41" fmla="*/ 38 h 59"/>
                  <a:gd name="T42" fmla="*/ 69 w 86"/>
                  <a:gd name="T43" fmla="*/ 25 h 59"/>
                  <a:gd name="T44" fmla="*/ 74 w 86"/>
                  <a:gd name="T45" fmla="*/ 27 h 59"/>
                  <a:gd name="T46" fmla="*/ 82 w 86"/>
                  <a:gd name="T47" fmla="*/ 23 h 59"/>
                  <a:gd name="T48" fmla="*/ 86 w 86"/>
                  <a:gd name="T49" fmla="*/ 15 h 59"/>
                  <a:gd name="T50" fmla="*/ 82 w 86"/>
                  <a:gd name="T51" fmla="*/ 7 h 59"/>
                  <a:gd name="T52" fmla="*/ 9 w 86"/>
                  <a:gd name="T53" fmla="*/ 18 h 59"/>
                  <a:gd name="T54" fmla="*/ 8 w 86"/>
                  <a:gd name="T55" fmla="*/ 14 h 59"/>
                  <a:gd name="T56" fmla="*/ 9 w 86"/>
                  <a:gd name="T57" fmla="*/ 9 h 59"/>
                  <a:gd name="T58" fmla="*/ 14 w 86"/>
                  <a:gd name="T59" fmla="*/ 8 h 59"/>
                  <a:gd name="T60" fmla="*/ 18 w 86"/>
                  <a:gd name="T61" fmla="*/ 9 h 59"/>
                  <a:gd name="T62" fmla="*/ 18 w 86"/>
                  <a:gd name="T63" fmla="*/ 18 h 59"/>
                  <a:gd name="T64" fmla="*/ 9 w 86"/>
                  <a:gd name="T65" fmla="*/ 18 h 59"/>
                  <a:gd name="T66" fmla="*/ 77 w 86"/>
                  <a:gd name="T67" fmla="*/ 18 h 59"/>
                  <a:gd name="T68" fmla="*/ 71 w 86"/>
                  <a:gd name="T69" fmla="*/ 18 h 59"/>
                  <a:gd name="T70" fmla="*/ 70 w 86"/>
                  <a:gd name="T71" fmla="*/ 15 h 59"/>
                  <a:gd name="T72" fmla="*/ 71 w 86"/>
                  <a:gd name="T73" fmla="*/ 12 h 59"/>
                  <a:gd name="T74" fmla="*/ 74 w 86"/>
                  <a:gd name="T75" fmla="*/ 11 h 59"/>
                  <a:gd name="T76" fmla="*/ 77 w 86"/>
                  <a:gd name="T77" fmla="*/ 12 h 59"/>
                  <a:gd name="T78" fmla="*/ 78 w 86"/>
                  <a:gd name="T79" fmla="*/ 15 h 59"/>
                  <a:gd name="T80" fmla="*/ 77 w 86"/>
                  <a:gd name="T81"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59">
                    <a:moveTo>
                      <a:pt x="82" y="7"/>
                    </a:moveTo>
                    <a:cubicBezTo>
                      <a:pt x="80" y="5"/>
                      <a:pt x="77" y="4"/>
                      <a:pt x="74" y="4"/>
                    </a:cubicBezTo>
                    <a:cubicBezTo>
                      <a:pt x="71" y="4"/>
                      <a:pt x="68" y="5"/>
                      <a:pt x="66" y="7"/>
                    </a:cubicBezTo>
                    <a:cubicBezTo>
                      <a:pt x="64" y="9"/>
                      <a:pt x="63" y="12"/>
                      <a:pt x="63" y="15"/>
                    </a:cubicBezTo>
                    <a:cubicBezTo>
                      <a:pt x="63" y="17"/>
                      <a:pt x="63" y="18"/>
                      <a:pt x="64" y="20"/>
                    </a:cubicBezTo>
                    <a:cubicBezTo>
                      <a:pt x="50" y="32"/>
                      <a:pt x="50" y="32"/>
                      <a:pt x="50" y="32"/>
                    </a:cubicBezTo>
                    <a:cubicBezTo>
                      <a:pt x="47" y="31"/>
                      <a:pt x="45" y="30"/>
                      <a:pt x="42" y="30"/>
                    </a:cubicBezTo>
                    <a:cubicBezTo>
                      <a:pt x="40" y="30"/>
                      <a:pt x="37" y="31"/>
                      <a:pt x="35" y="32"/>
                    </a:cubicBezTo>
                    <a:cubicBezTo>
                      <a:pt x="25" y="20"/>
                      <a:pt x="25" y="20"/>
                      <a:pt x="25" y="20"/>
                    </a:cubicBezTo>
                    <a:cubicBezTo>
                      <a:pt x="28" y="15"/>
                      <a:pt x="27" y="8"/>
                      <a:pt x="23" y="4"/>
                    </a:cubicBezTo>
                    <a:cubicBezTo>
                      <a:pt x="21" y="2"/>
                      <a:pt x="17" y="0"/>
                      <a:pt x="14" y="0"/>
                    </a:cubicBezTo>
                    <a:cubicBezTo>
                      <a:pt x="10" y="0"/>
                      <a:pt x="7" y="2"/>
                      <a:pt x="4" y="4"/>
                    </a:cubicBezTo>
                    <a:cubicBezTo>
                      <a:pt x="2" y="7"/>
                      <a:pt x="0" y="10"/>
                      <a:pt x="0" y="14"/>
                    </a:cubicBezTo>
                    <a:cubicBezTo>
                      <a:pt x="0" y="17"/>
                      <a:pt x="2" y="20"/>
                      <a:pt x="4" y="23"/>
                    </a:cubicBezTo>
                    <a:cubicBezTo>
                      <a:pt x="7" y="25"/>
                      <a:pt x="10" y="27"/>
                      <a:pt x="14" y="27"/>
                    </a:cubicBezTo>
                    <a:cubicBezTo>
                      <a:pt x="16" y="27"/>
                      <a:pt x="18" y="26"/>
                      <a:pt x="20" y="25"/>
                    </a:cubicBezTo>
                    <a:cubicBezTo>
                      <a:pt x="30" y="37"/>
                      <a:pt x="30" y="37"/>
                      <a:pt x="30" y="37"/>
                    </a:cubicBezTo>
                    <a:cubicBezTo>
                      <a:pt x="27" y="43"/>
                      <a:pt x="27" y="50"/>
                      <a:pt x="32" y="55"/>
                    </a:cubicBezTo>
                    <a:cubicBezTo>
                      <a:pt x="35" y="58"/>
                      <a:pt x="38" y="59"/>
                      <a:pt x="42" y="59"/>
                    </a:cubicBezTo>
                    <a:cubicBezTo>
                      <a:pt x="46" y="59"/>
                      <a:pt x="50" y="58"/>
                      <a:pt x="52" y="55"/>
                    </a:cubicBezTo>
                    <a:cubicBezTo>
                      <a:pt x="57" y="50"/>
                      <a:pt x="58" y="43"/>
                      <a:pt x="55" y="38"/>
                    </a:cubicBezTo>
                    <a:cubicBezTo>
                      <a:pt x="69" y="25"/>
                      <a:pt x="69" y="25"/>
                      <a:pt x="69" y="25"/>
                    </a:cubicBezTo>
                    <a:cubicBezTo>
                      <a:pt x="71" y="26"/>
                      <a:pt x="72" y="27"/>
                      <a:pt x="74" y="27"/>
                    </a:cubicBezTo>
                    <a:cubicBezTo>
                      <a:pt x="77" y="27"/>
                      <a:pt x="80" y="25"/>
                      <a:pt x="82" y="23"/>
                    </a:cubicBezTo>
                    <a:cubicBezTo>
                      <a:pt x="85" y="21"/>
                      <a:pt x="86" y="18"/>
                      <a:pt x="86" y="15"/>
                    </a:cubicBezTo>
                    <a:cubicBezTo>
                      <a:pt x="86" y="12"/>
                      <a:pt x="85" y="9"/>
                      <a:pt x="82" y="7"/>
                    </a:cubicBezTo>
                    <a:moveTo>
                      <a:pt x="9" y="18"/>
                    </a:moveTo>
                    <a:cubicBezTo>
                      <a:pt x="8" y="17"/>
                      <a:pt x="8" y="15"/>
                      <a:pt x="8" y="14"/>
                    </a:cubicBezTo>
                    <a:cubicBezTo>
                      <a:pt x="8" y="12"/>
                      <a:pt x="8" y="10"/>
                      <a:pt x="9" y="9"/>
                    </a:cubicBezTo>
                    <a:cubicBezTo>
                      <a:pt x="11" y="8"/>
                      <a:pt x="12" y="8"/>
                      <a:pt x="14" y="8"/>
                    </a:cubicBezTo>
                    <a:cubicBezTo>
                      <a:pt x="15" y="8"/>
                      <a:pt x="17" y="8"/>
                      <a:pt x="18" y="9"/>
                    </a:cubicBezTo>
                    <a:cubicBezTo>
                      <a:pt x="20" y="12"/>
                      <a:pt x="20" y="15"/>
                      <a:pt x="18" y="18"/>
                    </a:cubicBezTo>
                    <a:cubicBezTo>
                      <a:pt x="16" y="20"/>
                      <a:pt x="12" y="20"/>
                      <a:pt x="9" y="18"/>
                    </a:cubicBezTo>
                    <a:moveTo>
                      <a:pt x="77" y="18"/>
                    </a:moveTo>
                    <a:cubicBezTo>
                      <a:pt x="76" y="20"/>
                      <a:pt x="73" y="20"/>
                      <a:pt x="71" y="18"/>
                    </a:cubicBezTo>
                    <a:cubicBezTo>
                      <a:pt x="71" y="17"/>
                      <a:pt x="70" y="16"/>
                      <a:pt x="70" y="15"/>
                    </a:cubicBezTo>
                    <a:cubicBezTo>
                      <a:pt x="70" y="14"/>
                      <a:pt x="71" y="13"/>
                      <a:pt x="71" y="12"/>
                    </a:cubicBezTo>
                    <a:cubicBezTo>
                      <a:pt x="72" y="11"/>
                      <a:pt x="73" y="11"/>
                      <a:pt x="74" y="11"/>
                    </a:cubicBezTo>
                    <a:cubicBezTo>
                      <a:pt x="75" y="11"/>
                      <a:pt x="76" y="11"/>
                      <a:pt x="77" y="12"/>
                    </a:cubicBezTo>
                    <a:cubicBezTo>
                      <a:pt x="78" y="13"/>
                      <a:pt x="78" y="14"/>
                      <a:pt x="78" y="15"/>
                    </a:cubicBezTo>
                    <a:cubicBezTo>
                      <a:pt x="78" y="16"/>
                      <a:pt x="78" y="17"/>
                      <a:pt x="77"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59" name="Rectangle 60"/>
              <p:cNvSpPr>
                <a:spLocks noChangeArrowheads="1"/>
              </p:cNvSpPr>
              <p:nvPr/>
            </p:nvSpPr>
            <p:spPr bwMode="auto">
              <a:xfrm flipH="1">
                <a:off x="9917042" y="4693307"/>
                <a:ext cx="1232609" cy="18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prstClr val="white"/>
                    </a:solidFill>
                    <a:latin typeface="微软雅黑 Light" panose="020B0502040204020203" pitchFamily="34" charset="-122"/>
                    <a:ea typeface="微软雅黑 Light" panose="020B0502040204020203" pitchFamily="34" charset="-122"/>
                  </a:rPr>
                  <a:t>OPTION 01</a:t>
                </a:r>
                <a:endParaRPr lang="zh-CN" altLang="zh-CN" sz="1100">
                  <a:solidFill>
                    <a:prstClr val="white"/>
                  </a:solidFill>
                  <a:latin typeface="微软雅黑 Light" panose="020B0502040204020203" pitchFamily="34" charset="-122"/>
                  <a:ea typeface="微软雅黑 Light" panose="020B0502040204020203" pitchFamily="34" charset="-122"/>
                </a:endParaRPr>
              </a:p>
            </p:txBody>
          </p:sp>
          <p:sp>
            <p:nvSpPr>
              <p:cNvPr id="60" name="Rectangle 61"/>
              <p:cNvSpPr>
                <a:spLocks noChangeArrowheads="1"/>
              </p:cNvSpPr>
              <p:nvPr/>
            </p:nvSpPr>
            <p:spPr bwMode="auto">
              <a:xfrm flipH="1">
                <a:off x="8208609" y="4693307"/>
                <a:ext cx="1232609" cy="18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prstClr val="white"/>
                    </a:solidFill>
                    <a:latin typeface="微软雅黑 Light" panose="020B0502040204020203" pitchFamily="34" charset="-122"/>
                    <a:ea typeface="微软雅黑 Light" panose="020B0502040204020203" pitchFamily="34" charset="-122"/>
                  </a:rPr>
                  <a:t>OPTION 02</a:t>
                </a:r>
                <a:endParaRPr lang="zh-CN" altLang="zh-CN" sz="1100">
                  <a:solidFill>
                    <a:prstClr val="white"/>
                  </a:solidFill>
                  <a:latin typeface="微软雅黑 Light" panose="020B0502040204020203" pitchFamily="34" charset="-122"/>
                  <a:ea typeface="微软雅黑 Light" panose="020B0502040204020203" pitchFamily="34" charset="-122"/>
                </a:endParaRPr>
              </a:p>
            </p:txBody>
          </p:sp>
          <p:sp>
            <p:nvSpPr>
              <p:cNvPr id="61" name="Rectangle 62"/>
              <p:cNvSpPr>
                <a:spLocks noChangeArrowheads="1"/>
              </p:cNvSpPr>
              <p:nvPr/>
            </p:nvSpPr>
            <p:spPr bwMode="auto">
              <a:xfrm flipH="1">
                <a:off x="6488849" y="4693307"/>
                <a:ext cx="1232609" cy="185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prstClr val="white"/>
                    </a:solidFill>
                    <a:latin typeface="微软雅黑 Light" panose="020B0502040204020203" pitchFamily="34" charset="-122"/>
                    <a:ea typeface="微软雅黑 Light" panose="020B0502040204020203" pitchFamily="34" charset="-122"/>
                  </a:rPr>
                  <a:t>OPTION 03</a:t>
                </a:r>
                <a:endParaRPr lang="zh-CN" altLang="zh-CN" sz="1100">
                  <a:solidFill>
                    <a:prstClr val="white"/>
                  </a:solidFill>
                  <a:latin typeface="微软雅黑 Light" panose="020B0502040204020203" pitchFamily="34" charset="-122"/>
                  <a:ea typeface="微软雅黑 Light" panose="020B0502040204020203" pitchFamily="34" charset="-122"/>
                </a:endParaRPr>
              </a:p>
            </p:txBody>
          </p:sp>
        </p:grpSp>
        <p:sp>
          <p:nvSpPr>
            <p:cNvPr id="65" name="Rectángulo redondeado 142"/>
            <p:cNvSpPr/>
            <p:nvPr/>
          </p:nvSpPr>
          <p:spPr>
            <a:xfrm>
              <a:off x="9508786" y="4864454"/>
              <a:ext cx="1925641" cy="375790"/>
            </a:xfrm>
            <a:prstGeom prst="round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6" name="CuadroTexto 143"/>
            <p:cNvSpPr txBox="1"/>
            <p:nvPr/>
          </p:nvSpPr>
          <p:spPr>
            <a:xfrm>
              <a:off x="9748283" y="4861732"/>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Green  </a:t>
              </a:r>
              <a:r>
                <a:rPr lang="es-ES" dirty="0" err="1">
                  <a:solidFill>
                    <a:schemeClr val="bg1"/>
                  </a:solidFill>
                  <a:latin typeface="Roboto Condensed" panose="02000000000000000000" pitchFamily="2" charset="0"/>
                  <a:ea typeface="Roboto Condensed" panose="02000000000000000000" pitchFamily="2" charset="0"/>
                </a:rPr>
                <a:t>Life</a:t>
              </a:r>
              <a:endParaRPr lang="es-ES" dirty="0">
                <a:solidFill>
                  <a:schemeClr val="bg1"/>
                </a:solidFill>
                <a:latin typeface="Roboto Condensed" panose="02000000000000000000" pitchFamily="2" charset="0"/>
                <a:ea typeface="Roboto Condensed" panose="02000000000000000000" pitchFamily="2" charset="0"/>
              </a:endParaRPr>
            </a:p>
          </p:txBody>
        </p:sp>
        <p:sp>
          <p:nvSpPr>
            <p:cNvPr id="67" name="Rectángulo redondeado 144"/>
            <p:cNvSpPr/>
            <p:nvPr/>
          </p:nvSpPr>
          <p:spPr>
            <a:xfrm>
              <a:off x="9508786" y="5496038"/>
              <a:ext cx="1925641" cy="375790"/>
            </a:xfrm>
            <a:prstGeom prst="roundRect">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8" name="CuadroTexto 145"/>
            <p:cNvSpPr txBox="1"/>
            <p:nvPr/>
          </p:nvSpPr>
          <p:spPr>
            <a:xfrm>
              <a:off x="9748283" y="5493316"/>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Your Goal</a:t>
              </a:r>
            </a:p>
          </p:txBody>
        </p:sp>
      </p:grpSp>
    </p:spTree>
    <p:extLst>
      <p:ext uri="{BB962C8B-B14F-4D97-AF65-F5344CB8AC3E}">
        <p14:creationId xmlns:p14="http://schemas.microsoft.com/office/powerpoint/2010/main" val="115885202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1000"/>
                                        <p:tgtEl>
                                          <p:spTgt spid="69"/>
                                        </p:tgtEl>
                                      </p:cBhvr>
                                    </p:animEffect>
                                    <p:anim calcmode="lin" valueType="num">
                                      <p:cBhvr>
                                        <p:cTn id="14" dur="1000" fill="hold"/>
                                        <p:tgtEl>
                                          <p:spTgt spid="69"/>
                                        </p:tgtEl>
                                        <p:attrNameLst>
                                          <p:attrName>ppt_x</p:attrName>
                                        </p:attrNameLst>
                                      </p:cBhvr>
                                      <p:tavLst>
                                        <p:tav tm="0">
                                          <p:val>
                                            <p:strVal val="#ppt_x"/>
                                          </p:val>
                                        </p:tav>
                                        <p:tav tm="100000">
                                          <p:val>
                                            <p:strVal val="#ppt_x"/>
                                          </p:val>
                                        </p:tav>
                                      </p:tavLst>
                                    </p:anim>
                                    <p:anim calcmode="lin" valueType="num">
                                      <p:cBhvr>
                                        <p:cTn id="15"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964043" y="2084570"/>
            <a:ext cx="10316048" cy="4365466"/>
            <a:chOff x="964043" y="1750741"/>
            <a:chExt cx="10316048" cy="4365466"/>
          </a:xfrm>
        </p:grpSpPr>
        <p:grpSp>
          <p:nvGrpSpPr>
            <p:cNvPr id="6" name="组合 5"/>
            <p:cNvGrpSpPr/>
            <p:nvPr/>
          </p:nvGrpSpPr>
          <p:grpSpPr>
            <a:xfrm>
              <a:off x="3923638" y="2054324"/>
              <a:ext cx="1653822" cy="1437322"/>
              <a:chOff x="3329423" y="1479822"/>
              <a:chExt cx="1202036" cy="1044679"/>
            </a:xfrm>
          </p:grpSpPr>
          <p:sp>
            <p:nvSpPr>
              <p:cNvPr id="56" name="Freeform 5"/>
              <p:cNvSpPr>
                <a:spLocks/>
              </p:cNvSpPr>
              <p:nvPr/>
            </p:nvSpPr>
            <p:spPr bwMode="auto">
              <a:xfrm>
                <a:off x="3329423" y="1479822"/>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267F42"/>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solidFill>
                    <a:schemeClr val="bg1">
                      <a:lumMod val="50000"/>
                    </a:schemeClr>
                  </a:solidFill>
                  <a:latin typeface="+mn-lt"/>
                  <a:ea typeface="+mn-ea"/>
                </a:endParaRPr>
              </a:p>
            </p:txBody>
          </p:sp>
          <p:grpSp>
            <p:nvGrpSpPr>
              <p:cNvPr id="57" name="组合 47"/>
              <p:cNvGrpSpPr>
                <a:grpSpLocks/>
              </p:cNvGrpSpPr>
              <p:nvPr/>
            </p:nvGrpSpPr>
            <p:grpSpPr bwMode="auto">
              <a:xfrm>
                <a:off x="3754548" y="1808481"/>
                <a:ext cx="295362" cy="381037"/>
                <a:chOff x="12327414" y="858402"/>
                <a:chExt cx="370336" cy="484095"/>
              </a:xfrm>
            </p:grpSpPr>
            <p:sp>
              <p:nvSpPr>
                <p:cNvPr id="58" name="Freeform 56"/>
                <p:cNvSpPr>
                  <a:spLocks noEditPoints="1"/>
                </p:cNvSpPr>
                <p:nvPr/>
              </p:nvSpPr>
              <p:spPr bwMode="auto">
                <a:xfrm>
                  <a:off x="12327414" y="858402"/>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000">
                    <a:solidFill>
                      <a:schemeClr val="bg1">
                        <a:lumMod val="50000"/>
                      </a:schemeClr>
                    </a:solidFill>
                  </a:endParaRPr>
                </a:p>
              </p:txBody>
            </p:sp>
            <p:sp>
              <p:nvSpPr>
                <p:cNvPr id="59"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7" name="组合 6"/>
            <p:cNvGrpSpPr/>
            <p:nvPr/>
          </p:nvGrpSpPr>
          <p:grpSpPr>
            <a:xfrm>
              <a:off x="6533202" y="2032363"/>
              <a:ext cx="1653822" cy="1437322"/>
              <a:chOff x="5226114" y="1463860"/>
              <a:chExt cx="1202036" cy="1044679"/>
            </a:xfrm>
          </p:grpSpPr>
          <p:sp>
            <p:nvSpPr>
              <p:cNvPr id="52" name="Freeform 5"/>
              <p:cNvSpPr>
                <a:spLocks/>
              </p:cNvSpPr>
              <p:nvPr/>
            </p:nvSpPr>
            <p:spPr bwMode="auto">
              <a:xfrm>
                <a:off x="5226114" y="146386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DF6282"/>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solidFill>
                    <a:schemeClr val="bg1">
                      <a:lumMod val="50000"/>
                    </a:schemeClr>
                  </a:solidFill>
                  <a:latin typeface="+mn-lt"/>
                  <a:ea typeface="+mn-ea"/>
                </a:endParaRPr>
              </a:p>
            </p:txBody>
          </p:sp>
          <p:grpSp>
            <p:nvGrpSpPr>
              <p:cNvPr id="53" name="组合 51"/>
              <p:cNvGrpSpPr>
                <a:grpSpLocks/>
              </p:cNvGrpSpPr>
              <p:nvPr/>
            </p:nvGrpSpPr>
            <p:grpSpPr bwMode="auto">
              <a:xfrm>
                <a:off x="5628039" y="1804737"/>
                <a:ext cx="339884" cy="381036"/>
                <a:chOff x="952501" y="6013451"/>
                <a:chExt cx="255587" cy="290513"/>
              </a:xfrm>
            </p:grpSpPr>
            <p:sp>
              <p:nvSpPr>
                <p:cNvPr id="5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sp>
              <p:nvSpPr>
                <p:cNvPr id="5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8" name="组合 7"/>
            <p:cNvGrpSpPr/>
            <p:nvPr/>
          </p:nvGrpSpPr>
          <p:grpSpPr>
            <a:xfrm>
              <a:off x="6533202" y="4528487"/>
              <a:ext cx="1653822" cy="1437322"/>
              <a:chOff x="5226114" y="3278100"/>
              <a:chExt cx="1202036" cy="1044679"/>
            </a:xfrm>
          </p:grpSpPr>
          <p:sp>
            <p:nvSpPr>
              <p:cNvPr id="48" name="Freeform 5"/>
              <p:cNvSpPr>
                <a:spLocks/>
              </p:cNvSpPr>
              <p:nvPr/>
            </p:nvSpPr>
            <p:spPr bwMode="auto">
              <a:xfrm>
                <a:off x="5226114" y="327810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267F4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chemeClr val="bg1">
                      <a:lumMod val="50000"/>
                    </a:schemeClr>
                  </a:solidFill>
                </a:endParaRPr>
              </a:p>
            </p:txBody>
          </p:sp>
          <p:grpSp>
            <p:nvGrpSpPr>
              <p:cNvPr id="49" name="组合 55"/>
              <p:cNvGrpSpPr>
                <a:grpSpLocks/>
              </p:cNvGrpSpPr>
              <p:nvPr/>
            </p:nvGrpSpPr>
            <p:grpSpPr bwMode="auto">
              <a:xfrm>
                <a:off x="5640688" y="3590456"/>
                <a:ext cx="335663" cy="381036"/>
                <a:chOff x="5405438" y="6815138"/>
                <a:chExt cx="252413" cy="290513"/>
              </a:xfrm>
            </p:grpSpPr>
            <p:sp>
              <p:nvSpPr>
                <p:cNvPr id="50"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sp>
              <p:nvSpPr>
                <p:cNvPr id="51"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9" name="组合 8"/>
            <p:cNvGrpSpPr/>
            <p:nvPr/>
          </p:nvGrpSpPr>
          <p:grpSpPr>
            <a:xfrm>
              <a:off x="3927207" y="4515456"/>
              <a:ext cx="1653822" cy="1437322"/>
              <a:chOff x="3332017" y="3268629"/>
              <a:chExt cx="1202036" cy="1044679"/>
            </a:xfrm>
          </p:grpSpPr>
          <p:sp>
            <p:nvSpPr>
              <p:cNvPr id="44" name="Freeform 5"/>
              <p:cNvSpPr>
                <a:spLocks/>
              </p:cNvSpPr>
              <p:nvPr/>
            </p:nvSpPr>
            <p:spPr bwMode="auto">
              <a:xfrm>
                <a:off x="3332017" y="3268629"/>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DF628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chemeClr val="bg1">
                      <a:lumMod val="50000"/>
                    </a:schemeClr>
                  </a:solidFill>
                </a:endParaRPr>
              </a:p>
            </p:txBody>
          </p:sp>
          <p:grpSp>
            <p:nvGrpSpPr>
              <p:cNvPr id="45" name="组合 59"/>
              <p:cNvGrpSpPr>
                <a:grpSpLocks/>
              </p:cNvGrpSpPr>
              <p:nvPr/>
            </p:nvGrpSpPr>
            <p:grpSpPr bwMode="auto">
              <a:xfrm>
                <a:off x="3724179" y="3599213"/>
                <a:ext cx="350223" cy="387548"/>
                <a:chOff x="688976" y="7240588"/>
                <a:chExt cx="263525" cy="295275"/>
              </a:xfrm>
            </p:grpSpPr>
            <p:sp>
              <p:nvSpPr>
                <p:cNvPr id="46"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sp>
              <p:nvSpPr>
                <p:cNvPr id="47"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10" name="组合 9"/>
            <p:cNvGrpSpPr/>
            <p:nvPr/>
          </p:nvGrpSpPr>
          <p:grpSpPr>
            <a:xfrm>
              <a:off x="2167447" y="4270985"/>
              <a:ext cx="767257" cy="855405"/>
              <a:chOff x="7156451" y="4826087"/>
              <a:chExt cx="763588" cy="862012"/>
            </a:xfrm>
            <a:solidFill>
              <a:srgbClr val="0B4166"/>
            </a:solidFill>
          </p:grpSpPr>
          <p:sp>
            <p:nvSpPr>
              <p:cNvPr id="41" name="Freeform 78"/>
              <p:cNvSpPr>
                <a:spLocks/>
              </p:cNvSpPr>
              <p:nvPr/>
            </p:nvSpPr>
            <p:spPr bwMode="auto">
              <a:xfrm>
                <a:off x="7375526" y="5242012"/>
                <a:ext cx="230188" cy="230187"/>
              </a:xfrm>
              <a:custGeom>
                <a:avLst/>
                <a:gdLst>
                  <a:gd name="T0" fmla="*/ 37 w 47"/>
                  <a:gd name="T1" fmla="*/ 25 h 47"/>
                  <a:gd name="T2" fmla="*/ 16 w 47"/>
                  <a:gd name="T3" fmla="*/ 27 h 47"/>
                  <a:gd name="T4" fmla="*/ 36 w 47"/>
                  <a:gd name="T5" fmla="*/ 3 h 47"/>
                  <a:gd name="T6" fmla="*/ 23 w 47"/>
                  <a:gd name="T7" fmla="*/ 0 h 47"/>
                  <a:gd name="T8" fmla="*/ 0 w 47"/>
                  <a:gd name="T9" fmla="*/ 23 h 47"/>
                  <a:gd name="T10" fmla="*/ 23 w 47"/>
                  <a:gd name="T11" fmla="*/ 47 h 47"/>
                  <a:gd name="T12" fmla="*/ 47 w 47"/>
                  <a:gd name="T13" fmla="*/ 23 h 47"/>
                  <a:gd name="T14" fmla="*/ 45 w 47"/>
                  <a:gd name="T15" fmla="*/ 16 h 47"/>
                  <a:gd name="T16" fmla="*/ 37 w 47"/>
                  <a:gd name="T17"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37" y="25"/>
                    </a:moveTo>
                    <a:cubicBezTo>
                      <a:pt x="16" y="27"/>
                      <a:pt x="16" y="27"/>
                      <a:pt x="16" y="27"/>
                    </a:cubicBezTo>
                    <a:cubicBezTo>
                      <a:pt x="36" y="3"/>
                      <a:pt x="36" y="3"/>
                      <a:pt x="36" y="3"/>
                    </a:cubicBezTo>
                    <a:cubicBezTo>
                      <a:pt x="32" y="1"/>
                      <a:pt x="28" y="0"/>
                      <a:pt x="23" y="0"/>
                    </a:cubicBezTo>
                    <a:cubicBezTo>
                      <a:pt x="10" y="0"/>
                      <a:pt x="0" y="10"/>
                      <a:pt x="0" y="23"/>
                    </a:cubicBezTo>
                    <a:cubicBezTo>
                      <a:pt x="0" y="36"/>
                      <a:pt x="10" y="47"/>
                      <a:pt x="23" y="47"/>
                    </a:cubicBezTo>
                    <a:cubicBezTo>
                      <a:pt x="36" y="47"/>
                      <a:pt x="47" y="36"/>
                      <a:pt x="47" y="23"/>
                    </a:cubicBezTo>
                    <a:cubicBezTo>
                      <a:pt x="47" y="21"/>
                      <a:pt x="46" y="18"/>
                      <a:pt x="45" y="16"/>
                    </a:cubicBezTo>
                    <a:lnTo>
                      <a:pt x="37" y="25"/>
                    </a:lnTo>
                    <a:close/>
                  </a:path>
                </a:pathLst>
              </a:custGeom>
              <a:solidFill>
                <a:srgbClr val="DF6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2" name="Freeform 79"/>
              <p:cNvSpPr>
                <a:spLocks/>
              </p:cNvSpPr>
              <p:nvPr/>
            </p:nvSpPr>
            <p:spPr bwMode="auto">
              <a:xfrm>
                <a:off x="7156451" y="5022937"/>
                <a:ext cx="669925" cy="665162"/>
              </a:xfrm>
              <a:custGeom>
                <a:avLst/>
                <a:gdLst>
                  <a:gd name="T0" fmla="*/ 108 w 137"/>
                  <a:gd name="T1" fmla="*/ 43 h 136"/>
                  <a:gd name="T2" fmla="*/ 115 w 137"/>
                  <a:gd name="T3" fmla="*/ 68 h 136"/>
                  <a:gd name="T4" fmla="*/ 68 w 137"/>
                  <a:gd name="T5" fmla="*/ 115 h 136"/>
                  <a:gd name="T6" fmla="*/ 22 w 137"/>
                  <a:gd name="T7" fmla="*/ 68 h 136"/>
                  <a:gd name="T8" fmla="*/ 68 w 137"/>
                  <a:gd name="T9" fmla="*/ 22 h 136"/>
                  <a:gd name="T10" fmla="*/ 98 w 137"/>
                  <a:gd name="T11" fmla="*/ 32 h 136"/>
                  <a:gd name="T12" fmla="*/ 111 w 137"/>
                  <a:gd name="T13" fmla="*/ 15 h 136"/>
                  <a:gd name="T14" fmla="*/ 68 w 137"/>
                  <a:gd name="T15" fmla="*/ 0 h 136"/>
                  <a:gd name="T16" fmla="*/ 0 w 137"/>
                  <a:gd name="T17" fmla="*/ 68 h 136"/>
                  <a:gd name="T18" fmla="*/ 68 w 137"/>
                  <a:gd name="T19" fmla="*/ 136 h 136"/>
                  <a:gd name="T20" fmla="*/ 137 w 137"/>
                  <a:gd name="T21" fmla="*/ 68 h 136"/>
                  <a:gd name="T22" fmla="*/ 121 w 137"/>
                  <a:gd name="T23" fmla="*/ 26 h 136"/>
                  <a:gd name="T24" fmla="*/ 108 w 137"/>
                  <a:gd name="T25"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6">
                    <a:moveTo>
                      <a:pt x="108" y="43"/>
                    </a:moveTo>
                    <a:cubicBezTo>
                      <a:pt x="112" y="50"/>
                      <a:pt x="115" y="59"/>
                      <a:pt x="115" y="68"/>
                    </a:cubicBezTo>
                    <a:cubicBezTo>
                      <a:pt x="115" y="94"/>
                      <a:pt x="94" y="115"/>
                      <a:pt x="68" y="115"/>
                    </a:cubicBezTo>
                    <a:cubicBezTo>
                      <a:pt x="43" y="115"/>
                      <a:pt x="22" y="94"/>
                      <a:pt x="22" y="68"/>
                    </a:cubicBezTo>
                    <a:cubicBezTo>
                      <a:pt x="22" y="42"/>
                      <a:pt x="43" y="22"/>
                      <a:pt x="68" y="22"/>
                    </a:cubicBezTo>
                    <a:cubicBezTo>
                      <a:pt x="80" y="22"/>
                      <a:pt x="90" y="25"/>
                      <a:pt x="98" y="32"/>
                    </a:cubicBezTo>
                    <a:cubicBezTo>
                      <a:pt x="111" y="15"/>
                      <a:pt x="111" y="15"/>
                      <a:pt x="111" y="15"/>
                    </a:cubicBezTo>
                    <a:cubicBezTo>
                      <a:pt x="100" y="6"/>
                      <a:pt x="85" y="0"/>
                      <a:pt x="68" y="0"/>
                    </a:cubicBezTo>
                    <a:cubicBezTo>
                      <a:pt x="31" y="0"/>
                      <a:pt x="0" y="31"/>
                      <a:pt x="0" y="68"/>
                    </a:cubicBezTo>
                    <a:cubicBezTo>
                      <a:pt x="0" y="106"/>
                      <a:pt x="31" y="136"/>
                      <a:pt x="68" y="136"/>
                    </a:cubicBezTo>
                    <a:cubicBezTo>
                      <a:pt x="106" y="136"/>
                      <a:pt x="137" y="106"/>
                      <a:pt x="137" y="68"/>
                    </a:cubicBezTo>
                    <a:cubicBezTo>
                      <a:pt x="137" y="52"/>
                      <a:pt x="131" y="37"/>
                      <a:pt x="121" y="26"/>
                    </a:cubicBezTo>
                    <a:lnTo>
                      <a:pt x="108" y="43"/>
                    </a:lnTo>
                    <a:close/>
                  </a:path>
                </a:pathLst>
              </a:custGeom>
              <a:solidFill>
                <a:srgbClr val="DF6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3" name="Freeform 80"/>
              <p:cNvSpPr>
                <a:spLocks/>
              </p:cNvSpPr>
              <p:nvPr/>
            </p:nvSpPr>
            <p:spPr bwMode="auto">
              <a:xfrm>
                <a:off x="7454901" y="4826087"/>
                <a:ext cx="465138" cy="549275"/>
              </a:xfrm>
              <a:custGeom>
                <a:avLst/>
                <a:gdLst>
                  <a:gd name="T0" fmla="*/ 293 w 293"/>
                  <a:gd name="T1" fmla="*/ 59 h 346"/>
                  <a:gd name="T2" fmla="*/ 225 w 293"/>
                  <a:gd name="T3" fmla="*/ 65 h 346"/>
                  <a:gd name="T4" fmla="*/ 219 w 293"/>
                  <a:gd name="T5" fmla="*/ 0 h 346"/>
                  <a:gd name="T6" fmla="*/ 163 w 293"/>
                  <a:gd name="T7" fmla="*/ 65 h 346"/>
                  <a:gd name="T8" fmla="*/ 157 w 293"/>
                  <a:gd name="T9" fmla="*/ 114 h 346"/>
                  <a:gd name="T10" fmla="*/ 6 w 293"/>
                  <a:gd name="T11" fmla="*/ 306 h 346"/>
                  <a:gd name="T12" fmla="*/ 0 w 293"/>
                  <a:gd name="T13" fmla="*/ 346 h 346"/>
                  <a:gd name="T14" fmla="*/ 40 w 293"/>
                  <a:gd name="T15" fmla="*/ 333 h 346"/>
                  <a:gd name="T16" fmla="*/ 194 w 293"/>
                  <a:gd name="T17" fmla="*/ 142 h 346"/>
                  <a:gd name="T18" fmla="*/ 240 w 293"/>
                  <a:gd name="T19" fmla="*/ 127 h 346"/>
                  <a:gd name="T20" fmla="*/ 293 w 293"/>
                  <a:gd name="T21"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346">
                    <a:moveTo>
                      <a:pt x="293" y="59"/>
                    </a:moveTo>
                    <a:lnTo>
                      <a:pt x="225" y="65"/>
                    </a:lnTo>
                    <a:lnTo>
                      <a:pt x="219" y="0"/>
                    </a:lnTo>
                    <a:lnTo>
                      <a:pt x="163" y="65"/>
                    </a:lnTo>
                    <a:lnTo>
                      <a:pt x="157" y="114"/>
                    </a:lnTo>
                    <a:lnTo>
                      <a:pt x="6" y="306"/>
                    </a:lnTo>
                    <a:lnTo>
                      <a:pt x="0" y="346"/>
                    </a:lnTo>
                    <a:lnTo>
                      <a:pt x="40" y="333"/>
                    </a:lnTo>
                    <a:lnTo>
                      <a:pt x="194" y="142"/>
                    </a:lnTo>
                    <a:lnTo>
                      <a:pt x="240" y="127"/>
                    </a:lnTo>
                    <a:lnTo>
                      <a:pt x="293" y="59"/>
                    </a:lnTo>
                    <a:close/>
                  </a:path>
                </a:pathLst>
              </a:custGeom>
              <a:solidFill>
                <a:srgbClr val="DF6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grpSp>
          <p:nvGrpSpPr>
            <p:cNvPr id="12" name="组合 11"/>
            <p:cNvGrpSpPr/>
            <p:nvPr/>
          </p:nvGrpSpPr>
          <p:grpSpPr>
            <a:xfrm>
              <a:off x="2226914" y="1905666"/>
              <a:ext cx="427371" cy="834879"/>
              <a:chOff x="8080376" y="1863812"/>
              <a:chExt cx="361950" cy="715962"/>
            </a:xfrm>
            <a:solidFill>
              <a:srgbClr val="6CAE43"/>
            </a:solidFill>
          </p:grpSpPr>
          <p:sp>
            <p:nvSpPr>
              <p:cNvPr id="35" name="Freeform 81"/>
              <p:cNvSpPr>
                <a:spLocks/>
              </p:cNvSpPr>
              <p:nvPr/>
            </p:nvSpPr>
            <p:spPr bwMode="auto">
              <a:xfrm>
                <a:off x="8159751" y="2500399"/>
                <a:ext cx="204788" cy="79375"/>
              </a:xfrm>
              <a:custGeom>
                <a:avLst/>
                <a:gdLst>
                  <a:gd name="T0" fmla="*/ 37 w 42"/>
                  <a:gd name="T1" fmla="*/ 0 h 16"/>
                  <a:gd name="T2" fmla="*/ 5 w 42"/>
                  <a:gd name="T3" fmla="*/ 0 h 16"/>
                  <a:gd name="T4" fmla="*/ 0 w 42"/>
                  <a:gd name="T5" fmla="*/ 4 h 16"/>
                  <a:gd name="T6" fmla="*/ 5 w 42"/>
                  <a:gd name="T7" fmla="*/ 9 h 16"/>
                  <a:gd name="T8" fmla="*/ 12 w 42"/>
                  <a:gd name="T9" fmla="*/ 9 h 16"/>
                  <a:gd name="T10" fmla="*/ 12 w 42"/>
                  <a:gd name="T11" fmla="*/ 9 h 16"/>
                  <a:gd name="T12" fmla="*/ 21 w 42"/>
                  <a:gd name="T13" fmla="*/ 16 h 16"/>
                  <a:gd name="T14" fmla="*/ 30 w 42"/>
                  <a:gd name="T15" fmla="*/ 9 h 16"/>
                  <a:gd name="T16" fmla="*/ 30 w 42"/>
                  <a:gd name="T17" fmla="*/ 9 h 16"/>
                  <a:gd name="T18" fmla="*/ 37 w 42"/>
                  <a:gd name="T19" fmla="*/ 9 h 16"/>
                  <a:gd name="T20" fmla="*/ 42 w 42"/>
                  <a:gd name="T21" fmla="*/ 4 h 16"/>
                  <a:gd name="T22" fmla="*/ 37 w 42"/>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16">
                    <a:moveTo>
                      <a:pt x="37" y="0"/>
                    </a:moveTo>
                    <a:cubicBezTo>
                      <a:pt x="5" y="0"/>
                      <a:pt x="5" y="0"/>
                      <a:pt x="5" y="0"/>
                    </a:cubicBezTo>
                    <a:cubicBezTo>
                      <a:pt x="2" y="0"/>
                      <a:pt x="0" y="2"/>
                      <a:pt x="0" y="4"/>
                    </a:cubicBezTo>
                    <a:cubicBezTo>
                      <a:pt x="0" y="7"/>
                      <a:pt x="2" y="9"/>
                      <a:pt x="5" y="9"/>
                    </a:cubicBezTo>
                    <a:cubicBezTo>
                      <a:pt x="12" y="9"/>
                      <a:pt x="12" y="9"/>
                      <a:pt x="12" y="9"/>
                    </a:cubicBezTo>
                    <a:cubicBezTo>
                      <a:pt x="12" y="9"/>
                      <a:pt x="12" y="9"/>
                      <a:pt x="12" y="9"/>
                    </a:cubicBezTo>
                    <a:cubicBezTo>
                      <a:pt x="12" y="13"/>
                      <a:pt x="16" y="16"/>
                      <a:pt x="21" y="16"/>
                    </a:cubicBezTo>
                    <a:cubicBezTo>
                      <a:pt x="26" y="16"/>
                      <a:pt x="30" y="13"/>
                      <a:pt x="30" y="9"/>
                    </a:cubicBezTo>
                    <a:cubicBezTo>
                      <a:pt x="30" y="9"/>
                      <a:pt x="30" y="9"/>
                      <a:pt x="30" y="9"/>
                    </a:cubicBezTo>
                    <a:cubicBezTo>
                      <a:pt x="37" y="9"/>
                      <a:pt x="37" y="9"/>
                      <a:pt x="37" y="9"/>
                    </a:cubicBezTo>
                    <a:cubicBezTo>
                      <a:pt x="40" y="9"/>
                      <a:pt x="42" y="7"/>
                      <a:pt x="42" y="4"/>
                    </a:cubicBezTo>
                    <a:cubicBezTo>
                      <a:pt x="42" y="2"/>
                      <a:pt x="40" y="0"/>
                      <a:pt x="37" y="0"/>
                    </a:cubicBez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6" name="Freeform 82"/>
              <p:cNvSpPr>
                <a:spLocks noEditPoints="1"/>
              </p:cNvSpPr>
              <p:nvPr/>
            </p:nvSpPr>
            <p:spPr bwMode="auto">
              <a:xfrm>
                <a:off x="8080376" y="2040024"/>
                <a:ext cx="361950" cy="396875"/>
              </a:xfrm>
              <a:custGeom>
                <a:avLst/>
                <a:gdLst>
                  <a:gd name="T0" fmla="*/ 74 w 74"/>
                  <a:gd name="T1" fmla="*/ 36 h 81"/>
                  <a:gd name="T2" fmla="*/ 37 w 74"/>
                  <a:gd name="T3" fmla="*/ 0 h 81"/>
                  <a:gd name="T4" fmla="*/ 0 w 74"/>
                  <a:gd name="T5" fmla="*/ 36 h 81"/>
                  <a:gd name="T6" fmla="*/ 17 w 74"/>
                  <a:gd name="T7" fmla="*/ 81 h 81"/>
                  <a:gd name="T8" fmla="*/ 58 w 74"/>
                  <a:gd name="T9" fmla="*/ 81 h 81"/>
                  <a:gd name="T10" fmla="*/ 74 w 74"/>
                  <a:gd name="T11" fmla="*/ 36 h 81"/>
                  <a:gd name="T12" fmla="*/ 37 w 74"/>
                  <a:gd name="T13" fmla="*/ 9 h 81"/>
                  <a:gd name="T14" fmla="*/ 44 w 74"/>
                  <a:gd name="T15" fmla="*/ 16 h 81"/>
                  <a:gd name="T16" fmla="*/ 37 w 74"/>
                  <a:gd name="T17" fmla="*/ 24 h 81"/>
                  <a:gd name="T18" fmla="*/ 29 w 74"/>
                  <a:gd name="T19" fmla="*/ 16 h 81"/>
                  <a:gd name="T20" fmla="*/ 37 w 74"/>
                  <a:gd name="T21" fmla="*/ 9 h 81"/>
                  <a:gd name="T22" fmla="*/ 51 w 74"/>
                  <a:gd name="T23" fmla="*/ 46 h 81"/>
                  <a:gd name="T24" fmla="*/ 45 w 74"/>
                  <a:gd name="T25" fmla="*/ 52 h 81"/>
                  <a:gd name="T26" fmla="*/ 45 w 74"/>
                  <a:gd name="T27" fmla="*/ 52 h 81"/>
                  <a:gd name="T28" fmla="*/ 46 w 74"/>
                  <a:gd name="T29" fmla="*/ 53 h 81"/>
                  <a:gd name="T30" fmla="*/ 46 w 74"/>
                  <a:gd name="T31" fmla="*/ 75 h 81"/>
                  <a:gd name="T32" fmla="*/ 41 w 74"/>
                  <a:gd name="T33" fmla="*/ 79 h 81"/>
                  <a:gd name="T34" fmla="*/ 37 w 74"/>
                  <a:gd name="T35" fmla="*/ 75 h 81"/>
                  <a:gd name="T36" fmla="*/ 33 w 74"/>
                  <a:gd name="T37" fmla="*/ 79 h 81"/>
                  <a:gd name="T38" fmla="*/ 28 w 74"/>
                  <a:gd name="T39" fmla="*/ 75 h 81"/>
                  <a:gd name="T40" fmla="*/ 28 w 74"/>
                  <a:gd name="T41" fmla="*/ 53 h 81"/>
                  <a:gd name="T42" fmla="*/ 29 w 74"/>
                  <a:gd name="T43" fmla="*/ 52 h 81"/>
                  <a:gd name="T44" fmla="*/ 28 w 74"/>
                  <a:gd name="T45" fmla="*/ 52 h 81"/>
                  <a:gd name="T46" fmla="*/ 22 w 74"/>
                  <a:gd name="T47" fmla="*/ 46 h 81"/>
                  <a:gd name="T48" fmla="*/ 22 w 74"/>
                  <a:gd name="T49" fmla="*/ 32 h 81"/>
                  <a:gd name="T50" fmla="*/ 28 w 74"/>
                  <a:gd name="T51" fmla="*/ 26 h 81"/>
                  <a:gd name="T52" fmla="*/ 31 w 74"/>
                  <a:gd name="T53" fmla="*/ 26 h 81"/>
                  <a:gd name="T54" fmla="*/ 37 w 74"/>
                  <a:gd name="T55" fmla="*/ 33 h 81"/>
                  <a:gd name="T56" fmla="*/ 43 w 74"/>
                  <a:gd name="T57" fmla="*/ 26 h 81"/>
                  <a:gd name="T58" fmla="*/ 45 w 74"/>
                  <a:gd name="T59" fmla="*/ 26 h 81"/>
                  <a:gd name="T60" fmla="*/ 51 w 74"/>
                  <a:gd name="T61" fmla="*/ 32 h 81"/>
                  <a:gd name="T62" fmla="*/ 51 w 74"/>
                  <a:gd name="T63"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1">
                    <a:moveTo>
                      <a:pt x="74" y="36"/>
                    </a:moveTo>
                    <a:cubicBezTo>
                      <a:pt x="74" y="16"/>
                      <a:pt x="57" y="0"/>
                      <a:pt x="37" y="0"/>
                    </a:cubicBezTo>
                    <a:cubicBezTo>
                      <a:pt x="17" y="0"/>
                      <a:pt x="0" y="16"/>
                      <a:pt x="0" y="36"/>
                    </a:cubicBezTo>
                    <a:cubicBezTo>
                      <a:pt x="0" y="54"/>
                      <a:pt x="17" y="64"/>
                      <a:pt x="17" y="81"/>
                    </a:cubicBezTo>
                    <a:cubicBezTo>
                      <a:pt x="58" y="81"/>
                      <a:pt x="58" y="81"/>
                      <a:pt x="58" y="81"/>
                    </a:cubicBezTo>
                    <a:cubicBezTo>
                      <a:pt x="58" y="63"/>
                      <a:pt x="74" y="54"/>
                      <a:pt x="74" y="36"/>
                    </a:cubicBezTo>
                    <a:close/>
                    <a:moveTo>
                      <a:pt x="37" y="9"/>
                    </a:moveTo>
                    <a:cubicBezTo>
                      <a:pt x="41" y="9"/>
                      <a:pt x="44" y="12"/>
                      <a:pt x="44" y="16"/>
                    </a:cubicBezTo>
                    <a:cubicBezTo>
                      <a:pt x="44" y="20"/>
                      <a:pt x="41" y="24"/>
                      <a:pt x="37" y="24"/>
                    </a:cubicBezTo>
                    <a:cubicBezTo>
                      <a:pt x="33" y="24"/>
                      <a:pt x="29" y="20"/>
                      <a:pt x="29" y="16"/>
                    </a:cubicBezTo>
                    <a:cubicBezTo>
                      <a:pt x="29" y="12"/>
                      <a:pt x="33" y="9"/>
                      <a:pt x="37" y="9"/>
                    </a:cubicBezTo>
                    <a:close/>
                    <a:moveTo>
                      <a:pt x="51" y="46"/>
                    </a:moveTo>
                    <a:cubicBezTo>
                      <a:pt x="51" y="49"/>
                      <a:pt x="49" y="52"/>
                      <a:pt x="45" y="52"/>
                    </a:cubicBezTo>
                    <a:cubicBezTo>
                      <a:pt x="45" y="52"/>
                      <a:pt x="45" y="52"/>
                      <a:pt x="45" y="52"/>
                    </a:cubicBezTo>
                    <a:cubicBezTo>
                      <a:pt x="46" y="52"/>
                      <a:pt x="46" y="53"/>
                      <a:pt x="46" y="53"/>
                    </a:cubicBezTo>
                    <a:cubicBezTo>
                      <a:pt x="46" y="75"/>
                      <a:pt x="46" y="75"/>
                      <a:pt x="46" y="75"/>
                    </a:cubicBezTo>
                    <a:cubicBezTo>
                      <a:pt x="46" y="77"/>
                      <a:pt x="44" y="79"/>
                      <a:pt x="41" y="79"/>
                    </a:cubicBezTo>
                    <a:cubicBezTo>
                      <a:pt x="39" y="79"/>
                      <a:pt x="37" y="77"/>
                      <a:pt x="37" y="75"/>
                    </a:cubicBezTo>
                    <a:cubicBezTo>
                      <a:pt x="37" y="77"/>
                      <a:pt x="35" y="79"/>
                      <a:pt x="33" y="79"/>
                    </a:cubicBezTo>
                    <a:cubicBezTo>
                      <a:pt x="30" y="79"/>
                      <a:pt x="28" y="77"/>
                      <a:pt x="28" y="75"/>
                    </a:cubicBezTo>
                    <a:cubicBezTo>
                      <a:pt x="28" y="53"/>
                      <a:pt x="28" y="53"/>
                      <a:pt x="28" y="53"/>
                    </a:cubicBezTo>
                    <a:cubicBezTo>
                      <a:pt x="28" y="53"/>
                      <a:pt x="28" y="52"/>
                      <a:pt x="29" y="52"/>
                    </a:cubicBezTo>
                    <a:cubicBezTo>
                      <a:pt x="28" y="52"/>
                      <a:pt x="28" y="52"/>
                      <a:pt x="28" y="52"/>
                    </a:cubicBezTo>
                    <a:cubicBezTo>
                      <a:pt x="25" y="52"/>
                      <a:pt x="22" y="49"/>
                      <a:pt x="22" y="46"/>
                    </a:cubicBezTo>
                    <a:cubicBezTo>
                      <a:pt x="22" y="32"/>
                      <a:pt x="22" y="32"/>
                      <a:pt x="22" y="32"/>
                    </a:cubicBezTo>
                    <a:cubicBezTo>
                      <a:pt x="22" y="29"/>
                      <a:pt x="25" y="26"/>
                      <a:pt x="28" y="26"/>
                    </a:cubicBezTo>
                    <a:cubicBezTo>
                      <a:pt x="31" y="26"/>
                      <a:pt x="31" y="26"/>
                      <a:pt x="31" y="26"/>
                    </a:cubicBezTo>
                    <a:cubicBezTo>
                      <a:pt x="37" y="33"/>
                      <a:pt x="37" y="33"/>
                      <a:pt x="37" y="33"/>
                    </a:cubicBezTo>
                    <a:cubicBezTo>
                      <a:pt x="43" y="26"/>
                      <a:pt x="43" y="26"/>
                      <a:pt x="43" y="26"/>
                    </a:cubicBezTo>
                    <a:cubicBezTo>
                      <a:pt x="45" y="26"/>
                      <a:pt x="45" y="26"/>
                      <a:pt x="45" y="26"/>
                    </a:cubicBezTo>
                    <a:cubicBezTo>
                      <a:pt x="49" y="26"/>
                      <a:pt x="51" y="29"/>
                      <a:pt x="51" y="32"/>
                    </a:cubicBezTo>
                    <a:lnTo>
                      <a:pt x="51" y="46"/>
                    </a:ln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7" name="Freeform 83"/>
              <p:cNvSpPr>
                <a:spLocks/>
              </p:cNvSpPr>
              <p:nvPr/>
            </p:nvSpPr>
            <p:spPr bwMode="auto">
              <a:xfrm>
                <a:off x="8159751" y="2455949"/>
                <a:ext cx="204788" cy="30162"/>
              </a:xfrm>
              <a:custGeom>
                <a:avLst/>
                <a:gdLst>
                  <a:gd name="T0" fmla="*/ 42 w 42"/>
                  <a:gd name="T1" fmla="*/ 3 h 6"/>
                  <a:gd name="T2" fmla="*/ 39 w 42"/>
                  <a:gd name="T3" fmla="*/ 6 h 6"/>
                  <a:gd name="T4" fmla="*/ 3 w 42"/>
                  <a:gd name="T5" fmla="*/ 6 h 6"/>
                  <a:gd name="T6" fmla="*/ 0 w 42"/>
                  <a:gd name="T7" fmla="*/ 3 h 6"/>
                  <a:gd name="T8" fmla="*/ 0 w 42"/>
                  <a:gd name="T9" fmla="*/ 3 h 6"/>
                  <a:gd name="T10" fmla="*/ 3 w 42"/>
                  <a:gd name="T11" fmla="*/ 0 h 6"/>
                  <a:gd name="T12" fmla="*/ 39 w 42"/>
                  <a:gd name="T13" fmla="*/ 0 h 6"/>
                  <a:gd name="T14" fmla="*/ 42 w 42"/>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6">
                    <a:moveTo>
                      <a:pt x="42" y="3"/>
                    </a:moveTo>
                    <a:cubicBezTo>
                      <a:pt x="42" y="4"/>
                      <a:pt x="40" y="6"/>
                      <a:pt x="39" y="6"/>
                    </a:cubicBezTo>
                    <a:cubicBezTo>
                      <a:pt x="3" y="6"/>
                      <a:pt x="3" y="6"/>
                      <a:pt x="3" y="6"/>
                    </a:cubicBezTo>
                    <a:cubicBezTo>
                      <a:pt x="2" y="6"/>
                      <a:pt x="0" y="4"/>
                      <a:pt x="0" y="3"/>
                    </a:cubicBezTo>
                    <a:cubicBezTo>
                      <a:pt x="0" y="3"/>
                      <a:pt x="0" y="3"/>
                      <a:pt x="0" y="3"/>
                    </a:cubicBezTo>
                    <a:cubicBezTo>
                      <a:pt x="0" y="1"/>
                      <a:pt x="2" y="0"/>
                      <a:pt x="3" y="0"/>
                    </a:cubicBezTo>
                    <a:cubicBezTo>
                      <a:pt x="39" y="0"/>
                      <a:pt x="39" y="0"/>
                      <a:pt x="39" y="0"/>
                    </a:cubicBezTo>
                    <a:cubicBezTo>
                      <a:pt x="40" y="0"/>
                      <a:pt x="42" y="1"/>
                      <a:pt x="42" y="3"/>
                    </a:cubicBez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8" name="Freeform 84"/>
              <p:cNvSpPr>
                <a:spLocks/>
              </p:cNvSpPr>
              <p:nvPr/>
            </p:nvSpPr>
            <p:spPr bwMode="auto">
              <a:xfrm>
                <a:off x="8085138" y="1917787"/>
                <a:ext cx="84138" cy="77787"/>
              </a:xfrm>
              <a:custGeom>
                <a:avLst/>
                <a:gdLst>
                  <a:gd name="T0" fmla="*/ 13 w 17"/>
                  <a:gd name="T1" fmla="*/ 16 h 16"/>
                  <a:gd name="T2" fmla="*/ 10 w 17"/>
                  <a:gd name="T3" fmla="*/ 15 h 16"/>
                  <a:gd name="T4" fmla="*/ 2 w 17"/>
                  <a:gd name="T5" fmla="*/ 7 h 16"/>
                  <a:gd name="T6" fmla="*/ 2 w 17"/>
                  <a:gd name="T7" fmla="*/ 2 h 16"/>
                  <a:gd name="T8" fmla="*/ 7 w 17"/>
                  <a:gd name="T9" fmla="*/ 2 h 16"/>
                  <a:gd name="T10" fmla="*/ 15 w 17"/>
                  <a:gd name="T11" fmla="*/ 10 h 16"/>
                  <a:gd name="T12" fmla="*/ 15 w 17"/>
                  <a:gd name="T13" fmla="*/ 15 h 16"/>
                  <a:gd name="T14" fmla="*/ 13 w 17"/>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6">
                    <a:moveTo>
                      <a:pt x="13" y="16"/>
                    </a:moveTo>
                    <a:cubicBezTo>
                      <a:pt x="12" y="16"/>
                      <a:pt x="11" y="16"/>
                      <a:pt x="10" y="15"/>
                    </a:cubicBezTo>
                    <a:cubicBezTo>
                      <a:pt x="2" y="7"/>
                      <a:pt x="2" y="7"/>
                      <a:pt x="2" y="7"/>
                    </a:cubicBezTo>
                    <a:cubicBezTo>
                      <a:pt x="0" y="5"/>
                      <a:pt x="0" y="3"/>
                      <a:pt x="2" y="2"/>
                    </a:cubicBezTo>
                    <a:cubicBezTo>
                      <a:pt x="3" y="0"/>
                      <a:pt x="5" y="0"/>
                      <a:pt x="7" y="2"/>
                    </a:cubicBezTo>
                    <a:cubicBezTo>
                      <a:pt x="15" y="10"/>
                      <a:pt x="15" y="10"/>
                      <a:pt x="15" y="10"/>
                    </a:cubicBezTo>
                    <a:cubicBezTo>
                      <a:pt x="17" y="12"/>
                      <a:pt x="17" y="14"/>
                      <a:pt x="15" y="15"/>
                    </a:cubicBezTo>
                    <a:cubicBezTo>
                      <a:pt x="15" y="16"/>
                      <a:pt x="14" y="16"/>
                      <a:pt x="13" y="16"/>
                    </a:cubicBez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9" name="Freeform 85"/>
              <p:cNvSpPr>
                <a:spLocks/>
              </p:cNvSpPr>
              <p:nvPr/>
            </p:nvSpPr>
            <p:spPr bwMode="auto">
              <a:xfrm>
                <a:off x="8355013" y="1917787"/>
                <a:ext cx="82550" cy="84137"/>
              </a:xfrm>
              <a:custGeom>
                <a:avLst/>
                <a:gdLst>
                  <a:gd name="T0" fmla="*/ 4 w 17"/>
                  <a:gd name="T1" fmla="*/ 17 h 17"/>
                  <a:gd name="T2" fmla="*/ 2 w 17"/>
                  <a:gd name="T3" fmla="*/ 16 h 17"/>
                  <a:gd name="T4" fmla="*/ 2 w 17"/>
                  <a:gd name="T5" fmla="*/ 11 h 17"/>
                  <a:gd name="T6" fmla="*/ 10 w 17"/>
                  <a:gd name="T7" fmla="*/ 2 h 17"/>
                  <a:gd name="T8" fmla="*/ 15 w 17"/>
                  <a:gd name="T9" fmla="*/ 2 h 17"/>
                  <a:gd name="T10" fmla="*/ 15 w 17"/>
                  <a:gd name="T11" fmla="*/ 7 h 17"/>
                  <a:gd name="T12" fmla="*/ 7 w 17"/>
                  <a:gd name="T13" fmla="*/ 16 h 17"/>
                  <a:gd name="T14" fmla="*/ 4 w 1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4" y="17"/>
                    </a:moveTo>
                    <a:cubicBezTo>
                      <a:pt x="3" y="17"/>
                      <a:pt x="2" y="16"/>
                      <a:pt x="2" y="16"/>
                    </a:cubicBezTo>
                    <a:cubicBezTo>
                      <a:pt x="0" y="14"/>
                      <a:pt x="0" y="12"/>
                      <a:pt x="2" y="11"/>
                    </a:cubicBezTo>
                    <a:cubicBezTo>
                      <a:pt x="10" y="2"/>
                      <a:pt x="10" y="2"/>
                      <a:pt x="10" y="2"/>
                    </a:cubicBezTo>
                    <a:cubicBezTo>
                      <a:pt x="12" y="0"/>
                      <a:pt x="14" y="0"/>
                      <a:pt x="15" y="2"/>
                    </a:cubicBezTo>
                    <a:cubicBezTo>
                      <a:pt x="17" y="3"/>
                      <a:pt x="17" y="5"/>
                      <a:pt x="15" y="7"/>
                    </a:cubicBezTo>
                    <a:cubicBezTo>
                      <a:pt x="7" y="16"/>
                      <a:pt x="7" y="16"/>
                      <a:pt x="7" y="16"/>
                    </a:cubicBezTo>
                    <a:cubicBezTo>
                      <a:pt x="6" y="16"/>
                      <a:pt x="5" y="17"/>
                      <a:pt x="4" y="17"/>
                    </a:cubicBez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0" name="Freeform 86"/>
              <p:cNvSpPr>
                <a:spLocks/>
              </p:cNvSpPr>
              <p:nvPr/>
            </p:nvSpPr>
            <p:spPr bwMode="auto">
              <a:xfrm>
                <a:off x="8242301" y="1863812"/>
                <a:ext cx="34925" cy="98425"/>
              </a:xfrm>
              <a:custGeom>
                <a:avLst/>
                <a:gdLst>
                  <a:gd name="T0" fmla="*/ 3 w 7"/>
                  <a:gd name="T1" fmla="*/ 20 h 20"/>
                  <a:gd name="T2" fmla="*/ 0 w 7"/>
                  <a:gd name="T3" fmla="*/ 16 h 20"/>
                  <a:gd name="T4" fmla="*/ 0 w 7"/>
                  <a:gd name="T5" fmla="*/ 4 h 20"/>
                  <a:gd name="T6" fmla="*/ 3 w 7"/>
                  <a:gd name="T7" fmla="*/ 0 h 20"/>
                  <a:gd name="T8" fmla="*/ 7 w 7"/>
                  <a:gd name="T9" fmla="*/ 4 h 20"/>
                  <a:gd name="T10" fmla="*/ 7 w 7"/>
                  <a:gd name="T11" fmla="*/ 16 h 20"/>
                  <a:gd name="T12" fmla="*/ 3 w 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20"/>
                    </a:moveTo>
                    <a:cubicBezTo>
                      <a:pt x="1" y="20"/>
                      <a:pt x="0" y="18"/>
                      <a:pt x="0" y="16"/>
                    </a:cubicBezTo>
                    <a:cubicBezTo>
                      <a:pt x="0" y="4"/>
                      <a:pt x="0" y="4"/>
                      <a:pt x="0" y="4"/>
                    </a:cubicBezTo>
                    <a:cubicBezTo>
                      <a:pt x="0" y="2"/>
                      <a:pt x="1" y="0"/>
                      <a:pt x="3" y="0"/>
                    </a:cubicBezTo>
                    <a:cubicBezTo>
                      <a:pt x="5" y="0"/>
                      <a:pt x="7" y="2"/>
                      <a:pt x="7" y="4"/>
                    </a:cubicBezTo>
                    <a:cubicBezTo>
                      <a:pt x="7" y="16"/>
                      <a:pt x="7" y="16"/>
                      <a:pt x="7" y="16"/>
                    </a:cubicBezTo>
                    <a:cubicBezTo>
                      <a:pt x="7" y="18"/>
                      <a:pt x="5" y="20"/>
                      <a:pt x="3" y="20"/>
                    </a:cubicBez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grpSp>
          <p:nvGrpSpPr>
            <p:cNvPr id="13" name="组合 12"/>
            <p:cNvGrpSpPr/>
            <p:nvPr/>
          </p:nvGrpSpPr>
          <p:grpSpPr>
            <a:xfrm>
              <a:off x="9433860" y="4040870"/>
              <a:ext cx="732839" cy="1041095"/>
              <a:chOff x="10885488" y="4680037"/>
              <a:chExt cx="503238" cy="723900"/>
            </a:xfrm>
            <a:solidFill>
              <a:srgbClr val="6CAE43"/>
            </a:solidFill>
          </p:grpSpPr>
          <p:sp>
            <p:nvSpPr>
              <p:cNvPr id="27" name="Freeform 87"/>
              <p:cNvSpPr>
                <a:spLocks/>
              </p:cNvSpPr>
              <p:nvPr/>
            </p:nvSpPr>
            <p:spPr bwMode="auto">
              <a:xfrm>
                <a:off x="11071226" y="4680037"/>
                <a:ext cx="317500" cy="303212"/>
              </a:xfrm>
              <a:custGeom>
                <a:avLst/>
                <a:gdLst>
                  <a:gd name="T0" fmla="*/ 179 w 200"/>
                  <a:gd name="T1" fmla="*/ 145 h 191"/>
                  <a:gd name="T2" fmla="*/ 157 w 200"/>
                  <a:gd name="T3" fmla="*/ 145 h 191"/>
                  <a:gd name="T4" fmla="*/ 175 w 200"/>
                  <a:gd name="T5" fmla="*/ 160 h 191"/>
                  <a:gd name="T6" fmla="*/ 31 w 200"/>
                  <a:gd name="T7" fmla="*/ 160 h 191"/>
                  <a:gd name="T8" fmla="*/ 31 w 200"/>
                  <a:gd name="T9" fmla="*/ 24 h 191"/>
                  <a:gd name="T10" fmla="*/ 46 w 200"/>
                  <a:gd name="T11" fmla="*/ 43 h 191"/>
                  <a:gd name="T12" fmla="*/ 46 w 200"/>
                  <a:gd name="T13" fmla="*/ 21 h 191"/>
                  <a:gd name="T14" fmla="*/ 24 w 200"/>
                  <a:gd name="T15" fmla="*/ 0 h 191"/>
                  <a:gd name="T16" fmla="*/ 0 w 200"/>
                  <a:gd name="T17" fmla="*/ 21 h 191"/>
                  <a:gd name="T18" fmla="*/ 0 w 200"/>
                  <a:gd name="T19" fmla="*/ 43 h 191"/>
                  <a:gd name="T20" fmla="*/ 18 w 200"/>
                  <a:gd name="T21" fmla="*/ 24 h 191"/>
                  <a:gd name="T22" fmla="*/ 18 w 200"/>
                  <a:gd name="T23" fmla="*/ 175 h 191"/>
                  <a:gd name="T24" fmla="*/ 175 w 200"/>
                  <a:gd name="T25" fmla="*/ 175 h 191"/>
                  <a:gd name="T26" fmla="*/ 157 w 200"/>
                  <a:gd name="T27" fmla="*/ 191 h 191"/>
                  <a:gd name="T28" fmla="*/ 179 w 200"/>
                  <a:gd name="T29" fmla="*/ 191 h 191"/>
                  <a:gd name="T30" fmla="*/ 200 w 200"/>
                  <a:gd name="T31" fmla="*/ 166 h 191"/>
                  <a:gd name="T32" fmla="*/ 179 w 200"/>
                  <a:gd name="T33" fmla="*/ 14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91">
                    <a:moveTo>
                      <a:pt x="179" y="145"/>
                    </a:moveTo>
                    <a:lnTo>
                      <a:pt x="157" y="145"/>
                    </a:lnTo>
                    <a:lnTo>
                      <a:pt x="175" y="160"/>
                    </a:lnTo>
                    <a:lnTo>
                      <a:pt x="31" y="160"/>
                    </a:lnTo>
                    <a:lnTo>
                      <a:pt x="31" y="24"/>
                    </a:lnTo>
                    <a:lnTo>
                      <a:pt x="46" y="43"/>
                    </a:lnTo>
                    <a:lnTo>
                      <a:pt x="46" y="21"/>
                    </a:lnTo>
                    <a:lnTo>
                      <a:pt x="24" y="0"/>
                    </a:lnTo>
                    <a:lnTo>
                      <a:pt x="0" y="21"/>
                    </a:lnTo>
                    <a:lnTo>
                      <a:pt x="0" y="43"/>
                    </a:lnTo>
                    <a:lnTo>
                      <a:pt x="18" y="24"/>
                    </a:lnTo>
                    <a:lnTo>
                      <a:pt x="18" y="175"/>
                    </a:lnTo>
                    <a:lnTo>
                      <a:pt x="175" y="175"/>
                    </a:lnTo>
                    <a:lnTo>
                      <a:pt x="157" y="191"/>
                    </a:lnTo>
                    <a:lnTo>
                      <a:pt x="179" y="191"/>
                    </a:lnTo>
                    <a:lnTo>
                      <a:pt x="200" y="166"/>
                    </a:lnTo>
                    <a:lnTo>
                      <a:pt x="179" y="145"/>
                    </a:ln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28" name="Freeform 88"/>
              <p:cNvSpPr>
                <a:spLocks/>
              </p:cNvSpPr>
              <p:nvPr/>
            </p:nvSpPr>
            <p:spPr bwMode="auto">
              <a:xfrm>
                <a:off x="11134726" y="4699087"/>
                <a:ext cx="204788" cy="220662"/>
              </a:xfrm>
              <a:custGeom>
                <a:avLst/>
                <a:gdLst>
                  <a:gd name="T0" fmla="*/ 0 w 129"/>
                  <a:gd name="T1" fmla="*/ 93 h 139"/>
                  <a:gd name="T2" fmla="*/ 37 w 129"/>
                  <a:gd name="T3" fmla="*/ 59 h 139"/>
                  <a:gd name="T4" fmla="*/ 46 w 129"/>
                  <a:gd name="T5" fmla="*/ 68 h 139"/>
                  <a:gd name="T6" fmla="*/ 0 w 129"/>
                  <a:gd name="T7" fmla="*/ 108 h 139"/>
                  <a:gd name="T8" fmla="*/ 0 w 129"/>
                  <a:gd name="T9" fmla="*/ 117 h 139"/>
                  <a:gd name="T10" fmla="*/ 52 w 129"/>
                  <a:gd name="T11" fmla="*/ 71 h 139"/>
                  <a:gd name="T12" fmla="*/ 58 w 129"/>
                  <a:gd name="T13" fmla="*/ 77 h 139"/>
                  <a:gd name="T14" fmla="*/ 0 w 129"/>
                  <a:gd name="T15" fmla="*/ 133 h 139"/>
                  <a:gd name="T16" fmla="*/ 0 w 129"/>
                  <a:gd name="T17" fmla="*/ 139 h 139"/>
                  <a:gd name="T18" fmla="*/ 3 w 129"/>
                  <a:gd name="T19" fmla="*/ 139 h 139"/>
                  <a:gd name="T20" fmla="*/ 129 w 129"/>
                  <a:gd name="T21" fmla="*/ 22 h 139"/>
                  <a:gd name="T22" fmla="*/ 129 w 129"/>
                  <a:gd name="T23" fmla="*/ 0 h 139"/>
                  <a:gd name="T24" fmla="*/ 65 w 129"/>
                  <a:gd name="T25" fmla="*/ 65 h 139"/>
                  <a:gd name="T26" fmla="*/ 37 w 129"/>
                  <a:gd name="T27" fmla="*/ 43 h 139"/>
                  <a:gd name="T28" fmla="*/ 0 w 129"/>
                  <a:gd name="T29" fmla="*/ 74 h 139"/>
                  <a:gd name="T30" fmla="*/ 0 w 129"/>
                  <a:gd name="T31" fmla="*/ 9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39">
                    <a:moveTo>
                      <a:pt x="0" y="93"/>
                    </a:moveTo>
                    <a:lnTo>
                      <a:pt x="37" y="59"/>
                    </a:lnTo>
                    <a:lnTo>
                      <a:pt x="46" y="68"/>
                    </a:lnTo>
                    <a:lnTo>
                      <a:pt x="0" y="108"/>
                    </a:lnTo>
                    <a:lnTo>
                      <a:pt x="0" y="117"/>
                    </a:lnTo>
                    <a:lnTo>
                      <a:pt x="52" y="71"/>
                    </a:lnTo>
                    <a:lnTo>
                      <a:pt x="58" y="77"/>
                    </a:lnTo>
                    <a:lnTo>
                      <a:pt x="0" y="133"/>
                    </a:lnTo>
                    <a:lnTo>
                      <a:pt x="0" y="139"/>
                    </a:lnTo>
                    <a:lnTo>
                      <a:pt x="3" y="139"/>
                    </a:lnTo>
                    <a:lnTo>
                      <a:pt x="129" y="22"/>
                    </a:lnTo>
                    <a:lnTo>
                      <a:pt x="129" y="0"/>
                    </a:lnTo>
                    <a:lnTo>
                      <a:pt x="65" y="65"/>
                    </a:lnTo>
                    <a:lnTo>
                      <a:pt x="37" y="43"/>
                    </a:lnTo>
                    <a:lnTo>
                      <a:pt x="0" y="74"/>
                    </a:lnTo>
                    <a:lnTo>
                      <a:pt x="0" y="93"/>
                    </a:ln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29" name="Freeform 89"/>
              <p:cNvSpPr>
                <a:spLocks/>
              </p:cNvSpPr>
              <p:nvPr/>
            </p:nvSpPr>
            <p:spPr bwMode="auto">
              <a:xfrm>
                <a:off x="11163301" y="4753062"/>
                <a:ext cx="176213" cy="166687"/>
              </a:xfrm>
              <a:custGeom>
                <a:avLst/>
                <a:gdLst>
                  <a:gd name="T0" fmla="*/ 111 w 111"/>
                  <a:gd name="T1" fmla="*/ 0 h 105"/>
                  <a:gd name="T2" fmla="*/ 0 w 111"/>
                  <a:gd name="T3" fmla="*/ 105 h 105"/>
                  <a:gd name="T4" fmla="*/ 10 w 111"/>
                  <a:gd name="T5" fmla="*/ 105 h 105"/>
                  <a:gd name="T6" fmla="*/ 111 w 111"/>
                  <a:gd name="T7" fmla="*/ 9 h 105"/>
                  <a:gd name="T8" fmla="*/ 111 w 111"/>
                  <a:gd name="T9" fmla="*/ 0 h 105"/>
                </a:gdLst>
                <a:ahLst/>
                <a:cxnLst>
                  <a:cxn ang="0">
                    <a:pos x="T0" y="T1"/>
                  </a:cxn>
                  <a:cxn ang="0">
                    <a:pos x="T2" y="T3"/>
                  </a:cxn>
                  <a:cxn ang="0">
                    <a:pos x="T4" y="T5"/>
                  </a:cxn>
                  <a:cxn ang="0">
                    <a:pos x="T6" y="T7"/>
                  </a:cxn>
                  <a:cxn ang="0">
                    <a:pos x="T8" y="T9"/>
                  </a:cxn>
                </a:cxnLst>
                <a:rect l="0" t="0" r="r" b="b"/>
                <a:pathLst>
                  <a:path w="111" h="105">
                    <a:moveTo>
                      <a:pt x="111" y="0"/>
                    </a:moveTo>
                    <a:lnTo>
                      <a:pt x="0" y="105"/>
                    </a:lnTo>
                    <a:lnTo>
                      <a:pt x="10" y="105"/>
                    </a:lnTo>
                    <a:lnTo>
                      <a:pt x="111" y="9"/>
                    </a:lnTo>
                    <a:lnTo>
                      <a:pt x="111" y="0"/>
                    </a:ln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0" name="Freeform 90"/>
              <p:cNvSpPr>
                <a:spLocks/>
              </p:cNvSpPr>
              <p:nvPr/>
            </p:nvSpPr>
            <p:spPr bwMode="auto">
              <a:xfrm>
                <a:off x="11202988" y="4792749"/>
                <a:ext cx="136525" cy="127000"/>
              </a:xfrm>
              <a:custGeom>
                <a:avLst/>
                <a:gdLst>
                  <a:gd name="T0" fmla="*/ 86 w 86"/>
                  <a:gd name="T1" fmla="*/ 0 h 80"/>
                  <a:gd name="T2" fmla="*/ 0 w 86"/>
                  <a:gd name="T3" fmla="*/ 80 h 80"/>
                  <a:gd name="T4" fmla="*/ 9 w 86"/>
                  <a:gd name="T5" fmla="*/ 80 h 80"/>
                  <a:gd name="T6" fmla="*/ 86 w 86"/>
                  <a:gd name="T7" fmla="*/ 9 h 80"/>
                  <a:gd name="T8" fmla="*/ 86 w 86"/>
                  <a:gd name="T9" fmla="*/ 0 h 80"/>
                </a:gdLst>
                <a:ahLst/>
                <a:cxnLst>
                  <a:cxn ang="0">
                    <a:pos x="T0" y="T1"/>
                  </a:cxn>
                  <a:cxn ang="0">
                    <a:pos x="T2" y="T3"/>
                  </a:cxn>
                  <a:cxn ang="0">
                    <a:pos x="T4" y="T5"/>
                  </a:cxn>
                  <a:cxn ang="0">
                    <a:pos x="T6" y="T7"/>
                  </a:cxn>
                  <a:cxn ang="0">
                    <a:pos x="T8" y="T9"/>
                  </a:cxn>
                </a:cxnLst>
                <a:rect l="0" t="0" r="r" b="b"/>
                <a:pathLst>
                  <a:path w="86" h="80">
                    <a:moveTo>
                      <a:pt x="86" y="0"/>
                    </a:moveTo>
                    <a:lnTo>
                      <a:pt x="0" y="80"/>
                    </a:lnTo>
                    <a:lnTo>
                      <a:pt x="9" y="80"/>
                    </a:lnTo>
                    <a:lnTo>
                      <a:pt x="86" y="9"/>
                    </a:lnTo>
                    <a:lnTo>
                      <a:pt x="86" y="0"/>
                    </a:ln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1" name="Freeform 91"/>
              <p:cNvSpPr>
                <a:spLocks/>
              </p:cNvSpPr>
              <p:nvPr/>
            </p:nvSpPr>
            <p:spPr bwMode="auto">
              <a:xfrm>
                <a:off x="11242676" y="4826087"/>
                <a:ext cx="96838" cy="93662"/>
              </a:xfrm>
              <a:custGeom>
                <a:avLst/>
                <a:gdLst>
                  <a:gd name="T0" fmla="*/ 61 w 61"/>
                  <a:gd name="T1" fmla="*/ 0 h 59"/>
                  <a:gd name="T2" fmla="*/ 0 w 61"/>
                  <a:gd name="T3" fmla="*/ 59 h 59"/>
                  <a:gd name="T4" fmla="*/ 9 w 61"/>
                  <a:gd name="T5" fmla="*/ 59 h 59"/>
                  <a:gd name="T6" fmla="*/ 61 w 61"/>
                  <a:gd name="T7" fmla="*/ 13 h 59"/>
                  <a:gd name="T8" fmla="*/ 61 w 61"/>
                  <a:gd name="T9" fmla="*/ 0 h 59"/>
                </a:gdLst>
                <a:ahLst/>
                <a:cxnLst>
                  <a:cxn ang="0">
                    <a:pos x="T0" y="T1"/>
                  </a:cxn>
                  <a:cxn ang="0">
                    <a:pos x="T2" y="T3"/>
                  </a:cxn>
                  <a:cxn ang="0">
                    <a:pos x="T4" y="T5"/>
                  </a:cxn>
                  <a:cxn ang="0">
                    <a:pos x="T6" y="T7"/>
                  </a:cxn>
                  <a:cxn ang="0">
                    <a:pos x="T8" y="T9"/>
                  </a:cxn>
                </a:cxnLst>
                <a:rect l="0" t="0" r="r" b="b"/>
                <a:pathLst>
                  <a:path w="61" h="59">
                    <a:moveTo>
                      <a:pt x="61" y="0"/>
                    </a:moveTo>
                    <a:lnTo>
                      <a:pt x="0" y="59"/>
                    </a:lnTo>
                    <a:lnTo>
                      <a:pt x="9" y="59"/>
                    </a:lnTo>
                    <a:lnTo>
                      <a:pt x="61" y="13"/>
                    </a:lnTo>
                    <a:lnTo>
                      <a:pt x="61" y="0"/>
                    </a:ln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2" name="Freeform 92"/>
              <p:cNvSpPr>
                <a:spLocks/>
              </p:cNvSpPr>
              <p:nvPr/>
            </p:nvSpPr>
            <p:spPr bwMode="auto">
              <a:xfrm>
                <a:off x="11280776" y="4865774"/>
                <a:ext cx="58738" cy="53975"/>
              </a:xfrm>
              <a:custGeom>
                <a:avLst/>
                <a:gdLst>
                  <a:gd name="T0" fmla="*/ 37 w 37"/>
                  <a:gd name="T1" fmla="*/ 9 h 34"/>
                  <a:gd name="T2" fmla="*/ 37 w 37"/>
                  <a:gd name="T3" fmla="*/ 0 h 34"/>
                  <a:gd name="T4" fmla="*/ 0 w 37"/>
                  <a:gd name="T5" fmla="*/ 34 h 34"/>
                  <a:gd name="T6" fmla="*/ 10 w 37"/>
                  <a:gd name="T7" fmla="*/ 34 h 34"/>
                  <a:gd name="T8" fmla="*/ 37 w 37"/>
                  <a:gd name="T9" fmla="*/ 9 h 34"/>
                </a:gdLst>
                <a:ahLst/>
                <a:cxnLst>
                  <a:cxn ang="0">
                    <a:pos x="T0" y="T1"/>
                  </a:cxn>
                  <a:cxn ang="0">
                    <a:pos x="T2" y="T3"/>
                  </a:cxn>
                  <a:cxn ang="0">
                    <a:pos x="T4" y="T5"/>
                  </a:cxn>
                  <a:cxn ang="0">
                    <a:pos x="T6" y="T7"/>
                  </a:cxn>
                  <a:cxn ang="0">
                    <a:pos x="T8" y="T9"/>
                  </a:cxn>
                </a:cxnLst>
                <a:rect l="0" t="0" r="r" b="b"/>
                <a:pathLst>
                  <a:path w="37" h="34">
                    <a:moveTo>
                      <a:pt x="37" y="9"/>
                    </a:moveTo>
                    <a:lnTo>
                      <a:pt x="37" y="0"/>
                    </a:lnTo>
                    <a:lnTo>
                      <a:pt x="0" y="34"/>
                    </a:lnTo>
                    <a:lnTo>
                      <a:pt x="10" y="34"/>
                    </a:lnTo>
                    <a:lnTo>
                      <a:pt x="37" y="9"/>
                    </a:ln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3" name="Oval 93"/>
              <p:cNvSpPr>
                <a:spLocks noChangeArrowheads="1"/>
              </p:cNvSpPr>
              <p:nvPr/>
            </p:nvSpPr>
            <p:spPr bwMode="auto">
              <a:xfrm>
                <a:off x="10939463" y="4856249"/>
                <a:ext cx="117475" cy="117475"/>
              </a:xfrm>
              <a:prstGeom prst="ellipse">
                <a:avLst/>
              </a:pr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4" name="Freeform 94"/>
              <p:cNvSpPr>
                <a:spLocks/>
              </p:cNvSpPr>
              <p:nvPr/>
            </p:nvSpPr>
            <p:spPr bwMode="auto">
              <a:xfrm>
                <a:off x="10885488" y="4997537"/>
                <a:ext cx="336550" cy="406400"/>
              </a:xfrm>
              <a:custGeom>
                <a:avLst/>
                <a:gdLst>
                  <a:gd name="T0" fmla="*/ 69 w 69"/>
                  <a:gd name="T1" fmla="*/ 7 h 83"/>
                  <a:gd name="T2" fmla="*/ 61 w 69"/>
                  <a:gd name="T3" fmla="*/ 0 h 83"/>
                  <a:gd name="T4" fmla="*/ 33 w 69"/>
                  <a:gd name="T5" fmla="*/ 0 h 83"/>
                  <a:gd name="T6" fmla="*/ 23 w 69"/>
                  <a:gd name="T7" fmla="*/ 9 h 83"/>
                  <a:gd name="T8" fmla="*/ 23 w 69"/>
                  <a:gd name="T9" fmla="*/ 10 h 83"/>
                  <a:gd name="T10" fmla="*/ 13 w 69"/>
                  <a:gd name="T11" fmla="*/ 0 h 83"/>
                  <a:gd name="T12" fmla="*/ 10 w 69"/>
                  <a:gd name="T13" fmla="*/ 0 h 83"/>
                  <a:gd name="T14" fmla="*/ 0 w 69"/>
                  <a:gd name="T15" fmla="*/ 9 h 83"/>
                  <a:gd name="T16" fmla="*/ 0 w 69"/>
                  <a:gd name="T17" fmla="*/ 30 h 83"/>
                  <a:gd name="T18" fmla="*/ 10 w 69"/>
                  <a:gd name="T19" fmla="*/ 40 h 83"/>
                  <a:gd name="T20" fmla="*/ 10 w 69"/>
                  <a:gd name="T21" fmla="*/ 40 h 83"/>
                  <a:gd name="T22" fmla="*/ 9 w 69"/>
                  <a:gd name="T23" fmla="*/ 42 h 83"/>
                  <a:gd name="T24" fmla="*/ 9 w 69"/>
                  <a:gd name="T25" fmla="*/ 76 h 83"/>
                  <a:gd name="T26" fmla="*/ 16 w 69"/>
                  <a:gd name="T27" fmla="*/ 83 h 83"/>
                  <a:gd name="T28" fmla="*/ 23 w 69"/>
                  <a:gd name="T29" fmla="*/ 76 h 83"/>
                  <a:gd name="T30" fmla="*/ 30 w 69"/>
                  <a:gd name="T31" fmla="*/ 83 h 83"/>
                  <a:gd name="T32" fmla="*/ 37 w 69"/>
                  <a:gd name="T33" fmla="*/ 76 h 83"/>
                  <a:gd name="T34" fmla="*/ 37 w 69"/>
                  <a:gd name="T35" fmla="*/ 13 h 83"/>
                  <a:gd name="T36" fmla="*/ 61 w 69"/>
                  <a:gd name="T37" fmla="*/ 13 h 83"/>
                  <a:gd name="T38" fmla="*/ 69 w 69"/>
                  <a:gd name="T3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3">
                    <a:moveTo>
                      <a:pt x="69" y="7"/>
                    </a:moveTo>
                    <a:cubicBezTo>
                      <a:pt x="69" y="2"/>
                      <a:pt x="65" y="0"/>
                      <a:pt x="61" y="0"/>
                    </a:cubicBezTo>
                    <a:cubicBezTo>
                      <a:pt x="57"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0"/>
                      <a:pt x="0" y="30"/>
                      <a:pt x="0" y="30"/>
                    </a:cubicBezTo>
                    <a:cubicBezTo>
                      <a:pt x="0" y="36"/>
                      <a:pt x="4" y="40"/>
                      <a:pt x="10" y="40"/>
                    </a:cubicBezTo>
                    <a:cubicBezTo>
                      <a:pt x="10" y="40"/>
                      <a:pt x="10" y="40"/>
                      <a:pt x="10" y="40"/>
                    </a:cubicBezTo>
                    <a:cubicBezTo>
                      <a:pt x="9" y="41"/>
                      <a:pt x="9" y="42"/>
                      <a:pt x="9" y="42"/>
                    </a:cubicBezTo>
                    <a:cubicBezTo>
                      <a:pt x="9" y="76"/>
                      <a:pt x="9" y="76"/>
                      <a:pt x="9" y="76"/>
                    </a:cubicBezTo>
                    <a:cubicBezTo>
                      <a:pt x="9" y="80"/>
                      <a:pt x="12" y="83"/>
                      <a:pt x="16" y="83"/>
                    </a:cubicBezTo>
                    <a:cubicBezTo>
                      <a:pt x="20" y="83"/>
                      <a:pt x="23" y="80"/>
                      <a:pt x="23" y="76"/>
                    </a:cubicBezTo>
                    <a:cubicBezTo>
                      <a:pt x="23" y="80"/>
                      <a:pt x="26" y="83"/>
                      <a:pt x="30" y="83"/>
                    </a:cubicBezTo>
                    <a:cubicBezTo>
                      <a:pt x="34" y="83"/>
                      <a:pt x="37" y="80"/>
                      <a:pt x="37" y="76"/>
                    </a:cubicBezTo>
                    <a:cubicBezTo>
                      <a:pt x="37" y="13"/>
                      <a:pt x="37" y="13"/>
                      <a:pt x="37" y="13"/>
                    </a:cubicBezTo>
                    <a:cubicBezTo>
                      <a:pt x="37" y="13"/>
                      <a:pt x="58" y="13"/>
                      <a:pt x="61" y="13"/>
                    </a:cubicBezTo>
                    <a:cubicBezTo>
                      <a:pt x="64" y="13"/>
                      <a:pt x="69" y="12"/>
                      <a:pt x="69" y="7"/>
                    </a:cubicBezTo>
                    <a:close/>
                  </a:path>
                </a:pathLst>
              </a:custGeom>
              <a:solidFill>
                <a:srgbClr val="267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grpSp>
          <p:nvGrpSpPr>
            <p:cNvPr id="14" name="组合 13"/>
            <p:cNvGrpSpPr/>
            <p:nvPr/>
          </p:nvGrpSpPr>
          <p:grpSpPr>
            <a:xfrm>
              <a:off x="9448304" y="1830435"/>
              <a:ext cx="626992" cy="840515"/>
              <a:chOff x="10709276" y="1628862"/>
              <a:chExt cx="439738" cy="596900"/>
            </a:xfrm>
            <a:solidFill>
              <a:srgbClr val="0B4166"/>
            </a:solidFill>
          </p:grpSpPr>
          <p:sp>
            <p:nvSpPr>
              <p:cNvPr id="25" name="Freeform 95"/>
              <p:cNvSpPr>
                <a:spLocks/>
              </p:cNvSpPr>
              <p:nvPr/>
            </p:nvSpPr>
            <p:spPr bwMode="auto">
              <a:xfrm>
                <a:off x="10709276" y="1809837"/>
                <a:ext cx="341313" cy="415925"/>
              </a:xfrm>
              <a:custGeom>
                <a:avLst/>
                <a:gdLst>
                  <a:gd name="T0" fmla="*/ 62 w 70"/>
                  <a:gd name="T1" fmla="*/ 0 h 85"/>
                  <a:gd name="T2" fmla="*/ 33 w 70"/>
                  <a:gd name="T3" fmla="*/ 0 h 85"/>
                  <a:gd name="T4" fmla="*/ 23 w 70"/>
                  <a:gd name="T5" fmla="*/ 9 h 85"/>
                  <a:gd name="T6" fmla="*/ 23 w 70"/>
                  <a:gd name="T7" fmla="*/ 10 h 85"/>
                  <a:gd name="T8" fmla="*/ 13 w 70"/>
                  <a:gd name="T9" fmla="*/ 0 h 85"/>
                  <a:gd name="T10" fmla="*/ 10 w 70"/>
                  <a:gd name="T11" fmla="*/ 0 h 85"/>
                  <a:gd name="T12" fmla="*/ 0 w 70"/>
                  <a:gd name="T13" fmla="*/ 9 h 85"/>
                  <a:gd name="T14" fmla="*/ 0 w 70"/>
                  <a:gd name="T15" fmla="*/ 31 h 85"/>
                  <a:gd name="T16" fmla="*/ 10 w 70"/>
                  <a:gd name="T17" fmla="*/ 41 h 85"/>
                  <a:gd name="T18" fmla="*/ 10 w 70"/>
                  <a:gd name="T19" fmla="*/ 41 h 85"/>
                  <a:gd name="T20" fmla="*/ 9 w 70"/>
                  <a:gd name="T21" fmla="*/ 43 h 85"/>
                  <a:gd name="T22" fmla="*/ 9 w 70"/>
                  <a:gd name="T23" fmla="*/ 78 h 85"/>
                  <a:gd name="T24" fmla="*/ 16 w 70"/>
                  <a:gd name="T25" fmla="*/ 85 h 85"/>
                  <a:gd name="T26" fmla="*/ 23 w 70"/>
                  <a:gd name="T27" fmla="*/ 78 h 85"/>
                  <a:gd name="T28" fmla="*/ 30 w 70"/>
                  <a:gd name="T29" fmla="*/ 85 h 85"/>
                  <a:gd name="T30" fmla="*/ 37 w 70"/>
                  <a:gd name="T31" fmla="*/ 78 h 85"/>
                  <a:gd name="T32" fmla="*/ 37 w 70"/>
                  <a:gd name="T33" fmla="*/ 13 h 85"/>
                  <a:gd name="T34" fmla="*/ 62 w 70"/>
                  <a:gd name="T35" fmla="*/ 13 h 85"/>
                  <a:gd name="T36" fmla="*/ 70 w 70"/>
                  <a:gd name="T37" fmla="*/ 7 h 85"/>
                  <a:gd name="T38" fmla="*/ 62 w 70"/>
                  <a:gd name="T3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62" y="0"/>
                    </a:moveTo>
                    <a:cubicBezTo>
                      <a:pt x="58"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1"/>
                      <a:pt x="0" y="31"/>
                      <a:pt x="0" y="31"/>
                    </a:cubicBezTo>
                    <a:cubicBezTo>
                      <a:pt x="0" y="36"/>
                      <a:pt x="4" y="41"/>
                      <a:pt x="10" y="41"/>
                    </a:cubicBezTo>
                    <a:cubicBezTo>
                      <a:pt x="10" y="41"/>
                      <a:pt x="10" y="41"/>
                      <a:pt x="10" y="41"/>
                    </a:cubicBezTo>
                    <a:cubicBezTo>
                      <a:pt x="10" y="41"/>
                      <a:pt x="9" y="42"/>
                      <a:pt x="9" y="43"/>
                    </a:cubicBezTo>
                    <a:cubicBezTo>
                      <a:pt x="9" y="78"/>
                      <a:pt x="9" y="78"/>
                      <a:pt x="9" y="78"/>
                    </a:cubicBezTo>
                    <a:cubicBezTo>
                      <a:pt x="9" y="82"/>
                      <a:pt x="13" y="85"/>
                      <a:pt x="16" y="85"/>
                    </a:cubicBezTo>
                    <a:cubicBezTo>
                      <a:pt x="20" y="85"/>
                      <a:pt x="23" y="82"/>
                      <a:pt x="23" y="78"/>
                    </a:cubicBezTo>
                    <a:cubicBezTo>
                      <a:pt x="23" y="82"/>
                      <a:pt x="27" y="85"/>
                      <a:pt x="30" y="85"/>
                    </a:cubicBezTo>
                    <a:cubicBezTo>
                      <a:pt x="34" y="85"/>
                      <a:pt x="37" y="82"/>
                      <a:pt x="37" y="78"/>
                    </a:cubicBezTo>
                    <a:cubicBezTo>
                      <a:pt x="37" y="13"/>
                      <a:pt x="37" y="13"/>
                      <a:pt x="37" y="13"/>
                    </a:cubicBezTo>
                    <a:cubicBezTo>
                      <a:pt x="37" y="13"/>
                      <a:pt x="59" y="13"/>
                      <a:pt x="62" y="13"/>
                    </a:cubicBezTo>
                    <a:cubicBezTo>
                      <a:pt x="66" y="13"/>
                      <a:pt x="70" y="12"/>
                      <a:pt x="70" y="7"/>
                    </a:cubicBezTo>
                    <a:cubicBezTo>
                      <a:pt x="70" y="2"/>
                      <a:pt x="66" y="0"/>
                      <a:pt x="62" y="0"/>
                    </a:cubicBezTo>
                    <a:close/>
                  </a:path>
                </a:pathLst>
              </a:custGeom>
              <a:solidFill>
                <a:srgbClr val="DF6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26" name="Freeform 96"/>
              <p:cNvSpPr>
                <a:spLocks noEditPoints="1"/>
              </p:cNvSpPr>
              <p:nvPr/>
            </p:nvSpPr>
            <p:spPr bwMode="auto">
              <a:xfrm>
                <a:off x="10763251" y="1628862"/>
                <a:ext cx="385763" cy="161925"/>
              </a:xfrm>
              <a:custGeom>
                <a:avLst/>
                <a:gdLst>
                  <a:gd name="T0" fmla="*/ 68 w 79"/>
                  <a:gd name="T1" fmla="*/ 1 h 33"/>
                  <a:gd name="T2" fmla="*/ 62 w 79"/>
                  <a:gd name="T3" fmla="*/ 4 h 33"/>
                  <a:gd name="T4" fmla="*/ 56 w 79"/>
                  <a:gd name="T5" fmla="*/ 8 h 33"/>
                  <a:gd name="T6" fmla="*/ 46 w 79"/>
                  <a:gd name="T7" fmla="*/ 0 h 33"/>
                  <a:gd name="T8" fmla="*/ 38 w 79"/>
                  <a:gd name="T9" fmla="*/ 4 h 33"/>
                  <a:gd name="T10" fmla="*/ 23 w 79"/>
                  <a:gd name="T11" fmla="*/ 14 h 33"/>
                  <a:gd name="T12" fmla="*/ 12 w 79"/>
                  <a:gd name="T13" fmla="*/ 8 h 33"/>
                  <a:gd name="T14" fmla="*/ 0 w 79"/>
                  <a:gd name="T15" fmla="*/ 20 h 33"/>
                  <a:gd name="T16" fmla="*/ 12 w 79"/>
                  <a:gd name="T17" fmla="*/ 32 h 33"/>
                  <a:gd name="T18" fmla="*/ 22 w 79"/>
                  <a:gd name="T19" fmla="*/ 27 h 33"/>
                  <a:gd name="T20" fmla="*/ 46 w 79"/>
                  <a:gd name="T21" fmla="*/ 33 h 33"/>
                  <a:gd name="T22" fmla="*/ 54 w 79"/>
                  <a:gd name="T23" fmla="*/ 29 h 33"/>
                  <a:gd name="T24" fmla="*/ 68 w 79"/>
                  <a:gd name="T25" fmla="*/ 33 h 33"/>
                  <a:gd name="T26" fmla="*/ 79 w 79"/>
                  <a:gd name="T27" fmla="*/ 17 h 33"/>
                  <a:gd name="T28" fmla="*/ 68 w 79"/>
                  <a:gd name="T29" fmla="*/ 1 h 33"/>
                  <a:gd name="T30" fmla="*/ 46 w 79"/>
                  <a:gd name="T31" fmla="*/ 27 h 33"/>
                  <a:gd name="T32" fmla="*/ 39 w 79"/>
                  <a:gd name="T33" fmla="*/ 17 h 33"/>
                  <a:gd name="T34" fmla="*/ 46 w 79"/>
                  <a:gd name="T35" fmla="*/ 6 h 33"/>
                  <a:gd name="T36" fmla="*/ 53 w 79"/>
                  <a:gd name="T37" fmla="*/ 17 h 33"/>
                  <a:gd name="T38" fmla="*/ 46 w 79"/>
                  <a:gd name="T39" fmla="*/ 27 h 33"/>
                  <a:gd name="T40" fmla="*/ 68 w 79"/>
                  <a:gd name="T41" fmla="*/ 28 h 33"/>
                  <a:gd name="T42" fmla="*/ 60 w 79"/>
                  <a:gd name="T43" fmla="*/ 17 h 33"/>
                  <a:gd name="T44" fmla="*/ 68 w 79"/>
                  <a:gd name="T45" fmla="*/ 7 h 33"/>
                  <a:gd name="T46" fmla="*/ 75 w 79"/>
                  <a:gd name="T47" fmla="*/ 17 h 33"/>
                  <a:gd name="T48" fmla="*/ 68 w 79"/>
                  <a:gd name="T4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33">
                    <a:moveTo>
                      <a:pt x="68" y="1"/>
                    </a:moveTo>
                    <a:cubicBezTo>
                      <a:pt x="66" y="1"/>
                      <a:pt x="64" y="2"/>
                      <a:pt x="62" y="4"/>
                    </a:cubicBezTo>
                    <a:cubicBezTo>
                      <a:pt x="56" y="8"/>
                      <a:pt x="56" y="8"/>
                      <a:pt x="56" y="8"/>
                    </a:cubicBezTo>
                    <a:cubicBezTo>
                      <a:pt x="54" y="3"/>
                      <a:pt x="50" y="0"/>
                      <a:pt x="46" y="0"/>
                    </a:cubicBezTo>
                    <a:cubicBezTo>
                      <a:pt x="44" y="0"/>
                      <a:pt x="41" y="3"/>
                      <a:pt x="38" y="4"/>
                    </a:cubicBezTo>
                    <a:cubicBezTo>
                      <a:pt x="36" y="6"/>
                      <a:pt x="26" y="12"/>
                      <a:pt x="23" y="14"/>
                    </a:cubicBezTo>
                    <a:cubicBezTo>
                      <a:pt x="21" y="10"/>
                      <a:pt x="17" y="8"/>
                      <a:pt x="12" y="8"/>
                    </a:cubicBezTo>
                    <a:cubicBezTo>
                      <a:pt x="6" y="8"/>
                      <a:pt x="0" y="13"/>
                      <a:pt x="0" y="20"/>
                    </a:cubicBezTo>
                    <a:cubicBezTo>
                      <a:pt x="0" y="27"/>
                      <a:pt x="6" y="32"/>
                      <a:pt x="12" y="32"/>
                    </a:cubicBezTo>
                    <a:cubicBezTo>
                      <a:pt x="16" y="32"/>
                      <a:pt x="20" y="30"/>
                      <a:pt x="22" y="27"/>
                    </a:cubicBezTo>
                    <a:cubicBezTo>
                      <a:pt x="26" y="28"/>
                      <a:pt x="45" y="33"/>
                      <a:pt x="46" y="33"/>
                    </a:cubicBezTo>
                    <a:cubicBezTo>
                      <a:pt x="49" y="33"/>
                      <a:pt x="52" y="32"/>
                      <a:pt x="54" y="29"/>
                    </a:cubicBezTo>
                    <a:cubicBezTo>
                      <a:pt x="54" y="29"/>
                      <a:pt x="64" y="33"/>
                      <a:pt x="68" y="33"/>
                    </a:cubicBezTo>
                    <a:cubicBezTo>
                      <a:pt x="74" y="33"/>
                      <a:pt x="79" y="26"/>
                      <a:pt x="79" y="17"/>
                    </a:cubicBezTo>
                    <a:cubicBezTo>
                      <a:pt x="79" y="8"/>
                      <a:pt x="74" y="1"/>
                      <a:pt x="68" y="1"/>
                    </a:cubicBezTo>
                    <a:close/>
                    <a:moveTo>
                      <a:pt x="46" y="27"/>
                    </a:moveTo>
                    <a:cubicBezTo>
                      <a:pt x="42" y="27"/>
                      <a:pt x="39" y="23"/>
                      <a:pt x="39" y="17"/>
                    </a:cubicBezTo>
                    <a:cubicBezTo>
                      <a:pt x="39" y="11"/>
                      <a:pt x="42" y="6"/>
                      <a:pt x="46" y="6"/>
                    </a:cubicBezTo>
                    <a:cubicBezTo>
                      <a:pt x="50" y="6"/>
                      <a:pt x="53" y="11"/>
                      <a:pt x="53" y="17"/>
                    </a:cubicBezTo>
                    <a:cubicBezTo>
                      <a:pt x="53" y="23"/>
                      <a:pt x="50" y="27"/>
                      <a:pt x="46" y="27"/>
                    </a:cubicBezTo>
                    <a:close/>
                    <a:moveTo>
                      <a:pt x="68" y="28"/>
                    </a:moveTo>
                    <a:cubicBezTo>
                      <a:pt x="64" y="28"/>
                      <a:pt x="60" y="23"/>
                      <a:pt x="60" y="17"/>
                    </a:cubicBezTo>
                    <a:cubicBezTo>
                      <a:pt x="60" y="12"/>
                      <a:pt x="64" y="7"/>
                      <a:pt x="68" y="7"/>
                    </a:cubicBezTo>
                    <a:cubicBezTo>
                      <a:pt x="72" y="7"/>
                      <a:pt x="75" y="12"/>
                      <a:pt x="75" y="17"/>
                    </a:cubicBezTo>
                    <a:cubicBezTo>
                      <a:pt x="75" y="23"/>
                      <a:pt x="72" y="28"/>
                      <a:pt x="68" y="28"/>
                    </a:cubicBezTo>
                    <a:close/>
                  </a:path>
                </a:pathLst>
              </a:custGeom>
              <a:solidFill>
                <a:srgbClr val="DF6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sp>
          <p:nvSpPr>
            <p:cNvPr id="15" name="文本框 20"/>
            <p:cNvSpPr txBox="1"/>
            <p:nvPr/>
          </p:nvSpPr>
          <p:spPr>
            <a:xfrm>
              <a:off x="1936371" y="2763428"/>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16" name="矩形 47"/>
            <p:cNvSpPr>
              <a:spLocks noChangeArrowheads="1"/>
            </p:cNvSpPr>
            <p:nvPr/>
          </p:nvSpPr>
          <p:spPr bwMode="auto">
            <a:xfrm>
              <a:off x="964043" y="3251929"/>
              <a:ext cx="2506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7" name="文本框 20"/>
            <p:cNvSpPr txBox="1"/>
            <p:nvPr/>
          </p:nvSpPr>
          <p:spPr>
            <a:xfrm>
              <a:off x="9052327" y="2752277"/>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18" name="矩形 47"/>
            <p:cNvSpPr>
              <a:spLocks noChangeArrowheads="1"/>
            </p:cNvSpPr>
            <p:nvPr/>
          </p:nvSpPr>
          <p:spPr bwMode="auto">
            <a:xfrm>
              <a:off x="8773506" y="3240778"/>
              <a:ext cx="2506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9" name="文本框 20"/>
            <p:cNvSpPr txBox="1"/>
            <p:nvPr/>
          </p:nvSpPr>
          <p:spPr>
            <a:xfrm>
              <a:off x="1936371" y="5143738"/>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0" name="矩形 47"/>
            <p:cNvSpPr>
              <a:spLocks noChangeArrowheads="1"/>
            </p:cNvSpPr>
            <p:nvPr/>
          </p:nvSpPr>
          <p:spPr bwMode="auto">
            <a:xfrm>
              <a:off x="964043" y="5632239"/>
              <a:ext cx="2506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1" name="文本框 20"/>
            <p:cNvSpPr txBox="1"/>
            <p:nvPr/>
          </p:nvSpPr>
          <p:spPr>
            <a:xfrm>
              <a:off x="9052327" y="5166041"/>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2" name="矩形 47"/>
            <p:cNvSpPr>
              <a:spLocks noChangeArrowheads="1"/>
            </p:cNvSpPr>
            <p:nvPr/>
          </p:nvSpPr>
          <p:spPr bwMode="auto">
            <a:xfrm>
              <a:off x="8773506" y="5654542"/>
              <a:ext cx="2506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cxnSp>
          <p:nvCxnSpPr>
            <p:cNvPr id="23" name="直接连接符 22"/>
            <p:cNvCxnSpPr/>
            <p:nvPr/>
          </p:nvCxnSpPr>
          <p:spPr>
            <a:xfrm>
              <a:off x="1293541" y="3967474"/>
              <a:ext cx="96458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cxnSpLocks/>
            </p:cNvCxnSpPr>
            <p:nvPr/>
          </p:nvCxnSpPr>
          <p:spPr>
            <a:xfrm>
              <a:off x="5988205" y="1750741"/>
              <a:ext cx="0" cy="42932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7260372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212542" y="2006024"/>
            <a:ext cx="9779616" cy="4481698"/>
            <a:chOff x="457200" y="1047750"/>
            <a:chExt cx="8077201" cy="3701534"/>
          </a:xfrm>
        </p:grpSpPr>
        <p:sp>
          <p:nvSpPr>
            <p:cNvPr id="6" name="Freeform 7"/>
            <p:cNvSpPr>
              <a:spLocks/>
            </p:cNvSpPr>
            <p:nvPr/>
          </p:nvSpPr>
          <p:spPr bwMode="auto">
            <a:xfrm>
              <a:off x="457201" y="2012364"/>
              <a:ext cx="1492777" cy="592243"/>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7" name="Freeform 7"/>
            <p:cNvSpPr>
              <a:spLocks/>
            </p:cNvSpPr>
            <p:nvPr/>
          </p:nvSpPr>
          <p:spPr bwMode="auto">
            <a:xfrm>
              <a:off x="1469693" y="1565341"/>
              <a:ext cx="1492777" cy="1039266"/>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8" name="Freeform 7"/>
            <p:cNvSpPr>
              <a:spLocks/>
            </p:cNvSpPr>
            <p:nvPr/>
          </p:nvSpPr>
          <p:spPr bwMode="auto">
            <a:xfrm>
              <a:off x="2625785" y="1253805"/>
              <a:ext cx="1492777" cy="135080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9" name="Freeform 7"/>
            <p:cNvSpPr>
              <a:spLocks/>
            </p:cNvSpPr>
            <p:nvPr/>
          </p:nvSpPr>
          <p:spPr bwMode="auto">
            <a:xfrm>
              <a:off x="3792858" y="1643225"/>
              <a:ext cx="1492777" cy="96138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0" name="Freeform 7"/>
            <p:cNvSpPr>
              <a:spLocks/>
            </p:cNvSpPr>
            <p:nvPr/>
          </p:nvSpPr>
          <p:spPr bwMode="auto">
            <a:xfrm>
              <a:off x="4917617" y="1047750"/>
              <a:ext cx="1492777" cy="1556857"/>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2" name="Freeform 7"/>
            <p:cNvSpPr>
              <a:spLocks/>
            </p:cNvSpPr>
            <p:nvPr/>
          </p:nvSpPr>
          <p:spPr bwMode="auto">
            <a:xfrm>
              <a:off x="6050421" y="1331689"/>
              <a:ext cx="1492777" cy="127291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DF628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3" name="Freeform 7"/>
            <p:cNvSpPr>
              <a:spLocks/>
            </p:cNvSpPr>
            <p:nvPr/>
          </p:nvSpPr>
          <p:spPr bwMode="auto">
            <a:xfrm>
              <a:off x="7041624" y="1826179"/>
              <a:ext cx="1492777" cy="77842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267F4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4" name="Text Box 10"/>
            <p:cNvSpPr txBox="1">
              <a:spLocks noChangeArrowheads="1"/>
            </p:cNvSpPr>
            <p:nvPr/>
          </p:nvSpPr>
          <p:spPr bwMode="auto">
            <a:xfrm>
              <a:off x="8382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2011</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15" name="Text Box 10"/>
            <p:cNvSpPr txBox="1">
              <a:spLocks noChangeArrowheads="1"/>
            </p:cNvSpPr>
            <p:nvPr/>
          </p:nvSpPr>
          <p:spPr bwMode="auto">
            <a:xfrm>
              <a:off x="921423"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dirty="0">
                  <a:solidFill>
                    <a:schemeClr val="bg1"/>
                  </a:solidFill>
                  <a:latin typeface="Open Sans" pitchFamily="34" charset="0"/>
                  <a:ea typeface="Open Sans" pitchFamily="34" charset="0"/>
                  <a:cs typeface="Open Sans" pitchFamily="34" charset="0"/>
                </a:rPr>
                <a:t>20%</a:t>
              </a:r>
              <a:endParaRPr lang="en-US" sz="1200" dirty="0">
                <a:solidFill>
                  <a:schemeClr val="bg1"/>
                </a:solidFill>
                <a:latin typeface="Open Sans" pitchFamily="34" charset="0"/>
                <a:ea typeface="Open Sans" pitchFamily="34" charset="0"/>
                <a:cs typeface="Open Sans" pitchFamily="34" charset="0"/>
              </a:endParaRPr>
            </a:p>
          </p:txBody>
        </p:sp>
        <p:sp>
          <p:nvSpPr>
            <p:cNvPr id="16" name="Text Box 10"/>
            <p:cNvSpPr txBox="1">
              <a:spLocks noChangeArrowheads="1"/>
            </p:cNvSpPr>
            <p:nvPr/>
          </p:nvSpPr>
          <p:spPr bwMode="auto">
            <a:xfrm>
              <a:off x="18288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2012</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17" name="Text Box 10"/>
            <p:cNvSpPr txBox="1">
              <a:spLocks noChangeArrowheads="1"/>
            </p:cNvSpPr>
            <p:nvPr/>
          </p:nvSpPr>
          <p:spPr bwMode="auto">
            <a:xfrm>
              <a:off x="3048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2013</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18" name="Text Box 10"/>
            <p:cNvSpPr txBox="1">
              <a:spLocks noChangeArrowheads="1"/>
            </p:cNvSpPr>
            <p:nvPr/>
          </p:nvSpPr>
          <p:spPr bwMode="auto">
            <a:xfrm>
              <a:off x="4191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2014</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19" name="Text Box 10"/>
            <p:cNvSpPr txBox="1">
              <a:spLocks noChangeArrowheads="1"/>
            </p:cNvSpPr>
            <p:nvPr/>
          </p:nvSpPr>
          <p:spPr bwMode="auto">
            <a:xfrm>
              <a:off x="74676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2017</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0" name="Text Box 10"/>
            <p:cNvSpPr txBox="1">
              <a:spLocks noChangeArrowheads="1"/>
            </p:cNvSpPr>
            <p:nvPr/>
          </p:nvSpPr>
          <p:spPr bwMode="auto">
            <a:xfrm>
              <a:off x="52578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2015</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1" name="Text Box 10"/>
            <p:cNvSpPr txBox="1">
              <a:spLocks noChangeArrowheads="1"/>
            </p:cNvSpPr>
            <p:nvPr/>
          </p:nvSpPr>
          <p:spPr bwMode="auto">
            <a:xfrm>
              <a:off x="6477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2016</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2" name="Text Box 10"/>
            <p:cNvSpPr txBox="1">
              <a:spLocks noChangeArrowheads="1"/>
            </p:cNvSpPr>
            <p:nvPr/>
          </p:nvSpPr>
          <p:spPr bwMode="auto">
            <a:xfrm>
              <a:off x="19088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40%</a:t>
              </a:r>
              <a:endParaRPr lang="en-US" sz="1200">
                <a:solidFill>
                  <a:schemeClr val="bg1"/>
                </a:solidFill>
                <a:latin typeface="Open Sans" pitchFamily="34" charset="0"/>
                <a:ea typeface="Open Sans" pitchFamily="34" charset="0"/>
                <a:cs typeface="Open Sans" pitchFamily="34" charset="0"/>
              </a:endParaRPr>
            </a:p>
          </p:txBody>
        </p:sp>
        <p:sp>
          <p:nvSpPr>
            <p:cNvPr id="23" name="Text Box 10"/>
            <p:cNvSpPr txBox="1">
              <a:spLocks noChangeArrowheads="1"/>
            </p:cNvSpPr>
            <p:nvPr/>
          </p:nvSpPr>
          <p:spPr bwMode="auto">
            <a:xfrm>
              <a:off x="3128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68%</a:t>
              </a:r>
              <a:endParaRPr lang="en-US" sz="1200">
                <a:solidFill>
                  <a:schemeClr val="bg1"/>
                </a:solidFill>
                <a:latin typeface="Open Sans" pitchFamily="34" charset="0"/>
                <a:ea typeface="Open Sans" pitchFamily="34" charset="0"/>
                <a:cs typeface="Open Sans" pitchFamily="34" charset="0"/>
              </a:endParaRPr>
            </a:p>
          </p:txBody>
        </p:sp>
        <p:sp>
          <p:nvSpPr>
            <p:cNvPr id="24" name="Text Box 10"/>
            <p:cNvSpPr txBox="1">
              <a:spLocks noChangeArrowheads="1"/>
            </p:cNvSpPr>
            <p:nvPr/>
          </p:nvSpPr>
          <p:spPr bwMode="auto">
            <a:xfrm>
              <a:off x="4271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38%</a:t>
              </a:r>
              <a:endParaRPr lang="en-US" sz="1200">
                <a:solidFill>
                  <a:schemeClr val="bg1"/>
                </a:solidFill>
                <a:latin typeface="Open Sans" pitchFamily="34" charset="0"/>
                <a:ea typeface="Open Sans" pitchFamily="34" charset="0"/>
                <a:cs typeface="Open Sans" pitchFamily="34" charset="0"/>
              </a:endParaRPr>
            </a:p>
          </p:txBody>
        </p:sp>
        <p:sp>
          <p:nvSpPr>
            <p:cNvPr id="25" name="Text Box 10"/>
            <p:cNvSpPr txBox="1">
              <a:spLocks noChangeArrowheads="1"/>
            </p:cNvSpPr>
            <p:nvPr/>
          </p:nvSpPr>
          <p:spPr bwMode="auto">
            <a:xfrm>
              <a:off x="53378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75%</a:t>
              </a:r>
              <a:endParaRPr lang="en-US" sz="1200">
                <a:solidFill>
                  <a:schemeClr val="bg1"/>
                </a:solidFill>
                <a:latin typeface="Open Sans" pitchFamily="34" charset="0"/>
                <a:ea typeface="Open Sans" pitchFamily="34" charset="0"/>
                <a:cs typeface="Open Sans" pitchFamily="34" charset="0"/>
              </a:endParaRPr>
            </a:p>
          </p:txBody>
        </p:sp>
        <p:sp>
          <p:nvSpPr>
            <p:cNvPr id="26" name="Text Box 10"/>
            <p:cNvSpPr txBox="1">
              <a:spLocks noChangeArrowheads="1"/>
            </p:cNvSpPr>
            <p:nvPr/>
          </p:nvSpPr>
          <p:spPr bwMode="auto">
            <a:xfrm>
              <a:off x="6557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65%</a:t>
              </a:r>
              <a:endParaRPr lang="en-US" sz="1200">
                <a:solidFill>
                  <a:schemeClr val="bg1"/>
                </a:solidFill>
                <a:latin typeface="Open Sans" pitchFamily="34" charset="0"/>
                <a:ea typeface="Open Sans" pitchFamily="34" charset="0"/>
                <a:cs typeface="Open Sans" pitchFamily="34" charset="0"/>
              </a:endParaRPr>
            </a:p>
          </p:txBody>
        </p:sp>
        <p:sp>
          <p:nvSpPr>
            <p:cNvPr id="27" name="Text Box 10"/>
            <p:cNvSpPr txBox="1">
              <a:spLocks noChangeArrowheads="1"/>
            </p:cNvSpPr>
            <p:nvPr/>
          </p:nvSpPr>
          <p:spPr bwMode="auto">
            <a:xfrm>
              <a:off x="75476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30%</a:t>
              </a:r>
              <a:endParaRPr lang="en-US" sz="1200">
                <a:solidFill>
                  <a:schemeClr val="bg1"/>
                </a:solidFill>
                <a:latin typeface="Open Sans" pitchFamily="34" charset="0"/>
                <a:ea typeface="Open Sans" pitchFamily="34" charset="0"/>
                <a:cs typeface="Open Sans" pitchFamily="34" charset="0"/>
              </a:endParaRPr>
            </a:p>
          </p:txBody>
        </p:sp>
        <p:sp>
          <p:nvSpPr>
            <p:cNvPr id="28" name="Text Box 10"/>
            <p:cNvSpPr txBox="1">
              <a:spLocks noChangeArrowheads="1"/>
            </p:cNvSpPr>
            <p:nvPr/>
          </p:nvSpPr>
          <p:spPr bwMode="auto">
            <a:xfrm>
              <a:off x="4572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dirty="0">
                  <a:solidFill>
                    <a:schemeClr val="bg1">
                      <a:lumMod val="50000"/>
                    </a:schemeClr>
                  </a:solidFill>
                  <a:latin typeface="Open Sans" pitchFamily="34" charset="0"/>
                  <a:ea typeface="Open Sans" pitchFamily="34" charset="0"/>
                  <a:cs typeface="Open Sans" pitchFamily="34" charset="0"/>
                </a:rPr>
                <a:t>Data</a:t>
              </a:r>
              <a:endParaRPr lang="en-US" sz="1400" b="1" dirty="0">
                <a:solidFill>
                  <a:schemeClr val="bg1">
                    <a:lumMod val="50000"/>
                  </a:schemeClr>
                </a:solidFill>
                <a:latin typeface="Open Sans" pitchFamily="34" charset="0"/>
                <a:ea typeface="Open Sans" pitchFamily="34" charset="0"/>
                <a:cs typeface="Open Sans" pitchFamily="34" charset="0"/>
              </a:endParaRPr>
            </a:p>
            <a:p>
              <a:pPr defTabSz="1088232"/>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Nunc</a:t>
              </a:r>
              <a:r>
                <a:rPr lang="en-US" sz="1100" dirty="0">
                  <a:solidFill>
                    <a:schemeClr val="bg1">
                      <a:lumMod val="50000"/>
                    </a:schemeClr>
                  </a:solidFill>
                  <a:latin typeface="Open Sans" pitchFamily="34" charset="0"/>
                  <a:ea typeface="Open Sans" pitchFamily="34" charset="0"/>
                  <a:cs typeface="Open Sans" pitchFamily="34" charset="0"/>
                </a:rPr>
                <a:t> a </a:t>
              </a:r>
              <a:r>
                <a:rPr lang="en-US" sz="1100" dirty="0" err="1">
                  <a:solidFill>
                    <a:schemeClr val="bg1">
                      <a:lumMod val="50000"/>
                    </a:schemeClr>
                  </a:solidFill>
                  <a:latin typeface="Open Sans" pitchFamily="34" charset="0"/>
                  <a:ea typeface="Open Sans" pitchFamily="34" charset="0"/>
                  <a:cs typeface="Open Sans" pitchFamily="34" charset="0"/>
                </a:rPr>
                <a:t>leo</a:t>
              </a:r>
              <a:r>
                <a:rPr lang="en-US" sz="1100" dirty="0">
                  <a:solidFill>
                    <a:schemeClr val="bg1">
                      <a:lumMod val="50000"/>
                    </a:schemeClr>
                  </a:solidFill>
                  <a:latin typeface="Open Sans" pitchFamily="34" charset="0"/>
                  <a:ea typeface="Open Sans" pitchFamily="34" charset="0"/>
                  <a:cs typeface="Open Sans" pitchFamily="34" charset="0"/>
                </a:rPr>
                <a:t> magna,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consequat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risus</a:t>
              </a:r>
              <a:r>
                <a:rPr lang="en-US" sz="1100" dirty="0">
                  <a:solidFill>
                    <a:schemeClr val="bg1">
                      <a:lumMod val="50000"/>
                    </a:schemeClr>
                  </a:solidFill>
                  <a:latin typeface="Open Sans" pitchFamily="34" charset="0"/>
                  <a:ea typeface="Open Sans" pitchFamily="34" charset="0"/>
                  <a:cs typeface="Open Sans" pitchFamily="34" charset="0"/>
                </a:rPr>
                <a:t>. </a:t>
              </a:r>
            </a:p>
          </p:txBody>
        </p:sp>
        <p:sp>
          <p:nvSpPr>
            <p:cNvPr id="29" name="Text Box 10"/>
            <p:cNvSpPr txBox="1">
              <a:spLocks noChangeArrowheads="1"/>
            </p:cNvSpPr>
            <p:nvPr/>
          </p:nvSpPr>
          <p:spPr bwMode="auto">
            <a:xfrm>
              <a:off x="16002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0" name="Text Box 10"/>
            <p:cNvSpPr txBox="1">
              <a:spLocks noChangeArrowheads="1"/>
            </p:cNvSpPr>
            <p:nvPr/>
          </p:nvSpPr>
          <p:spPr bwMode="auto">
            <a:xfrm>
              <a:off x="27432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1" name="Text Box 10"/>
            <p:cNvSpPr txBox="1">
              <a:spLocks noChangeArrowheads="1"/>
            </p:cNvSpPr>
            <p:nvPr/>
          </p:nvSpPr>
          <p:spPr bwMode="auto">
            <a:xfrm>
              <a:off x="39624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2" name="Text Box 10"/>
            <p:cNvSpPr txBox="1">
              <a:spLocks noChangeArrowheads="1"/>
            </p:cNvSpPr>
            <p:nvPr/>
          </p:nvSpPr>
          <p:spPr bwMode="auto">
            <a:xfrm>
              <a:off x="51054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3" name="Text Box 10"/>
            <p:cNvSpPr txBox="1">
              <a:spLocks noChangeArrowheads="1"/>
            </p:cNvSpPr>
            <p:nvPr/>
          </p:nvSpPr>
          <p:spPr bwMode="auto">
            <a:xfrm>
              <a:off x="62484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4" name="Text Box 10"/>
            <p:cNvSpPr txBox="1">
              <a:spLocks noChangeArrowheads="1"/>
            </p:cNvSpPr>
            <p:nvPr/>
          </p:nvSpPr>
          <p:spPr bwMode="auto">
            <a:xfrm>
              <a:off x="73914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5" name="Rectangle 60"/>
            <p:cNvSpPr/>
            <p:nvPr/>
          </p:nvSpPr>
          <p:spPr>
            <a:xfrm>
              <a:off x="457200" y="4095750"/>
              <a:ext cx="8001000" cy="653534"/>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36" name="Text Box 7"/>
            <p:cNvSpPr txBox="1">
              <a:spLocks noChangeArrowheads="1"/>
            </p:cNvSpPr>
            <p:nvPr/>
          </p:nvSpPr>
          <p:spPr bwMode="auto">
            <a:xfrm>
              <a:off x="553817" y="4192794"/>
              <a:ext cx="7821339" cy="459444"/>
            </a:xfrm>
            <a:prstGeom prst="rect">
              <a:avLst/>
            </a:prstGeom>
            <a:noFill/>
            <a:ln w="9525">
              <a:noFill/>
              <a:miter lim="800000"/>
              <a:headEnd/>
              <a:tailEnd/>
            </a:ln>
          </p:spPr>
          <p:txBody>
            <a:bodyPr wrap="square" lIns="45720" tIns="22860" rIns="45720" bIns="22860" anchor="ctr">
              <a:spAutoFit/>
            </a:bodyPr>
            <a:lstStyle/>
            <a:p>
              <a:pPr algn="ctr" defTabSz="1088232"/>
              <a:r>
                <a:rPr lang="en-US" sz="1600" dirty="0" err="1">
                  <a:solidFill>
                    <a:schemeClr val="bg1"/>
                  </a:solidFill>
                  <a:latin typeface="Open Sans Semibold" pitchFamily="34" charset="0"/>
                  <a:ea typeface="Open Sans Semibold" pitchFamily="34" charset="0"/>
                  <a:cs typeface="Open Sans Semibold" pitchFamily="34" charset="0"/>
                </a:rPr>
                <a:t>Nullam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eu</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tempor</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purus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Nunc</a:t>
              </a:r>
              <a:r>
                <a:rPr lang="en-US" sz="1600" dirty="0">
                  <a:solidFill>
                    <a:schemeClr val="bg1"/>
                  </a:solidFill>
                  <a:latin typeface="Open Sans Semibold" pitchFamily="34" charset="0"/>
                  <a:ea typeface="Open Sans Semibold" pitchFamily="34" charset="0"/>
                  <a:cs typeface="Open Sans Semibold" pitchFamily="34" charset="0"/>
                </a:rPr>
                <a:t> a </a:t>
              </a:r>
              <a:r>
                <a:rPr lang="en-US" sz="1600" dirty="0" err="1">
                  <a:solidFill>
                    <a:schemeClr val="bg1"/>
                  </a:solidFill>
                  <a:latin typeface="Open Sans Semibold" pitchFamily="34" charset="0"/>
                  <a:ea typeface="Open Sans Semibold" pitchFamily="34" charset="0"/>
                  <a:cs typeface="Open Sans Semibold" pitchFamily="34" charset="0"/>
                </a:rPr>
                <a:t>leo</a:t>
              </a:r>
              <a:r>
                <a:rPr lang="en-US" sz="1600" dirty="0">
                  <a:solidFill>
                    <a:schemeClr val="bg1"/>
                  </a:solidFill>
                  <a:latin typeface="Open Sans Semibold" pitchFamily="34" charset="0"/>
                  <a:ea typeface="Open Sans Semibold" pitchFamily="34" charset="0"/>
                  <a:cs typeface="Open Sans Semibold" pitchFamily="34" charset="0"/>
                </a:rPr>
                <a:t> magna, sit </a:t>
              </a:r>
              <a:r>
                <a:rPr lang="en-US" sz="1600" dirty="0" err="1">
                  <a:solidFill>
                    <a:schemeClr val="bg1"/>
                  </a:solidFill>
                  <a:latin typeface="Open Sans Semibold" pitchFamily="34" charset="0"/>
                  <a:ea typeface="Open Sans Semibold" pitchFamily="34" charset="0"/>
                  <a:cs typeface="Open Sans Semibold" pitchFamily="34" charset="0"/>
                </a:rPr>
                <a:t>amet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consequat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risus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Etiam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faucibus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tortor</a:t>
              </a:r>
              <a:r>
                <a:rPr lang="en-US" sz="1600" dirty="0">
                  <a:solidFill>
                    <a:schemeClr val="bg1"/>
                  </a:solidFill>
                  <a:latin typeface="Open Sans Semibold" pitchFamily="34" charset="0"/>
                  <a:ea typeface="Open Sans Semibold" pitchFamily="34" charset="0"/>
                  <a:cs typeface="Open Sans Semibold" pitchFamily="34" charset="0"/>
                </a:rPr>
                <a:t> a </a:t>
              </a:r>
              <a:r>
                <a:rPr lang="en-US" sz="1600" dirty="0" err="1">
                  <a:solidFill>
                    <a:schemeClr val="bg1"/>
                  </a:solidFill>
                  <a:latin typeface="Open Sans Semibold" pitchFamily="34" charset="0"/>
                  <a:ea typeface="Open Sans Semibold" pitchFamily="34" charset="0"/>
                  <a:cs typeface="Open Sans Semibold" pitchFamily="34" charset="0"/>
                </a:rPr>
                <a:t>ipsum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vehicula</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sed</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suscipit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Nunc</a:t>
              </a:r>
              <a:r>
                <a:rPr lang="en-US" sz="1600" dirty="0">
                  <a:solidFill>
                    <a:schemeClr val="bg1"/>
                  </a:solidFill>
                  <a:latin typeface="Open Sans Semibold" pitchFamily="34" charset="0"/>
                  <a:ea typeface="Open Sans Semibold" pitchFamily="34" charset="0"/>
                  <a:cs typeface="Open Sans Semibold" pitchFamily="34" charset="0"/>
                </a:rPr>
                <a:t> a </a:t>
              </a:r>
              <a:r>
                <a:rPr lang="en-US" sz="1600" dirty="0" err="1">
                  <a:solidFill>
                    <a:schemeClr val="bg1"/>
                  </a:solidFill>
                  <a:latin typeface="Open Sans Semibold" pitchFamily="34" charset="0"/>
                  <a:ea typeface="Open Sans Semibold" pitchFamily="34" charset="0"/>
                  <a:cs typeface="Open Sans Semibold" pitchFamily="34" charset="0"/>
                </a:rPr>
                <a:t>leo</a:t>
              </a:r>
              <a:r>
                <a:rPr lang="en-US" sz="1600" dirty="0">
                  <a:solidFill>
                    <a:schemeClr val="bg1"/>
                  </a:solidFill>
                  <a:latin typeface="Open Sans Semibold" pitchFamily="34" charset="0"/>
                  <a:ea typeface="Open Sans Semibold" pitchFamily="34" charset="0"/>
                  <a:cs typeface="Open Sans Semibold" pitchFamily="34" charset="0"/>
                </a:rPr>
                <a:t> magna, sit </a:t>
              </a:r>
              <a:r>
                <a:rPr lang="en-US" sz="1600" dirty="0" err="1">
                  <a:solidFill>
                    <a:schemeClr val="bg1"/>
                  </a:solidFill>
                  <a:latin typeface="Open Sans Semibold" pitchFamily="34" charset="0"/>
                  <a:ea typeface="Open Sans Semibold" pitchFamily="34" charset="0"/>
                  <a:cs typeface="Open Sans Semibold" pitchFamily="34" charset="0"/>
                </a:rPr>
                <a:t>amet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consequat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risus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Nullam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eu</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tempor</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purus</a:t>
              </a:r>
              <a:r>
                <a:rPr lang="en-US" sz="1600" dirty="0">
                  <a:solidFill>
                    <a:schemeClr val="bg1"/>
                  </a:solidFill>
                  <a:latin typeface="Open Sans Semibold" pitchFamily="34" charset="0"/>
                  <a:ea typeface="Open Sans Semibold" pitchFamily="34" charset="0"/>
                  <a:cs typeface="Open Sans Semibold" pitchFamily="34" charset="0"/>
                </a:rPr>
                <a:t>. </a:t>
              </a:r>
            </a:p>
          </p:txBody>
        </p:sp>
      </p:grpSp>
    </p:spTree>
    <p:extLst>
      <p:ext uri="{BB962C8B-B14F-4D97-AF65-F5344CB8AC3E}">
        <p14:creationId xmlns:p14="http://schemas.microsoft.com/office/powerpoint/2010/main" val="102075614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flipH="1">
            <a:off x="943426" y="1720750"/>
            <a:ext cx="10317848" cy="4917235"/>
            <a:chOff x="812799" y="1316639"/>
            <a:chExt cx="11300785" cy="5385679"/>
          </a:xfrm>
        </p:grpSpPr>
        <p:sp>
          <p:nvSpPr>
            <p:cNvPr id="6" name="矩形 5"/>
            <p:cNvSpPr/>
            <p:nvPr/>
          </p:nvSpPr>
          <p:spPr>
            <a:xfrm>
              <a:off x="4449131" y="1328566"/>
              <a:ext cx="3769122" cy="261349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812801" y="1328566"/>
              <a:ext cx="3510122" cy="2613490"/>
            </a:xfrm>
            <a:prstGeom prst="rect">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812799" y="4140497"/>
              <a:ext cx="3384327" cy="2561821"/>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 name="Content Placeholder 2"/>
            <p:cNvSpPr txBox="1">
              <a:spLocks/>
            </p:cNvSpPr>
            <p:nvPr/>
          </p:nvSpPr>
          <p:spPr>
            <a:xfrm>
              <a:off x="894633" y="4397474"/>
              <a:ext cx="3220662" cy="208761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修改文字内容，也可以直接复制你的内容到此。请替换文字内容，添加相关标题，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Content Placeholder 2"/>
            <p:cNvSpPr txBox="1">
              <a:spLocks/>
            </p:cNvSpPr>
            <p:nvPr/>
          </p:nvSpPr>
          <p:spPr>
            <a:xfrm>
              <a:off x="910532" y="1586696"/>
              <a:ext cx="3302492" cy="2123711"/>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lgn="just" defTabSz="914400">
                <a:lnSpc>
                  <a:spcPct val="150000"/>
                </a:lnSpc>
                <a:spcBef>
                  <a:spcPts val="0"/>
                </a:spcBef>
                <a:spcAft>
                  <a:spcPts val="0"/>
                </a:spcAft>
                <a:buClrTx/>
                <a:buSzTx/>
              </a:pPr>
              <a:r>
                <a:rPr lang="zh-CN" altLang="en-US" sz="120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修改文字内容，也可以直接复制你的内容到此。请替换文字内容，添加相关标题，修改文字内容，也可以直接复制你的内容到此。</a:t>
              </a:r>
              <a:endParaRPr lang="en-US" altLang="zh-CN" sz="1200" b="1"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矩形 11"/>
            <p:cNvSpPr/>
            <p:nvPr/>
          </p:nvSpPr>
          <p:spPr>
            <a:xfrm>
              <a:off x="8344462" y="1316639"/>
              <a:ext cx="3769122" cy="261349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4449132" y="4088828"/>
              <a:ext cx="7664452" cy="2613490"/>
            </a:xfrm>
            <a:prstGeom prst="rect">
              <a:avLst/>
            </a:prstGeom>
            <a:blipFill dpi="0" rotWithShape="1">
              <a:blip r:embed="rId5"/>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18982010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sp>
        <p:nvSpPr>
          <p:cNvPr id="5" name="任意多边形 5"/>
          <p:cNvSpPr/>
          <p:nvPr/>
        </p:nvSpPr>
        <p:spPr>
          <a:xfrm>
            <a:off x="1563446" y="2303243"/>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任意多边形 6"/>
          <p:cNvSpPr/>
          <p:nvPr/>
        </p:nvSpPr>
        <p:spPr>
          <a:xfrm>
            <a:off x="3925149" y="2303243"/>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任意多边形 7"/>
          <p:cNvSpPr/>
          <p:nvPr/>
        </p:nvSpPr>
        <p:spPr>
          <a:xfrm>
            <a:off x="6286852" y="2303243"/>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8"/>
          <p:cNvSpPr/>
          <p:nvPr/>
        </p:nvSpPr>
        <p:spPr>
          <a:xfrm>
            <a:off x="8648555" y="2303243"/>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31"/>
          <p:cNvSpPr txBox="1"/>
          <p:nvPr/>
        </p:nvSpPr>
        <p:spPr>
          <a:xfrm>
            <a:off x="1971716" y="2505170"/>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0" name="文本框 32"/>
          <p:cNvSpPr txBox="1"/>
          <p:nvPr/>
        </p:nvSpPr>
        <p:spPr>
          <a:xfrm>
            <a:off x="4333419" y="2505170"/>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2" name="文本框 33"/>
          <p:cNvSpPr txBox="1"/>
          <p:nvPr/>
        </p:nvSpPr>
        <p:spPr>
          <a:xfrm>
            <a:off x="6693741" y="2505170"/>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3" name="文本框 34"/>
          <p:cNvSpPr txBox="1"/>
          <p:nvPr/>
        </p:nvSpPr>
        <p:spPr>
          <a:xfrm>
            <a:off x="9056825" y="2505170"/>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4" name="文本框 35"/>
          <p:cNvSpPr txBox="1"/>
          <p:nvPr/>
        </p:nvSpPr>
        <p:spPr>
          <a:xfrm>
            <a:off x="1563447" y="2978285"/>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15" name="文本框 36"/>
          <p:cNvSpPr txBox="1"/>
          <p:nvPr/>
        </p:nvSpPr>
        <p:spPr>
          <a:xfrm>
            <a:off x="3925148" y="2978285"/>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16" name="文本框 37"/>
          <p:cNvSpPr txBox="1"/>
          <p:nvPr/>
        </p:nvSpPr>
        <p:spPr>
          <a:xfrm>
            <a:off x="6285471" y="2978285"/>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17" name="文本框 38"/>
          <p:cNvSpPr txBox="1"/>
          <p:nvPr/>
        </p:nvSpPr>
        <p:spPr>
          <a:xfrm>
            <a:off x="8645793" y="2978285"/>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18" name="Rectangle 42"/>
          <p:cNvSpPr/>
          <p:nvPr/>
        </p:nvSpPr>
        <p:spPr>
          <a:xfrm>
            <a:off x="1494047" y="5812262"/>
            <a:ext cx="9131746" cy="974169"/>
          </a:xfrm>
          <a:prstGeom prst="rect">
            <a:avLst/>
          </a:prstGeom>
          <a:noFill/>
          <a:ln w="12700" cap="flat" cmpd="sng" algn="ctr">
            <a:noFill/>
            <a:prstDash val="solid"/>
          </a:ln>
          <a:effectLst/>
        </p:spPr>
        <p:txBody>
          <a:bodyPr lIns="91440" tIns="0" rIns="91440" bIns="0" rtlCol="0" anchor="t"/>
          <a:lstStyle/>
          <a:p>
            <a:pPr algn="just">
              <a:defRPr/>
            </a:pPr>
            <a:r>
              <a:rPr lang="en-US" sz="14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This is a sample text. Insert your desired text here.</a:t>
            </a:r>
          </a:p>
        </p:txBody>
      </p:sp>
    </p:spTree>
    <p:extLst>
      <p:ext uri="{BB962C8B-B14F-4D97-AF65-F5344CB8AC3E}">
        <p14:creationId xmlns:p14="http://schemas.microsoft.com/office/powerpoint/2010/main" val="8407768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50"/>
                                        <p:tgtEl>
                                          <p:spTgt spid="5"/>
                                        </p:tgtEl>
                                      </p:cBhvr>
                                    </p:animEffect>
                                    <p:anim calcmode="lin" valueType="num">
                                      <p:cBhvr>
                                        <p:cTn id="14" dur="250" fill="hold"/>
                                        <p:tgtEl>
                                          <p:spTgt spid="5"/>
                                        </p:tgtEl>
                                        <p:attrNameLst>
                                          <p:attrName>ppt_x</p:attrName>
                                        </p:attrNameLst>
                                      </p:cBhvr>
                                      <p:tavLst>
                                        <p:tav tm="0">
                                          <p:val>
                                            <p:strVal val="#ppt_x"/>
                                          </p:val>
                                        </p:tav>
                                        <p:tav tm="100000">
                                          <p:val>
                                            <p:strVal val="#ppt_x"/>
                                          </p:val>
                                        </p:tav>
                                      </p:tavLst>
                                    </p:anim>
                                    <p:anim calcmode="lin" valueType="num">
                                      <p:cBhvr>
                                        <p:cTn id="15" dur="2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anim calcmode="lin" valueType="num">
                                      <p:cBhvr>
                                        <p:cTn id="20" dur="250" fill="hold"/>
                                        <p:tgtEl>
                                          <p:spTgt spid="6"/>
                                        </p:tgtEl>
                                        <p:attrNameLst>
                                          <p:attrName>ppt_x</p:attrName>
                                        </p:attrNameLst>
                                      </p:cBhvr>
                                      <p:tavLst>
                                        <p:tav tm="0">
                                          <p:val>
                                            <p:strVal val="#ppt_x"/>
                                          </p:val>
                                        </p:tav>
                                        <p:tav tm="100000">
                                          <p:val>
                                            <p:strVal val="#ppt_x"/>
                                          </p:val>
                                        </p:tav>
                                      </p:tavLst>
                                    </p:anim>
                                    <p:anim calcmode="lin" valueType="num">
                                      <p:cBhvr>
                                        <p:cTn id="21" dur="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50"/>
                                        <p:tgtEl>
                                          <p:spTgt spid="7"/>
                                        </p:tgtEl>
                                      </p:cBhvr>
                                    </p:animEffect>
                                    <p:anim calcmode="lin" valueType="num">
                                      <p:cBhvr>
                                        <p:cTn id="26" dur="250" fill="hold"/>
                                        <p:tgtEl>
                                          <p:spTgt spid="7"/>
                                        </p:tgtEl>
                                        <p:attrNameLst>
                                          <p:attrName>ppt_x</p:attrName>
                                        </p:attrNameLst>
                                      </p:cBhvr>
                                      <p:tavLst>
                                        <p:tav tm="0">
                                          <p:val>
                                            <p:strVal val="#ppt_x"/>
                                          </p:val>
                                        </p:tav>
                                        <p:tav tm="100000">
                                          <p:val>
                                            <p:strVal val="#ppt_x"/>
                                          </p:val>
                                        </p:tav>
                                      </p:tavLst>
                                    </p:anim>
                                    <p:anim calcmode="lin" valueType="num">
                                      <p:cBhvr>
                                        <p:cTn id="27" dur="2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250"/>
                                        <p:tgtEl>
                                          <p:spTgt spid="9"/>
                                        </p:tgtEl>
                                      </p:cBhvr>
                                    </p:animEffect>
                                    <p:anim calcmode="lin" valueType="num">
                                      <p:cBhvr>
                                        <p:cTn id="38" dur="250" fill="hold"/>
                                        <p:tgtEl>
                                          <p:spTgt spid="9"/>
                                        </p:tgtEl>
                                        <p:attrNameLst>
                                          <p:attrName>ppt_x</p:attrName>
                                        </p:attrNameLst>
                                      </p:cBhvr>
                                      <p:tavLst>
                                        <p:tav tm="0">
                                          <p:val>
                                            <p:strVal val="#ppt_x"/>
                                          </p:val>
                                        </p:tav>
                                        <p:tav tm="100000">
                                          <p:val>
                                            <p:strVal val="#ppt_x"/>
                                          </p:val>
                                        </p:tav>
                                      </p:tavLst>
                                    </p:anim>
                                    <p:anim calcmode="lin" valueType="num">
                                      <p:cBhvr>
                                        <p:cTn id="39" dur="25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250"/>
                                        <p:tgtEl>
                                          <p:spTgt spid="10"/>
                                        </p:tgtEl>
                                      </p:cBhvr>
                                    </p:animEffect>
                                    <p:anim calcmode="lin" valueType="num">
                                      <p:cBhvr>
                                        <p:cTn id="44" dur="250" fill="hold"/>
                                        <p:tgtEl>
                                          <p:spTgt spid="10"/>
                                        </p:tgtEl>
                                        <p:attrNameLst>
                                          <p:attrName>ppt_x</p:attrName>
                                        </p:attrNameLst>
                                      </p:cBhvr>
                                      <p:tavLst>
                                        <p:tav tm="0">
                                          <p:val>
                                            <p:strVal val="#ppt_x"/>
                                          </p:val>
                                        </p:tav>
                                        <p:tav tm="100000">
                                          <p:val>
                                            <p:strVal val="#ppt_x"/>
                                          </p:val>
                                        </p:tav>
                                      </p:tavLst>
                                    </p:anim>
                                    <p:anim calcmode="lin" valueType="num">
                                      <p:cBhvr>
                                        <p:cTn id="45" dur="25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250"/>
                                        <p:tgtEl>
                                          <p:spTgt spid="12"/>
                                        </p:tgtEl>
                                      </p:cBhvr>
                                    </p:animEffect>
                                    <p:anim calcmode="lin" valueType="num">
                                      <p:cBhvr>
                                        <p:cTn id="50" dur="250" fill="hold"/>
                                        <p:tgtEl>
                                          <p:spTgt spid="12"/>
                                        </p:tgtEl>
                                        <p:attrNameLst>
                                          <p:attrName>ppt_x</p:attrName>
                                        </p:attrNameLst>
                                      </p:cBhvr>
                                      <p:tavLst>
                                        <p:tav tm="0">
                                          <p:val>
                                            <p:strVal val="#ppt_x"/>
                                          </p:val>
                                        </p:tav>
                                        <p:tav tm="100000">
                                          <p:val>
                                            <p:strVal val="#ppt_x"/>
                                          </p:val>
                                        </p:tav>
                                      </p:tavLst>
                                    </p:anim>
                                    <p:anim calcmode="lin" valueType="num">
                                      <p:cBhvr>
                                        <p:cTn id="51" dur="250" fill="hold"/>
                                        <p:tgtEl>
                                          <p:spTgt spid="12"/>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250"/>
                                        <p:tgtEl>
                                          <p:spTgt spid="13"/>
                                        </p:tgtEl>
                                      </p:cBhvr>
                                    </p:animEffect>
                                    <p:anim calcmode="lin" valueType="num">
                                      <p:cBhvr>
                                        <p:cTn id="56" dur="250" fill="hold"/>
                                        <p:tgtEl>
                                          <p:spTgt spid="13"/>
                                        </p:tgtEl>
                                        <p:attrNameLst>
                                          <p:attrName>ppt_x</p:attrName>
                                        </p:attrNameLst>
                                      </p:cBhvr>
                                      <p:tavLst>
                                        <p:tav tm="0">
                                          <p:val>
                                            <p:strVal val="#ppt_x"/>
                                          </p:val>
                                        </p:tav>
                                        <p:tav tm="100000">
                                          <p:val>
                                            <p:strVal val="#ppt_x"/>
                                          </p:val>
                                        </p:tav>
                                      </p:tavLst>
                                    </p:anim>
                                    <p:anim calcmode="lin" valueType="num">
                                      <p:cBhvr>
                                        <p:cTn id="57" dur="250" fill="hold"/>
                                        <p:tgtEl>
                                          <p:spTgt spid="13"/>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250"/>
                                        <p:tgtEl>
                                          <p:spTgt spid="14"/>
                                        </p:tgtEl>
                                      </p:cBhvr>
                                    </p:animEffect>
                                    <p:anim calcmode="lin" valueType="num">
                                      <p:cBhvr>
                                        <p:cTn id="62" dur="250" fill="hold"/>
                                        <p:tgtEl>
                                          <p:spTgt spid="14"/>
                                        </p:tgtEl>
                                        <p:attrNameLst>
                                          <p:attrName>ppt_x</p:attrName>
                                        </p:attrNameLst>
                                      </p:cBhvr>
                                      <p:tavLst>
                                        <p:tav tm="0">
                                          <p:val>
                                            <p:strVal val="#ppt_x"/>
                                          </p:val>
                                        </p:tav>
                                        <p:tav tm="100000">
                                          <p:val>
                                            <p:strVal val="#ppt_x"/>
                                          </p:val>
                                        </p:tav>
                                      </p:tavLst>
                                    </p:anim>
                                    <p:anim calcmode="lin" valueType="num">
                                      <p:cBhvr>
                                        <p:cTn id="63" dur="250" fill="hold"/>
                                        <p:tgtEl>
                                          <p:spTgt spid="14"/>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250"/>
                                        <p:tgtEl>
                                          <p:spTgt spid="15"/>
                                        </p:tgtEl>
                                      </p:cBhvr>
                                    </p:animEffect>
                                    <p:anim calcmode="lin" valueType="num">
                                      <p:cBhvr>
                                        <p:cTn id="68" dur="250" fill="hold"/>
                                        <p:tgtEl>
                                          <p:spTgt spid="15"/>
                                        </p:tgtEl>
                                        <p:attrNameLst>
                                          <p:attrName>ppt_x</p:attrName>
                                        </p:attrNameLst>
                                      </p:cBhvr>
                                      <p:tavLst>
                                        <p:tav tm="0">
                                          <p:val>
                                            <p:strVal val="#ppt_x"/>
                                          </p:val>
                                        </p:tav>
                                        <p:tav tm="100000">
                                          <p:val>
                                            <p:strVal val="#ppt_x"/>
                                          </p:val>
                                        </p:tav>
                                      </p:tavLst>
                                    </p:anim>
                                    <p:anim calcmode="lin" valueType="num">
                                      <p:cBhvr>
                                        <p:cTn id="69" dur="250" fill="hold"/>
                                        <p:tgtEl>
                                          <p:spTgt spid="15"/>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250"/>
                                        <p:tgtEl>
                                          <p:spTgt spid="16"/>
                                        </p:tgtEl>
                                      </p:cBhvr>
                                    </p:animEffect>
                                    <p:anim calcmode="lin" valueType="num">
                                      <p:cBhvr>
                                        <p:cTn id="74" dur="250" fill="hold"/>
                                        <p:tgtEl>
                                          <p:spTgt spid="16"/>
                                        </p:tgtEl>
                                        <p:attrNameLst>
                                          <p:attrName>ppt_x</p:attrName>
                                        </p:attrNameLst>
                                      </p:cBhvr>
                                      <p:tavLst>
                                        <p:tav tm="0">
                                          <p:val>
                                            <p:strVal val="#ppt_x"/>
                                          </p:val>
                                        </p:tav>
                                        <p:tav tm="100000">
                                          <p:val>
                                            <p:strVal val="#ppt_x"/>
                                          </p:val>
                                        </p:tav>
                                      </p:tavLst>
                                    </p:anim>
                                    <p:anim calcmode="lin" valueType="num">
                                      <p:cBhvr>
                                        <p:cTn id="75" dur="250" fill="hold"/>
                                        <p:tgtEl>
                                          <p:spTgt spid="16"/>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250"/>
                                        <p:tgtEl>
                                          <p:spTgt spid="17"/>
                                        </p:tgtEl>
                                      </p:cBhvr>
                                    </p:animEffect>
                                    <p:anim calcmode="lin" valueType="num">
                                      <p:cBhvr>
                                        <p:cTn id="80" dur="250" fill="hold"/>
                                        <p:tgtEl>
                                          <p:spTgt spid="17"/>
                                        </p:tgtEl>
                                        <p:attrNameLst>
                                          <p:attrName>ppt_x</p:attrName>
                                        </p:attrNameLst>
                                      </p:cBhvr>
                                      <p:tavLst>
                                        <p:tav tm="0">
                                          <p:val>
                                            <p:strVal val="#ppt_x"/>
                                          </p:val>
                                        </p:tav>
                                        <p:tav tm="100000">
                                          <p:val>
                                            <p:strVal val="#ppt_x"/>
                                          </p:val>
                                        </p:tav>
                                      </p:tavLst>
                                    </p:anim>
                                    <p:anim calcmode="lin" valueType="num">
                                      <p:cBhvr>
                                        <p:cTn id="81" dur="250" fill="hold"/>
                                        <p:tgtEl>
                                          <p:spTgt spid="17"/>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22" presetClass="entr" presetSubtype="8"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left)">
                                      <p:cBhvr>
                                        <p:cTn id="8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2" grpId="0"/>
      <p:bldP spid="13" grpId="0"/>
      <p:bldP spid="14" grpId="0"/>
      <p:bldP spid="15" grpId="0"/>
      <p:bldP spid="16" grpId="0"/>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06100">
            <a:off x="4423074" y="307863"/>
            <a:ext cx="3615544" cy="3094236"/>
          </a:xfrm>
          <a:prstGeom prst="rect">
            <a:avLst/>
          </a:prstGeom>
        </p:spPr>
      </p:pic>
      <p:sp>
        <p:nvSpPr>
          <p:cNvPr id="14" name="_14"/>
          <p:cNvSpPr txBox="1">
            <a:spLocks noChangeArrowheads="1"/>
          </p:cNvSpPr>
          <p:nvPr/>
        </p:nvSpPr>
        <p:spPr bwMode="auto">
          <a:xfrm>
            <a:off x="1902053" y="3361804"/>
            <a:ext cx="8417604"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5600" dirty="0">
                <a:solidFill>
                  <a:srgbClr val="DF6282"/>
                </a:solidFill>
                <a:latin typeface="微软雅黑" panose="020B0503020204020204" pitchFamily="34" charset="-122"/>
                <a:ea typeface="微软雅黑" panose="020B0503020204020204" pitchFamily="34" charset="-122"/>
              </a:rPr>
              <a:t>清新花卉 </a:t>
            </a:r>
            <a:r>
              <a:rPr lang="zh-CN" altLang="en-US" sz="5600" dirty="0">
                <a:solidFill>
                  <a:srgbClr val="267F42"/>
                </a:solidFill>
                <a:latin typeface="微软雅黑" panose="020B0503020204020204" pitchFamily="34" charset="-122"/>
                <a:ea typeface="微软雅黑" panose="020B0503020204020204" pitchFamily="34" charset="-122"/>
              </a:rPr>
              <a:t>通用</a:t>
            </a:r>
            <a:r>
              <a:rPr lang="en-US" altLang="zh-CN" sz="5600" dirty="0">
                <a:solidFill>
                  <a:srgbClr val="267F42"/>
                </a:solidFill>
                <a:latin typeface="微软雅黑" panose="020B0503020204020204" pitchFamily="34" charset="-122"/>
                <a:ea typeface="微软雅黑" panose="020B0503020204020204" pitchFamily="34" charset="-122"/>
              </a:rPr>
              <a:t>PPT</a:t>
            </a:r>
            <a:r>
              <a:rPr lang="zh-CN" altLang="en-US" sz="5600" dirty="0">
                <a:solidFill>
                  <a:srgbClr val="267F42"/>
                </a:solidFill>
                <a:latin typeface="微软雅黑" panose="020B0503020204020204" pitchFamily="34" charset="-122"/>
                <a:ea typeface="微软雅黑" panose="020B0503020204020204" pitchFamily="34" charset="-122"/>
              </a:rPr>
              <a:t>模版</a:t>
            </a:r>
            <a:endParaRPr lang="zh-CN" sz="5600" dirty="0">
              <a:solidFill>
                <a:srgbClr val="267F42"/>
              </a:solidFill>
              <a:latin typeface="微软雅黑" panose="020B0503020204020204" pitchFamily="34" charset="-122"/>
              <a:ea typeface="微软雅黑" panose="020B0503020204020204" pitchFamily="34" charset="-122"/>
            </a:endParaRPr>
          </a:p>
        </p:txBody>
      </p:sp>
      <p:sp>
        <p:nvSpPr>
          <p:cNvPr id="15" name="_15"/>
          <p:cNvSpPr txBox="1">
            <a:spLocks noChangeArrowheads="1"/>
          </p:cNvSpPr>
          <p:nvPr/>
        </p:nvSpPr>
        <p:spPr bwMode="auto">
          <a:xfrm>
            <a:off x="2635171" y="4060038"/>
            <a:ext cx="6951368" cy="487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200" b="0" dirty="0">
                <a:solidFill>
                  <a:schemeClr val="bg1">
                    <a:lumMod val="65000"/>
                  </a:schemeClr>
                </a:solidFill>
                <a:latin typeface="华文细黑" panose="02010600040101010101" pitchFamily="2" charset="-122"/>
                <a:ea typeface="华文细黑" panose="02010600040101010101" pitchFamily="2" charset="-122"/>
              </a:rPr>
              <a:t>Introduction Of </a:t>
            </a:r>
            <a:r>
              <a:rPr lang="en-US" altLang="zh-CN" sz="1200" b="0" dirty="0" err="1">
                <a:solidFill>
                  <a:schemeClr val="bg1">
                    <a:lumMod val="65000"/>
                  </a:schemeClr>
                </a:solidFill>
                <a:latin typeface="华文细黑" panose="02010600040101010101" pitchFamily="2" charset="-122"/>
                <a:ea typeface="华文细黑" panose="02010600040101010101" pitchFamily="2" charset="-122"/>
              </a:rPr>
              <a:t>AtmosphericBusiness</a:t>
            </a:r>
            <a:r>
              <a:rPr lang="en-US" altLang="zh-CN" sz="1200" b="0" dirty="0">
                <a:solidFill>
                  <a:schemeClr val="bg1">
                    <a:lumMod val="65000"/>
                  </a:schemeClr>
                </a:solidFill>
                <a:latin typeface="华文细黑" panose="02010600040101010101" pitchFamily="2" charset="-122"/>
                <a:ea typeface="华文细黑" panose="02010600040101010101" pitchFamily="2" charset="-122"/>
              </a:rPr>
              <a:t> Plan Startup Plan PPT Template, Complete Framework</a:t>
            </a:r>
            <a:endParaRPr lang="zh-CN" sz="1200" b="0" dirty="0">
              <a:solidFill>
                <a:schemeClr val="bg1">
                  <a:lumMod val="65000"/>
                </a:schemeClr>
              </a:solidFill>
              <a:latin typeface="华文细黑" panose="02010600040101010101" pitchFamily="2" charset="-122"/>
              <a:ea typeface="华文细黑" panose="02010600040101010101" pitchFamily="2" charset="-122"/>
            </a:endParaRPr>
          </a:p>
        </p:txBody>
      </p:sp>
      <p:grpSp>
        <p:nvGrpSpPr>
          <p:cNvPr id="16" name="Group 38"/>
          <p:cNvGrpSpPr/>
          <p:nvPr/>
        </p:nvGrpSpPr>
        <p:grpSpPr>
          <a:xfrm>
            <a:off x="5528808" y="4667555"/>
            <a:ext cx="1164092" cy="118848"/>
            <a:chOff x="5548426" y="3343939"/>
            <a:chExt cx="833173" cy="85061"/>
          </a:xfrm>
          <a:solidFill>
            <a:srgbClr val="F58C65"/>
          </a:solidFill>
        </p:grpSpPr>
        <p:sp>
          <p:nvSpPr>
            <p:cNvPr id="27" name="Oval 31"/>
            <p:cNvSpPr/>
            <p:nvPr/>
          </p:nvSpPr>
          <p:spPr>
            <a:xfrm>
              <a:off x="5548426" y="3343939"/>
              <a:ext cx="85061" cy="85061"/>
            </a:xfrm>
            <a:prstGeom prst="ellipse">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8" name="Oval 32"/>
            <p:cNvSpPr/>
            <p:nvPr/>
          </p:nvSpPr>
          <p:spPr>
            <a:xfrm>
              <a:off x="5698049" y="3343939"/>
              <a:ext cx="85061" cy="85061"/>
            </a:xfrm>
            <a:prstGeom prst="ellipse">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9" name="Oval 33"/>
            <p:cNvSpPr/>
            <p:nvPr/>
          </p:nvSpPr>
          <p:spPr>
            <a:xfrm>
              <a:off x="5847671" y="3343939"/>
              <a:ext cx="85061" cy="85061"/>
            </a:xfrm>
            <a:prstGeom prst="ellipse">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0" name="Oval 34"/>
            <p:cNvSpPr/>
            <p:nvPr/>
          </p:nvSpPr>
          <p:spPr>
            <a:xfrm>
              <a:off x="5997294" y="3343939"/>
              <a:ext cx="85061" cy="85061"/>
            </a:xfrm>
            <a:prstGeom prst="ellipse">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1" name="Oval 35"/>
            <p:cNvSpPr/>
            <p:nvPr/>
          </p:nvSpPr>
          <p:spPr>
            <a:xfrm>
              <a:off x="6146917" y="3343939"/>
              <a:ext cx="85061" cy="85061"/>
            </a:xfrm>
            <a:prstGeom prst="ellipse">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2" name="Oval 36"/>
            <p:cNvSpPr/>
            <p:nvPr/>
          </p:nvSpPr>
          <p:spPr>
            <a:xfrm>
              <a:off x="6296538" y="3343939"/>
              <a:ext cx="85061" cy="85061"/>
            </a:xfrm>
            <a:prstGeom prst="ellipse">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sp>
        <p:nvSpPr>
          <p:cNvPr id="33" name="Shape 18"/>
          <p:cNvSpPr/>
          <p:nvPr/>
        </p:nvSpPr>
        <p:spPr>
          <a:xfrm>
            <a:off x="4239797" y="5663361"/>
            <a:ext cx="3777532" cy="411528"/>
          </a:xfrm>
          <a:prstGeom prst="roundRect">
            <a:avLst>
              <a:gd name="adj" fmla="val 50000"/>
            </a:avLst>
          </a:prstGeom>
          <a:noFill/>
          <a:ln w="12700" cap="flat">
            <a:solidFill>
              <a:srgbClr val="267F42"/>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sp>
        <p:nvSpPr>
          <p:cNvPr id="34" name="Subtitle 2"/>
          <p:cNvSpPr txBox="1">
            <a:spLocks/>
          </p:cNvSpPr>
          <p:nvPr/>
        </p:nvSpPr>
        <p:spPr>
          <a:xfrm>
            <a:off x="4454568" y="5727869"/>
            <a:ext cx="3347990" cy="2861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lumMod val="50000"/>
                  </a:schemeClr>
                </a:solidFill>
                <a:latin typeface="Lato" panose="020F0502020204030203"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Lato" panose="020F0502020204030203"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Lato" panose="020F0502020204030203"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1400" dirty="0">
                <a:solidFill>
                  <a:srgbClr val="267F42"/>
                </a:solidFill>
                <a:latin typeface="Open Sans" panose="020B0606030504020204" pitchFamily="34" charset="0"/>
                <a:ea typeface="Open Sans" panose="020B0606030504020204" pitchFamily="34" charset="0"/>
                <a:cs typeface="Open Sans" panose="020B0606030504020204" pitchFamily="34" charset="0"/>
              </a:rPr>
              <a:t>演讲人：</a:t>
            </a:r>
            <a:r>
              <a:rPr lang="en-US" altLang="zh-CN" sz="1400" dirty="0" err="1">
                <a:solidFill>
                  <a:srgbClr val="267F42"/>
                </a:solidFill>
                <a:latin typeface="Open Sans" panose="020B0606030504020204" pitchFamily="34" charset="0"/>
                <a:ea typeface="Open Sans" panose="020B0606030504020204" pitchFamily="34" charset="0"/>
                <a:cs typeface="Open Sans" panose="020B0606030504020204" pitchFamily="34" charset="0"/>
              </a:rPr>
              <a:t>jiracsd</a:t>
            </a:r>
            <a:r>
              <a:rPr lang="en-US" altLang="zh-CN" sz="1400" dirty="0">
                <a:solidFill>
                  <a:srgbClr val="267F42"/>
                </a:solidFill>
                <a:latin typeface="Open Sans" panose="020B0606030504020204" pitchFamily="34" charset="0"/>
                <a:ea typeface="Open Sans" panose="020B0606030504020204" pitchFamily="34" charset="0"/>
                <a:cs typeface="Open Sans" panose="020B0606030504020204" pitchFamily="34" charset="0"/>
              </a:rPr>
              <a:t>     </a:t>
            </a:r>
            <a:r>
              <a:rPr lang="zh-CN" altLang="en-US" sz="1400" dirty="0">
                <a:solidFill>
                  <a:srgbClr val="267F42"/>
                </a:solidFill>
                <a:latin typeface="Open Sans" panose="020B0606030504020204" pitchFamily="34" charset="0"/>
                <a:ea typeface="Open Sans" panose="020B0606030504020204" pitchFamily="34" charset="0"/>
                <a:cs typeface="Open Sans" panose="020B0606030504020204" pitchFamily="34" charset="0"/>
              </a:rPr>
              <a:t>日期：</a:t>
            </a:r>
            <a:r>
              <a:rPr lang="en-US" altLang="zh-CN" sz="1400" dirty="0">
                <a:solidFill>
                  <a:srgbClr val="267F42"/>
                </a:solidFill>
                <a:latin typeface="Open Sans" panose="020B0606030504020204" pitchFamily="34" charset="0"/>
                <a:ea typeface="Open Sans" panose="020B0606030504020204" pitchFamily="34" charset="0"/>
                <a:cs typeface="Open Sans" panose="020B0606030504020204" pitchFamily="34" charset="0"/>
              </a:rPr>
              <a:t>2017.09.08</a:t>
            </a:r>
            <a:endParaRPr lang="id-ID" sz="1400" dirty="0">
              <a:solidFill>
                <a:srgbClr val="267F42"/>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par>
                                <p:cTn id="10" presetID="56" presetClass="entr" presetSubtype="0" fill="hold" grpId="0" nodeType="withEffect">
                                  <p:stCondLst>
                                    <p:cond delay="750"/>
                                  </p:stCondLst>
                                  <p:iterate type="lt">
                                    <p:tmPct val="10000"/>
                                  </p:iterate>
                                  <p:childTnLst>
                                    <p:set>
                                      <p:cBhvr>
                                        <p:cTn id="11" dur="1" fill="hold">
                                          <p:stCondLst>
                                            <p:cond delay="0"/>
                                          </p:stCondLst>
                                        </p:cTn>
                                        <p:tgtEl>
                                          <p:spTgt spid="14"/>
                                        </p:tgtEl>
                                        <p:attrNameLst>
                                          <p:attrName>style.visibility</p:attrName>
                                        </p:attrNameLst>
                                      </p:cBhvr>
                                      <p:to>
                                        <p:strVal val="visible"/>
                                      </p:to>
                                    </p:set>
                                    <p:anim by="(-#ppt_w*2)" calcmode="lin" valueType="num">
                                      <p:cBhvr rctx="PPT">
                                        <p:cTn id="12" dur="500" autoRev="1" fill="hold">
                                          <p:stCondLst>
                                            <p:cond delay="0"/>
                                          </p:stCondLst>
                                        </p:cTn>
                                        <p:tgtEl>
                                          <p:spTgt spid="14"/>
                                        </p:tgtEl>
                                        <p:attrNameLst>
                                          <p:attrName>ppt_w</p:attrName>
                                        </p:attrNameLst>
                                      </p:cBhvr>
                                    </p:anim>
                                    <p:anim by="(#ppt_w*0.50)" calcmode="lin" valueType="num">
                                      <p:cBhvr>
                                        <p:cTn id="13" dur="500" decel="50000" autoRev="1" fill="hold">
                                          <p:stCondLst>
                                            <p:cond delay="0"/>
                                          </p:stCondLst>
                                        </p:cTn>
                                        <p:tgtEl>
                                          <p:spTgt spid="14"/>
                                        </p:tgtEl>
                                        <p:attrNameLst>
                                          <p:attrName>ppt_x</p:attrName>
                                        </p:attrNameLst>
                                      </p:cBhvr>
                                    </p:anim>
                                    <p:anim from="(-#ppt_h/2)" to="(#ppt_y)" calcmode="lin" valueType="num">
                                      <p:cBhvr>
                                        <p:cTn id="14" dur="1000" fill="hold">
                                          <p:stCondLst>
                                            <p:cond delay="0"/>
                                          </p:stCondLst>
                                        </p:cTn>
                                        <p:tgtEl>
                                          <p:spTgt spid="14"/>
                                        </p:tgtEl>
                                        <p:attrNameLst>
                                          <p:attrName>ppt_y</p:attrName>
                                        </p:attrNameLst>
                                      </p:cBhvr>
                                    </p:anim>
                                    <p:animRot by="21600000">
                                      <p:cBhvr>
                                        <p:cTn id="15" dur="1000" fill="hold">
                                          <p:stCondLst>
                                            <p:cond delay="0"/>
                                          </p:stCondLst>
                                        </p:cTn>
                                        <p:tgtEl>
                                          <p:spTgt spid="14"/>
                                        </p:tgtEl>
                                        <p:attrNameLst>
                                          <p:attrName>r</p:attrName>
                                        </p:attrNameLst>
                                      </p:cBhvr>
                                    </p:animRot>
                                  </p:childTnLst>
                                </p:cTn>
                              </p:par>
                            </p:childTnLst>
                          </p:cTn>
                        </p:par>
                        <p:par>
                          <p:cTn id="16" fill="hold">
                            <p:stCondLst>
                              <p:cond delay="275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42"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750"/>
                                        <p:tgtEl>
                                          <p:spTgt spid="16"/>
                                        </p:tgtEl>
                                      </p:cBhvr>
                                    </p:animEffect>
                                    <p:anim calcmode="lin" valueType="num">
                                      <p:cBhvr>
                                        <p:cTn id="23" dur="750" fill="hold"/>
                                        <p:tgtEl>
                                          <p:spTgt spid="16"/>
                                        </p:tgtEl>
                                        <p:attrNameLst>
                                          <p:attrName>ppt_x</p:attrName>
                                        </p:attrNameLst>
                                      </p:cBhvr>
                                      <p:tavLst>
                                        <p:tav tm="0">
                                          <p:val>
                                            <p:strVal val="#ppt_x"/>
                                          </p:val>
                                        </p:tav>
                                        <p:tav tm="100000">
                                          <p:val>
                                            <p:strVal val="#ppt_x"/>
                                          </p:val>
                                        </p:tav>
                                      </p:tavLst>
                                    </p:anim>
                                    <p:anim calcmode="lin" valueType="num">
                                      <p:cBhvr>
                                        <p:cTn id="24" dur="75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500"/>
                                        <p:tgtEl>
                                          <p:spTgt spid="13"/>
                                        </p:tgtEl>
                                      </p:cBhvr>
                                    </p:animEffect>
                                    <p:anim calcmode="lin" valueType="num">
                                      <p:cBhvr>
                                        <p:cTn id="28" dur="1500" fill="hold"/>
                                        <p:tgtEl>
                                          <p:spTgt spid="13"/>
                                        </p:tgtEl>
                                        <p:attrNameLst>
                                          <p:attrName>ppt_x</p:attrName>
                                        </p:attrNameLst>
                                      </p:cBhvr>
                                      <p:tavLst>
                                        <p:tav tm="0">
                                          <p:val>
                                            <p:strVal val="#ppt_x"/>
                                          </p:val>
                                        </p:tav>
                                        <p:tav tm="100000">
                                          <p:val>
                                            <p:strVal val="#ppt_x"/>
                                          </p:val>
                                        </p:tav>
                                      </p:tavLst>
                                    </p:anim>
                                    <p:anim calcmode="lin" valueType="num">
                                      <p:cBhvr>
                                        <p:cTn id="29" dur="1500" fill="hold"/>
                                        <p:tgtEl>
                                          <p:spTgt spid="13"/>
                                        </p:tgtEl>
                                        <p:attrNameLst>
                                          <p:attrName>ppt_y</p:attrName>
                                        </p:attrNameLst>
                                      </p:cBhvr>
                                      <p:tavLst>
                                        <p:tav tm="0">
                                          <p:val>
                                            <p:strVal val="#ppt_y+.1"/>
                                          </p:val>
                                        </p:tav>
                                        <p:tav tm="100000">
                                          <p:val>
                                            <p:strVal val="#ppt_y"/>
                                          </p:val>
                                        </p:tav>
                                      </p:tavLst>
                                    </p:anim>
                                  </p:childTnLst>
                                </p:cTn>
                              </p:par>
                            </p:childTnLst>
                          </p:cTn>
                        </p:par>
                        <p:par>
                          <p:cTn id="30" fill="hold">
                            <p:stCondLst>
                              <p:cond delay="4250"/>
                            </p:stCondLst>
                            <p:childTnLst>
                              <p:par>
                                <p:cTn id="31" presetID="53" presetClass="entr" presetSubtype="16" fill="hold" grpId="0" nodeType="afterEffect" nodePh="1">
                                  <p:stCondLst>
                                    <p:cond delay="0"/>
                                  </p:stCondLst>
                                  <p:endCondLst>
                                    <p:cond evt="begin" delay="0">
                                      <p:tn val="31"/>
                                    </p:cond>
                                  </p:end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animEffect transition="in" filter="fade">
                                      <p:cBhvr>
                                        <p:cTn id="35" dur="500"/>
                                        <p:tgtEl>
                                          <p:spTgt spid="33"/>
                                        </p:tgtEl>
                                      </p:cBhvr>
                                    </p:animEffect>
                                  </p:childTnLst>
                                </p:cTn>
                              </p:par>
                            </p:childTnLst>
                          </p:cTn>
                        </p:par>
                        <p:par>
                          <p:cTn id="36" fill="hold">
                            <p:stCondLst>
                              <p:cond delay="47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33" grpId="0" animBg="1"/>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7" name="组合 16"/>
          <p:cNvGrpSpPr/>
          <p:nvPr/>
        </p:nvGrpSpPr>
        <p:grpSpPr>
          <a:xfrm>
            <a:off x="3039948" y="3665768"/>
            <a:ext cx="6110515" cy="1761400"/>
            <a:chOff x="4673220" y="2474442"/>
            <a:chExt cx="6110515" cy="1761400"/>
          </a:xfrm>
        </p:grpSpPr>
        <p:sp>
          <p:nvSpPr>
            <p:cNvPr id="18" name="3"/>
            <p:cNvSpPr>
              <a:spLocks noChangeArrowheads="1"/>
            </p:cNvSpPr>
            <p:nvPr>
              <p:custDataLst>
                <p:tags r:id="rId1"/>
              </p:custDataLst>
            </p:nvPr>
          </p:nvSpPr>
          <p:spPr bwMode="auto">
            <a:xfrm>
              <a:off x="4866155" y="2474442"/>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5400" kern="0" dirty="0">
                  <a:solidFill>
                    <a:srgbClr val="DF6282"/>
                  </a:solidFill>
                  <a:latin typeface="微软雅黑" panose="020B0503020204020204" pitchFamily="34" charset="-122"/>
                  <a:ea typeface="微软雅黑" panose="020B0503020204020204" pitchFamily="34" charset="-122"/>
                  <a:sym typeface="Calibri" panose="020F0502020204030204" pitchFamily="34" charset="0"/>
                </a:rPr>
                <a:t>加入你的标题描述</a:t>
              </a:r>
              <a:endParaRPr kumimoji="0" lang="zh-CN" altLang="en-US" sz="5400" i="0" u="none" strike="noStrike" kern="0" cap="none" spc="0" normalizeH="0" baseline="0" noProof="0" dirty="0">
                <a:ln>
                  <a:noFill/>
                </a:ln>
                <a:solidFill>
                  <a:srgbClr val="DF6282"/>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25" name="10"/>
            <p:cNvSpPr/>
            <p:nvPr>
              <p:custDataLst>
                <p:tags r:id="rId2"/>
              </p:custDataLst>
            </p:nvPr>
          </p:nvSpPr>
          <p:spPr>
            <a:xfrm>
              <a:off x="4935083" y="3712622"/>
              <a:ext cx="5586786" cy="523220"/>
            </a:xfrm>
            <a:prstGeom prst="rect">
              <a:avLst/>
            </a:prstGeom>
          </p:spPr>
          <p:txBody>
            <a:bodyPr wrap="none">
              <a:spAutoFit/>
            </a:bodyPr>
            <a:lstStyle/>
            <a:p>
              <a:pPr lvl="0" algn="ctr">
                <a:defRPr/>
              </a:pPr>
              <a:r>
                <a:rPr lang="en-US" altLang="zh-CN" sz="2800" kern="0" dirty="0">
                  <a:solidFill>
                    <a:srgbClr val="267F42"/>
                  </a:solidFill>
                  <a:latin typeface="微软雅黑" panose="020B0503020204020204" pitchFamily="34" charset="-122"/>
                  <a:ea typeface="微软雅黑" panose="020B0503020204020204" pitchFamily="34" charset="-122"/>
                </a:rPr>
                <a:t>ADD YOUR TITLE DESCRIPTION</a:t>
              </a:r>
              <a:endParaRPr kumimoji="0" lang="en-US" altLang="zh-CN" sz="2800" b="0" i="0" u="none" strike="noStrike" kern="0" cap="none" spc="0" normalizeH="0" baseline="0" noProof="0" dirty="0">
                <a:ln>
                  <a:noFill/>
                </a:ln>
                <a:solidFill>
                  <a:srgbClr val="267F42"/>
                </a:solidFill>
                <a:effectLst/>
                <a:uLnTx/>
                <a:uFillTx/>
                <a:latin typeface="微软雅黑" panose="020B0503020204020204" pitchFamily="34" charset="-122"/>
                <a:ea typeface="微软雅黑" panose="020B0503020204020204" pitchFamily="34" charset="-122"/>
              </a:endParaRPr>
            </a:p>
          </p:txBody>
        </p:sp>
        <p:cxnSp>
          <p:nvCxnSpPr>
            <p:cNvPr id="26" name="品 11"/>
            <p:cNvCxnSpPr/>
            <p:nvPr>
              <p:custDataLst>
                <p:tags r:id="rId3"/>
              </p:custDataLst>
            </p:nvPr>
          </p:nvCxnSpPr>
          <p:spPr>
            <a:xfrm>
              <a:off x="4673220" y="3529385"/>
              <a:ext cx="6110515" cy="0"/>
            </a:xfrm>
            <a:prstGeom prst="line">
              <a:avLst/>
            </a:prstGeom>
            <a:noFill/>
            <a:ln w="6350" cap="flat" cmpd="sng" algn="ctr">
              <a:solidFill>
                <a:srgbClr val="267F42"/>
              </a:solidFill>
              <a:prstDash val="solid"/>
              <a:miter lim="800000"/>
            </a:ln>
            <a:effectLst/>
          </p:spPr>
        </p:cxnSp>
      </p:grpSp>
      <p:sp>
        <p:nvSpPr>
          <p:cNvPr id="27" name="椭圆 26"/>
          <p:cNvSpPr/>
          <p:nvPr/>
        </p:nvSpPr>
        <p:spPr>
          <a:xfrm>
            <a:off x="5194384" y="1239803"/>
            <a:ext cx="1801642" cy="1801638"/>
          </a:xfrm>
          <a:prstGeom prst="ellipse">
            <a:avLst/>
          </a:prstGeom>
          <a:no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7200" dirty="0">
                <a:solidFill>
                  <a:srgbClr val="267F42"/>
                </a:solidFill>
              </a:rPr>
              <a:t>1</a:t>
            </a:r>
            <a:endParaRPr lang="zh-CN" altLang="en-US" sz="7200" dirty="0">
              <a:solidFill>
                <a:srgbClr val="267F42"/>
              </a:solidFill>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750" fill="hold"/>
                                        <p:tgtEl>
                                          <p:spTgt spid="14"/>
                                        </p:tgtEl>
                                        <p:attrNameLst>
                                          <p:attrName>ppt_w</p:attrName>
                                        </p:attrNameLst>
                                      </p:cBhvr>
                                      <p:tavLst>
                                        <p:tav tm="0">
                                          <p:val>
                                            <p:fltVal val="0"/>
                                          </p:val>
                                        </p:tav>
                                        <p:tav tm="100000">
                                          <p:val>
                                            <p:strVal val="#ppt_w"/>
                                          </p:val>
                                        </p:tav>
                                      </p:tavLst>
                                    </p:anim>
                                    <p:anim calcmode="lin" valueType="num">
                                      <p:cBhvr>
                                        <p:cTn id="8" dur="750" fill="hold"/>
                                        <p:tgtEl>
                                          <p:spTgt spid="14"/>
                                        </p:tgtEl>
                                        <p:attrNameLst>
                                          <p:attrName>ppt_h</p:attrName>
                                        </p:attrNameLst>
                                      </p:cBhvr>
                                      <p:tavLst>
                                        <p:tav tm="0">
                                          <p:val>
                                            <p:fltVal val="0"/>
                                          </p:val>
                                        </p:tav>
                                        <p:tav tm="100000">
                                          <p:val>
                                            <p:strVal val="#ppt_h"/>
                                          </p:val>
                                        </p:tav>
                                      </p:tavLst>
                                    </p:anim>
                                    <p:animEffect transition="in" filter="fade">
                                      <p:cBhvr>
                                        <p:cTn id="9" dur="750"/>
                                        <p:tgtEl>
                                          <p:spTgt spid="14"/>
                                        </p:tgtEl>
                                      </p:cBhvr>
                                    </p:animEffect>
                                  </p:childTnLst>
                                </p:cTn>
                              </p:par>
                            </p:childTnLst>
                          </p:cTn>
                        </p:par>
                        <p:par>
                          <p:cTn id="10" fill="hold">
                            <p:stCondLst>
                              <p:cond delay="750"/>
                            </p:stCondLst>
                            <p:childTnLst>
                              <p:par>
                                <p:cTn id="11" presetID="52"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Scale>
                                      <p:cBhvr>
                                        <p:cTn id="1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7"/>
                                        </p:tgtEl>
                                        <p:attrNameLst>
                                          <p:attrName>ppt_x</p:attrName>
                                          <p:attrName>ppt_y</p:attrName>
                                        </p:attrNameLst>
                                      </p:cBhvr>
                                    </p:animMotion>
                                    <p:animEffect transition="in" filter="fade">
                                      <p:cBhvr>
                                        <p:cTn id="15" dur="1000"/>
                                        <p:tgtEl>
                                          <p:spTgt spid="2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0-#ppt_w/2"/>
                                          </p:val>
                                        </p:tav>
                                        <p:tav tm="100000">
                                          <p:val>
                                            <p:strVal val="#ppt_x"/>
                                          </p:val>
                                        </p:tav>
                                      </p:tavLst>
                                    </p:anim>
                                    <p:anim calcmode="lin" valueType="num">
                                      <p:cBhvr additive="base">
                                        <p:cTn id="20"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911291" y="2018371"/>
            <a:ext cx="10370945" cy="4387656"/>
            <a:chOff x="911291" y="2018371"/>
            <a:chExt cx="10370945" cy="4387656"/>
          </a:xfrm>
        </p:grpSpPr>
        <p:sp>
          <p:nvSpPr>
            <p:cNvPr id="14" name="Oval 43"/>
            <p:cNvSpPr>
              <a:spLocks noChangeArrowheads="1"/>
            </p:cNvSpPr>
            <p:nvPr/>
          </p:nvSpPr>
          <p:spPr bwMode="auto">
            <a:xfrm flipH="1">
              <a:off x="4370187" y="4237900"/>
              <a:ext cx="1541317" cy="1546326"/>
            </a:xfrm>
            <a:prstGeom prst="ellipse">
              <a:avLst/>
            </a:prstGeom>
            <a:noFill/>
            <a:ln>
              <a:solidFill>
                <a:srgbClr val="267F42"/>
              </a:solidFill>
            </a:ln>
          </p:spPr>
          <p:txBody>
            <a:bodyPr/>
            <a:lstStyle/>
            <a:p>
              <a:endParaRPr lang="zh-CN" altLang="en-US" sz="3200">
                <a:solidFill>
                  <a:schemeClr val="bg1">
                    <a:lumMod val="50000"/>
                  </a:schemeClr>
                </a:solidFill>
              </a:endParaRPr>
            </a:p>
          </p:txBody>
        </p:sp>
        <p:sp>
          <p:nvSpPr>
            <p:cNvPr id="15" name="Oval 44"/>
            <p:cNvSpPr>
              <a:spLocks noChangeArrowheads="1"/>
            </p:cNvSpPr>
            <p:nvPr/>
          </p:nvSpPr>
          <p:spPr bwMode="auto">
            <a:xfrm flipH="1">
              <a:off x="2654340" y="4237900"/>
              <a:ext cx="1541317" cy="1546326"/>
            </a:xfrm>
            <a:prstGeom prst="ellipse">
              <a:avLst/>
            </a:prstGeom>
            <a:noFill/>
            <a:ln>
              <a:solidFill>
                <a:srgbClr val="DF6282"/>
              </a:solidFill>
            </a:ln>
          </p:spPr>
          <p:txBody>
            <a:bodyPr/>
            <a:lstStyle/>
            <a:p>
              <a:endParaRPr lang="zh-CN" altLang="en-US" sz="3200">
                <a:solidFill>
                  <a:schemeClr val="bg1">
                    <a:lumMod val="50000"/>
                  </a:schemeClr>
                </a:solidFill>
              </a:endParaRPr>
            </a:p>
          </p:txBody>
        </p:sp>
        <p:sp>
          <p:nvSpPr>
            <p:cNvPr id="16" name="Oval 45"/>
            <p:cNvSpPr>
              <a:spLocks noChangeArrowheads="1"/>
            </p:cNvSpPr>
            <p:nvPr/>
          </p:nvSpPr>
          <p:spPr bwMode="auto">
            <a:xfrm flipH="1">
              <a:off x="938491" y="4237900"/>
              <a:ext cx="1541317" cy="1546326"/>
            </a:xfrm>
            <a:prstGeom prst="ellipse">
              <a:avLst/>
            </a:prstGeom>
            <a:noFill/>
            <a:ln>
              <a:solidFill>
                <a:srgbClr val="267F42"/>
              </a:solidFill>
            </a:ln>
          </p:spPr>
          <p:txBody>
            <a:bodyPr/>
            <a:lstStyle/>
            <a:p>
              <a:endParaRPr lang="zh-CN" altLang="en-US" sz="3200">
                <a:solidFill>
                  <a:schemeClr val="bg1">
                    <a:lumMod val="50000"/>
                  </a:schemeClr>
                </a:solidFill>
              </a:endParaRPr>
            </a:p>
          </p:txBody>
        </p:sp>
        <p:sp>
          <p:nvSpPr>
            <p:cNvPr id="17" name="Rectangle 46"/>
            <p:cNvSpPr>
              <a:spLocks noChangeArrowheads="1"/>
            </p:cNvSpPr>
            <p:nvPr/>
          </p:nvSpPr>
          <p:spPr bwMode="auto">
            <a:xfrm flipH="1">
              <a:off x="911291" y="5933602"/>
              <a:ext cx="5036479" cy="448934"/>
            </a:xfrm>
            <a:prstGeom prst="rect">
              <a:avLst/>
            </a:prstGeom>
            <a:solidFill>
              <a:srgbClr val="267F42"/>
            </a:solidFill>
            <a:ln>
              <a:noFill/>
            </a:ln>
          </p:spPr>
          <p:txBody>
            <a:bodyPr/>
            <a:lstStyle/>
            <a:p>
              <a:endParaRPr lang="zh-CN" altLang="en-US" sz="3200">
                <a:solidFill>
                  <a:prstClr val="black"/>
                </a:solidFill>
              </a:endParaRPr>
            </a:p>
          </p:txBody>
        </p:sp>
        <p:grpSp>
          <p:nvGrpSpPr>
            <p:cNvPr id="18" name="Group 58"/>
            <p:cNvGrpSpPr/>
            <p:nvPr/>
          </p:nvGrpSpPr>
          <p:grpSpPr bwMode="auto">
            <a:xfrm flipH="1">
              <a:off x="1521017" y="4618815"/>
              <a:ext cx="376263" cy="394517"/>
              <a:chOff x="2352" y="1832"/>
              <a:chExt cx="166" cy="174"/>
            </a:xfrm>
            <a:solidFill>
              <a:srgbClr val="267F42"/>
            </a:solidFill>
          </p:grpSpPr>
          <p:sp>
            <p:nvSpPr>
              <p:cNvPr id="28" name="Freeform 48"/>
              <p:cNvSpPr/>
              <p:nvPr/>
            </p:nvSpPr>
            <p:spPr bwMode="auto">
              <a:xfrm>
                <a:off x="2352" y="1832"/>
                <a:ext cx="166" cy="14"/>
              </a:xfrm>
              <a:custGeom>
                <a:avLst/>
                <a:gdLst>
                  <a:gd name="T0" fmla="*/ 79 w 82"/>
                  <a:gd name="T1" fmla="*/ 0 h 7"/>
                  <a:gd name="T2" fmla="*/ 3 w 82"/>
                  <a:gd name="T3" fmla="*/ 0 h 7"/>
                  <a:gd name="T4" fmla="*/ 0 w 82"/>
                  <a:gd name="T5" fmla="*/ 4 h 7"/>
                  <a:gd name="T6" fmla="*/ 3 w 82"/>
                  <a:gd name="T7" fmla="*/ 7 h 7"/>
                  <a:gd name="T8" fmla="*/ 79 w 82"/>
                  <a:gd name="T9" fmla="*/ 7 h 7"/>
                  <a:gd name="T10" fmla="*/ 82 w 82"/>
                  <a:gd name="T11" fmla="*/ 4 h 7"/>
                  <a:gd name="T12" fmla="*/ 79 w 8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79" y="0"/>
                    </a:moveTo>
                    <a:cubicBezTo>
                      <a:pt x="3" y="0"/>
                      <a:pt x="3" y="0"/>
                      <a:pt x="3" y="0"/>
                    </a:cubicBezTo>
                    <a:cubicBezTo>
                      <a:pt x="1" y="0"/>
                      <a:pt x="0" y="2"/>
                      <a:pt x="0" y="4"/>
                    </a:cubicBezTo>
                    <a:cubicBezTo>
                      <a:pt x="0" y="6"/>
                      <a:pt x="1" y="7"/>
                      <a:pt x="3" y="7"/>
                    </a:cubicBezTo>
                    <a:cubicBezTo>
                      <a:pt x="79" y="7"/>
                      <a:pt x="79" y="7"/>
                      <a:pt x="79" y="7"/>
                    </a:cubicBezTo>
                    <a:cubicBezTo>
                      <a:pt x="81" y="7"/>
                      <a:pt x="82" y="6"/>
                      <a:pt x="82" y="4"/>
                    </a:cubicBezTo>
                    <a:cubicBezTo>
                      <a:pt x="82" y="2"/>
                      <a:pt x="81" y="0"/>
                      <a:pt x="7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29" name="Freeform 49"/>
              <p:cNvSpPr/>
              <p:nvPr/>
            </p:nvSpPr>
            <p:spPr bwMode="auto">
              <a:xfrm>
                <a:off x="2368" y="1866"/>
                <a:ext cx="134" cy="87"/>
              </a:xfrm>
              <a:custGeom>
                <a:avLst/>
                <a:gdLst>
                  <a:gd name="T0" fmla="*/ 63 w 66"/>
                  <a:gd name="T1" fmla="*/ 0 h 43"/>
                  <a:gd name="T2" fmla="*/ 59 w 66"/>
                  <a:gd name="T3" fmla="*/ 3 h 43"/>
                  <a:gd name="T4" fmla="*/ 59 w 66"/>
                  <a:gd name="T5" fmla="*/ 32 h 43"/>
                  <a:gd name="T6" fmla="*/ 55 w 66"/>
                  <a:gd name="T7" fmla="*/ 36 h 43"/>
                  <a:gd name="T8" fmla="*/ 11 w 66"/>
                  <a:gd name="T9" fmla="*/ 36 h 43"/>
                  <a:gd name="T10" fmla="*/ 7 w 66"/>
                  <a:gd name="T11" fmla="*/ 32 h 43"/>
                  <a:gd name="T12" fmla="*/ 7 w 66"/>
                  <a:gd name="T13" fmla="*/ 3 h 43"/>
                  <a:gd name="T14" fmla="*/ 3 w 66"/>
                  <a:gd name="T15" fmla="*/ 0 h 43"/>
                  <a:gd name="T16" fmla="*/ 0 w 66"/>
                  <a:gd name="T17" fmla="*/ 3 h 43"/>
                  <a:gd name="T18" fmla="*/ 0 w 66"/>
                  <a:gd name="T19" fmla="*/ 32 h 43"/>
                  <a:gd name="T20" fmla="*/ 11 w 66"/>
                  <a:gd name="T21" fmla="*/ 43 h 43"/>
                  <a:gd name="T22" fmla="*/ 55 w 66"/>
                  <a:gd name="T23" fmla="*/ 43 h 43"/>
                  <a:gd name="T24" fmla="*/ 66 w 66"/>
                  <a:gd name="T25" fmla="*/ 32 h 43"/>
                  <a:gd name="T26" fmla="*/ 66 w 66"/>
                  <a:gd name="T27" fmla="*/ 3 h 43"/>
                  <a:gd name="T28" fmla="*/ 63 w 66"/>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3">
                    <a:moveTo>
                      <a:pt x="63" y="0"/>
                    </a:moveTo>
                    <a:cubicBezTo>
                      <a:pt x="61" y="0"/>
                      <a:pt x="59" y="1"/>
                      <a:pt x="59" y="3"/>
                    </a:cubicBezTo>
                    <a:cubicBezTo>
                      <a:pt x="59" y="32"/>
                      <a:pt x="59" y="32"/>
                      <a:pt x="59" y="32"/>
                    </a:cubicBezTo>
                    <a:cubicBezTo>
                      <a:pt x="59" y="34"/>
                      <a:pt x="57" y="36"/>
                      <a:pt x="55" y="36"/>
                    </a:cubicBezTo>
                    <a:cubicBezTo>
                      <a:pt x="11" y="36"/>
                      <a:pt x="11" y="36"/>
                      <a:pt x="11" y="36"/>
                    </a:cubicBezTo>
                    <a:cubicBezTo>
                      <a:pt x="9" y="36"/>
                      <a:pt x="7" y="34"/>
                      <a:pt x="7" y="32"/>
                    </a:cubicBezTo>
                    <a:cubicBezTo>
                      <a:pt x="7" y="3"/>
                      <a:pt x="7" y="3"/>
                      <a:pt x="7" y="3"/>
                    </a:cubicBezTo>
                    <a:cubicBezTo>
                      <a:pt x="7" y="1"/>
                      <a:pt x="5" y="0"/>
                      <a:pt x="3" y="0"/>
                    </a:cubicBezTo>
                    <a:cubicBezTo>
                      <a:pt x="1" y="0"/>
                      <a:pt x="0" y="1"/>
                      <a:pt x="0" y="3"/>
                    </a:cubicBezTo>
                    <a:cubicBezTo>
                      <a:pt x="0" y="32"/>
                      <a:pt x="0" y="32"/>
                      <a:pt x="0" y="32"/>
                    </a:cubicBezTo>
                    <a:cubicBezTo>
                      <a:pt x="0" y="38"/>
                      <a:pt x="5" y="43"/>
                      <a:pt x="11" y="43"/>
                    </a:cubicBezTo>
                    <a:cubicBezTo>
                      <a:pt x="55" y="43"/>
                      <a:pt x="55" y="43"/>
                      <a:pt x="55" y="43"/>
                    </a:cubicBezTo>
                    <a:cubicBezTo>
                      <a:pt x="61" y="43"/>
                      <a:pt x="66" y="38"/>
                      <a:pt x="66" y="32"/>
                    </a:cubicBezTo>
                    <a:cubicBezTo>
                      <a:pt x="66" y="3"/>
                      <a:pt x="66" y="3"/>
                      <a:pt x="66" y="3"/>
                    </a:cubicBezTo>
                    <a:cubicBezTo>
                      <a:pt x="66" y="1"/>
                      <a:pt x="65" y="0"/>
                      <a:pt x="6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30" name="Freeform 50"/>
              <p:cNvSpPr/>
              <p:nvPr/>
            </p:nvSpPr>
            <p:spPr bwMode="auto">
              <a:xfrm>
                <a:off x="2402" y="1895"/>
                <a:ext cx="15" cy="28"/>
              </a:xfrm>
              <a:custGeom>
                <a:avLst/>
                <a:gdLst>
                  <a:gd name="T0" fmla="*/ 7 w 7"/>
                  <a:gd name="T1" fmla="*/ 10 h 14"/>
                  <a:gd name="T2" fmla="*/ 7 w 7"/>
                  <a:gd name="T3" fmla="*/ 4 h 14"/>
                  <a:gd name="T4" fmla="*/ 3 w 7"/>
                  <a:gd name="T5" fmla="*/ 0 h 14"/>
                  <a:gd name="T6" fmla="*/ 0 w 7"/>
                  <a:gd name="T7" fmla="*/ 4 h 14"/>
                  <a:gd name="T8" fmla="*/ 0 w 7"/>
                  <a:gd name="T9" fmla="*/ 10 h 14"/>
                  <a:gd name="T10" fmla="*/ 3 w 7"/>
                  <a:gd name="T11" fmla="*/ 14 h 14"/>
                  <a:gd name="T12" fmla="*/ 7 w 7"/>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10"/>
                    </a:moveTo>
                    <a:cubicBezTo>
                      <a:pt x="7" y="4"/>
                      <a:pt x="7" y="4"/>
                      <a:pt x="7" y="4"/>
                    </a:cubicBezTo>
                    <a:cubicBezTo>
                      <a:pt x="7" y="2"/>
                      <a:pt x="5" y="0"/>
                      <a:pt x="3" y="0"/>
                    </a:cubicBezTo>
                    <a:cubicBezTo>
                      <a:pt x="1" y="0"/>
                      <a:pt x="0" y="2"/>
                      <a:pt x="0" y="4"/>
                    </a:cubicBezTo>
                    <a:cubicBezTo>
                      <a:pt x="0" y="10"/>
                      <a:pt x="0" y="10"/>
                      <a:pt x="0" y="10"/>
                    </a:cubicBezTo>
                    <a:cubicBezTo>
                      <a:pt x="0" y="12"/>
                      <a:pt x="1" y="14"/>
                      <a:pt x="3" y="14"/>
                    </a:cubicBezTo>
                    <a:cubicBezTo>
                      <a:pt x="5" y="14"/>
                      <a:pt x="7" y="12"/>
                      <a:pt x="7" y="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31" name="Freeform 51"/>
              <p:cNvSpPr/>
              <p:nvPr/>
            </p:nvSpPr>
            <p:spPr bwMode="auto">
              <a:xfrm>
                <a:off x="2427" y="1868"/>
                <a:ext cx="16" cy="55"/>
              </a:xfrm>
              <a:custGeom>
                <a:avLst/>
                <a:gdLst>
                  <a:gd name="T0" fmla="*/ 8 w 8"/>
                  <a:gd name="T1" fmla="*/ 23 h 27"/>
                  <a:gd name="T2" fmla="*/ 8 w 8"/>
                  <a:gd name="T3" fmla="*/ 3 h 27"/>
                  <a:gd name="T4" fmla="*/ 4 w 8"/>
                  <a:gd name="T5" fmla="*/ 0 h 27"/>
                  <a:gd name="T6" fmla="*/ 0 w 8"/>
                  <a:gd name="T7" fmla="*/ 3 h 27"/>
                  <a:gd name="T8" fmla="*/ 0 w 8"/>
                  <a:gd name="T9" fmla="*/ 23 h 27"/>
                  <a:gd name="T10" fmla="*/ 4 w 8"/>
                  <a:gd name="T11" fmla="*/ 27 h 27"/>
                  <a:gd name="T12" fmla="*/ 8 w 8"/>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8" y="23"/>
                    </a:moveTo>
                    <a:cubicBezTo>
                      <a:pt x="8" y="3"/>
                      <a:pt x="8" y="3"/>
                      <a:pt x="8" y="3"/>
                    </a:cubicBezTo>
                    <a:cubicBezTo>
                      <a:pt x="8" y="1"/>
                      <a:pt x="6" y="0"/>
                      <a:pt x="4" y="0"/>
                    </a:cubicBezTo>
                    <a:cubicBezTo>
                      <a:pt x="2" y="0"/>
                      <a:pt x="0" y="1"/>
                      <a:pt x="0" y="3"/>
                    </a:cubicBezTo>
                    <a:cubicBezTo>
                      <a:pt x="0" y="23"/>
                      <a:pt x="0" y="23"/>
                      <a:pt x="0" y="23"/>
                    </a:cubicBezTo>
                    <a:cubicBezTo>
                      <a:pt x="0" y="25"/>
                      <a:pt x="2" y="27"/>
                      <a:pt x="4" y="27"/>
                    </a:cubicBezTo>
                    <a:cubicBezTo>
                      <a:pt x="6" y="27"/>
                      <a:pt x="8" y="25"/>
                      <a:pt x="8"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32" name="Freeform 52"/>
              <p:cNvSpPr/>
              <p:nvPr/>
            </p:nvSpPr>
            <p:spPr bwMode="auto">
              <a:xfrm>
                <a:off x="2453" y="1881"/>
                <a:ext cx="14" cy="42"/>
              </a:xfrm>
              <a:custGeom>
                <a:avLst/>
                <a:gdLst>
                  <a:gd name="T0" fmla="*/ 7 w 7"/>
                  <a:gd name="T1" fmla="*/ 17 h 21"/>
                  <a:gd name="T2" fmla="*/ 7 w 7"/>
                  <a:gd name="T3" fmla="*/ 4 h 21"/>
                  <a:gd name="T4" fmla="*/ 4 w 7"/>
                  <a:gd name="T5" fmla="*/ 0 h 21"/>
                  <a:gd name="T6" fmla="*/ 0 w 7"/>
                  <a:gd name="T7" fmla="*/ 4 h 21"/>
                  <a:gd name="T8" fmla="*/ 0 w 7"/>
                  <a:gd name="T9" fmla="*/ 17 h 21"/>
                  <a:gd name="T10" fmla="*/ 4 w 7"/>
                  <a:gd name="T11" fmla="*/ 21 h 21"/>
                  <a:gd name="T12" fmla="*/ 7 w 7"/>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17"/>
                    </a:moveTo>
                    <a:cubicBezTo>
                      <a:pt x="7" y="4"/>
                      <a:pt x="7" y="4"/>
                      <a:pt x="7" y="4"/>
                    </a:cubicBezTo>
                    <a:cubicBezTo>
                      <a:pt x="7" y="2"/>
                      <a:pt x="6" y="0"/>
                      <a:pt x="4" y="0"/>
                    </a:cubicBezTo>
                    <a:cubicBezTo>
                      <a:pt x="2" y="0"/>
                      <a:pt x="0" y="2"/>
                      <a:pt x="0" y="4"/>
                    </a:cubicBezTo>
                    <a:cubicBezTo>
                      <a:pt x="0" y="17"/>
                      <a:pt x="0" y="17"/>
                      <a:pt x="0" y="17"/>
                    </a:cubicBezTo>
                    <a:cubicBezTo>
                      <a:pt x="0" y="19"/>
                      <a:pt x="2" y="21"/>
                      <a:pt x="4" y="21"/>
                    </a:cubicBezTo>
                    <a:cubicBezTo>
                      <a:pt x="6" y="21"/>
                      <a:pt x="7" y="19"/>
                      <a:pt x="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33" name="Freeform 53"/>
              <p:cNvSpPr/>
              <p:nvPr/>
            </p:nvSpPr>
            <p:spPr bwMode="auto">
              <a:xfrm>
                <a:off x="2396" y="1965"/>
                <a:ext cx="77" cy="41"/>
              </a:xfrm>
              <a:custGeom>
                <a:avLst/>
                <a:gdLst>
                  <a:gd name="T0" fmla="*/ 30 w 38"/>
                  <a:gd name="T1" fmla="*/ 2 h 20"/>
                  <a:gd name="T2" fmla="*/ 26 w 38"/>
                  <a:gd name="T3" fmla="*/ 0 h 20"/>
                  <a:gd name="T4" fmla="*/ 12 w 38"/>
                  <a:gd name="T5" fmla="*/ 0 h 20"/>
                  <a:gd name="T6" fmla="*/ 8 w 38"/>
                  <a:gd name="T7" fmla="*/ 2 h 20"/>
                  <a:gd name="T8" fmla="*/ 1 w 38"/>
                  <a:gd name="T9" fmla="*/ 14 h 20"/>
                  <a:gd name="T10" fmla="*/ 2 w 38"/>
                  <a:gd name="T11" fmla="*/ 19 h 20"/>
                  <a:gd name="T12" fmla="*/ 7 w 38"/>
                  <a:gd name="T13" fmla="*/ 18 h 20"/>
                  <a:gd name="T14" fmla="*/ 14 w 38"/>
                  <a:gd name="T15" fmla="*/ 7 h 20"/>
                  <a:gd name="T16" fmla="*/ 24 w 38"/>
                  <a:gd name="T17" fmla="*/ 7 h 20"/>
                  <a:gd name="T18" fmla="*/ 31 w 38"/>
                  <a:gd name="T19" fmla="*/ 18 h 20"/>
                  <a:gd name="T20" fmla="*/ 34 w 38"/>
                  <a:gd name="T21" fmla="*/ 19 h 20"/>
                  <a:gd name="T22" fmla="*/ 36 w 38"/>
                  <a:gd name="T23" fmla="*/ 19 h 20"/>
                  <a:gd name="T24" fmla="*/ 37 w 38"/>
                  <a:gd name="T25" fmla="*/ 14 h 20"/>
                  <a:gd name="T26" fmla="*/ 30 w 38"/>
                  <a:gd name="T2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0">
                    <a:moveTo>
                      <a:pt x="30" y="2"/>
                    </a:moveTo>
                    <a:cubicBezTo>
                      <a:pt x="29" y="1"/>
                      <a:pt x="28" y="0"/>
                      <a:pt x="26" y="0"/>
                    </a:cubicBezTo>
                    <a:cubicBezTo>
                      <a:pt x="12" y="0"/>
                      <a:pt x="12" y="0"/>
                      <a:pt x="12" y="0"/>
                    </a:cubicBezTo>
                    <a:cubicBezTo>
                      <a:pt x="10" y="0"/>
                      <a:pt x="9" y="1"/>
                      <a:pt x="8" y="2"/>
                    </a:cubicBezTo>
                    <a:cubicBezTo>
                      <a:pt x="1" y="14"/>
                      <a:pt x="1" y="14"/>
                      <a:pt x="1" y="14"/>
                    </a:cubicBezTo>
                    <a:cubicBezTo>
                      <a:pt x="0" y="16"/>
                      <a:pt x="1" y="18"/>
                      <a:pt x="2" y="19"/>
                    </a:cubicBezTo>
                    <a:cubicBezTo>
                      <a:pt x="4" y="20"/>
                      <a:pt x="6" y="19"/>
                      <a:pt x="7" y="18"/>
                    </a:cubicBezTo>
                    <a:cubicBezTo>
                      <a:pt x="14" y="7"/>
                      <a:pt x="14" y="7"/>
                      <a:pt x="14" y="7"/>
                    </a:cubicBezTo>
                    <a:cubicBezTo>
                      <a:pt x="24" y="7"/>
                      <a:pt x="24" y="7"/>
                      <a:pt x="24" y="7"/>
                    </a:cubicBezTo>
                    <a:cubicBezTo>
                      <a:pt x="31" y="18"/>
                      <a:pt x="31" y="18"/>
                      <a:pt x="31" y="18"/>
                    </a:cubicBezTo>
                    <a:cubicBezTo>
                      <a:pt x="31" y="19"/>
                      <a:pt x="32" y="19"/>
                      <a:pt x="34" y="19"/>
                    </a:cubicBezTo>
                    <a:cubicBezTo>
                      <a:pt x="34" y="19"/>
                      <a:pt x="35" y="19"/>
                      <a:pt x="36" y="19"/>
                    </a:cubicBezTo>
                    <a:cubicBezTo>
                      <a:pt x="37" y="18"/>
                      <a:pt x="38" y="16"/>
                      <a:pt x="37" y="14"/>
                    </a:cubicBezTo>
                    <a:lnTo>
                      <a:pt x="3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grpSp>
        <p:grpSp>
          <p:nvGrpSpPr>
            <p:cNvPr id="19" name="Group 57"/>
            <p:cNvGrpSpPr/>
            <p:nvPr/>
          </p:nvGrpSpPr>
          <p:grpSpPr bwMode="auto">
            <a:xfrm flipH="1">
              <a:off x="4943647" y="4618813"/>
              <a:ext cx="394396" cy="389982"/>
              <a:chOff x="834" y="1832"/>
              <a:chExt cx="174" cy="172"/>
            </a:xfrm>
            <a:solidFill>
              <a:srgbClr val="267F42"/>
            </a:solidFill>
          </p:grpSpPr>
          <p:sp>
            <p:nvSpPr>
              <p:cNvPr id="26" name="Freeform 54"/>
              <p:cNvSpPr>
                <a:spLocks noEditPoints="1"/>
              </p:cNvSpPr>
              <p:nvPr/>
            </p:nvSpPr>
            <p:spPr bwMode="auto">
              <a:xfrm>
                <a:off x="834" y="1832"/>
                <a:ext cx="174" cy="172"/>
              </a:xfrm>
              <a:custGeom>
                <a:avLst/>
                <a:gdLst>
                  <a:gd name="T0" fmla="*/ 83 w 86"/>
                  <a:gd name="T1" fmla="*/ 33 h 85"/>
                  <a:gd name="T2" fmla="*/ 75 w 86"/>
                  <a:gd name="T3" fmla="*/ 28 h 85"/>
                  <a:gd name="T4" fmla="*/ 77 w 86"/>
                  <a:gd name="T5" fmla="*/ 17 h 85"/>
                  <a:gd name="T6" fmla="*/ 65 w 86"/>
                  <a:gd name="T7" fmla="*/ 8 h 85"/>
                  <a:gd name="T8" fmla="*/ 55 w 86"/>
                  <a:gd name="T9" fmla="*/ 10 h 85"/>
                  <a:gd name="T10" fmla="*/ 49 w 86"/>
                  <a:gd name="T11" fmla="*/ 0 h 85"/>
                  <a:gd name="T12" fmla="*/ 34 w 86"/>
                  <a:gd name="T13" fmla="*/ 3 h 85"/>
                  <a:gd name="T14" fmla="*/ 28 w 86"/>
                  <a:gd name="T15" fmla="*/ 11 h 85"/>
                  <a:gd name="T16" fmla="*/ 18 w 86"/>
                  <a:gd name="T17" fmla="*/ 8 h 85"/>
                  <a:gd name="T18" fmla="*/ 8 w 86"/>
                  <a:gd name="T19" fmla="*/ 21 h 85"/>
                  <a:gd name="T20" fmla="*/ 10 w 86"/>
                  <a:gd name="T21" fmla="*/ 31 h 85"/>
                  <a:gd name="T22" fmla="*/ 1 w 86"/>
                  <a:gd name="T23" fmla="*/ 36 h 85"/>
                  <a:gd name="T24" fmla="*/ 1 w 86"/>
                  <a:gd name="T25" fmla="*/ 49 h 85"/>
                  <a:gd name="T26" fmla="*/ 10 w 86"/>
                  <a:gd name="T27" fmla="*/ 54 h 85"/>
                  <a:gd name="T28" fmla="*/ 8 w 86"/>
                  <a:gd name="T29" fmla="*/ 64 h 85"/>
                  <a:gd name="T30" fmla="*/ 18 w 86"/>
                  <a:gd name="T31" fmla="*/ 77 h 85"/>
                  <a:gd name="T32" fmla="*/ 28 w 86"/>
                  <a:gd name="T33" fmla="*/ 74 h 85"/>
                  <a:gd name="T34" fmla="*/ 34 w 86"/>
                  <a:gd name="T35" fmla="*/ 82 h 85"/>
                  <a:gd name="T36" fmla="*/ 43 w 86"/>
                  <a:gd name="T37" fmla="*/ 85 h 85"/>
                  <a:gd name="T38" fmla="*/ 52 w 86"/>
                  <a:gd name="T39" fmla="*/ 82 h 85"/>
                  <a:gd name="T40" fmla="*/ 58 w 86"/>
                  <a:gd name="T41" fmla="*/ 74 h 85"/>
                  <a:gd name="T42" fmla="*/ 68 w 86"/>
                  <a:gd name="T43" fmla="*/ 77 h 85"/>
                  <a:gd name="T44" fmla="*/ 78 w 86"/>
                  <a:gd name="T45" fmla="*/ 64 h 85"/>
                  <a:gd name="T46" fmla="*/ 76 w 86"/>
                  <a:gd name="T47" fmla="*/ 54 h 85"/>
                  <a:gd name="T48" fmla="*/ 85 w 86"/>
                  <a:gd name="T49" fmla="*/ 49 h 85"/>
                  <a:gd name="T50" fmla="*/ 85 w 86"/>
                  <a:gd name="T51" fmla="*/ 36 h 85"/>
                  <a:gd name="T52" fmla="*/ 72 w 86"/>
                  <a:gd name="T53" fmla="*/ 48 h 85"/>
                  <a:gd name="T54" fmla="*/ 67 w 86"/>
                  <a:gd name="T55" fmla="*/ 56 h 85"/>
                  <a:gd name="T56" fmla="*/ 70 w 86"/>
                  <a:gd name="T57" fmla="*/ 65 h 85"/>
                  <a:gd name="T58" fmla="*/ 60 w 86"/>
                  <a:gd name="T59" fmla="*/ 67 h 85"/>
                  <a:gd name="T60" fmla="*/ 51 w 86"/>
                  <a:gd name="T61" fmla="*/ 69 h 85"/>
                  <a:gd name="T62" fmla="*/ 46 w 86"/>
                  <a:gd name="T63" fmla="*/ 78 h 85"/>
                  <a:gd name="T64" fmla="*/ 38 w 86"/>
                  <a:gd name="T65" fmla="*/ 72 h 85"/>
                  <a:gd name="T66" fmla="*/ 30 w 86"/>
                  <a:gd name="T67" fmla="*/ 67 h 85"/>
                  <a:gd name="T68" fmla="*/ 20 w 86"/>
                  <a:gd name="T69" fmla="*/ 70 h 85"/>
                  <a:gd name="T70" fmla="*/ 19 w 86"/>
                  <a:gd name="T71" fmla="*/ 59 h 85"/>
                  <a:gd name="T72" fmla="*/ 16 w 86"/>
                  <a:gd name="T73" fmla="*/ 51 h 85"/>
                  <a:gd name="T74" fmla="*/ 8 w 86"/>
                  <a:gd name="T75" fmla="*/ 46 h 85"/>
                  <a:gd name="T76" fmla="*/ 8 w 86"/>
                  <a:gd name="T77" fmla="*/ 39 h 85"/>
                  <a:gd name="T78" fmla="*/ 16 w 86"/>
                  <a:gd name="T79" fmla="*/ 35 h 85"/>
                  <a:gd name="T80" fmla="*/ 19 w 86"/>
                  <a:gd name="T81" fmla="*/ 26 h 85"/>
                  <a:gd name="T82" fmla="*/ 20 w 86"/>
                  <a:gd name="T83" fmla="*/ 15 h 85"/>
                  <a:gd name="T84" fmla="*/ 30 w 86"/>
                  <a:gd name="T85" fmla="*/ 18 h 85"/>
                  <a:gd name="T86" fmla="*/ 38 w 86"/>
                  <a:gd name="T87" fmla="*/ 14 h 85"/>
                  <a:gd name="T88" fmla="*/ 46 w 86"/>
                  <a:gd name="T89" fmla="*/ 7 h 85"/>
                  <a:gd name="T90" fmla="*/ 51 w 86"/>
                  <a:gd name="T91" fmla="*/ 16 h 85"/>
                  <a:gd name="T92" fmla="*/ 60 w 86"/>
                  <a:gd name="T93" fmla="*/ 18 h 85"/>
                  <a:gd name="T94" fmla="*/ 70 w 86"/>
                  <a:gd name="T95" fmla="*/ 20 h 85"/>
                  <a:gd name="T96" fmla="*/ 67 w 86"/>
                  <a:gd name="T97" fmla="*/ 29 h 85"/>
                  <a:gd name="T98" fmla="*/ 72 w 86"/>
                  <a:gd name="T99" fmla="*/ 37 h 85"/>
                  <a:gd name="T100" fmla="*/ 78 w 86"/>
                  <a:gd name="T101"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5">
                    <a:moveTo>
                      <a:pt x="85" y="36"/>
                    </a:moveTo>
                    <a:cubicBezTo>
                      <a:pt x="85" y="35"/>
                      <a:pt x="84" y="34"/>
                      <a:pt x="83" y="33"/>
                    </a:cubicBezTo>
                    <a:cubicBezTo>
                      <a:pt x="76" y="31"/>
                      <a:pt x="76" y="31"/>
                      <a:pt x="76" y="31"/>
                    </a:cubicBezTo>
                    <a:cubicBezTo>
                      <a:pt x="76" y="30"/>
                      <a:pt x="75" y="29"/>
                      <a:pt x="75" y="28"/>
                    </a:cubicBezTo>
                    <a:cubicBezTo>
                      <a:pt x="78" y="21"/>
                      <a:pt x="78" y="21"/>
                      <a:pt x="78" y="21"/>
                    </a:cubicBezTo>
                    <a:cubicBezTo>
                      <a:pt x="78" y="20"/>
                      <a:pt x="78" y="18"/>
                      <a:pt x="77" y="17"/>
                    </a:cubicBezTo>
                    <a:cubicBezTo>
                      <a:pt x="75" y="14"/>
                      <a:pt x="72" y="11"/>
                      <a:pt x="68" y="8"/>
                    </a:cubicBezTo>
                    <a:cubicBezTo>
                      <a:pt x="67" y="7"/>
                      <a:pt x="66" y="7"/>
                      <a:pt x="65" y="8"/>
                    </a:cubicBezTo>
                    <a:cubicBezTo>
                      <a:pt x="58" y="11"/>
                      <a:pt x="58" y="11"/>
                      <a:pt x="58" y="11"/>
                    </a:cubicBezTo>
                    <a:cubicBezTo>
                      <a:pt x="57" y="10"/>
                      <a:pt x="56" y="10"/>
                      <a:pt x="55" y="10"/>
                    </a:cubicBezTo>
                    <a:cubicBezTo>
                      <a:pt x="52" y="3"/>
                      <a:pt x="52" y="3"/>
                      <a:pt x="52" y="3"/>
                    </a:cubicBezTo>
                    <a:cubicBezTo>
                      <a:pt x="52" y="2"/>
                      <a:pt x="51" y="1"/>
                      <a:pt x="49" y="0"/>
                    </a:cubicBezTo>
                    <a:cubicBezTo>
                      <a:pt x="45" y="0"/>
                      <a:pt x="41" y="0"/>
                      <a:pt x="37" y="0"/>
                    </a:cubicBezTo>
                    <a:cubicBezTo>
                      <a:pt x="35" y="1"/>
                      <a:pt x="34" y="2"/>
                      <a:pt x="34" y="3"/>
                    </a:cubicBezTo>
                    <a:cubicBezTo>
                      <a:pt x="31" y="10"/>
                      <a:pt x="31" y="10"/>
                      <a:pt x="31" y="10"/>
                    </a:cubicBezTo>
                    <a:cubicBezTo>
                      <a:pt x="30" y="10"/>
                      <a:pt x="29" y="10"/>
                      <a:pt x="28" y="11"/>
                    </a:cubicBezTo>
                    <a:cubicBezTo>
                      <a:pt x="22" y="8"/>
                      <a:pt x="22" y="8"/>
                      <a:pt x="22" y="8"/>
                    </a:cubicBezTo>
                    <a:cubicBezTo>
                      <a:pt x="20" y="7"/>
                      <a:pt x="19" y="7"/>
                      <a:pt x="18" y="8"/>
                    </a:cubicBezTo>
                    <a:cubicBezTo>
                      <a:pt x="14" y="11"/>
                      <a:pt x="11" y="14"/>
                      <a:pt x="9" y="17"/>
                    </a:cubicBezTo>
                    <a:cubicBezTo>
                      <a:pt x="8" y="18"/>
                      <a:pt x="8" y="20"/>
                      <a:pt x="8" y="21"/>
                    </a:cubicBezTo>
                    <a:cubicBezTo>
                      <a:pt x="11" y="28"/>
                      <a:pt x="11" y="28"/>
                      <a:pt x="11" y="28"/>
                    </a:cubicBezTo>
                    <a:cubicBezTo>
                      <a:pt x="11" y="29"/>
                      <a:pt x="10" y="30"/>
                      <a:pt x="10" y="31"/>
                    </a:cubicBezTo>
                    <a:cubicBezTo>
                      <a:pt x="3" y="33"/>
                      <a:pt x="3" y="33"/>
                      <a:pt x="3" y="33"/>
                    </a:cubicBezTo>
                    <a:cubicBezTo>
                      <a:pt x="2" y="34"/>
                      <a:pt x="1" y="35"/>
                      <a:pt x="1" y="36"/>
                    </a:cubicBezTo>
                    <a:cubicBezTo>
                      <a:pt x="0" y="39"/>
                      <a:pt x="0" y="41"/>
                      <a:pt x="0" y="43"/>
                    </a:cubicBezTo>
                    <a:cubicBezTo>
                      <a:pt x="0" y="45"/>
                      <a:pt x="0" y="47"/>
                      <a:pt x="1" y="49"/>
                    </a:cubicBezTo>
                    <a:cubicBezTo>
                      <a:pt x="1" y="50"/>
                      <a:pt x="2" y="52"/>
                      <a:pt x="3" y="52"/>
                    </a:cubicBezTo>
                    <a:cubicBezTo>
                      <a:pt x="10" y="54"/>
                      <a:pt x="10" y="54"/>
                      <a:pt x="10" y="54"/>
                    </a:cubicBezTo>
                    <a:cubicBezTo>
                      <a:pt x="10" y="56"/>
                      <a:pt x="11" y="57"/>
                      <a:pt x="11" y="58"/>
                    </a:cubicBezTo>
                    <a:cubicBezTo>
                      <a:pt x="8" y="64"/>
                      <a:pt x="8" y="64"/>
                      <a:pt x="8" y="64"/>
                    </a:cubicBezTo>
                    <a:cubicBezTo>
                      <a:pt x="8" y="65"/>
                      <a:pt x="8" y="67"/>
                      <a:pt x="9" y="68"/>
                    </a:cubicBezTo>
                    <a:cubicBezTo>
                      <a:pt x="11" y="71"/>
                      <a:pt x="14" y="74"/>
                      <a:pt x="18" y="77"/>
                    </a:cubicBezTo>
                    <a:cubicBezTo>
                      <a:pt x="19" y="78"/>
                      <a:pt x="20" y="78"/>
                      <a:pt x="22" y="77"/>
                    </a:cubicBezTo>
                    <a:cubicBezTo>
                      <a:pt x="28" y="74"/>
                      <a:pt x="28" y="74"/>
                      <a:pt x="28" y="74"/>
                    </a:cubicBezTo>
                    <a:cubicBezTo>
                      <a:pt x="29" y="75"/>
                      <a:pt x="30" y="75"/>
                      <a:pt x="31" y="76"/>
                    </a:cubicBezTo>
                    <a:cubicBezTo>
                      <a:pt x="34" y="82"/>
                      <a:pt x="34" y="82"/>
                      <a:pt x="34" y="82"/>
                    </a:cubicBezTo>
                    <a:cubicBezTo>
                      <a:pt x="34" y="84"/>
                      <a:pt x="35" y="85"/>
                      <a:pt x="37" y="85"/>
                    </a:cubicBezTo>
                    <a:cubicBezTo>
                      <a:pt x="39" y="85"/>
                      <a:pt x="41" y="85"/>
                      <a:pt x="43" y="85"/>
                    </a:cubicBezTo>
                    <a:cubicBezTo>
                      <a:pt x="45" y="85"/>
                      <a:pt x="47" y="85"/>
                      <a:pt x="49" y="85"/>
                    </a:cubicBezTo>
                    <a:cubicBezTo>
                      <a:pt x="51" y="85"/>
                      <a:pt x="52" y="84"/>
                      <a:pt x="52" y="82"/>
                    </a:cubicBezTo>
                    <a:cubicBezTo>
                      <a:pt x="55" y="76"/>
                      <a:pt x="55" y="76"/>
                      <a:pt x="55" y="76"/>
                    </a:cubicBezTo>
                    <a:cubicBezTo>
                      <a:pt x="56" y="75"/>
                      <a:pt x="57" y="75"/>
                      <a:pt x="58" y="74"/>
                    </a:cubicBezTo>
                    <a:cubicBezTo>
                      <a:pt x="65" y="77"/>
                      <a:pt x="65" y="77"/>
                      <a:pt x="65" y="77"/>
                    </a:cubicBezTo>
                    <a:cubicBezTo>
                      <a:pt x="66" y="78"/>
                      <a:pt x="67" y="78"/>
                      <a:pt x="68" y="77"/>
                    </a:cubicBezTo>
                    <a:cubicBezTo>
                      <a:pt x="72" y="74"/>
                      <a:pt x="75" y="71"/>
                      <a:pt x="77" y="68"/>
                    </a:cubicBezTo>
                    <a:cubicBezTo>
                      <a:pt x="78" y="67"/>
                      <a:pt x="78" y="65"/>
                      <a:pt x="78" y="64"/>
                    </a:cubicBezTo>
                    <a:cubicBezTo>
                      <a:pt x="75" y="58"/>
                      <a:pt x="75" y="58"/>
                      <a:pt x="75" y="58"/>
                    </a:cubicBezTo>
                    <a:cubicBezTo>
                      <a:pt x="75" y="57"/>
                      <a:pt x="76" y="56"/>
                      <a:pt x="76" y="54"/>
                    </a:cubicBezTo>
                    <a:cubicBezTo>
                      <a:pt x="83" y="52"/>
                      <a:pt x="83" y="52"/>
                      <a:pt x="83" y="52"/>
                    </a:cubicBezTo>
                    <a:cubicBezTo>
                      <a:pt x="84" y="52"/>
                      <a:pt x="85" y="50"/>
                      <a:pt x="85" y="49"/>
                    </a:cubicBezTo>
                    <a:cubicBezTo>
                      <a:pt x="86" y="47"/>
                      <a:pt x="86" y="45"/>
                      <a:pt x="86" y="43"/>
                    </a:cubicBezTo>
                    <a:cubicBezTo>
                      <a:pt x="86" y="41"/>
                      <a:pt x="86" y="39"/>
                      <a:pt x="85" y="36"/>
                    </a:cubicBezTo>
                    <a:moveTo>
                      <a:pt x="78" y="46"/>
                    </a:moveTo>
                    <a:cubicBezTo>
                      <a:pt x="72" y="48"/>
                      <a:pt x="72" y="48"/>
                      <a:pt x="72" y="48"/>
                    </a:cubicBezTo>
                    <a:cubicBezTo>
                      <a:pt x="71" y="48"/>
                      <a:pt x="70" y="49"/>
                      <a:pt x="70" y="51"/>
                    </a:cubicBezTo>
                    <a:cubicBezTo>
                      <a:pt x="69" y="52"/>
                      <a:pt x="68" y="54"/>
                      <a:pt x="67" y="56"/>
                    </a:cubicBezTo>
                    <a:cubicBezTo>
                      <a:pt x="67" y="57"/>
                      <a:pt x="67" y="58"/>
                      <a:pt x="67" y="59"/>
                    </a:cubicBezTo>
                    <a:cubicBezTo>
                      <a:pt x="70" y="65"/>
                      <a:pt x="70" y="65"/>
                      <a:pt x="70" y="65"/>
                    </a:cubicBezTo>
                    <a:cubicBezTo>
                      <a:pt x="69" y="67"/>
                      <a:pt x="67" y="68"/>
                      <a:pt x="66" y="70"/>
                    </a:cubicBezTo>
                    <a:cubicBezTo>
                      <a:pt x="60" y="67"/>
                      <a:pt x="60" y="67"/>
                      <a:pt x="60" y="67"/>
                    </a:cubicBezTo>
                    <a:cubicBezTo>
                      <a:pt x="59" y="66"/>
                      <a:pt x="57" y="66"/>
                      <a:pt x="56" y="67"/>
                    </a:cubicBezTo>
                    <a:cubicBezTo>
                      <a:pt x="55" y="68"/>
                      <a:pt x="53" y="69"/>
                      <a:pt x="51" y="69"/>
                    </a:cubicBezTo>
                    <a:cubicBezTo>
                      <a:pt x="50" y="70"/>
                      <a:pt x="49" y="70"/>
                      <a:pt x="48" y="72"/>
                    </a:cubicBezTo>
                    <a:cubicBezTo>
                      <a:pt x="46" y="78"/>
                      <a:pt x="46" y="78"/>
                      <a:pt x="46" y="78"/>
                    </a:cubicBezTo>
                    <a:cubicBezTo>
                      <a:pt x="44" y="78"/>
                      <a:pt x="42" y="78"/>
                      <a:pt x="40" y="78"/>
                    </a:cubicBezTo>
                    <a:cubicBezTo>
                      <a:pt x="38" y="72"/>
                      <a:pt x="38" y="72"/>
                      <a:pt x="38" y="72"/>
                    </a:cubicBezTo>
                    <a:cubicBezTo>
                      <a:pt x="37" y="70"/>
                      <a:pt x="36" y="70"/>
                      <a:pt x="35" y="69"/>
                    </a:cubicBezTo>
                    <a:cubicBezTo>
                      <a:pt x="33" y="69"/>
                      <a:pt x="31" y="68"/>
                      <a:pt x="30" y="67"/>
                    </a:cubicBezTo>
                    <a:cubicBezTo>
                      <a:pt x="29" y="66"/>
                      <a:pt x="27" y="66"/>
                      <a:pt x="26" y="67"/>
                    </a:cubicBezTo>
                    <a:cubicBezTo>
                      <a:pt x="20" y="70"/>
                      <a:pt x="20" y="70"/>
                      <a:pt x="20" y="70"/>
                    </a:cubicBezTo>
                    <a:cubicBezTo>
                      <a:pt x="19" y="68"/>
                      <a:pt x="17" y="67"/>
                      <a:pt x="16" y="65"/>
                    </a:cubicBezTo>
                    <a:cubicBezTo>
                      <a:pt x="19" y="59"/>
                      <a:pt x="19" y="59"/>
                      <a:pt x="19" y="59"/>
                    </a:cubicBezTo>
                    <a:cubicBezTo>
                      <a:pt x="19" y="58"/>
                      <a:pt x="19" y="57"/>
                      <a:pt x="19" y="56"/>
                    </a:cubicBezTo>
                    <a:cubicBezTo>
                      <a:pt x="18" y="54"/>
                      <a:pt x="17" y="52"/>
                      <a:pt x="16" y="51"/>
                    </a:cubicBezTo>
                    <a:cubicBezTo>
                      <a:pt x="16" y="49"/>
                      <a:pt x="15" y="48"/>
                      <a:pt x="14" y="48"/>
                    </a:cubicBezTo>
                    <a:cubicBezTo>
                      <a:pt x="8" y="46"/>
                      <a:pt x="8" y="46"/>
                      <a:pt x="8" y="46"/>
                    </a:cubicBezTo>
                    <a:cubicBezTo>
                      <a:pt x="8" y="45"/>
                      <a:pt x="8" y="44"/>
                      <a:pt x="8" y="43"/>
                    </a:cubicBezTo>
                    <a:cubicBezTo>
                      <a:pt x="8" y="42"/>
                      <a:pt x="8" y="41"/>
                      <a:pt x="8" y="39"/>
                    </a:cubicBezTo>
                    <a:cubicBezTo>
                      <a:pt x="14" y="37"/>
                      <a:pt x="14" y="37"/>
                      <a:pt x="14" y="37"/>
                    </a:cubicBezTo>
                    <a:cubicBezTo>
                      <a:pt x="15" y="37"/>
                      <a:pt x="16" y="36"/>
                      <a:pt x="16" y="35"/>
                    </a:cubicBezTo>
                    <a:cubicBezTo>
                      <a:pt x="17" y="33"/>
                      <a:pt x="18" y="31"/>
                      <a:pt x="19" y="29"/>
                    </a:cubicBezTo>
                    <a:cubicBezTo>
                      <a:pt x="19" y="28"/>
                      <a:pt x="19" y="27"/>
                      <a:pt x="19" y="26"/>
                    </a:cubicBezTo>
                    <a:cubicBezTo>
                      <a:pt x="16" y="20"/>
                      <a:pt x="16" y="20"/>
                      <a:pt x="16" y="20"/>
                    </a:cubicBezTo>
                    <a:cubicBezTo>
                      <a:pt x="17" y="18"/>
                      <a:pt x="19" y="17"/>
                      <a:pt x="20" y="15"/>
                    </a:cubicBezTo>
                    <a:cubicBezTo>
                      <a:pt x="26" y="18"/>
                      <a:pt x="26" y="18"/>
                      <a:pt x="26" y="18"/>
                    </a:cubicBezTo>
                    <a:cubicBezTo>
                      <a:pt x="27" y="19"/>
                      <a:pt x="29" y="19"/>
                      <a:pt x="30" y="18"/>
                    </a:cubicBezTo>
                    <a:cubicBezTo>
                      <a:pt x="31" y="17"/>
                      <a:pt x="33" y="17"/>
                      <a:pt x="35" y="16"/>
                    </a:cubicBezTo>
                    <a:cubicBezTo>
                      <a:pt x="36" y="16"/>
                      <a:pt x="37" y="15"/>
                      <a:pt x="38" y="14"/>
                    </a:cubicBezTo>
                    <a:cubicBezTo>
                      <a:pt x="40" y="7"/>
                      <a:pt x="40" y="7"/>
                      <a:pt x="40" y="7"/>
                    </a:cubicBezTo>
                    <a:cubicBezTo>
                      <a:pt x="42" y="7"/>
                      <a:pt x="44" y="7"/>
                      <a:pt x="46" y="7"/>
                    </a:cubicBezTo>
                    <a:cubicBezTo>
                      <a:pt x="48" y="14"/>
                      <a:pt x="48" y="14"/>
                      <a:pt x="48" y="14"/>
                    </a:cubicBezTo>
                    <a:cubicBezTo>
                      <a:pt x="49" y="15"/>
                      <a:pt x="50" y="16"/>
                      <a:pt x="51" y="16"/>
                    </a:cubicBezTo>
                    <a:cubicBezTo>
                      <a:pt x="53" y="17"/>
                      <a:pt x="55" y="17"/>
                      <a:pt x="56" y="18"/>
                    </a:cubicBezTo>
                    <a:cubicBezTo>
                      <a:pt x="57" y="19"/>
                      <a:pt x="59" y="19"/>
                      <a:pt x="60" y="18"/>
                    </a:cubicBezTo>
                    <a:cubicBezTo>
                      <a:pt x="66" y="15"/>
                      <a:pt x="66" y="15"/>
                      <a:pt x="66" y="15"/>
                    </a:cubicBezTo>
                    <a:cubicBezTo>
                      <a:pt x="67" y="17"/>
                      <a:pt x="69" y="18"/>
                      <a:pt x="70" y="20"/>
                    </a:cubicBezTo>
                    <a:cubicBezTo>
                      <a:pt x="67" y="26"/>
                      <a:pt x="67" y="26"/>
                      <a:pt x="67" y="26"/>
                    </a:cubicBezTo>
                    <a:cubicBezTo>
                      <a:pt x="67" y="27"/>
                      <a:pt x="67" y="28"/>
                      <a:pt x="67" y="29"/>
                    </a:cubicBezTo>
                    <a:cubicBezTo>
                      <a:pt x="68" y="31"/>
                      <a:pt x="69" y="33"/>
                      <a:pt x="70" y="35"/>
                    </a:cubicBezTo>
                    <a:cubicBezTo>
                      <a:pt x="70" y="36"/>
                      <a:pt x="71" y="37"/>
                      <a:pt x="72" y="37"/>
                    </a:cubicBezTo>
                    <a:cubicBezTo>
                      <a:pt x="78" y="39"/>
                      <a:pt x="78" y="39"/>
                      <a:pt x="78" y="39"/>
                    </a:cubicBezTo>
                    <a:cubicBezTo>
                      <a:pt x="78" y="41"/>
                      <a:pt x="78" y="42"/>
                      <a:pt x="78" y="43"/>
                    </a:cubicBezTo>
                    <a:cubicBezTo>
                      <a:pt x="78" y="44"/>
                      <a:pt x="78" y="45"/>
                      <a:pt x="78" y="4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27" name="Freeform 55"/>
              <p:cNvSpPr>
                <a:spLocks noEditPoints="1"/>
              </p:cNvSpPr>
              <p:nvPr/>
            </p:nvSpPr>
            <p:spPr bwMode="auto">
              <a:xfrm>
                <a:off x="887" y="1883"/>
                <a:ext cx="69" cy="6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6 h 34"/>
                  <a:gd name="T12" fmla="*/ 7 w 34"/>
                  <a:gd name="T13" fmla="*/ 17 h 34"/>
                  <a:gd name="T14" fmla="*/ 17 w 34"/>
                  <a:gd name="T15" fmla="*/ 7 h 34"/>
                  <a:gd name="T16" fmla="*/ 27 w 34"/>
                  <a:gd name="T17" fmla="*/ 17 h 34"/>
                  <a:gd name="T18" fmla="*/ 17 w 34"/>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7"/>
                      <a:pt x="0" y="17"/>
                    </a:cubicBezTo>
                    <a:cubicBezTo>
                      <a:pt x="0" y="26"/>
                      <a:pt x="8" y="34"/>
                      <a:pt x="17" y="34"/>
                    </a:cubicBezTo>
                    <a:cubicBezTo>
                      <a:pt x="26" y="34"/>
                      <a:pt x="34" y="26"/>
                      <a:pt x="34" y="17"/>
                    </a:cubicBezTo>
                    <a:cubicBezTo>
                      <a:pt x="34" y="7"/>
                      <a:pt x="26" y="0"/>
                      <a:pt x="17" y="0"/>
                    </a:cubicBezTo>
                    <a:moveTo>
                      <a:pt x="17" y="26"/>
                    </a:moveTo>
                    <a:cubicBezTo>
                      <a:pt x="12" y="26"/>
                      <a:pt x="7" y="22"/>
                      <a:pt x="7" y="17"/>
                    </a:cubicBezTo>
                    <a:cubicBezTo>
                      <a:pt x="7" y="11"/>
                      <a:pt x="12" y="7"/>
                      <a:pt x="17" y="7"/>
                    </a:cubicBezTo>
                    <a:cubicBezTo>
                      <a:pt x="22" y="7"/>
                      <a:pt x="27" y="11"/>
                      <a:pt x="27" y="17"/>
                    </a:cubicBezTo>
                    <a:cubicBezTo>
                      <a:pt x="27" y="22"/>
                      <a:pt x="22" y="26"/>
                      <a:pt x="17" y="2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grpSp>
        <p:sp>
          <p:nvSpPr>
            <p:cNvPr id="20" name="Freeform 56"/>
            <p:cNvSpPr>
              <a:spLocks noEditPoints="1"/>
            </p:cNvSpPr>
            <p:nvPr/>
          </p:nvSpPr>
          <p:spPr bwMode="auto">
            <a:xfrm flipH="1">
              <a:off x="3232331" y="4677765"/>
              <a:ext cx="394396" cy="272081"/>
            </a:xfrm>
            <a:custGeom>
              <a:avLst/>
              <a:gdLst>
                <a:gd name="T0" fmla="*/ 82 w 86"/>
                <a:gd name="T1" fmla="*/ 7 h 59"/>
                <a:gd name="T2" fmla="*/ 74 w 86"/>
                <a:gd name="T3" fmla="*/ 4 h 59"/>
                <a:gd name="T4" fmla="*/ 66 w 86"/>
                <a:gd name="T5" fmla="*/ 7 h 59"/>
                <a:gd name="T6" fmla="*/ 63 w 86"/>
                <a:gd name="T7" fmla="*/ 15 h 59"/>
                <a:gd name="T8" fmla="*/ 64 w 86"/>
                <a:gd name="T9" fmla="*/ 20 h 59"/>
                <a:gd name="T10" fmla="*/ 50 w 86"/>
                <a:gd name="T11" fmla="*/ 32 h 59"/>
                <a:gd name="T12" fmla="*/ 42 w 86"/>
                <a:gd name="T13" fmla="*/ 30 h 59"/>
                <a:gd name="T14" fmla="*/ 35 w 86"/>
                <a:gd name="T15" fmla="*/ 32 h 59"/>
                <a:gd name="T16" fmla="*/ 25 w 86"/>
                <a:gd name="T17" fmla="*/ 20 h 59"/>
                <a:gd name="T18" fmla="*/ 23 w 86"/>
                <a:gd name="T19" fmla="*/ 4 h 59"/>
                <a:gd name="T20" fmla="*/ 14 w 86"/>
                <a:gd name="T21" fmla="*/ 0 h 59"/>
                <a:gd name="T22" fmla="*/ 4 w 86"/>
                <a:gd name="T23" fmla="*/ 4 h 59"/>
                <a:gd name="T24" fmla="*/ 0 w 86"/>
                <a:gd name="T25" fmla="*/ 14 h 59"/>
                <a:gd name="T26" fmla="*/ 4 w 86"/>
                <a:gd name="T27" fmla="*/ 23 h 59"/>
                <a:gd name="T28" fmla="*/ 14 w 86"/>
                <a:gd name="T29" fmla="*/ 27 h 59"/>
                <a:gd name="T30" fmla="*/ 20 w 86"/>
                <a:gd name="T31" fmla="*/ 25 h 59"/>
                <a:gd name="T32" fmla="*/ 30 w 86"/>
                <a:gd name="T33" fmla="*/ 37 h 59"/>
                <a:gd name="T34" fmla="*/ 32 w 86"/>
                <a:gd name="T35" fmla="*/ 55 h 59"/>
                <a:gd name="T36" fmla="*/ 42 w 86"/>
                <a:gd name="T37" fmla="*/ 59 h 59"/>
                <a:gd name="T38" fmla="*/ 52 w 86"/>
                <a:gd name="T39" fmla="*/ 55 h 59"/>
                <a:gd name="T40" fmla="*/ 55 w 86"/>
                <a:gd name="T41" fmla="*/ 38 h 59"/>
                <a:gd name="T42" fmla="*/ 69 w 86"/>
                <a:gd name="T43" fmla="*/ 25 h 59"/>
                <a:gd name="T44" fmla="*/ 74 w 86"/>
                <a:gd name="T45" fmla="*/ 27 h 59"/>
                <a:gd name="T46" fmla="*/ 82 w 86"/>
                <a:gd name="T47" fmla="*/ 23 h 59"/>
                <a:gd name="T48" fmla="*/ 86 w 86"/>
                <a:gd name="T49" fmla="*/ 15 h 59"/>
                <a:gd name="T50" fmla="*/ 82 w 86"/>
                <a:gd name="T51" fmla="*/ 7 h 59"/>
                <a:gd name="T52" fmla="*/ 9 w 86"/>
                <a:gd name="T53" fmla="*/ 18 h 59"/>
                <a:gd name="T54" fmla="*/ 8 w 86"/>
                <a:gd name="T55" fmla="*/ 14 h 59"/>
                <a:gd name="T56" fmla="*/ 9 w 86"/>
                <a:gd name="T57" fmla="*/ 9 h 59"/>
                <a:gd name="T58" fmla="*/ 14 w 86"/>
                <a:gd name="T59" fmla="*/ 8 h 59"/>
                <a:gd name="T60" fmla="*/ 18 w 86"/>
                <a:gd name="T61" fmla="*/ 9 h 59"/>
                <a:gd name="T62" fmla="*/ 18 w 86"/>
                <a:gd name="T63" fmla="*/ 18 h 59"/>
                <a:gd name="T64" fmla="*/ 9 w 86"/>
                <a:gd name="T65" fmla="*/ 18 h 59"/>
                <a:gd name="T66" fmla="*/ 77 w 86"/>
                <a:gd name="T67" fmla="*/ 18 h 59"/>
                <a:gd name="T68" fmla="*/ 71 w 86"/>
                <a:gd name="T69" fmla="*/ 18 h 59"/>
                <a:gd name="T70" fmla="*/ 70 w 86"/>
                <a:gd name="T71" fmla="*/ 15 h 59"/>
                <a:gd name="T72" fmla="*/ 71 w 86"/>
                <a:gd name="T73" fmla="*/ 12 h 59"/>
                <a:gd name="T74" fmla="*/ 74 w 86"/>
                <a:gd name="T75" fmla="*/ 11 h 59"/>
                <a:gd name="T76" fmla="*/ 77 w 86"/>
                <a:gd name="T77" fmla="*/ 12 h 59"/>
                <a:gd name="T78" fmla="*/ 78 w 86"/>
                <a:gd name="T79" fmla="*/ 15 h 59"/>
                <a:gd name="T80" fmla="*/ 77 w 86"/>
                <a:gd name="T81"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59">
                  <a:moveTo>
                    <a:pt x="82" y="7"/>
                  </a:moveTo>
                  <a:cubicBezTo>
                    <a:pt x="80" y="5"/>
                    <a:pt x="77" y="4"/>
                    <a:pt x="74" y="4"/>
                  </a:cubicBezTo>
                  <a:cubicBezTo>
                    <a:pt x="71" y="4"/>
                    <a:pt x="68" y="5"/>
                    <a:pt x="66" y="7"/>
                  </a:cubicBezTo>
                  <a:cubicBezTo>
                    <a:pt x="64" y="9"/>
                    <a:pt x="63" y="12"/>
                    <a:pt x="63" y="15"/>
                  </a:cubicBezTo>
                  <a:cubicBezTo>
                    <a:pt x="63" y="17"/>
                    <a:pt x="63" y="18"/>
                    <a:pt x="64" y="20"/>
                  </a:cubicBezTo>
                  <a:cubicBezTo>
                    <a:pt x="50" y="32"/>
                    <a:pt x="50" y="32"/>
                    <a:pt x="50" y="32"/>
                  </a:cubicBezTo>
                  <a:cubicBezTo>
                    <a:pt x="47" y="31"/>
                    <a:pt x="45" y="30"/>
                    <a:pt x="42" y="30"/>
                  </a:cubicBezTo>
                  <a:cubicBezTo>
                    <a:pt x="40" y="30"/>
                    <a:pt x="37" y="31"/>
                    <a:pt x="35" y="32"/>
                  </a:cubicBezTo>
                  <a:cubicBezTo>
                    <a:pt x="25" y="20"/>
                    <a:pt x="25" y="20"/>
                    <a:pt x="25" y="20"/>
                  </a:cubicBezTo>
                  <a:cubicBezTo>
                    <a:pt x="28" y="15"/>
                    <a:pt x="27" y="8"/>
                    <a:pt x="23" y="4"/>
                  </a:cubicBezTo>
                  <a:cubicBezTo>
                    <a:pt x="21" y="2"/>
                    <a:pt x="17" y="0"/>
                    <a:pt x="14" y="0"/>
                  </a:cubicBezTo>
                  <a:cubicBezTo>
                    <a:pt x="10" y="0"/>
                    <a:pt x="7" y="2"/>
                    <a:pt x="4" y="4"/>
                  </a:cubicBezTo>
                  <a:cubicBezTo>
                    <a:pt x="2" y="7"/>
                    <a:pt x="0" y="10"/>
                    <a:pt x="0" y="14"/>
                  </a:cubicBezTo>
                  <a:cubicBezTo>
                    <a:pt x="0" y="17"/>
                    <a:pt x="2" y="20"/>
                    <a:pt x="4" y="23"/>
                  </a:cubicBezTo>
                  <a:cubicBezTo>
                    <a:pt x="7" y="25"/>
                    <a:pt x="10" y="27"/>
                    <a:pt x="14" y="27"/>
                  </a:cubicBezTo>
                  <a:cubicBezTo>
                    <a:pt x="16" y="27"/>
                    <a:pt x="18" y="26"/>
                    <a:pt x="20" y="25"/>
                  </a:cubicBezTo>
                  <a:cubicBezTo>
                    <a:pt x="30" y="37"/>
                    <a:pt x="30" y="37"/>
                    <a:pt x="30" y="37"/>
                  </a:cubicBezTo>
                  <a:cubicBezTo>
                    <a:pt x="27" y="43"/>
                    <a:pt x="27" y="50"/>
                    <a:pt x="32" y="55"/>
                  </a:cubicBezTo>
                  <a:cubicBezTo>
                    <a:pt x="35" y="58"/>
                    <a:pt x="38" y="59"/>
                    <a:pt x="42" y="59"/>
                  </a:cubicBezTo>
                  <a:cubicBezTo>
                    <a:pt x="46" y="59"/>
                    <a:pt x="50" y="58"/>
                    <a:pt x="52" y="55"/>
                  </a:cubicBezTo>
                  <a:cubicBezTo>
                    <a:pt x="57" y="50"/>
                    <a:pt x="58" y="43"/>
                    <a:pt x="55" y="38"/>
                  </a:cubicBezTo>
                  <a:cubicBezTo>
                    <a:pt x="69" y="25"/>
                    <a:pt x="69" y="25"/>
                    <a:pt x="69" y="25"/>
                  </a:cubicBezTo>
                  <a:cubicBezTo>
                    <a:pt x="71" y="26"/>
                    <a:pt x="72" y="27"/>
                    <a:pt x="74" y="27"/>
                  </a:cubicBezTo>
                  <a:cubicBezTo>
                    <a:pt x="77" y="27"/>
                    <a:pt x="80" y="25"/>
                    <a:pt x="82" y="23"/>
                  </a:cubicBezTo>
                  <a:cubicBezTo>
                    <a:pt x="85" y="21"/>
                    <a:pt x="86" y="18"/>
                    <a:pt x="86" y="15"/>
                  </a:cubicBezTo>
                  <a:cubicBezTo>
                    <a:pt x="86" y="12"/>
                    <a:pt x="85" y="9"/>
                    <a:pt x="82" y="7"/>
                  </a:cubicBezTo>
                  <a:moveTo>
                    <a:pt x="9" y="18"/>
                  </a:moveTo>
                  <a:cubicBezTo>
                    <a:pt x="8" y="17"/>
                    <a:pt x="8" y="15"/>
                    <a:pt x="8" y="14"/>
                  </a:cubicBezTo>
                  <a:cubicBezTo>
                    <a:pt x="8" y="12"/>
                    <a:pt x="8" y="10"/>
                    <a:pt x="9" y="9"/>
                  </a:cubicBezTo>
                  <a:cubicBezTo>
                    <a:pt x="11" y="8"/>
                    <a:pt x="12" y="8"/>
                    <a:pt x="14" y="8"/>
                  </a:cubicBezTo>
                  <a:cubicBezTo>
                    <a:pt x="15" y="8"/>
                    <a:pt x="17" y="8"/>
                    <a:pt x="18" y="9"/>
                  </a:cubicBezTo>
                  <a:cubicBezTo>
                    <a:pt x="20" y="12"/>
                    <a:pt x="20" y="15"/>
                    <a:pt x="18" y="18"/>
                  </a:cubicBezTo>
                  <a:cubicBezTo>
                    <a:pt x="16" y="20"/>
                    <a:pt x="12" y="20"/>
                    <a:pt x="9" y="18"/>
                  </a:cubicBezTo>
                  <a:moveTo>
                    <a:pt x="77" y="18"/>
                  </a:moveTo>
                  <a:cubicBezTo>
                    <a:pt x="76" y="20"/>
                    <a:pt x="73" y="20"/>
                    <a:pt x="71" y="18"/>
                  </a:cubicBezTo>
                  <a:cubicBezTo>
                    <a:pt x="71" y="17"/>
                    <a:pt x="70" y="16"/>
                    <a:pt x="70" y="15"/>
                  </a:cubicBezTo>
                  <a:cubicBezTo>
                    <a:pt x="70" y="14"/>
                    <a:pt x="71" y="13"/>
                    <a:pt x="71" y="12"/>
                  </a:cubicBezTo>
                  <a:cubicBezTo>
                    <a:pt x="72" y="11"/>
                    <a:pt x="73" y="11"/>
                    <a:pt x="74" y="11"/>
                  </a:cubicBezTo>
                  <a:cubicBezTo>
                    <a:pt x="75" y="11"/>
                    <a:pt x="76" y="11"/>
                    <a:pt x="77" y="12"/>
                  </a:cubicBezTo>
                  <a:cubicBezTo>
                    <a:pt x="78" y="13"/>
                    <a:pt x="78" y="14"/>
                    <a:pt x="78" y="15"/>
                  </a:cubicBezTo>
                  <a:cubicBezTo>
                    <a:pt x="78" y="16"/>
                    <a:pt x="78" y="17"/>
                    <a:pt x="77" y="18"/>
                  </a:cubicBezTo>
                </a:path>
              </a:pathLst>
            </a:custGeom>
            <a:solidFill>
              <a:srgbClr val="DF6282"/>
            </a:solidFill>
            <a:ln>
              <a:noFill/>
            </a:ln>
            <a:extLst/>
          </p:spPr>
          <p:txBody>
            <a:bodyPr/>
            <a:lstStyle/>
            <a:p>
              <a:endParaRPr lang="zh-CN" altLang="en-US" sz="3200">
                <a:solidFill>
                  <a:schemeClr val="bg1">
                    <a:lumMod val="50000"/>
                  </a:schemeClr>
                </a:solidFill>
              </a:endParaRPr>
            </a:p>
          </p:txBody>
        </p:sp>
        <p:sp>
          <p:nvSpPr>
            <p:cNvPr id="21" name="Rectangle 59"/>
            <p:cNvSpPr>
              <a:spLocks noChangeArrowheads="1"/>
            </p:cNvSpPr>
            <p:nvPr/>
          </p:nvSpPr>
          <p:spPr bwMode="auto">
            <a:xfrm flipH="1">
              <a:off x="949825" y="2079391"/>
              <a:ext cx="5016078" cy="195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itchFamily="34" charset="0"/>
                <a:buNone/>
              </a:pPr>
              <a:r>
                <a:rPr lang="en-US" altLang="zh-CN" sz="2000" b="1" dirty="0">
                  <a:solidFill>
                    <a:schemeClr val="bg1">
                      <a:lumMod val="50000"/>
                    </a:schemeClr>
                  </a:solidFill>
                  <a:latin typeface="微软雅黑 Light" panose="020B0502040204020203" pitchFamily="34" charset="-122"/>
                  <a:ea typeface="微软雅黑 Light" panose="020B0502040204020203" pitchFamily="34" charset="-122"/>
                </a:rPr>
                <a:t>WRITE YOUR</a:t>
              </a:r>
            </a:p>
            <a:p>
              <a:pPr>
                <a:lnSpc>
                  <a:spcPct val="120000"/>
                </a:lnSpc>
                <a:buFont typeface="Arial" pitchFamily="34" charset="0"/>
                <a:buNone/>
              </a:pPr>
              <a:r>
                <a:rPr lang="en-US" altLang="zh-CN" sz="2000" b="1" dirty="0">
                  <a:solidFill>
                    <a:schemeClr val="bg1">
                      <a:lumMod val="50000"/>
                    </a:schemeClr>
                  </a:solidFill>
                  <a:latin typeface="微软雅黑 Light" panose="020B0502040204020203" pitchFamily="34" charset="-122"/>
                  <a:ea typeface="微软雅黑 Light" panose="020B0502040204020203" pitchFamily="34" charset="-122"/>
                </a:rPr>
                <a:t>GREAT TITLE HERE</a:t>
              </a:r>
              <a:endParaRPr lang="zh-CN" altLang="en-US" sz="2000" b="1"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itchFamily="34" charset="0"/>
                <a:buNone/>
              </a:pPr>
              <a:endParaRPr lang="zh-CN" altLang="en-US" sz="1100" b="1"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We have many PowerPoint </a:t>
              </a:r>
              <a:r>
                <a:rPr lang="zh-CN" altLang="en-US" sz="1100" dirty="0">
                  <a:solidFill>
                    <a:schemeClr val="bg1">
                      <a:lumMod val="50000"/>
                    </a:schemeClr>
                  </a:solidFill>
                  <a:latin typeface="微软雅黑 Light" panose="020B0502040204020203" pitchFamily="34" charset="-122"/>
                  <a:ea typeface="微软雅黑 Light" panose="020B0502040204020203" pitchFamily="34" charset="-122"/>
                </a:rPr>
                <a:t>templates</a:t>
              </a: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for the very first time. We have many PowerPoint </a:t>
              </a:r>
              <a:r>
                <a:rPr lang="zh-CN" altLang="en-US" sz="1100" dirty="0">
                  <a:solidFill>
                    <a:schemeClr val="bg1">
                      <a:lumMod val="50000"/>
                    </a:schemeClr>
                  </a:solidFill>
                  <a:latin typeface="微软雅黑 Light" panose="020B0502040204020203" pitchFamily="34" charset="-122"/>
                  <a:ea typeface="微软雅黑 Light" panose="020B0502040204020203" pitchFamily="34" charset="-122"/>
                </a:rPr>
                <a:t>templates</a:t>
              </a: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for the very first time. </a:t>
              </a:r>
              <a:endParaRPr lang="zh-CN" altLang="en-US" sz="11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2" name="Rectangle 60"/>
            <p:cNvSpPr>
              <a:spLocks noChangeArrowheads="1"/>
            </p:cNvSpPr>
            <p:nvPr/>
          </p:nvSpPr>
          <p:spPr bwMode="auto">
            <a:xfrm flipH="1">
              <a:off x="4506185" y="5165243"/>
              <a:ext cx="1233053" cy="18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OPTION 01</a:t>
              </a:r>
              <a:endParaRPr lang="zh-CN" altLang="zh-CN" sz="110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3" name="Rectangle 61"/>
            <p:cNvSpPr>
              <a:spLocks noChangeArrowheads="1"/>
            </p:cNvSpPr>
            <p:nvPr/>
          </p:nvSpPr>
          <p:spPr bwMode="auto">
            <a:xfrm flipH="1">
              <a:off x="2797137" y="5165243"/>
              <a:ext cx="1233053" cy="18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OPTION 02</a:t>
              </a:r>
              <a:endParaRPr lang="zh-CN" altLang="zh-CN" sz="110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4" name="Rectangle 62"/>
            <p:cNvSpPr>
              <a:spLocks noChangeArrowheads="1"/>
            </p:cNvSpPr>
            <p:nvPr/>
          </p:nvSpPr>
          <p:spPr bwMode="auto">
            <a:xfrm flipH="1">
              <a:off x="1076757" y="5165243"/>
              <a:ext cx="1233053" cy="18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OPTION 03</a:t>
              </a:r>
              <a:endParaRPr lang="zh-CN" altLang="zh-CN" sz="110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5" name="Freeform 63"/>
            <p:cNvSpPr>
              <a:spLocks noEditPoints="1"/>
            </p:cNvSpPr>
            <p:nvPr/>
          </p:nvSpPr>
          <p:spPr bwMode="auto">
            <a:xfrm flipH="1">
              <a:off x="5591908" y="6056045"/>
              <a:ext cx="251597" cy="231269"/>
            </a:xfrm>
            <a:custGeom>
              <a:avLst/>
              <a:gdLst>
                <a:gd name="T0" fmla="*/ 44 w 168"/>
                <a:gd name="T1" fmla="*/ 73 h 154"/>
                <a:gd name="T2" fmla="*/ 16 w 168"/>
                <a:gd name="T3" fmla="*/ 73 h 154"/>
                <a:gd name="T4" fmla="*/ 20 w 168"/>
                <a:gd name="T5" fmla="*/ 64 h 154"/>
                <a:gd name="T6" fmla="*/ 40 w 168"/>
                <a:gd name="T7" fmla="*/ 57 h 154"/>
                <a:gd name="T8" fmla="*/ 20 w 168"/>
                <a:gd name="T9" fmla="*/ 64 h 154"/>
                <a:gd name="T10" fmla="*/ 120 w 168"/>
                <a:gd name="T11" fmla="*/ 18 h 154"/>
                <a:gd name="T12" fmla="*/ 54 w 168"/>
                <a:gd name="T13" fmla="*/ 0 h 154"/>
                <a:gd name="T14" fmla="*/ 6 w 168"/>
                <a:gd name="T15" fmla="*/ 18 h 154"/>
                <a:gd name="T16" fmla="*/ 6 w 168"/>
                <a:gd name="T17" fmla="*/ 146 h 154"/>
                <a:gd name="T18" fmla="*/ 54 w 168"/>
                <a:gd name="T19" fmla="*/ 154 h 154"/>
                <a:gd name="T20" fmla="*/ 120 w 168"/>
                <a:gd name="T21" fmla="*/ 146 h 154"/>
                <a:gd name="T22" fmla="*/ 168 w 168"/>
                <a:gd name="T23" fmla="*/ 24 h 154"/>
                <a:gd name="T24" fmla="*/ 48 w 168"/>
                <a:gd name="T25" fmla="*/ 134 h 154"/>
                <a:gd name="T26" fmla="*/ 48 w 168"/>
                <a:gd name="T27" fmla="*/ 30 h 154"/>
                <a:gd name="T28" fmla="*/ 108 w 168"/>
                <a:gd name="T29" fmla="*/ 142 h 154"/>
                <a:gd name="T30" fmla="*/ 108 w 168"/>
                <a:gd name="T31" fmla="*/ 12 h 154"/>
                <a:gd name="T32" fmla="*/ 156 w 168"/>
                <a:gd name="T33" fmla="*/ 134 h 154"/>
                <a:gd name="T34" fmla="*/ 156 w 168"/>
                <a:gd name="T35" fmla="*/ 30 h 154"/>
                <a:gd name="T36" fmla="*/ 20 w 168"/>
                <a:gd name="T37" fmla="*/ 51 h 154"/>
                <a:gd name="T38" fmla="*/ 40 w 168"/>
                <a:gd name="T39" fmla="*/ 44 h 154"/>
                <a:gd name="T40" fmla="*/ 20 w 168"/>
                <a:gd name="T41" fmla="*/ 51 h 154"/>
                <a:gd name="T42" fmla="*/ 30 w 168"/>
                <a:gd name="T43" fmla="*/ 101 h 154"/>
                <a:gd name="T44" fmla="*/ 20 w 168"/>
                <a:gd name="T45" fmla="*/ 123 h 154"/>
                <a:gd name="T46" fmla="*/ 39 w 168"/>
                <a:gd name="T47" fmla="*/ 123 h 154"/>
                <a:gd name="T48" fmla="*/ 39 w 168"/>
                <a:gd name="T49" fmla="*/ 104 h 154"/>
                <a:gd name="T50" fmla="*/ 30 w 168"/>
                <a:gd name="T51" fmla="*/ 120 h 154"/>
                <a:gd name="T52" fmla="*/ 24 w 168"/>
                <a:gd name="T53" fmla="*/ 114 h 154"/>
                <a:gd name="T54" fmla="*/ 30 w 168"/>
                <a:gd name="T55" fmla="*/ 108 h 154"/>
                <a:gd name="T56" fmla="*/ 36 w 168"/>
                <a:gd name="T57" fmla="*/ 114 h 154"/>
                <a:gd name="T58" fmla="*/ 128 w 168"/>
                <a:gd name="T59" fmla="*/ 64 h 154"/>
                <a:gd name="T60" fmla="*/ 148 w 168"/>
                <a:gd name="T61" fmla="*/ 57 h 154"/>
                <a:gd name="T62" fmla="*/ 128 w 168"/>
                <a:gd name="T63" fmla="*/ 64 h 154"/>
                <a:gd name="T64" fmla="*/ 148 w 168"/>
                <a:gd name="T65" fmla="*/ 77 h 154"/>
                <a:gd name="T66" fmla="*/ 128 w 168"/>
                <a:gd name="T67" fmla="*/ 70 h 154"/>
                <a:gd name="T68" fmla="*/ 128 w 168"/>
                <a:gd name="T69" fmla="*/ 51 h 154"/>
                <a:gd name="T70" fmla="*/ 152 w 168"/>
                <a:gd name="T71" fmla="*/ 47 h 154"/>
                <a:gd name="T72" fmla="*/ 124 w 168"/>
                <a:gd name="T73" fmla="*/ 47 h 154"/>
                <a:gd name="T74" fmla="*/ 71 w 168"/>
                <a:gd name="T75" fmla="*/ 70 h 154"/>
                <a:gd name="T76" fmla="*/ 97 w 168"/>
                <a:gd name="T77" fmla="*/ 63 h 154"/>
                <a:gd name="T78" fmla="*/ 71 w 168"/>
                <a:gd name="T79" fmla="*/ 70 h 154"/>
                <a:gd name="T80" fmla="*/ 138 w 168"/>
                <a:gd name="T81" fmla="*/ 101 h 154"/>
                <a:gd name="T82" fmla="*/ 128 w 168"/>
                <a:gd name="T83" fmla="*/ 123 h 154"/>
                <a:gd name="T84" fmla="*/ 147 w 168"/>
                <a:gd name="T85" fmla="*/ 123 h 154"/>
                <a:gd name="T86" fmla="*/ 147 w 168"/>
                <a:gd name="T87" fmla="*/ 104 h 154"/>
                <a:gd name="T88" fmla="*/ 138 w 168"/>
                <a:gd name="T89" fmla="*/ 120 h 154"/>
                <a:gd name="T90" fmla="*/ 132 w 168"/>
                <a:gd name="T91" fmla="*/ 114 h 154"/>
                <a:gd name="T92" fmla="*/ 138 w 168"/>
                <a:gd name="T93" fmla="*/ 108 h 154"/>
                <a:gd name="T94" fmla="*/ 144 w 168"/>
                <a:gd name="T95" fmla="*/ 114 h 154"/>
                <a:gd name="T96" fmla="*/ 71 w 168"/>
                <a:gd name="T97" fmla="*/ 38 h 154"/>
                <a:gd name="T98" fmla="*/ 97 w 168"/>
                <a:gd name="T99" fmla="*/ 31 h 154"/>
                <a:gd name="T100" fmla="*/ 71 w 168"/>
                <a:gd name="T101" fmla="*/ 38 h 154"/>
                <a:gd name="T102" fmla="*/ 97 w 168"/>
                <a:gd name="T103" fmla="*/ 54 h 154"/>
                <a:gd name="T104" fmla="*/ 71 w 168"/>
                <a:gd name="T105" fmla="*/ 47 h 154"/>
                <a:gd name="T106" fmla="*/ 95 w 168"/>
                <a:gd name="T107" fmla="*/ 106 h 154"/>
                <a:gd name="T108" fmla="*/ 84 w 168"/>
                <a:gd name="T109" fmla="*/ 101 h 154"/>
                <a:gd name="T110" fmla="*/ 68 w 168"/>
                <a:gd name="T111" fmla="*/ 116 h 154"/>
                <a:gd name="T112" fmla="*/ 95 w 168"/>
                <a:gd name="T113" fmla="*/ 127 h 154"/>
                <a:gd name="T114" fmla="*/ 95 w 168"/>
                <a:gd name="T115" fmla="*/ 106 h 154"/>
                <a:gd name="T116" fmla="*/ 84 w 168"/>
                <a:gd name="T117" fmla="*/ 125 h 154"/>
                <a:gd name="T118" fmla="*/ 78 w 168"/>
                <a:gd name="T119" fmla="*/ 122 h 154"/>
                <a:gd name="T120" fmla="*/ 78 w 168"/>
                <a:gd name="T121" fmla="*/ 110 h 154"/>
                <a:gd name="T122" fmla="*/ 90 w 168"/>
                <a:gd name="T123"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 h="154">
                  <a:moveTo>
                    <a:pt x="20" y="77"/>
                  </a:moveTo>
                  <a:cubicBezTo>
                    <a:pt x="40" y="77"/>
                    <a:pt x="40" y="77"/>
                    <a:pt x="40" y="77"/>
                  </a:cubicBezTo>
                  <a:cubicBezTo>
                    <a:pt x="42" y="77"/>
                    <a:pt x="44" y="75"/>
                    <a:pt x="44" y="73"/>
                  </a:cubicBezTo>
                  <a:cubicBezTo>
                    <a:pt x="44" y="71"/>
                    <a:pt x="42" y="70"/>
                    <a:pt x="40" y="70"/>
                  </a:cubicBezTo>
                  <a:cubicBezTo>
                    <a:pt x="20" y="70"/>
                    <a:pt x="20" y="70"/>
                    <a:pt x="20" y="70"/>
                  </a:cubicBezTo>
                  <a:cubicBezTo>
                    <a:pt x="18" y="70"/>
                    <a:pt x="16" y="71"/>
                    <a:pt x="16" y="73"/>
                  </a:cubicBezTo>
                  <a:cubicBezTo>
                    <a:pt x="16" y="75"/>
                    <a:pt x="18" y="77"/>
                    <a:pt x="20" y="77"/>
                  </a:cubicBezTo>
                  <a:close/>
                  <a:moveTo>
                    <a:pt x="20" y="64"/>
                  </a:moveTo>
                  <a:cubicBezTo>
                    <a:pt x="20" y="64"/>
                    <a:pt x="20" y="64"/>
                    <a:pt x="20" y="64"/>
                  </a:cubicBezTo>
                  <a:cubicBezTo>
                    <a:pt x="40" y="64"/>
                    <a:pt x="40" y="64"/>
                    <a:pt x="40" y="64"/>
                  </a:cubicBezTo>
                  <a:cubicBezTo>
                    <a:pt x="42" y="64"/>
                    <a:pt x="44" y="62"/>
                    <a:pt x="44" y="60"/>
                  </a:cubicBezTo>
                  <a:cubicBezTo>
                    <a:pt x="44" y="58"/>
                    <a:pt x="42" y="57"/>
                    <a:pt x="40" y="57"/>
                  </a:cubicBezTo>
                  <a:cubicBezTo>
                    <a:pt x="20" y="57"/>
                    <a:pt x="20" y="57"/>
                    <a:pt x="20" y="57"/>
                  </a:cubicBezTo>
                  <a:cubicBezTo>
                    <a:pt x="18" y="57"/>
                    <a:pt x="16" y="58"/>
                    <a:pt x="16" y="60"/>
                  </a:cubicBezTo>
                  <a:cubicBezTo>
                    <a:pt x="16" y="62"/>
                    <a:pt x="18" y="64"/>
                    <a:pt x="20" y="64"/>
                  </a:cubicBezTo>
                  <a:close/>
                  <a:moveTo>
                    <a:pt x="162" y="18"/>
                  </a:moveTo>
                  <a:cubicBezTo>
                    <a:pt x="162" y="18"/>
                    <a:pt x="162" y="18"/>
                    <a:pt x="162" y="18"/>
                  </a:cubicBezTo>
                  <a:cubicBezTo>
                    <a:pt x="120" y="18"/>
                    <a:pt x="120" y="18"/>
                    <a:pt x="120" y="18"/>
                  </a:cubicBezTo>
                  <a:cubicBezTo>
                    <a:pt x="120" y="6"/>
                    <a:pt x="120" y="6"/>
                    <a:pt x="120" y="6"/>
                  </a:cubicBezTo>
                  <a:cubicBezTo>
                    <a:pt x="120" y="3"/>
                    <a:pt x="117" y="0"/>
                    <a:pt x="114" y="0"/>
                  </a:cubicBezTo>
                  <a:cubicBezTo>
                    <a:pt x="54" y="0"/>
                    <a:pt x="54" y="0"/>
                    <a:pt x="54" y="0"/>
                  </a:cubicBezTo>
                  <a:cubicBezTo>
                    <a:pt x="51" y="0"/>
                    <a:pt x="48" y="3"/>
                    <a:pt x="48" y="6"/>
                  </a:cubicBezTo>
                  <a:cubicBezTo>
                    <a:pt x="48" y="18"/>
                    <a:pt x="48" y="18"/>
                    <a:pt x="48" y="18"/>
                  </a:cubicBezTo>
                  <a:cubicBezTo>
                    <a:pt x="6" y="18"/>
                    <a:pt x="6" y="18"/>
                    <a:pt x="6" y="18"/>
                  </a:cubicBezTo>
                  <a:cubicBezTo>
                    <a:pt x="2" y="18"/>
                    <a:pt x="0" y="21"/>
                    <a:pt x="0" y="24"/>
                  </a:cubicBezTo>
                  <a:cubicBezTo>
                    <a:pt x="0" y="140"/>
                    <a:pt x="0" y="140"/>
                    <a:pt x="0" y="140"/>
                  </a:cubicBezTo>
                  <a:cubicBezTo>
                    <a:pt x="0" y="143"/>
                    <a:pt x="2" y="146"/>
                    <a:pt x="6" y="146"/>
                  </a:cubicBezTo>
                  <a:cubicBezTo>
                    <a:pt x="48" y="146"/>
                    <a:pt x="48" y="146"/>
                    <a:pt x="48" y="146"/>
                  </a:cubicBezTo>
                  <a:cubicBezTo>
                    <a:pt x="48" y="148"/>
                    <a:pt x="48" y="148"/>
                    <a:pt x="48" y="148"/>
                  </a:cubicBezTo>
                  <a:cubicBezTo>
                    <a:pt x="48" y="151"/>
                    <a:pt x="51" y="154"/>
                    <a:pt x="54" y="154"/>
                  </a:cubicBezTo>
                  <a:cubicBezTo>
                    <a:pt x="114" y="154"/>
                    <a:pt x="114" y="154"/>
                    <a:pt x="114" y="154"/>
                  </a:cubicBezTo>
                  <a:cubicBezTo>
                    <a:pt x="117" y="154"/>
                    <a:pt x="120" y="151"/>
                    <a:pt x="120" y="148"/>
                  </a:cubicBezTo>
                  <a:cubicBezTo>
                    <a:pt x="120" y="146"/>
                    <a:pt x="120" y="146"/>
                    <a:pt x="120" y="146"/>
                  </a:cubicBezTo>
                  <a:cubicBezTo>
                    <a:pt x="162" y="146"/>
                    <a:pt x="162" y="146"/>
                    <a:pt x="162" y="146"/>
                  </a:cubicBezTo>
                  <a:cubicBezTo>
                    <a:pt x="165" y="146"/>
                    <a:pt x="168" y="143"/>
                    <a:pt x="168" y="140"/>
                  </a:cubicBezTo>
                  <a:cubicBezTo>
                    <a:pt x="168" y="24"/>
                    <a:pt x="168" y="24"/>
                    <a:pt x="168" y="24"/>
                  </a:cubicBezTo>
                  <a:cubicBezTo>
                    <a:pt x="168" y="21"/>
                    <a:pt x="165" y="18"/>
                    <a:pt x="162" y="18"/>
                  </a:cubicBezTo>
                  <a:close/>
                  <a:moveTo>
                    <a:pt x="48" y="134"/>
                  </a:moveTo>
                  <a:cubicBezTo>
                    <a:pt x="48" y="134"/>
                    <a:pt x="48" y="134"/>
                    <a:pt x="48" y="134"/>
                  </a:cubicBezTo>
                  <a:cubicBezTo>
                    <a:pt x="12" y="134"/>
                    <a:pt x="12" y="134"/>
                    <a:pt x="12" y="134"/>
                  </a:cubicBezTo>
                  <a:cubicBezTo>
                    <a:pt x="12" y="30"/>
                    <a:pt x="12" y="30"/>
                    <a:pt x="12" y="30"/>
                  </a:cubicBezTo>
                  <a:cubicBezTo>
                    <a:pt x="48" y="30"/>
                    <a:pt x="48" y="30"/>
                    <a:pt x="48" y="30"/>
                  </a:cubicBezTo>
                  <a:cubicBezTo>
                    <a:pt x="48" y="134"/>
                    <a:pt x="48" y="134"/>
                    <a:pt x="48" y="134"/>
                  </a:cubicBezTo>
                  <a:close/>
                  <a:moveTo>
                    <a:pt x="108" y="142"/>
                  </a:moveTo>
                  <a:cubicBezTo>
                    <a:pt x="108" y="142"/>
                    <a:pt x="108" y="142"/>
                    <a:pt x="108" y="142"/>
                  </a:cubicBezTo>
                  <a:cubicBezTo>
                    <a:pt x="60" y="142"/>
                    <a:pt x="60" y="142"/>
                    <a:pt x="60" y="142"/>
                  </a:cubicBezTo>
                  <a:cubicBezTo>
                    <a:pt x="60" y="12"/>
                    <a:pt x="60" y="12"/>
                    <a:pt x="60" y="12"/>
                  </a:cubicBezTo>
                  <a:cubicBezTo>
                    <a:pt x="108" y="12"/>
                    <a:pt x="108" y="12"/>
                    <a:pt x="108" y="12"/>
                  </a:cubicBezTo>
                  <a:cubicBezTo>
                    <a:pt x="108" y="142"/>
                    <a:pt x="108" y="142"/>
                    <a:pt x="108" y="142"/>
                  </a:cubicBezTo>
                  <a:close/>
                  <a:moveTo>
                    <a:pt x="156" y="134"/>
                  </a:moveTo>
                  <a:cubicBezTo>
                    <a:pt x="156" y="134"/>
                    <a:pt x="156" y="134"/>
                    <a:pt x="156" y="134"/>
                  </a:cubicBezTo>
                  <a:cubicBezTo>
                    <a:pt x="120" y="134"/>
                    <a:pt x="120" y="134"/>
                    <a:pt x="120" y="134"/>
                  </a:cubicBezTo>
                  <a:cubicBezTo>
                    <a:pt x="120" y="30"/>
                    <a:pt x="120" y="30"/>
                    <a:pt x="120" y="30"/>
                  </a:cubicBezTo>
                  <a:cubicBezTo>
                    <a:pt x="156" y="30"/>
                    <a:pt x="156" y="30"/>
                    <a:pt x="156" y="30"/>
                  </a:cubicBezTo>
                  <a:cubicBezTo>
                    <a:pt x="156" y="134"/>
                    <a:pt x="156" y="134"/>
                    <a:pt x="156" y="134"/>
                  </a:cubicBezTo>
                  <a:close/>
                  <a:moveTo>
                    <a:pt x="20" y="51"/>
                  </a:moveTo>
                  <a:cubicBezTo>
                    <a:pt x="20" y="51"/>
                    <a:pt x="20" y="51"/>
                    <a:pt x="20" y="51"/>
                  </a:cubicBezTo>
                  <a:cubicBezTo>
                    <a:pt x="40" y="51"/>
                    <a:pt x="40" y="51"/>
                    <a:pt x="40" y="51"/>
                  </a:cubicBezTo>
                  <a:cubicBezTo>
                    <a:pt x="42" y="51"/>
                    <a:pt x="44" y="49"/>
                    <a:pt x="44" y="47"/>
                  </a:cubicBezTo>
                  <a:cubicBezTo>
                    <a:pt x="44" y="45"/>
                    <a:pt x="42" y="44"/>
                    <a:pt x="40" y="44"/>
                  </a:cubicBezTo>
                  <a:cubicBezTo>
                    <a:pt x="20" y="44"/>
                    <a:pt x="20" y="44"/>
                    <a:pt x="20" y="44"/>
                  </a:cubicBezTo>
                  <a:cubicBezTo>
                    <a:pt x="18" y="44"/>
                    <a:pt x="16" y="45"/>
                    <a:pt x="16" y="47"/>
                  </a:cubicBezTo>
                  <a:cubicBezTo>
                    <a:pt x="16" y="49"/>
                    <a:pt x="18" y="51"/>
                    <a:pt x="20" y="51"/>
                  </a:cubicBezTo>
                  <a:close/>
                  <a:moveTo>
                    <a:pt x="39" y="104"/>
                  </a:moveTo>
                  <a:cubicBezTo>
                    <a:pt x="39" y="104"/>
                    <a:pt x="39" y="104"/>
                    <a:pt x="39" y="104"/>
                  </a:cubicBezTo>
                  <a:cubicBezTo>
                    <a:pt x="37" y="102"/>
                    <a:pt x="34" y="101"/>
                    <a:pt x="30" y="101"/>
                  </a:cubicBezTo>
                  <a:cubicBezTo>
                    <a:pt x="26" y="101"/>
                    <a:pt x="23" y="102"/>
                    <a:pt x="21" y="104"/>
                  </a:cubicBezTo>
                  <a:cubicBezTo>
                    <a:pt x="18" y="107"/>
                    <a:pt x="17" y="110"/>
                    <a:pt x="17" y="114"/>
                  </a:cubicBezTo>
                  <a:cubicBezTo>
                    <a:pt x="17" y="117"/>
                    <a:pt x="18" y="121"/>
                    <a:pt x="20" y="123"/>
                  </a:cubicBezTo>
                  <a:cubicBezTo>
                    <a:pt x="21" y="123"/>
                    <a:pt x="21" y="123"/>
                    <a:pt x="21" y="123"/>
                  </a:cubicBezTo>
                  <a:cubicBezTo>
                    <a:pt x="23" y="125"/>
                    <a:pt x="26" y="127"/>
                    <a:pt x="30" y="127"/>
                  </a:cubicBezTo>
                  <a:cubicBezTo>
                    <a:pt x="34" y="127"/>
                    <a:pt x="37" y="125"/>
                    <a:pt x="39" y="123"/>
                  </a:cubicBezTo>
                  <a:cubicBezTo>
                    <a:pt x="42" y="121"/>
                    <a:pt x="43" y="117"/>
                    <a:pt x="43" y="114"/>
                  </a:cubicBezTo>
                  <a:cubicBezTo>
                    <a:pt x="43" y="110"/>
                    <a:pt x="42" y="107"/>
                    <a:pt x="39" y="105"/>
                  </a:cubicBezTo>
                  <a:cubicBezTo>
                    <a:pt x="39" y="104"/>
                    <a:pt x="39" y="104"/>
                    <a:pt x="39" y="104"/>
                  </a:cubicBezTo>
                  <a:close/>
                  <a:moveTo>
                    <a:pt x="34" y="118"/>
                  </a:moveTo>
                  <a:cubicBezTo>
                    <a:pt x="34" y="118"/>
                    <a:pt x="34" y="118"/>
                    <a:pt x="34" y="118"/>
                  </a:cubicBezTo>
                  <a:cubicBezTo>
                    <a:pt x="33" y="119"/>
                    <a:pt x="32" y="120"/>
                    <a:pt x="30" y="120"/>
                  </a:cubicBezTo>
                  <a:cubicBezTo>
                    <a:pt x="28" y="120"/>
                    <a:pt x="27" y="119"/>
                    <a:pt x="26" y="118"/>
                  </a:cubicBezTo>
                  <a:cubicBezTo>
                    <a:pt x="25" y="118"/>
                    <a:pt x="25" y="118"/>
                    <a:pt x="25" y="118"/>
                  </a:cubicBezTo>
                  <a:cubicBezTo>
                    <a:pt x="24" y="117"/>
                    <a:pt x="24" y="115"/>
                    <a:pt x="24" y="114"/>
                  </a:cubicBezTo>
                  <a:cubicBezTo>
                    <a:pt x="24" y="112"/>
                    <a:pt x="24" y="111"/>
                    <a:pt x="26" y="109"/>
                  </a:cubicBezTo>
                  <a:cubicBezTo>
                    <a:pt x="26" y="109"/>
                    <a:pt x="26" y="109"/>
                    <a:pt x="26" y="109"/>
                  </a:cubicBezTo>
                  <a:cubicBezTo>
                    <a:pt x="27" y="108"/>
                    <a:pt x="28" y="108"/>
                    <a:pt x="30" y="108"/>
                  </a:cubicBezTo>
                  <a:cubicBezTo>
                    <a:pt x="32" y="108"/>
                    <a:pt x="33" y="108"/>
                    <a:pt x="34" y="109"/>
                  </a:cubicBezTo>
                  <a:cubicBezTo>
                    <a:pt x="34" y="110"/>
                    <a:pt x="34" y="110"/>
                    <a:pt x="34" y="110"/>
                  </a:cubicBezTo>
                  <a:cubicBezTo>
                    <a:pt x="35" y="111"/>
                    <a:pt x="36" y="112"/>
                    <a:pt x="36" y="114"/>
                  </a:cubicBezTo>
                  <a:cubicBezTo>
                    <a:pt x="36" y="115"/>
                    <a:pt x="35" y="117"/>
                    <a:pt x="34" y="118"/>
                  </a:cubicBezTo>
                  <a:close/>
                  <a:moveTo>
                    <a:pt x="128" y="64"/>
                  </a:moveTo>
                  <a:cubicBezTo>
                    <a:pt x="128" y="64"/>
                    <a:pt x="128" y="64"/>
                    <a:pt x="128" y="64"/>
                  </a:cubicBezTo>
                  <a:cubicBezTo>
                    <a:pt x="148" y="64"/>
                    <a:pt x="148" y="64"/>
                    <a:pt x="148" y="64"/>
                  </a:cubicBezTo>
                  <a:cubicBezTo>
                    <a:pt x="150" y="64"/>
                    <a:pt x="152" y="62"/>
                    <a:pt x="152" y="60"/>
                  </a:cubicBezTo>
                  <a:cubicBezTo>
                    <a:pt x="152" y="58"/>
                    <a:pt x="150" y="57"/>
                    <a:pt x="148" y="57"/>
                  </a:cubicBezTo>
                  <a:cubicBezTo>
                    <a:pt x="128" y="57"/>
                    <a:pt x="128" y="57"/>
                    <a:pt x="128" y="57"/>
                  </a:cubicBezTo>
                  <a:cubicBezTo>
                    <a:pt x="126" y="57"/>
                    <a:pt x="124" y="58"/>
                    <a:pt x="124" y="60"/>
                  </a:cubicBezTo>
                  <a:cubicBezTo>
                    <a:pt x="124" y="62"/>
                    <a:pt x="126" y="64"/>
                    <a:pt x="128" y="64"/>
                  </a:cubicBezTo>
                  <a:close/>
                  <a:moveTo>
                    <a:pt x="128" y="77"/>
                  </a:moveTo>
                  <a:cubicBezTo>
                    <a:pt x="128" y="77"/>
                    <a:pt x="128" y="77"/>
                    <a:pt x="128" y="77"/>
                  </a:cubicBezTo>
                  <a:cubicBezTo>
                    <a:pt x="148" y="77"/>
                    <a:pt x="148" y="77"/>
                    <a:pt x="148" y="77"/>
                  </a:cubicBezTo>
                  <a:cubicBezTo>
                    <a:pt x="150" y="77"/>
                    <a:pt x="152" y="75"/>
                    <a:pt x="152" y="73"/>
                  </a:cubicBezTo>
                  <a:cubicBezTo>
                    <a:pt x="152" y="71"/>
                    <a:pt x="150" y="70"/>
                    <a:pt x="148" y="70"/>
                  </a:cubicBezTo>
                  <a:cubicBezTo>
                    <a:pt x="128" y="70"/>
                    <a:pt x="128" y="70"/>
                    <a:pt x="128" y="70"/>
                  </a:cubicBezTo>
                  <a:cubicBezTo>
                    <a:pt x="126" y="70"/>
                    <a:pt x="124" y="71"/>
                    <a:pt x="124" y="73"/>
                  </a:cubicBezTo>
                  <a:cubicBezTo>
                    <a:pt x="124" y="75"/>
                    <a:pt x="126" y="77"/>
                    <a:pt x="128" y="77"/>
                  </a:cubicBezTo>
                  <a:close/>
                  <a:moveTo>
                    <a:pt x="128" y="51"/>
                  </a:moveTo>
                  <a:cubicBezTo>
                    <a:pt x="128" y="51"/>
                    <a:pt x="128" y="51"/>
                    <a:pt x="128" y="51"/>
                  </a:cubicBezTo>
                  <a:cubicBezTo>
                    <a:pt x="148" y="51"/>
                    <a:pt x="148" y="51"/>
                    <a:pt x="148" y="51"/>
                  </a:cubicBezTo>
                  <a:cubicBezTo>
                    <a:pt x="150" y="51"/>
                    <a:pt x="152" y="49"/>
                    <a:pt x="152" y="47"/>
                  </a:cubicBezTo>
                  <a:cubicBezTo>
                    <a:pt x="152" y="45"/>
                    <a:pt x="150" y="44"/>
                    <a:pt x="148" y="44"/>
                  </a:cubicBezTo>
                  <a:cubicBezTo>
                    <a:pt x="128" y="44"/>
                    <a:pt x="128" y="44"/>
                    <a:pt x="128" y="44"/>
                  </a:cubicBezTo>
                  <a:cubicBezTo>
                    <a:pt x="126" y="44"/>
                    <a:pt x="124" y="45"/>
                    <a:pt x="124" y="47"/>
                  </a:cubicBezTo>
                  <a:cubicBezTo>
                    <a:pt x="124" y="49"/>
                    <a:pt x="126" y="51"/>
                    <a:pt x="128" y="51"/>
                  </a:cubicBezTo>
                  <a:close/>
                  <a:moveTo>
                    <a:pt x="71" y="70"/>
                  </a:moveTo>
                  <a:cubicBezTo>
                    <a:pt x="71" y="70"/>
                    <a:pt x="71" y="70"/>
                    <a:pt x="71" y="70"/>
                  </a:cubicBezTo>
                  <a:cubicBezTo>
                    <a:pt x="97" y="70"/>
                    <a:pt x="97" y="70"/>
                    <a:pt x="97" y="70"/>
                  </a:cubicBezTo>
                  <a:cubicBezTo>
                    <a:pt x="99" y="70"/>
                    <a:pt x="100" y="68"/>
                    <a:pt x="100" y="66"/>
                  </a:cubicBezTo>
                  <a:cubicBezTo>
                    <a:pt x="100" y="64"/>
                    <a:pt x="99" y="63"/>
                    <a:pt x="97" y="63"/>
                  </a:cubicBezTo>
                  <a:cubicBezTo>
                    <a:pt x="71" y="63"/>
                    <a:pt x="71" y="63"/>
                    <a:pt x="71" y="63"/>
                  </a:cubicBezTo>
                  <a:cubicBezTo>
                    <a:pt x="69" y="63"/>
                    <a:pt x="68" y="64"/>
                    <a:pt x="68" y="66"/>
                  </a:cubicBezTo>
                  <a:cubicBezTo>
                    <a:pt x="68" y="68"/>
                    <a:pt x="69" y="70"/>
                    <a:pt x="71" y="70"/>
                  </a:cubicBezTo>
                  <a:close/>
                  <a:moveTo>
                    <a:pt x="147" y="104"/>
                  </a:moveTo>
                  <a:cubicBezTo>
                    <a:pt x="147" y="104"/>
                    <a:pt x="147" y="104"/>
                    <a:pt x="147" y="104"/>
                  </a:cubicBezTo>
                  <a:cubicBezTo>
                    <a:pt x="145" y="102"/>
                    <a:pt x="142" y="101"/>
                    <a:pt x="138" y="101"/>
                  </a:cubicBezTo>
                  <a:cubicBezTo>
                    <a:pt x="134" y="101"/>
                    <a:pt x="131" y="102"/>
                    <a:pt x="129" y="104"/>
                  </a:cubicBezTo>
                  <a:cubicBezTo>
                    <a:pt x="126" y="107"/>
                    <a:pt x="125" y="110"/>
                    <a:pt x="125" y="114"/>
                  </a:cubicBezTo>
                  <a:cubicBezTo>
                    <a:pt x="125" y="117"/>
                    <a:pt x="126" y="121"/>
                    <a:pt x="128" y="123"/>
                  </a:cubicBezTo>
                  <a:cubicBezTo>
                    <a:pt x="129" y="123"/>
                    <a:pt x="129" y="123"/>
                    <a:pt x="129" y="123"/>
                  </a:cubicBezTo>
                  <a:cubicBezTo>
                    <a:pt x="131" y="125"/>
                    <a:pt x="134" y="127"/>
                    <a:pt x="138" y="127"/>
                  </a:cubicBezTo>
                  <a:cubicBezTo>
                    <a:pt x="142" y="127"/>
                    <a:pt x="145" y="125"/>
                    <a:pt x="147" y="123"/>
                  </a:cubicBezTo>
                  <a:cubicBezTo>
                    <a:pt x="150" y="121"/>
                    <a:pt x="151" y="117"/>
                    <a:pt x="151" y="114"/>
                  </a:cubicBezTo>
                  <a:cubicBezTo>
                    <a:pt x="151" y="110"/>
                    <a:pt x="150" y="107"/>
                    <a:pt x="147" y="105"/>
                  </a:cubicBezTo>
                  <a:cubicBezTo>
                    <a:pt x="147" y="104"/>
                    <a:pt x="147" y="104"/>
                    <a:pt x="147" y="104"/>
                  </a:cubicBezTo>
                  <a:close/>
                  <a:moveTo>
                    <a:pt x="142" y="118"/>
                  </a:moveTo>
                  <a:cubicBezTo>
                    <a:pt x="142" y="118"/>
                    <a:pt x="142" y="118"/>
                    <a:pt x="142" y="118"/>
                  </a:cubicBezTo>
                  <a:cubicBezTo>
                    <a:pt x="141" y="119"/>
                    <a:pt x="140" y="120"/>
                    <a:pt x="138" y="120"/>
                  </a:cubicBezTo>
                  <a:cubicBezTo>
                    <a:pt x="136" y="120"/>
                    <a:pt x="135" y="119"/>
                    <a:pt x="134" y="118"/>
                  </a:cubicBezTo>
                  <a:cubicBezTo>
                    <a:pt x="133" y="118"/>
                    <a:pt x="133" y="118"/>
                    <a:pt x="133" y="118"/>
                  </a:cubicBezTo>
                  <a:cubicBezTo>
                    <a:pt x="132" y="117"/>
                    <a:pt x="132" y="115"/>
                    <a:pt x="132" y="114"/>
                  </a:cubicBezTo>
                  <a:cubicBezTo>
                    <a:pt x="132" y="112"/>
                    <a:pt x="132" y="111"/>
                    <a:pt x="134" y="109"/>
                  </a:cubicBezTo>
                  <a:cubicBezTo>
                    <a:pt x="134" y="109"/>
                    <a:pt x="134" y="109"/>
                    <a:pt x="134" y="109"/>
                  </a:cubicBezTo>
                  <a:cubicBezTo>
                    <a:pt x="135" y="108"/>
                    <a:pt x="136" y="108"/>
                    <a:pt x="138" y="108"/>
                  </a:cubicBezTo>
                  <a:cubicBezTo>
                    <a:pt x="140" y="108"/>
                    <a:pt x="141" y="108"/>
                    <a:pt x="142" y="109"/>
                  </a:cubicBezTo>
                  <a:cubicBezTo>
                    <a:pt x="142" y="110"/>
                    <a:pt x="142" y="110"/>
                    <a:pt x="142" y="110"/>
                  </a:cubicBezTo>
                  <a:cubicBezTo>
                    <a:pt x="143" y="111"/>
                    <a:pt x="144" y="112"/>
                    <a:pt x="144" y="114"/>
                  </a:cubicBezTo>
                  <a:cubicBezTo>
                    <a:pt x="144" y="115"/>
                    <a:pt x="143" y="117"/>
                    <a:pt x="142" y="118"/>
                  </a:cubicBezTo>
                  <a:close/>
                  <a:moveTo>
                    <a:pt x="71" y="38"/>
                  </a:moveTo>
                  <a:cubicBezTo>
                    <a:pt x="71" y="38"/>
                    <a:pt x="71" y="38"/>
                    <a:pt x="71" y="38"/>
                  </a:cubicBezTo>
                  <a:cubicBezTo>
                    <a:pt x="97" y="38"/>
                    <a:pt x="97" y="38"/>
                    <a:pt x="97" y="38"/>
                  </a:cubicBezTo>
                  <a:cubicBezTo>
                    <a:pt x="99" y="38"/>
                    <a:pt x="100" y="36"/>
                    <a:pt x="100" y="34"/>
                  </a:cubicBezTo>
                  <a:cubicBezTo>
                    <a:pt x="100" y="33"/>
                    <a:pt x="99" y="31"/>
                    <a:pt x="97" y="31"/>
                  </a:cubicBezTo>
                  <a:cubicBezTo>
                    <a:pt x="71" y="31"/>
                    <a:pt x="71" y="31"/>
                    <a:pt x="71" y="31"/>
                  </a:cubicBezTo>
                  <a:cubicBezTo>
                    <a:pt x="69" y="31"/>
                    <a:pt x="68" y="33"/>
                    <a:pt x="68" y="34"/>
                  </a:cubicBezTo>
                  <a:cubicBezTo>
                    <a:pt x="68" y="36"/>
                    <a:pt x="69" y="38"/>
                    <a:pt x="71" y="38"/>
                  </a:cubicBezTo>
                  <a:close/>
                  <a:moveTo>
                    <a:pt x="71" y="54"/>
                  </a:moveTo>
                  <a:cubicBezTo>
                    <a:pt x="71" y="54"/>
                    <a:pt x="71" y="54"/>
                    <a:pt x="71" y="54"/>
                  </a:cubicBezTo>
                  <a:cubicBezTo>
                    <a:pt x="97" y="54"/>
                    <a:pt x="97" y="54"/>
                    <a:pt x="97" y="54"/>
                  </a:cubicBezTo>
                  <a:cubicBezTo>
                    <a:pt x="99" y="54"/>
                    <a:pt x="100" y="52"/>
                    <a:pt x="100" y="50"/>
                  </a:cubicBezTo>
                  <a:cubicBezTo>
                    <a:pt x="100" y="48"/>
                    <a:pt x="99" y="47"/>
                    <a:pt x="97" y="47"/>
                  </a:cubicBezTo>
                  <a:cubicBezTo>
                    <a:pt x="71" y="47"/>
                    <a:pt x="71" y="47"/>
                    <a:pt x="71" y="47"/>
                  </a:cubicBezTo>
                  <a:cubicBezTo>
                    <a:pt x="69" y="47"/>
                    <a:pt x="68" y="48"/>
                    <a:pt x="68" y="50"/>
                  </a:cubicBezTo>
                  <a:cubicBezTo>
                    <a:pt x="68" y="52"/>
                    <a:pt x="69" y="54"/>
                    <a:pt x="71" y="54"/>
                  </a:cubicBezTo>
                  <a:close/>
                  <a:moveTo>
                    <a:pt x="95" y="106"/>
                  </a:moveTo>
                  <a:cubicBezTo>
                    <a:pt x="95" y="106"/>
                    <a:pt x="95" y="106"/>
                    <a:pt x="95" y="106"/>
                  </a:cubicBezTo>
                  <a:cubicBezTo>
                    <a:pt x="95" y="105"/>
                    <a:pt x="95" y="105"/>
                    <a:pt x="95" y="105"/>
                  </a:cubicBezTo>
                  <a:cubicBezTo>
                    <a:pt x="92" y="103"/>
                    <a:pt x="88" y="101"/>
                    <a:pt x="84" y="101"/>
                  </a:cubicBezTo>
                  <a:cubicBezTo>
                    <a:pt x="80" y="101"/>
                    <a:pt x="76" y="103"/>
                    <a:pt x="73" y="105"/>
                  </a:cubicBezTo>
                  <a:cubicBezTo>
                    <a:pt x="73" y="105"/>
                    <a:pt x="73" y="105"/>
                    <a:pt x="73" y="105"/>
                  </a:cubicBezTo>
                  <a:cubicBezTo>
                    <a:pt x="70" y="108"/>
                    <a:pt x="68" y="112"/>
                    <a:pt x="68" y="116"/>
                  </a:cubicBezTo>
                  <a:cubicBezTo>
                    <a:pt x="68" y="121"/>
                    <a:pt x="70" y="124"/>
                    <a:pt x="73" y="127"/>
                  </a:cubicBezTo>
                  <a:cubicBezTo>
                    <a:pt x="76" y="130"/>
                    <a:pt x="80" y="132"/>
                    <a:pt x="84" y="132"/>
                  </a:cubicBezTo>
                  <a:cubicBezTo>
                    <a:pt x="88" y="132"/>
                    <a:pt x="92" y="130"/>
                    <a:pt x="95" y="127"/>
                  </a:cubicBezTo>
                  <a:cubicBezTo>
                    <a:pt x="95" y="127"/>
                    <a:pt x="95" y="127"/>
                    <a:pt x="95" y="127"/>
                  </a:cubicBezTo>
                  <a:cubicBezTo>
                    <a:pt x="98" y="124"/>
                    <a:pt x="99" y="121"/>
                    <a:pt x="99" y="116"/>
                  </a:cubicBezTo>
                  <a:cubicBezTo>
                    <a:pt x="99" y="112"/>
                    <a:pt x="98" y="108"/>
                    <a:pt x="95" y="106"/>
                  </a:cubicBezTo>
                  <a:close/>
                  <a:moveTo>
                    <a:pt x="90" y="122"/>
                  </a:moveTo>
                  <a:cubicBezTo>
                    <a:pt x="90" y="122"/>
                    <a:pt x="90" y="122"/>
                    <a:pt x="90" y="122"/>
                  </a:cubicBezTo>
                  <a:cubicBezTo>
                    <a:pt x="88" y="124"/>
                    <a:pt x="86" y="125"/>
                    <a:pt x="84" y="125"/>
                  </a:cubicBezTo>
                  <a:cubicBezTo>
                    <a:pt x="82" y="125"/>
                    <a:pt x="79" y="124"/>
                    <a:pt x="78" y="122"/>
                  </a:cubicBezTo>
                  <a:cubicBezTo>
                    <a:pt x="78" y="122"/>
                    <a:pt x="78" y="122"/>
                    <a:pt x="78" y="122"/>
                  </a:cubicBezTo>
                  <a:cubicBezTo>
                    <a:pt x="78" y="122"/>
                    <a:pt x="78" y="122"/>
                    <a:pt x="78" y="122"/>
                  </a:cubicBezTo>
                  <a:cubicBezTo>
                    <a:pt x="76" y="121"/>
                    <a:pt x="76" y="119"/>
                    <a:pt x="76" y="116"/>
                  </a:cubicBezTo>
                  <a:cubicBezTo>
                    <a:pt x="76" y="114"/>
                    <a:pt x="76" y="112"/>
                    <a:pt x="78" y="110"/>
                  </a:cubicBezTo>
                  <a:cubicBezTo>
                    <a:pt x="78" y="110"/>
                    <a:pt x="78" y="110"/>
                    <a:pt x="78" y="110"/>
                  </a:cubicBezTo>
                  <a:cubicBezTo>
                    <a:pt x="80" y="109"/>
                    <a:pt x="82" y="108"/>
                    <a:pt x="84" y="108"/>
                  </a:cubicBezTo>
                  <a:cubicBezTo>
                    <a:pt x="86" y="108"/>
                    <a:pt x="88" y="109"/>
                    <a:pt x="90" y="110"/>
                  </a:cubicBezTo>
                  <a:cubicBezTo>
                    <a:pt x="90" y="111"/>
                    <a:pt x="90" y="111"/>
                    <a:pt x="90" y="111"/>
                  </a:cubicBezTo>
                  <a:cubicBezTo>
                    <a:pt x="91" y="112"/>
                    <a:pt x="92" y="114"/>
                    <a:pt x="92" y="116"/>
                  </a:cubicBezTo>
                  <a:cubicBezTo>
                    <a:pt x="92" y="119"/>
                    <a:pt x="91" y="121"/>
                    <a:pt x="90"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13" name="Content Placeholder 2"/>
            <p:cNvSpPr txBox="1">
              <a:spLocks/>
            </p:cNvSpPr>
            <p:nvPr/>
          </p:nvSpPr>
          <p:spPr>
            <a:xfrm flipH="1">
              <a:off x="1139341" y="6016364"/>
              <a:ext cx="4224516" cy="3460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zh-CN" altLang="en-US" dirty="0">
                  <a:solidFill>
                    <a:schemeClr val="bg1"/>
                  </a:solidFill>
                  <a:latin typeface="微软雅黑" pitchFamily="34" charset="-122"/>
                  <a:ea typeface="微软雅黑" pitchFamily="34" charset="-122"/>
                </a:rPr>
                <a:t>点击输入简要文字介绍，文字内容需，言简意</a:t>
              </a:r>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a:t>
              </a:r>
              <a:endParaRPr lang="en-US" altLang="zh-CN" dirty="0">
                <a:solidFill>
                  <a:schemeClr val="bg1"/>
                </a:solidFill>
                <a:latin typeface="微软雅黑" pitchFamily="34" charset="-122"/>
                <a:ea typeface="微软雅黑" pitchFamily="34" charset="-122"/>
              </a:endParaRPr>
            </a:p>
          </p:txBody>
        </p:sp>
        <p:sp>
          <p:nvSpPr>
            <p:cNvPr id="7" name="矩形 16"/>
            <p:cNvSpPr>
              <a:spLocks noChangeArrowheads="1"/>
            </p:cNvSpPr>
            <p:nvPr/>
          </p:nvSpPr>
          <p:spPr bwMode="auto">
            <a:xfrm>
              <a:off x="6312718" y="5447295"/>
              <a:ext cx="4968847" cy="958732"/>
            </a:xfrm>
            <a:prstGeom prst="rect">
              <a:avLst/>
            </a:prstGeom>
            <a:solidFill>
              <a:srgbClr val="DF6282"/>
            </a:solidFill>
            <a:ln>
              <a:noFill/>
            </a:ln>
            <a:extLst/>
          </p:spPr>
          <p:txBody>
            <a:bodyPr anchor="ctr"/>
            <a:lstStyle/>
            <a:p>
              <a:pPr algn="ctr" eaLnBrk="1" hangingPunct="1">
                <a:buFont typeface="Arial" pitchFamily="34" charset="0"/>
                <a:buNone/>
              </a:pPr>
              <a:endParaRPr lang="zh-CN" altLang="en-US" dirty="0">
                <a:solidFill>
                  <a:srgbClr val="FFFFFF"/>
                </a:solidFill>
              </a:endParaRPr>
            </a:p>
          </p:txBody>
        </p:sp>
        <p:sp>
          <p:nvSpPr>
            <p:cNvPr id="8" name="文本框 28"/>
            <p:cNvSpPr txBox="1">
              <a:spLocks noChangeArrowheads="1"/>
            </p:cNvSpPr>
            <p:nvPr/>
          </p:nvSpPr>
          <p:spPr bwMode="auto">
            <a:xfrm>
              <a:off x="6700418" y="5801663"/>
              <a:ext cx="12029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dirty="0">
                  <a:solidFill>
                    <a:schemeClr val="bg1"/>
                  </a:solidFill>
                  <a:latin typeface="方正正黑简体" pitchFamily="2" charset="-122"/>
                  <a:ea typeface="方正正黑简体" pitchFamily="2" charset="-122"/>
                </a:rPr>
                <a:t>标题内容</a:t>
              </a:r>
            </a:p>
          </p:txBody>
        </p:sp>
        <p:sp>
          <p:nvSpPr>
            <p:cNvPr id="9" name="文本框 34"/>
            <p:cNvSpPr txBox="1">
              <a:spLocks noChangeArrowheads="1"/>
            </p:cNvSpPr>
            <p:nvPr/>
          </p:nvSpPr>
          <p:spPr bwMode="auto">
            <a:xfrm>
              <a:off x="8396868" y="5754037"/>
              <a:ext cx="26651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400" dirty="0">
                  <a:solidFill>
                    <a:schemeClr val="bg1"/>
                  </a:solidFill>
                  <a:latin typeface="方正正黑简体" pitchFamily="2" charset="-122"/>
                  <a:ea typeface="方正正黑简体" pitchFamily="2" charset="-122"/>
                </a:rPr>
                <a:t>内容描述内容描述内容描述内容描述内容描述内容描述内容</a:t>
              </a:r>
            </a:p>
          </p:txBody>
        </p:sp>
        <p:sp>
          <p:nvSpPr>
            <p:cNvPr id="10" name="Rectangle 30"/>
            <p:cNvSpPr/>
            <p:nvPr/>
          </p:nvSpPr>
          <p:spPr>
            <a:xfrm>
              <a:off x="6312698" y="2018371"/>
              <a:ext cx="4969538" cy="360613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flipH="1">
            <a:off x="5583687" y="2220509"/>
            <a:ext cx="5853282" cy="3267506"/>
            <a:chOff x="582776" y="2215392"/>
            <a:chExt cx="4314748" cy="2408643"/>
          </a:xfrm>
        </p:grpSpPr>
        <p:sp>
          <p:nvSpPr>
            <p:cNvPr id="6" name="Rectangle 6"/>
            <p:cNvSpPr/>
            <p:nvPr/>
          </p:nvSpPr>
          <p:spPr>
            <a:xfrm>
              <a:off x="588663" y="248546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7" name="Rectangle 7"/>
            <p:cNvSpPr/>
            <p:nvPr/>
          </p:nvSpPr>
          <p:spPr>
            <a:xfrm>
              <a:off x="588663" y="2485461"/>
              <a:ext cx="2897245" cy="157882"/>
            </a:xfrm>
            <a:prstGeom prst="rect">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8" name="Freeform 8"/>
            <p:cNvSpPr>
              <a:spLocks noEditPoints="1"/>
            </p:cNvSpPr>
            <p:nvPr/>
          </p:nvSpPr>
          <p:spPr bwMode="auto">
            <a:xfrm>
              <a:off x="588663" y="2236621"/>
              <a:ext cx="186011" cy="181919"/>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9" name="TextBox 10"/>
            <p:cNvSpPr txBox="1"/>
            <p:nvPr/>
          </p:nvSpPr>
          <p:spPr>
            <a:xfrm>
              <a:off x="772561" y="2215392"/>
              <a:ext cx="873479"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400" dirty="0">
                  <a:solidFill>
                    <a:schemeClr val="bg1">
                      <a:lumMod val="65000"/>
                    </a:schemeClr>
                  </a:solidFill>
                  <a:latin typeface="PT Sans" panose="020B0503020203020204" pitchFamily="34" charset="0"/>
                </a:rPr>
                <a:t>RESEARCH</a:t>
              </a:r>
            </a:p>
          </p:txBody>
        </p:sp>
        <p:sp>
          <p:nvSpPr>
            <p:cNvPr id="10" name="TextBox 34"/>
            <p:cNvSpPr txBox="1"/>
            <p:nvPr/>
          </p:nvSpPr>
          <p:spPr>
            <a:xfrm>
              <a:off x="4496707" y="2215392"/>
              <a:ext cx="400817"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70%</a:t>
              </a:r>
            </a:p>
          </p:txBody>
        </p:sp>
        <p:sp>
          <p:nvSpPr>
            <p:cNvPr id="12" name="Rectangle 11"/>
            <p:cNvSpPr/>
            <p:nvPr/>
          </p:nvSpPr>
          <p:spPr>
            <a:xfrm>
              <a:off x="588663" y="3145692"/>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13" name="Rectangle 12"/>
            <p:cNvSpPr/>
            <p:nvPr/>
          </p:nvSpPr>
          <p:spPr>
            <a:xfrm>
              <a:off x="588663" y="3144193"/>
              <a:ext cx="4002419" cy="159380"/>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14" name="TextBox 38"/>
            <p:cNvSpPr txBox="1"/>
            <p:nvPr/>
          </p:nvSpPr>
          <p:spPr>
            <a:xfrm>
              <a:off x="772559" y="2875622"/>
              <a:ext cx="1284694"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400" dirty="0">
                  <a:solidFill>
                    <a:schemeClr val="bg1">
                      <a:lumMod val="65000"/>
                    </a:schemeClr>
                  </a:solidFill>
                  <a:latin typeface="PT Sans" panose="020B0503020203020204" pitchFamily="34" charset="0"/>
                </a:rPr>
                <a:t>GRAPHIC DESIGN</a:t>
              </a:r>
            </a:p>
          </p:txBody>
        </p:sp>
        <p:sp>
          <p:nvSpPr>
            <p:cNvPr id="15" name="TextBox 39"/>
            <p:cNvSpPr txBox="1"/>
            <p:nvPr/>
          </p:nvSpPr>
          <p:spPr>
            <a:xfrm>
              <a:off x="4496707" y="2875622"/>
              <a:ext cx="400817"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92%</a:t>
              </a:r>
            </a:p>
          </p:txBody>
        </p:sp>
        <p:sp>
          <p:nvSpPr>
            <p:cNvPr id="16" name="Rectangle 15"/>
            <p:cNvSpPr/>
            <p:nvPr/>
          </p:nvSpPr>
          <p:spPr>
            <a:xfrm>
              <a:off x="588663" y="3805923"/>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17" name="Rectangle 16"/>
            <p:cNvSpPr/>
            <p:nvPr/>
          </p:nvSpPr>
          <p:spPr>
            <a:xfrm>
              <a:off x="588661" y="3804424"/>
              <a:ext cx="3567800" cy="159380"/>
            </a:xfrm>
            <a:prstGeom prst="rect">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18" name="TextBox 43"/>
            <p:cNvSpPr txBox="1"/>
            <p:nvPr/>
          </p:nvSpPr>
          <p:spPr>
            <a:xfrm>
              <a:off x="772559" y="3535852"/>
              <a:ext cx="1476122"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400" dirty="0">
                  <a:solidFill>
                    <a:schemeClr val="bg1">
                      <a:lumMod val="65000"/>
                    </a:schemeClr>
                  </a:solidFill>
                  <a:latin typeface="PT Sans" panose="020B0503020203020204" pitchFamily="34" charset="0"/>
                </a:rPr>
                <a:t>WEB DEVELOPMENT</a:t>
              </a:r>
            </a:p>
          </p:txBody>
        </p:sp>
        <p:sp>
          <p:nvSpPr>
            <p:cNvPr id="19" name="TextBox 44"/>
            <p:cNvSpPr txBox="1"/>
            <p:nvPr/>
          </p:nvSpPr>
          <p:spPr>
            <a:xfrm>
              <a:off x="4496707" y="3535852"/>
              <a:ext cx="400817"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87%</a:t>
              </a:r>
            </a:p>
          </p:txBody>
        </p:sp>
        <p:sp>
          <p:nvSpPr>
            <p:cNvPr id="20" name="Rectangle 19"/>
            <p:cNvSpPr/>
            <p:nvPr/>
          </p:nvSpPr>
          <p:spPr>
            <a:xfrm>
              <a:off x="588663" y="446615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21" name="Rectangle 20"/>
            <p:cNvSpPr/>
            <p:nvPr/>
          </p:nvSpPr>
          <p:spPr>
            <a:xfrm>
              <a:off x="588663" y="4464655"/>
              <a:ext cx="2186776" cy="159380"/>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22" name="TextBox 48"/>
            <p:cNvSpPr txBox="1"/>
            <p:nvPr/>
          </p:nvSpPr>
          <p:spPr>
            <a:xfrm>
              <a:off x="772561" y="4196082"/>
              <a:ext cx="738770"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400" dirty="0">
                  <a:solidFill>
                    <a:schemeClr val="bg1">
                      <a:lumMod val="65000"/>
                    </a:schemeClr>
                  </a:solidFill>
                  <a:latin typeface="PT Sans" panose="020B0503020203020204" pitchFamily="34" charset="0"/>
                </a:rPr>
                <a:t>IDENTITY</a:t>
              </a:r>
            </a:p>
          </p:txBody>
        </p:sp>
        <p:sp>
          <p:nvSpPr>
            <p:cNvPr id="23" name="TextBox 49"/>
            <p:cNvSpPr txBox="1"/>
            <p:nvPr/>
          </p:nvSpPr>
          <p:spPr>
            <a:xfrm>
              <a:off x="4496707" y="4196082"/>
              <a:ext cx="400817"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52%</a:t>
              </a:r>
            </a:p>
          </p:txBody>
        </p:sp>
        <p:grpSp>
          <p:nvGrpSpPr>
            <p:cNvPr id="24" name="Group 23"/>
            <p:cNvGrpSpPr/>
            <p:nvPr/>
          </p:nvGrpSpPr>
          <p:grpSpPr>
            <a:xfrm>
              <a:off x="616465" y="2879838"/>
              <a:ext cx="130405" cy="199020"/>
              <a:chOff x="6553" y="1835403"/>
              <a:chExt cx="576263" cy="879476"/>
            </a:xfrm>
            <a:solidFill>
              <a:schemeClr val="bg1">
                <a:lumMod val="50000"/>
              </a:schemeClr>
            </a:solidFill>
          </p:grpSpPr>
          <p:sp>
            <p:nvSpPr>
              <p:cNvPr id="29" name="Freeform 30"/>
              <p:cNvSpPr>
                <a:spLocks/>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30" name="Freeform 31"/>
              <p:cNvSpPr>
                <a:spLocks/>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31" name="Line 52"/>
              <p:cNvSpPr>
                <a:spLocks noChangeShapeType="1"/>
              </p:cNvSpPr>
              <p:nvPr/>
            </p:nvSpPr>
            <p:spPr bwMode="auto">
              <a:xfrm>
                <a:off x="292303" y="2291016"/>
                <a:ext cx="0" cy="423863"/>
              </a:xfrm>
              <a:prstGeom prst="lin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32" name="Oval 33"/>
              <p:cNvSpPr>
                <a:spLocks noChangeArrowheads="1"/>
              </p:cNvSpPr>
              <p:nvPr/>
            </p:nvSpPr>
            <p:spPr bwMode="auto">
              <a:xfrm>
                <a:off x="216103" y="2138616"/>
                <a:ext cx="152400" cy="152400"/>
              </a:xfrm>
              <a:prstGeom prst="ellips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grpSp>
        <p:grpSp>
          <p:nvGrpSpPr>
            <p:cNvPr id="25" name="Group 24"/>
            <p:cNvGrpSpPr/>
            <p:nvPr/>
          </p:nvGrpSpPr>
          <p:grpSpPr>
            <a:xfrm>
              <a:off x="582776" y="3539436"/>
              <a:ext cx="189785" cy="184900"/>
              <a:chOff x="-58217" y="2261763"/>
              <a:chExt cx="801688" cy="781051"/>
            </a:xfrm>
            <a:solidFill>
              <a:schemeClr val="bg1">
                <a:lumMod val="50000"/>
              </a:schemeClr>
            </a:solidFill>
          </p:grpSpPr>
          <p:sp>
            <p:nvSpPr>
              <p:cNvPr id="27" name="Freeform 28"/>
              <p:cNvSpPr>
                <a:spLocks/>
              </p:cNvSpPr>
              <p:nvPr/>
            </p:nvSpPr>
            <p:spPr bwMode="auto">
              <a:xfrm>
                <a:off x="-58217" y="2323676"/>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28" name="Freeform 29"/>
              <p:cNvSpPr>
                <a:spLocks/>
              </p:cNvSpPr>
              <p:nvPr/>
            </p:nvSpPr>
            <p:spPr bwMode="auto">
              <a:xfrm>
                <a:off x="383108" y="2261763"/>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grpSp>
        <p:sp>
          <p:nvSpPr>
            <p:cNvPr id="26" name="Freeform 25"/>
            <p:cNvSpPr>
              <a:spLocks noEditPoints="1"/>
            </p:cNvSpPr>
            <p:nvPr/>
          </p:nvSpPr>
          <p:spPr bwMode="auto">
            <a:xfrm>
              <a:off x="602614" y="4249207"/>
              <a:ext cx="169274" cy="147665"/>
            </a:xfrm>
            <a:custGeom>
              <a:avLst/>
              <a:gdLst>
                <a:gd name="T0" fmla="*/ 36 w 216"/>
                <a:gd name="T1" fmla="*/ 19 h 188"/>
                <a:gd name="T2" fmla="*/ 10 w 216"/>
                <a:gd name="T3" fmla="*/ 3 h 188"/>
                <a:gd name="T4" fmla="*/ 0 w 216"/>
                <a:gd name="T5" fmla="*/ 8 h 188"/>
                <a:gd name="T6" fmla="*/ 0 w 216"/>
                <a:gd name="T7" fmla="*/ 42 h 188"/>
                <a:gd name="T8" fmla="*/ 10 w 216"/>
                <a:gd name="T9" fmla="*/ 48 h 188"/>
                <a:gd name="T10" fmla="*/ 36 w 216"/>
                <a:gd name="T11" fmla="*/ 31 h 188"/>
                <a:gd name="T12" fmla="*/ 36 w 216"/>
                <a:gd name="T13" fmla="*/ 19 h 188"/>
                <a:gd name="T14" fmla="*/ 205 w 216"/>
                <a:gd name="T15" fmla="*/ 8 h 188"/>
                <a:gd name="T16" fmla="*/ 68 w 216"/>
                <a:gd name="T17" fmla="*/ 8 h 188"/>
                <a:gd name="T18" fmla="*/ 57 w 216"/>
                <a:gd name="T19" fmla="*/ 20 h 188"/>
                <a:gd name="T20" fmla="*/ 57 w 216"/>
                <a:gd name="T21" fmla="*/ 31 h 188"/>
                <a:gd name="T22" fmla="*/ 68 w 216"/>
                <a:gd name="T23" fmla="*/ 42 h 188"/>
                <a:gd name="T24" fmla="*/ 205 w 216"/>
                <a:gd name="T25" fmla="*/ 42 h 188"/>
                <a:gd name="T26" fmla="*/ 216 w 216"/>
                <a:gd name="T27" fmla="*/ 31 h 188"/>
                <a:gd name="T28" fmla="*/ 216 w 216"/>
                <a:gd name="T29" fmla="*/ 20 h 188"/>
                <a:gd name="T30" fmla="*/ 205 w 216"/>
                <a:gd name="T31" fmla="*/ 8 h 188"/>
                <a:gd name="T32" fmla="*/ 10 w 216"/>
                <a:gd name="T33" fmla="*/ 116 h 188"/>
                <a:gd name="T34" fmla="*/ 36 w 216"/>
                <a:gd name="T35" fmla="*/ 100 h 188"/>
                <a:gd name="T36" fmla="*/ 35 w 216"/>
                <a:gd name="T37" fmla="*/ 89 h 188"/>
                <a:gd name="T38" fmla="*/ 10 w 216"/>
                <a:gd name="T39" fmla="*/ 76 h 188"/>
                <a:gd name="T40" fmla="*/ 0 w 216"/>
                <a:gd name="T41" fmla="*/ 82 h 188"/>
                <a:gd name="T42" fmla="*/ 0 w 216"/>
                <a:gd name="T43" fmla="*/ 111 h 188"/>
                <a:gd name="T44" fmla="*/ 10 w 216"/>
                <a:gd name="T45" fmla="*/ 116 h 188"/>
                <a:gd name="T46" fmla="*/ 205 w 216"/>
                <a:gd name="T47" fmla="*/ 77 h 188"/>
                <a:gd name="T48" fmla="*/ 68 w 216"/>
                <a:gd name="T49" fmla="*/ 77 h 188"/>
                <a:gd name="T50" fmla="*/ 57 w 216"/>
                <a:gd name="T51" fmla="*/ 88 h 188"/>
                <a:gd name="T52" fmla="*/ 57 w 216"/>
                <a:gd name="T53" fmla="*/ 99 h 188"/>
                <a:gd name="T54" fmla="*/ 68 w 216"/>
                <a:gd name="T55" fmla="*/ 111 h 188"/>
                <a:gd name="T56" fmla="*/ 205 w 216"/>
                <a:gd name="T57" fmla="*/ 111 h 188"/>
                <a:gd name="T58" fmla="*/ 216 w 216"/>
                <a:gd name="T59" fmla="*/ 99 h 188"/>
                <a:gd name="T60" fmla="*/ 216 w 216"/>
                <a:gd name="T61" fmla="*/ 88 h 188"/>
                <a:gd name="T62" fmla="*/ 205 w 216"/>
                <a:gd name="T63" fmla="*/ 77 h 188"/>
                <a:gd name="T64" fmla="*/ 36 w 216"/>
                <a:gd name="T65" fmla="*/ 156 h 188"/>
                <a:gd name="T66" fmla="*/ 10 w 216"/>
                <a:gd name="T67" fmla="*/ 139 h 188"/>
                <a:gd name="T68" fmla="*/ 0 w 216"/>
                <a:gd name="T69" fmla="*/ 145 h 188"/>
                <a:gd name="T70" fmla="*/ 0 w 216"/>
                <a:gd name="T71" fmla="*/ 179 h 188"/>
                <a:gd name="T72" fmla="*/ 10 w 216"/>
                <a:gd name="T73" fmla="*/ 184 h 188"/>
                <a:gd name="T74" fmla="*/ 36 w 216"/>
                <a:gd name="T75" fmla="*/ 168 h 188"/>
                <a:gd name="T76" fmla="*/ 36 w 216"/>
                <a:gd name="T77" fmla="*/ 156 h 188"/>
                <a:gd name="T78" fmla="*/ 205 w 216"/>
                <a:gd name="T79" fmla="*/ 145 h 188"/>
                <a:gd name="T80" fmla="*/ 68 w 216"/>
                <a:gd name="T81" fmla="*/ 145 h 188"/>
                <a:gd name="T82" fmla="*/ 57 w 216"/>
                <a:gd name="T83" fmla="*/ 156 h 188"/>
                <a:gd name="T84" fmla="*/ 57 w 216"/>
                <a:gd name="T85" fmla="*/ 167 h 188"/>
                <a:gd name="T86" fmla="*/ 68 w 216"/>
                <a:gd name="T87" fmla="*/ 179 h 188"/>
                <a:gd name="T88" fmla="*/ 205 w 216"/>
                <a:gd name="T89" fmla="*/ 179 h 188"/>
                <a:gd name="T90" fmla="*/ 216 w 216"/>
                <a:gd name="T91" fmla="*/ 167 h 188"/>
                <a:gd name="T92" fmla="*/ 216 w 216"/>
                <a:gd name="T93" fmla="*/ 156 h 188"/>
                <a:gd name="T94" fmla="*/ 205 w 216"/>
                <a:gd name="T95" fmla="*/ 14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188">
                  <a:moveTo>
                    <a:pt x="36" y="19"/>
                  </a:moveTo>
                  <a:cubicBezTo>
                    <a:pt x="10" y="3"/>
                    <a:pt x="10" y="3"/>
                    <a:pt x="10" y="3"/>
                  </a:cubicBezTo>
                  <a:cubicBezTo>
                    <a:pt x="4" y="0"/>
                    <a:pt x="0" y="2"/>
                    <a:pt x="0" y="8"/>
                  </a:cubicBezTo>
                  <a:cubicBezTo>
                    <a:pt x="0" y="42"/>
                    <a:pt x="0" y="42"/>
                    <a:pt x="0" y="42"/>
                  </a:cubicBezTo>
                  <a:cubicBezTo>
                    <a:pt x="0" y="49"/>
                    <a:pt x="4" y="51"/>
                    <a:pt x="10" y="48"/>
                  </a:cubicBezTo>
                  <a:cubicBezTo>
                    <a:pt x="36" y="31"/>
                    <a:pt x="36" y="31"/>
                    <a:pt x="36" y="31"/>
                  </a:cubicBezTo>
                  <a:cubicBezTo>
                    <a:pt x="41" y="28"/>
                    <a:pt x="41" y="23"/>
                    <a:pt x="36" y="19"/>
                  </a:cubicBezTo>
                  <a:moveTo>
                    <a:pt x="205" y="8"/>
                  </a:moveTo>
                  <a:cubicBezTo>
                    <a:pt x="68" y="8"/>
                    <a:pt x="68" y="8"/>
                    <a:pt x="68" y="8"/>
                  </a:cubicBezTo>
                  <a:cubicBezTo>
                    <a:pt x="62" y="8"/>
                    <a:pt x="57" y="13"/>
                    <a:pt x="57" y="20"/>
                  </a:cubicBezTo>
                  <a:cubicBezTo>
                    <a:pt x="57" y="31"/>
                    <a:pt x="57" y="31"/>
                    <a:pt x="57" y="31"/>
                  </a:cubicBezTo>
                  <a:cubicBezTo>
                    <a:pt x="57" y="37"/>
                    <a:pt x="62" y="42"/>
                    <a:pt x="68" y="42"/>
                  </a:cubicBezTo>
                  <a:cubicBezTo>
                    <a:pt x="205" y="42"/>
                    <a:pt x="205" y="42"/>
                    <a:pt x="205" y="42"/>
                  </a:cubicBezTo>
                  <a:cubicBezTo>
                    <a:pt x="211" y="42"/>
                    <a:pt x="216" y="37"/>
                    <a:pt x="216" y="31"/>
                  </a:cubicBezTo>
                  <a:cubicBezTo>
                    <a:pt x="216" y="20"/>
                    <a:pt x="216" y="20"/>
                    <a:pt x="216" y="20"/>
                  </a:cubicBezTo>
                  <a:cubicBezTo>
                    <a:pt x="216" y="13"/>
                    <a:pt x="211" y="8"/>
                    <a:pt x="205" y="8"/>
                  </a:cubicBezTo>
                  <a:moveTo>
                    <a:pt x="10" y="116"/>
                  </a:moveTo>
                  <a:cubicBezTo>
                    <a:pt x="36" y="100"/>
                    <a:pt x="36" y="100"/>
                    <a:pt x="36" y="100"/>
                  </a:cubicBezTo>
                  <a:cubicBezTo>
                    <a:pt x="41" y="96"/>
                    <a:pt x="41" y="91"/>
                    <a:pt x="35" y="89"/>
                  </a:cubicBezTo>
                  <a:cubicBezTo>
                    <a:pt x="10" y="76"/>
                    <a:pt x="10" y="76"/>
                    <a:pt x="10" y="76"/>
                  </a:cubicBezTo>
                  <a:cubicBezTo>
                    <a:pt x="5" y="73"/>
                    <a:pt x="0" y="76"/>
                    <a:pt x="0" y="82"/>
                  </a:cubicBezTo>
                  <a:cubicBezTo>
                    <a:pt x="0" y="111"/>
                    <a:pt x="0" y="111"/>
                    <a:pt x="0" y="111"/>
                  </a:cubicBezTo>
                  <a:cubicBezTo>
                    <a:pt x="0" y="117"/>
                    <a:pt x="4" y="119"/>
                    <a:pt x="10" y="116"/>
                  </a:cubicBezTo>
                  <a:moveTo>
                    <a:pt x="205" y="77"/>
                  </a:moveTo>
                  <a:cubicBezTo>
                    <a:pt x="68" y="77"/>
                    <a:pt x="68" y="77"/>
                    <a:pt x="68" y="77"/>
                  </a:cubicBezTo>
                  <a:cubicBezTo>
                    <a:pt x="62" y="77"/>
                    <a:pt x="57" y="82"/>
                    <a:pt x="57" y="88"/>
                  </a:cubicBezTo>
                  <a:cubicBezTo>
                    <a:pt x="57" y="99"/>
                    <a:pt x="57" y="99"/>
                    <a:pt x="57" y="99"/>
                  </a:cubicBezTo>
                  <a:cubicBezTo>
                    <a:pt x="57" y="106"/>
                    <a:pt x="62" y="111"/>
                    <a:pt x="68" y="111"/>
                  </a:cubicBezTo>
                  <a:cubicBezTo>
                    <a:pt x="205" y="111"/>
                    <a:pt x="205" y="111"/>
                    <a:pt x="205" y="111"/>
                  </a:cubicBezTo>
                  <a:cubicBezTo>
                    <a:pt x="211" y="111"/>
                    <a:pt x="216" y="106"/>
                    <a:pt x="216" y="99"/>
                  </a:cubicBezTo>
                  <a:cubicBezTo>
                    <a:pt x="216" y="88"/>
                    <a:pt x="216" y="88"/>
                    <a:pt x="216" y="88"/>
                  </a:cubicBezTo>
                  <a:cubicBezTo>
                    <a:pt x="216" y="82"/>
                    <a:pt x="211" y="77"/>
                    <a:pt x="205" y="77"/>
                  </a:cubicBezTo>
                  <a:moveTo>
                    <a:pt x="36" y="156"/>
                  </a:moveTo>
                  <a:cubicBezTo>
                    <a:pt x="10" y="139"/>
                    <a:pt x="10" y="139"/>
                    <a:pt x="10" y="139"/>
                  </a:cubicBezTo>
                  <a:cubicBezTo>
                    <a:pt x="4" y="136"/>
                    <a:pt x="0" y="138"/>
                    <a:pt x="0" y="145"/>
                  </a:cubicBezTo>
                  <a:cubicBezTo>
                    <a:pt x="0" y="179"/>
                    <a:pt x="0" y="179"/>
                    <a:pt x="0" y="179"/>
                  </a:cubicBezTo>
                  <a:cubicBezTo>
                    <a:pt x="0" y="185"/>
                    <a:pt x="4" y="188"/>
                    <a:pt x="10" y="184"/>
                  </a:cubicBezTo>
                  <a:cubicBezTo>
                    <a:pt x="36" y="168"/>
                    <a:pt x="36" y="168"/>
                    <a:pt x="36" y="168"/>
                  </a:cubicBezTo>
                  <a:cubicBezTo>
                    <a:pt x="41" y="165"/>
                    <a:pt x="41" y="159"/>
                    <a:pt x="36" y="156"/>
                  </a:cubicBezTo>
                  <a:moveTo>
                    <a:pt x="205" y="145"/>
                  </a:moveTo>
                  <a:cubicBezTo>
                    <a:pt x="68" y="145"/>
                    <a:pt x="68" y="145"/>
                    <a:pt x="68" y="145"/>
                  </a:cubicBezTo>
                  <a:cubicBezTo>
                    <a:pt x="62" y="145"/>
                    <a:pt x="57" y="150"/>
                    <a:pt x="57" y="156"/>
                  </a:cubicBezTo>
                  <a:cubicBezTo>
                    <a:pt x="57" y="167"/>
                    <a:pt x="57" y="167"/>
                    <a:pt x="57" y="167"/>
                  </a:cubicBezTo>
                  <a:cubicBezTo>
                    <a:pt x="57" y="174"/>
                    <a:pt x="62" y="179"/>
                    <a:pt x="68" y="179"/>
                  </a:cubicBezTo>
                  <a:cubicBezTo>
                    <a:pt x="205" y="179"/>
                    <a:pt x="205" y="179"/>
                    <a:pt x="205" y="179"/>
                  </a:cubicBezTo>
                  <a:cubicBezTo>
                    <a:pt x="211" y="179"/>
                    <a:pt x="216" y="174"/>
                    <a:pt x="216" y="167"/>
                  </a:cubicBezTo>
                  <a:cubicBezTo>
                    <a:pt x="216" y="156"/>
                    <a:pt x="216" y="156"/>
                    <a:pt x="216" y="156"/>
                  </a:cubicBezTo>
                  <a:cubicBezTo>
                    <a:pt x="216" y="150"/>
                    <a:pt x="211" y="145"/>
                    <a:pt x="205" y="145"/>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grpSp>
      <p:sp>
        <p:nvSpPr>
          <p:cNvPr id="33" name="矩形 15"/>
          <p:cNvSpPr>
            <a:spLocks noChangeArrowheads="1"/>
          </p:cNvSpPr>
          <p:nvPr/>
        </p:nvSpPr>
        <p:spPr bwMode="auto">
          <a:xfrm>
            <a:off x="1019226" y="6029071"/>
            <a:ext cx="428547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050" dirty="0">
                <a:solidFill>
                  <a:schemeClr val="bg1">
                    <a:lumMod val="50000"/>
                  </a:schemeClr>
                </a:solidFill>
              </a:rPr>
              <a:t>Vestibulum ante ipsum primis in faucibus orci luctus et ultrices posuere cubilia CuraeVestibulum ante ipsum primis in faucibus orci luctus et ultrices</a:t>
            </a:r>
          </a:p>
        </p:txBody>
      </p:sp>
      <p:sp>
        <p:nvSpPr>
          <p:cNvPr id="34" name="矩形 16"/>
          <p:cNvSpPr>
            <a:spLocks noChangeArrowheads="1"/>
          </p:cNvSpPr>
          <p:nvPr/>
        </p:nvSpPr>
        <p:spPr bwMode="auto">
          <a:xfrm>
            <a:off x="1031925" y="5655662"/>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lumMod val="50000"/>
                  </a:schemeClr>
                </a:solidFill>
              </a:rPr>
              <a:t>ADD YOUR TEXT</a:t>
            </a:r>
          </a:p>
        </p:txBody>
      </p:sp>
      <p:sp>
        <p:nvSpPr>
          <p:cNvPr id="35" name="椭圆 34"/>
          <p:cNvSpPr/>
          <p:nvPr/>
        </p:nvSpPr>
        <p:spPr>
          <a:xfrm>
            <a:off x="613078" y="5727569"/>
            <a:ext cx="398463" cy="400050"/>
          </a:xfrm>
          <a:prstGeom prst="ellipse">
            <a:avLst/>
          </a:prstGeom>
          <a:solidFill>
            <a:srgbClr val="DF62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36" name="Rectangle 30"/>
          <p:cNvSpPr/>
          <p:nvPr/>
        </p:nvSpPr>
        <p:spPr>
          <a:xfrm>
            <a:off x="611122" y="2249308"/>
            <a:ext cx="4660122" cy="3288451"/>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7" name="矩形 15"/>
          <p:cNvSpPr>
            <a:spLocks noChangeArrowheads="1"/>
          </p:cNvSpPr>
          <p:nvPr/>
        </p:nvSpPr>
        <p:spPr bwMode="auto">
          <a:xfrm>
            <a:off x="6105845" y="6029552"/>
            <a:ext cx="428547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050" dirty="0">
                <a:solidFill>
                  <a:schemeClr val="bg1">
                    <a:lumMod val="50000"/>
                  </a:schemeClr>
                </a:solidFill>
              </a:rPr>
              <a:t>Vestibulum ante ipsum primis in faucibus orci luctus et ultrices posuere cubilia CuraeVestibulum ante ipsum primis in faucibus orci luctus et ultrices</a:t>
            </a:r>
          </a:p>
        </p:txBody>
      </p:sp>
      <p:sp>
        <p:nvSpPr>
          <p:cNvPr id="38" name="矩形 16"/>
          <p:cNvSpPr>
            <a:spLocks noChangeArrowheads="1"/>
          </p:cNvSpPr>
          <p:nvPr/>
        </p:nvSpPr>
        <p:spPr bwMode="auto">
          <a:xfrm>
            <a:off x="6118544" y="565614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lumMod val="50000"/>
                  </a:schemeClr>
                </a:solidFill>
              </a:rPr>
              <a:t>ADD YOUR TEXT</a:t>
            </a:r>
          </a:p>
        </p:txBody>
      </p:sp>
      <p:sp>
        <p:nvSpPr>
          <p:cNvPr id="39" name="椭圆 38"/>
          <p:cNvSpPr/>
          <p:nvPr/>
        </p:nvSpPr>
        <p:spPr>
          <a:xfrm>
            <a:off x="5699697" y="5728050"/>
            <a:ext cx="398463" cy="400050"/>
          </a:xfrm>
          <a:prstGeom prst="ellipse">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Tree>
    <p:extLst>
      <p:ext uri="{BB962C8B-B14F-4D97-AF65-F5344CB8AC3E}">
        <p14:creationId xmlns:p14="http://schemas.microsoft.com/office/powerpoint/2010/main" val="14433990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250"/>
                                        <p:tgtEl>
                                          <p:spTgt spid="33"/>
                                        </p:tgtEl>
                                      </p:cBhvr>
                                    </p:animEffect>
                                    <p:anim calcmode="lin" valueType="num">
                                      <p:cBhvr>
                                        <p:cTn id="20" dur="250" fill="hold"/>
                                        <p:tgtEl>
                                          <p:spTgt spid="33"/>
                                        </p:tgtEl>
                                        <p:attrNameLst>
                                          <p:attrName>ppt_x</p:attrName>
                                        </p:attrNameLst>
                                      </p:cBhvr>
                                      <p:tavLst>
                                        <p:tav tm="0">
                                          <p:val>
                                            <p:strVal val="#ppt_x"/>
                                          </p:val>
                                        </p:tav>
                                        <p:tav tm="100000">
                                          <p:val>
                                            <p:strVal val="#ppt_x"/>
                                          </p:val>
                                        </p:tav>
                                      </p:tavLst>
                                    </p:anim>
                                    <p:anim calcmode="lin" valueType="num">
                                      <p:cBhvr>
                                        <p:cTn id="21" dur="25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250"/>
                                        <p:tgtEl>
                                          <p:spTgt spid="34"/>
                                        </p:tgtEl>
                                      </p:cBhvr>
                                    </p:animEffect>
                                    <p:anim calcmode="lin" valueType="num">
                                      <p:cBhvr>
                                        <p:cTn id="26" dur="250" fill="hold"/>
                                        <p:tgtEl>
                                          <p:spTgt spid="34"/>
                                        </p:tgtEl>
                                        <p:attrNameLst>
                                          <p:attrName>ppt_x</p:attrName>
                                        </p:attrNameLst>
                                      </p:cBhvr>
                                      <p:tavLst>
                                        <p:tav tm="0">
                                          <p:val>
                                            <p:strVal val="#ppt_x"/>
                                          </p:val>
                                        </p:tav>
                                        <p:tav tm="100000">
                                          <p:val>
                                            <p:strVal val="#ppt_x"/>
                                          </p:val>
                                        </p:tav>
                                      </p:tavLst>
                                    </p:anim>
                                    <p:anim calcmode="lin" valueType="num">
                                      <p:cBhvr>
                                        <p:cTn id="27" dur="25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42"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250"/>
                                        <p:tgtEl>
                                          <p:spTgt spid="35"/>
                                        </p:tgtEl>
                                      </p:cBhvr>
                                    </p:animEffect>
                                    <p:anim calcmode="lin" valueType="num">
                                      <p:cBhvr>
                                        <p:cTn id="32" dur="250" fill="hold"/>
                                        <p:tgtEl>
                                          <p:spTgt spid="35"/>
                                        </p:tgtEl>
                                        <p:attrNameLst>
                                          <p:attrName>ppt_x</p:attrName>
                                        </p:attrNameLst>
                                      </p:cBhvr>
                                      <p:tavLst>
                                        <p:tav tm="0">
                                          <p:val>
                                            <p:strVal val="#ppt_x"/>
                                          </p:val>
                                        </p:tav>
                                        <p:tav tm="100000">
                                          <p:val>
                                            <p:strVal val="#ppt_x"/>
                                          </p:val>
                                        </p:tav>
                                      </p:tavLst>
                                    </p:anim>
                                    <p:anim calcmode="lin" valueType="num">
                                      <p:cBhvr>
                                        <p:cTn id="33" dur="25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par>
                          <p:cTn id="39" fill="hold">
                            <p:stCondLst>
                              <p:cond delay="3250"/>
                            </p:stCondLst>
                            <p:childTnLst>
                              <p:par>
                                <p:cTn id="40" presetID="42" presetClass="entr" presetSubtype="0"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250"/>
                                        <p:tgtEl>
                                          <p:spTgt spid="37"/>
                                        </p:tgtEl>
                                      </p:cBhvr>
                                    </p:animEffect>
                                    <p:anim calcmode="lin" valueType="num">
                                      <p:cBhvr>
                                        <p:cTn id="43" dur="250" fill="hold"/>
                                        <p:tgtEl>
                                          <p:spTgt spid="37"/>
                                        </p:tgtEl>
                                        <p:attrNameLst>
                                          <p:attrName>ppt_x</p:attrName>
                                        </p:attrNameLst>
                                      </p:cBhvr>
                                      <p:tavLst>
                                        <p:tav tm="0">
                                          <p:val>
                                            <p:strVal val="#ppt_x"/>
                                          </p:val>
                                        </p:tav>
                                        <p:tav tm="100000">
                                          <p:val>
                                            <p:strVal val="#ppt_x"/>
                                          </p:val>
                                        </p:tav>
                                      </p:tavLst>
                                    </p:anim>
                                    <p:anim calcmode="lin" valueType="num">
                                      <p:cBhvr>
                                        <p:cTn id="44" dur="250" fill="hold"/>
                                        <p:tgtEl>
                                          <p:spTgt spid="37"/>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2" presetClass="entr" presetSubtype="0"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250"/>
                                        <p:tgtEl>
                                          <p:spTgt spid="38"/>
                                        </p:tgtEl>
                                      </p:cBhvr>
                                    </p:animEffect>
                                    <p:anim calcmode="lin" valueType="num">
                                      <p:cBhvr>
                                        <p:cTn id="49" dur="250" fill="hold"/>
                                        <p:tgtEl>
                                          <p:spTgt spid="38"/>
                                        </p:tgtEl>
                                        <p:attrNameLst>
                                          <p:attrName>ppt_x</p:attrName>
                                        </p:attrNameLst>
                                      </p:cBhvr>
                                      <p:tavLst>
                                        <p:tav tm="0">
                                          <p:val>
                                            <p:strVal val="#ppt_x"/>
                                          </p:val>
                                        </p:tav>
                                        <p:tav tm="100000">
                                          <p:val>
                                            <p:strVal val="#ppt_x"/>
                                          </p:val>
                                        </p:tav>
                                      </p:tavLst>
                                    </p:anim>
                                    <p:anim calcmode="lin" valueType="num">
                                      <p:cBhvr>
                                        <p:cTn id="50" dur="250" fill="hold"/>
                                        <p:tgtEl>
                                          <p:spTgt spid="38"/>
                                        </p:tgtEl>
                                        <p:attrNameLst>
                                          <p:attrName>ppt_y</p:attrName>
                                        </p:attrNameLst>
                                      </p:cBhvr>
                                      <p:tavLst>
                                        <p:tav tm="0">
                                          <p:val>
                                            <p:strVal val="#ppt_y+.1"/>
                                          </p:val>
                                        </p:tav>
                                        <p:tav tm="100000">
                                          <p:val>
                                            <p:strVal val="#ppt_y"/>
                                          </p:val>
                                        </p:tav>
                                      </p:tavLst>
                                    </p:anim>
                                  </p:childTnLst>
                                </p:cTn>
                              </p:par>
                            </p:childTnLst>
                          </p:cTn>
                        </p:par>
                        <p:par>
                          <p:cTn id="51" fill="hold">
                            <p:stCondLst>
                              <p:cond delay="3750"/>
                            </p:stCondLst>
                            <p:childTnLst>
                              <p:par>
                                <p:cTn id="52" presetID="42" presetClass="entr" presetSubtype="0"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250"/>
                                        <p:tgtEl>
                                          <p:spTgt spid="39"/>
                                        </p:tgtEl>
                                      </p:cBhvr>
                                    </p:animEffect>
                                    <p:anim calcmode="lin" valueType="num">
                                      <p:cBhvr>
                                        <p:cTn id="55" dur="250" fill="hold"/>
                                        <p:tgtEl>
                                          <p:spTgt spid="39"/>
                                        </p:tgtEl>
                                        <p:attrNameLst>
                                          <p:attrName>ppt_x</p:attrName>
                                        </p:attrNameLst>
                                      </p:cBhvr>
                                      <p:tavLst>
                                        <p:tav tm="0">
                                          <p:val>
                                            <p:strVal val="#ppt_x"/>
                                          </p:val>
                                        </p:tav>
                                        <p:tav tm="100000">
                                          <p:val>
                                            <p:strVal val="#ppt_x"/>
                                          </p:val>
                                        </p:tav>
                                      </p:tavLst>
                                    </p:anim>
                                    <p:anim calcmode="lin" valueType="num">
                                      <p:cBhvr>
                                        <p:cTn id="56" dur="25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animBg="1"/>
      <p:bldP spid="36" grpId="0" animBg="1"/>
      <p:bldP spid="37" grpId="0"/>
      <p:bldP spid="38" grpId="0"/>
      <p:bldP spid="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718984" y="2399310"/>
            <a:ext cx="10728015" cy="3761266"/>
            <a:chOff x="755576" y="1416168"/>
            <a:chExt cx="7791546" cy="2731734"/>
          </a:xfrm>
        </p:grpSpPr>
        <p:grpSp>
          <p:nvGrpSpPr>
            <p:cNvPr id="6" name="组合 5"/>
            <p:cNvGrpSpPr/>
            <p:nvPr/>
          </p:nvGrpSpPr>
          <p:grpSpPr>
            <a:xfrm>
              <a:off x="3227301" y="1466658"/>
              <a:ext cx="2689400" cy="2681244"/>
              <a:chOff x="4002442" y="1341792"/>
              <a:chExt cx="4187117" cy="4174417"/>
            </a:xfrm>
          </p:grpSpPr>
          <p:grpSp>
            <p:nvGrpSpPr>
              <p:cNvPr id="52" name="组合 51"/>
              <p:cNvGrpSpPr/>
              <p:nvPr/>
            </p:nvGrpSpPr>
            <p:grpSpPr>
              <a:xfrm>
                <a:off x="4002442" y="1341793"/>
                <a:ext cx="1990016" cy="1990018"/>
                <a:chOff x="3845536" y="1830659"/>
                <a:chExt cx="1990016" cy="1990018"/>
              </a:xfrm>
            </p:grpSpPr>
            <p:sp>
              <p:nvSpPr>
                <p:cNvPr id="62" name="圆角矩形 61"/>
                <p:cNvSpPr/>
                <p:nvPr/>
              </p:nvSpPr>
              <p:spPr>
                <a:xfrm>
                  <a:off x="3845536" y="1830659"/>
                  <a:ext cx="1990016" cy="1990018"/>
                </a:xfrm>
                <a:prstGeom prst="roundRect">
                  <a:avLst/>
                </a:prstGeom>
                <a:noFill/>
                <a:ln w="76200">
                  <a:solidFill>
                    <a:srgbClr val="267F4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4280590" y="2265712"/>
                  <a:ext cx="1119909" cy="1119909"/>
                </a:xfrm>
                <a:prstGeom prst="roundRect">
                  <a:avLst>
                    <a:gd name="adj" fmla="val 0"/>
                  </a:avLst>
                </a:prstGeom>
                <a:solidFill>
                  <a:srgbClr val="267F4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6199542" y="1341792"/>
                <a:ext cx="1990017" cy="1990017"/>
                <a:chOff x="3845536" y="1830658"/>
                <a:chExt cx="1990017" cy="1990017"/>
              </a:xfrm>
            </p:grpSpPr>
            <p:sp>
              <p:nvSpPr>
                <p:cNvPr id="60" name="圆角矩形 59"/>
                <p:cNvSpPr/>
                <p:nvPr/>
              </p:nvSpPr>
              <p:spPr>
                <a:xfrm>
                  <a:off x="3845536" y="1830658"/>
                  <a:ext cx="1990017" cy="1990017"/>
                </a:xfrm>
                <a:prstGeom prst="roundRect">
                  <a:avLst/>
                </a:prstGeom>
                <a:noFill/>
                <a:ln w="76200">
                  <a:solidFill>
                    <a:srgbClr val="DF628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4280590" y="2265712"/>
                  <a:ext cx="1119909" cy="1119909"/>
                </a:xfrm>
                <a:prstGeom prst="roundRect">
                  <a:avLst>
                    <a:gd name="adj" fmla="val 0"/>
                  </a:avLst>
                </a:prstGeom>
                <a:solidFill>
                  <a:srgbClr val="DF62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4002442" y="3526192"/>
                <a:ext cx="1990017" cy="1990017"/>
                <a:chOff x="3845536" y="1830658"/>
                <a:chExt cx="1990017" cy="1990017"/>
              </a:xfrm>
            </p:grpSpPr>
            <p:sp>
              <p:nvSpPr>
                <p:cNvPr id="58" name="圆角矩形 57"/>
                <p:cNvSpPr/>
                <p:nvPr/>
              </p:nvSpPr>
              <p:spPr>
                <a:xfrm>
                  <a:off x="3845536" y="1830658"/>
                  <a:ext cx="1990017" cy="1990017"/>
                </a:xfrm>
                <a:prstGeom prst="roundRect">
                  <a:avLst/>
                </a:prstGeom>
                <a:noFill/>
                <a:ln w="76200">
                  <a:solidFill>
                    <a:srgbClr val="DF628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圆角矩形 58"/>
                <p:cNvSpPr/>
                <p:nvPr/>
              </p:nvSpPr>
              <p:spPr>
                <a:xfrm>
                  <a:off x="4280590" y="2265712"/>
                  <a:ext cx="1119909" cy="1119909"/>
                </a:xfrm>
                <a:prstGeom prst="roundRect">
                  <a:avLst>
                    <a:gd name="adj" fmla="val 0"/>
                  </a:avLst>
                </a:prstGeom>
                <a:solidFill>
                  <a:srgbClr val="DF628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6199542" y="3526192"/>
                <a:ext cx="1990017" cy="1990017"/>
                <a:chOff x="3845536" y="1830658"/>
                <a:chExt cx="1990017" cy="1990017"/>
              </a:xfrm>
            </p:grpSpPr>
            <p:sp>
              <p:nvSpPr>
                <p:cNvPr id="56" name="圆角矩形 55"/>
                <p:cNvSpPr/>
                <p:nvPr/>
              </p:nvSpPr>
              <p:spPr>
                <a:xfrm>
                  <a:off x="3845536" y="1830658"/>
                  <a:ext cx="1990017" cy="1990017"/>
                </a:xfrm>
                <a:prstGeom prst="roundRect">
                  <a:avLst/>
                </a:prstGeom>
                <a:noFill/>
                <a:ln w="76200">
                  <a:solidFill>
                    <a:srgbClr val="267F4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圆角矩形 56"/>
                <p:cNvSpPr/>
                <p:nvPr/>
              </p:nvSpPr>
              <p:spPr>
                <a:xfrm>
                  <a:off x="4280590" y="2265712"/>
                  <a:ext cx="1119909" cy="1119909"/>
                </a:xfrm>
                <a:prstGeom prst="roundRect">
                  <a:avLst>
                    <a:gd name="adj" fmla="val 0"/>
                  </a:avLst>
                </a:prstGeom>
                <a:solidFill>
                  <a:srgbClr val="267F4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7" name="组合 6"/>
            <p:cNvGrpSpPr/>
            <p:nvPr/>
          </p:nvGrpSpPr>
          <p:grpSpPr>
            <a:xfrm>
              <a:off x="3694789" y="1980015"/>
              <a:ext cx="363772" cy="301991"/>
              <a:chOff x="3132963" y="3140191"/>
              <a:chExt cx="645573" cy="535933"/>
            </a:xfrm>
            <a:solidFill>
              <a:schemeClr val="accent6"/>
            </a:solidFill>
          </p:grpSpPr>
          <p:sp>
            <p:nvSpPr>
              <p:cNvPr id="46"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5113751" y="1954911"/>
              <a:ext cx="345269" cy="352188"/>
              <a:chOff x="5700126" y="3099646"/>
              <a:chExt cx="612739" cy="625016"/>
            </a:xfrm>
            <a:solidFill>
              <a:schemeClr val="accent6"/>
            </a:solidFill>
          </p:grpSpPr>
          <p:sp>
            <p:nvSpPr>
              <p:cNvPr id="37" name="Freeform 268"/>
              <p:cNvSpPr>
                <a:spLocks/>
              </p:cNvSpPr>
              <p:nvPr/>
            </p:nvSpPr>
            <p:spPr bwMode="auto">
              <a:xfrm>
                <a:off x="6173813" y="3099646"/>
                <a:ext cx="81089" cy="89084"/>
              </a:xfrm>
              <a:custGeom>
                <a:avLst/>
                <a:gdLst>
                  <a:gd name="T0" fmla="*/ 17 w 120"/>
                  <a:gd name="T1" fmla="*/ 87 h 132"/>
                  <a:gd name="T2" fmla="*/ 61 w 120"/>
                  <a:gd name="T3" fmla="*/ 132 h 132"/>
                  <a:gd name="T4" fmla="*/ 104 w 120"/>
                  <a:gd name="T5" fmla="*/ 87 h 132"/>
                  <a:gd name="T6" fmla="*/ 118 w 120"/>
                  <a:gd name="T7" fmla="*/ 72 h 132"/>
                  <a:gd name="T8" fmla="*/ 111 w 120"/>
                  <a:gd name="T9" fmla="*/ 51 h 132"/>
                  <a:gd name="T10" fmla="*/ 60 w 120"/>
                  <a:gd name="T11" fmla="*/ 0 h 132"/>
                  <a:gd name="T12" fmla="*/ 10 w 120"/>
                  <a:gd name="T13" fmla="*/ 51 h 132"/>
                  <a:gd name="T14" fmla="*/ 3 w 120"/>
                  <a:gd name="T15" fmla="*/ 72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1" y="132"/>
                    </a:cubicBezTo>
                    <a:cubicBezTo>
                      <a:pt x="80" y="132"/>
                      <a:pt x="96" y="110"/>
                      <a:pt x="104" y="87"/>
                    </a:cubicBezTo>
                    <a:cubicBezTo>
                      <a:pt x="110" y="86"/>
                      <a:pt x="115" y="81"/>
                      <a:pt x="118" y="72"/>
                    </a:cubicBezTo>
                    <a:cubicBezTo>
                      <a:pt x="120" y="63"/>
                      <a:pt x="117" y="53"/>
                      <a:pt x="111" y="51"/>
                    </a:cubicBezTo>
                    <a:cubicBezTo>
                      <a:pt x="109" y="22"/>
                      <a:pt x="87" y="0"/>
                      <a:pt x="60" y="0"/>
                    </a:cubicBezTo>
                    <a:cubicBezTo>
                      <a:pt x="33" y="0"/>
                      <a:pt x="12" y="22"/>
                      <a:pt x="10" y="51"/>
                    </a:cubicBezTo>
                    <a:cubicBezTo>
                      <a:pt x="3" y="53"/>
                      <a:pt x="0" y="63"/>
                      <a:pt x="3" y="72"/>
                    </a:cubicBezTo>
                    <a:cubicBezTo>
                      <a:pt x="5" y="81"/>
                      <a:pt x="11" y="87"/>
                      <a:pt x="17" y="8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269"/>
              <p:cNvSpPr>
                <a:spLocks/>
              </p:cNvSpPr>
              <p:nvPr/>
            </p:nvSpPr>
            <p:spPr bwMode="auto">
              <a:xfrm>
                <a:off x="6150115" y="3184733"/>
                <a:ext cx="128201" cy="479683"/>
              </a:xfrm>
              <a:custGeom>
                <a:avLst/>
                <a:gdLst>
                  <a:gd name="T0" fmla="*/ 41 w 190"/>
                  <a:gd name="T1" fmla="*/ 156 h 711"/>
                  <a:gd name="T2" fmla="*/ 41 w 190"/>
                  <a:gd name="T3" fmla="*/ 711 h 711"/>
                  <a:gd name="T4" fmla="*/ 150 w 190"/>
                  <a:gd name="T5" fmla="*/ 711 h 711"/>
                  <a:gd name="T6" fmla="*/ 150 w 190"/>
                  <a:gd name="T7" fmla="*/ 156 h 711"/>
                  <a:gd name="T8" fmla="*/ 189 w 190"/>
                  <a:gd name="T9" fmla="*/ 144 h 711"/>
                  <a:gd name="T10" fmla="*/ 190 w 190"/>
                  <a:gd name="T11" fmla="*/ 144 h 711"/>
                  <a:gd name="T12" fmla="*/ 189 w 190"/>
                  <a:gd name="T13" fmla="*/ 45 h 711"/>
                  <a:gd name="T14" fmla="*/ 147 w 190"/>
                  <a:gd name="T15" fmla="*/ 0 h 711"/>
                  <a:gd name="T16" fmla="*/ 106 w 190"/>
                  <a:gd name="T17" fmla="*/ 68 h 711"/>
                  <a:gd name="T18" fmla="*/ 101 w 190"/>
                  <a:gd name="T19" fmla="*/ 37 h 711"/>
                  <a:gd name="T20" fmla="*/ 107 w 190"/>
                  <a:gd name="T21" fmla="*/ 27 h 711"/>
                  <a:gd name="T22" fmla="*/ 95 w 190"/>
                  <a:gd name="T23" fmla="*/ 16 h 711"/>
                  <a:gd name="T24" fmla="*/ 83 w 190"/>
                  <a:gd name="T25" fmla="*/ 27 h 711"/>
                  <a:gd name="T26" fmla="*/ 89 w 190"/>
                  <a:gd name="T27" fmla="*/ 37 h 711"/>
                  <a:gd name="T28" fmla="*/ 84 w 190"/>
                  <a:gd name="T29" fmla="*/ 68 h 711"/>
                  <a:gd name="T30" fmla="*/ 44 w 190"/>
                  <a:gd name="T31" fmla="*/ 0 h 711"/>
                  <a:gd name="T32" fmla="*/ 1 w 190"/>
                  <a:gd name="T33" fmla="*/ 45 h 711"/>
                  <a:gd name="T34" fmla="*/ 0 w 190"/>
                  <a:gd name="T35" fmla="*/ 45 h 711"/>
                  <a:gd name="T36" fmla="*/ 0 w 190"/>
                  <a:gd name="T37" fmla="*/ 144 h 711"/>
                  <a:gd name="T38" fmla="*/ 1 w 190"/>
                  <a:gd name="T39" fmla="*/ 144 h 711"/>
                  <a:gd name="T40" fmla="*/ 41 w 190"/>
                  <a:gd name="T41" fmla="*/ 156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11">
                    <a:moveTo>
                      <a:pt x="41" y="156"/>
                    </a:moveTo>
                    <a:cubicBezTo>
                      <a:pt x="41" y="711"/>
                      <a:pt x="41" y="711"/>
                      <a:pt x="41" y="711"/>
                    </a:cubicBezTo>
                    <a:cubicBezTo>
                      <a:pt x="150" y="711"/>
                      <a:pt x="150" y="711"/>
                      <a:pt x="150" y="711"/>
                    </a:cubicBezTo>
                    <a:cubicBezTo>
                      <a:pt x="150" y="156"/>
                      <a:pt x="150" y="156"/>
                      <a:pt x="150" y="156"/>
                    </a:cubicBezTo>
                    <a:cubicBezTo>
                      <a:pt x="172" y="153"/>
                      <a:pt x="187" y="149"/>
                      <a:pt x="189" y="144"/>
                    </a:cubicBezTo>
                    <a:cubicBezTo>
                      <a:pt x="190" y="144"/>
                      <a:pt x="190" y="144"/>
                      <a:pt x="190" y="144"/>
                    </a:cubicBezTo>
                    <a:cubicBezTo>
                      <a:pt x="189" y="45"/>
                      <a:pt x="189" y="45"/>
                      <a:pt x="189" y="45"/>
                    </a:cubicBezTo>
                    <a:cubicBezTo>
                      <a:pt x="186" y="26"/>
                      <a:pt x="170" y="10"/>
                      <a:pt x="147" y="0"/>
                    </a:cubicBezTo>
                    <a:cubicBezTo>
                      <a:pt x="106" y="68"/>
                      <a:pt x="106" y="68"/>
                      <a:pt x="106" y="68"/>
                    </a:cubicBezTo>
                    <a:cubicBezTo>
                      <a:pt x="101" y="37"/>
                      <a:pt x="101" y="37"/>
                      <a:pt x="101" y="37"/>
                    </a:cubicBezTo>
                    <a:cubicBezTo>
                      <a:pt x="104" y="35"/>
                      <a:pt x="107" y="32"/>
                      <a:pt x="107" y="27"/>
                    </a:cubicBezTo>
                    <a:cubicBezTo>
                      <a:pt x="107" y="21"/>
                      <a:pt x="101" y="16"/>
                      <a:pt x="95" y="16"/>
                    </a:cubicBezTo>
                    <a:cubicBezTo>
                      <a:pt x="89" y="16"/>
                      <a:pt x="83" y="21"/>
                      <a:pt x="83" y="27"/>
                    </a:cubicBezTo>
                    <a:cubicBezTo>
                      <a:pt x="83" y="32"/>
                      <a:pt x="86" y="35"/>
                      <a:pt x="89" y="37"/>
                    </a:cubicBezTo>
                    <a:cubicBezTo>
                      <a:pt x="84" y="68"/>
                      <a:pt x="84" y="68"/>
                      <a:pt x="84" y="68"/>
                    </a:cubicBezTo>
                    <a:cubicBezTo>
                      <a:pt x="44" y="0"/>
                      <a:pt x="44" y="0"/>
                      <a:pt x="44" y="0"/>
                    </a:cubicBezTo>
                    <a:cubicBezTo>
                      <a:pt x="21" y="10"/>
                      <a:pt x="5" y="26"/>
                      <a:pt x="1" y="45"/>
                    </a:cubicBezTo>
                    <a:cubicBezTo>
                      <a:pt x="0" y="45"/>
                      <a:pt x="0" y="45"/>
                      <a:pt x="0" y="45"/>
                    </a:cubicBezTo>
                    <a:cubicBezTo>
                      <a:pt x="0" y="144"/>
                      <a:pt x="0" y="144"/>
                      <a:pt x="0" y="144"/>
                    </a:cubicBezTo>
                    <a:cubicBezTo>
                      <a:pt x="1" y="144"/>
                      <a:pt x="1" y="144"/>
                      <a:pt x="1" y="144"/>
                    </a:cubicBezTo>
                    <a:cubicBezTo>
                      <a:pt x="4" y="149"/>
                      <a:pt x="19" y="153"/>
                      <a:pt x="41" y="1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270"/>
              <p:cNvSpPr>
                <a:spLocks/>
              </p:cNvSpPr>
              <p:nvPr/>
            </p:nvSpPr>
            <p:spPr bwMode="auto">
              <a:xfrm>
                <a:off x="6051037" y="3188159"/>
                <a:ext cx="80804" cy="89084"/>
              </a:xfrm>
              <a:custGeom>
                <a:avLst/>
                <a:gdLst>
                  <a:gd name="T0" fmla="*/ 16 w 120"/>
                  <a:gd name="T1" fmla="*/ 87 h 132"/>
                  <a:gd name="T2" fmla="*/ 61 w 120"/>
                  <a:gd name="T3" fmla="*/ 132 h 132"/>
                  <a:gd name="T4" fmla="*/ 104 w 120"/>
                  <a:gd name="T5" fmla="*/ 87 h 132"/>
                  <a:gd name="T6" fmla="*/ 117 w 120"/>
                  <a:gd name="T7" fmla="*/ 73 h 132"/>
                  <a:gd name="T8" fmla="*/ 110 w 120"/>
                  <a:gd name="T9" fmla="*/ 51 h 132"/>
                  <a:gd name="T10" fmla="*/ 60 w 120"/>
                  <a:gd name="T11" fmla="*/ 0 h 132"/>
                  <a:gd name="T12" fmla="*/ 10 w 120"/>
                  <a:gd name="T13" fmla="*/ 51 h 132"/>
                  <a:gd name="T14" fmla="*/ 3 w 120"/>
                  <a:gd name="T15" fmla="*/ 73 h 132"/>
                  <a:gd name="T16" fmla="*/ 16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6" y="87"/>
                    </a:moveTo>
                    <a:cubicBezTo>
                      <a:pt x="26" y="110"/>
                      <a:pt x="42" y="132"/>
                      <a:pt x="61" y="132"/>
                    </a:cubicBezTo>
                    <a:cubicBezTo>
                      <a:pt x="80" y="132"/>
                      <a:pt x="96" y="110"/>
                      <a:pt x="104" y="87"/>
                    </a:cubicBezTo>
                    <a:cubicBezTo>
                      <a:pt x="110" y="87"/>
                      <a:pt x="115" y="81"/>
                      <a:pt x="117" y="73"/>
                    </a:cubicBezTo>
                    <a:cubicBezTo>
                      <a:pt x="120" y="63"/>
                      <a:pt x="117" y="53"/>
                      <a:pt x="110" y="51"/>
                    </a:cubicBezTo>
                    <a:cubicBezTo>
                      <a:pt x="109" y="23"/>
                      <a:pt x="87" y="0"/>
                      <a:pt x="60" y="0"/>
                    </a:cubicBezTo>
                    <a:cubicBezTo>
                      <a:pt x="33" y="0"/>
                      <a:pt x="11" y="23"/>
                      <a:pt x="10" y="51"/>
                    </a:cubicBezTo>
                    <a:cubicBezTo>
                      <a:pt x="3" y="53"/>
                      <a:pt x="0" y="63"/>
                      <a:pt x="3" y="73"/>
                    </a:cubicBezTo>
                    <a:cubicBezTo>
                      <a:pt x="5" y="81"/>
                      <a:pt x="11" y="87"/>
                      <a:pt x="16" y="8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271"/>
              <p:cNvSpPr>
                <a:spLocks/>
              </p:cNvSpPr>
              <p:nvPr/>
            </p:nvSpPr>
            <p:spPr bwMode="auto">
              <a:xfrm>
                <a:off x="6027338" y="3273246"/>
                <a:ext cx="128201" cy="391170"/>
              </a:xfrm>
              <a:custGeom>
                <a:avLst/>
                <a:gdLst>
                  <a:gd name="T0" fmla="*/ 49 w 190"/>
                  <a:gd name="T1" fmla="*/ 157 h 580"/>
                  <a:gd name="T2" fmla="*/ 39 w 190"/>
                  <a:gd name="T3" fmla="*/ 157 h 580"/>
                  <a:gd name="T4" fmla="*/ 39 w 190"/>
                  <a:gd name="T5" fmla="*/ 580 h 580"/>
                  <a:gd name="T6" fmla="*/ 148 w 190"/>
                  <a:gd name="T7" fmla="*/ 580 h 580"/>
                  <a:gd name="T8" fmla="*/ 148 w 190"/>
                  <a:gd name="T9" fmla="*/ 157 h 580"/>
                  <a:gd name="T10" fmla="*/ 141 w 190"/>
                  <a:gd name="T11" fmla="*/ 157 h 580"/>
                  <a:gd name="T12" fmla="*/ 189 w 190"/>
                  <a:gd name="T13" fmla="*/ 145 h 580"/>
                  <a:gd name="T14" fmla="*/ 190 w 190"/>
                  <a:gd name="T15" fmla="*/ 145 h 580"/>
                  <a:gd name="T16" fmla="*/ 189 w 190"/>
                  <a:gd name="T17" fmla="*/ 45 h 580"/>
                  <a:gd name="T18" fmla="*/ 146 w 190"/>
                  <a:gd name="T19" fmla="*/ 0 h 580"/>
                  <a:gd name="T20" fmla="*/ 106 w 190"/>
                  <a:gd name="T21" fmla="*/ 68 h 580"/>
                  <a:gd name="T22" fmla="*/ 101 w 190"/>
                  <a:gd name="T23" fmla="*/ 38 h 580"/>
                  <a:gd name="T24" fmla="*/ 106 w 190"/>
                  <a:gd name="T25" fmla="*/ 28 h 580"/>
                  <a:gd name="T26" fmla="*/ 95 w 190"/>
                  <a:gd name="T27" fmla="*/ 16 h 580"/>
                  <a:gd name="T28" fmla="*/ 83 w 190"/>
                  <a:gd name="T29" fmla="*/ 28 h 580"/>
                  <a:gd name="T30" fmla="*/ 89 w 190"/>
                  <a:gd name="T31" fmla="*/ 38 h 580"/>
                  <a:gd name="T32" fmla="*/ 84 w 190"/>
                  <a:gd name="T33" fmla="*/ 68 h 580"/>
                  <a:gd name="T34" fmla="*/ 43 w 190"/>
                  <a:gd name="T35" fmla="*/ 0 h 580"/>
                  <a:gd name="T36" fmla="*/ 1 w 190"/>
                  <a:gd name="T37" fmla="*/ 45 h 580"/>
                  <a:gd name="T38" fmla="*/ 0 w 190"/>
                  <a:gd name="T39" fmla="*/ 45 h 580"/>
                  <a:gd name="T40" fmla="*/ 0 w 190"/>
                  <a:gd name="T41" fmla="*/ 145 h 580"/>
                  <a:gd name="T42" fmla="*/ 1 w 190"/>
                  <a:gd name="T43" fmla="*/ 145 h 580"/>
                  <a:gd name="T44" fmla="*/ 49 w 190"/>
                  <a:gd name="T45" fmla="*/ 15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580">
                    <a:moveTo>
                      <a:pt x="49" y="157"/>
                    </a:moveTo>
                    <a:cubicBezTo>
                      <a:pt x="39" y="157"/>
                      <a:pt x="39" y="157"/>
                      <a:pt x="39" y="157"/>
                    </a:cubicBezTo>
                    <a:cubicBezTo>
                      <a:pt x="39" y="580"/>
                      <a:pt x="39" y="580"/>
                      <a:pt x="39" y="580"/>
                    </a:cubicBezTo>
                    <a:cubicBezTo>
                      <a:pt x="148" y="580"/>
                      <a:pt x="148" y="580"/>
                      <a:pt x="148" y="580"/>
                    </a:cubicBezTo>
                    <a:cubicBezTo>
                      <a:pt x="148" y="157"/>
                      <a:pt x="148" y="157"/>
                      <a:pt x="148" y="157"/>
                    </a:cubicBezTo>
                    <a:cubicBezTo>
                      <a:pt x="141" y="157"/>
                      <a:pt x="141" y="157"/>
                      <a:pt x="141" y="157"/>
                    </a:cubicBezTo>
                    <a:cubicBezTo>
                      <a:pt x="168" y="155"/>
                      <a:pt x="186" y="150"/>
                      <a:pt x="189" y="145"/>
                    </a:cubicBezTo>
                    <a:cubicBezTo>
                      <a:pt x="190" y="145"/>
                      <a:pt x="190" y="145"/>
                      <a:pt x="190" y="145"/>
                    </a:cubicBezTo>
                    <a:cubicBezTo>
                      <a:pt x="189" y="45"/>
                      <a:pt x="189" y="45"/>
                      <a:pt x="189" y="45"/>
                    </a:cubicBezTo>
                    <a:cubicBezTo>
                      <a:pt x="185" y="26"/>
                      <a:pt x="169" y="10"/>
                      <a:pt x="146" y="0"/>
                    </a:cubicBezTo>
                    <a:cubicBezTo>
                      <a:pt x="106" y="68"/>
                      <a:pt x="106" y="68"/>
                      <a:pt x="106" y="68"/>
                    </a:cubicBezTo>
                    <a:cubicBezTo>
                      <a:pt x="101" y="38"/>
                      <a:pt x="101" y="38"/>
                      <a:pt x="101" y="38"/>
                    </a:cubicBezTo>
                    <a:cubicBezTo>
                      <a:pt x="104" y="36"/>
                      <a:pt x="106" y="32"/>
                      <a:pt x="106" y="28"/>
                    </a:cubicBezTo>
                    <a:cubicBezTo>
                      <a:pt x="106" y="21"/>
                      <a:pt x="101" y="16"/>
                      <a:pt x="95" y="16"/>
                    </a:cubicBezTo>
                    <a:cubicBezTo>
                      <a:pt x="88" y="16"/>
                      <a:pt x="83" y="21"/>
                      <a:pt x="83" y="28"/>
                    </a:cubicBezTo>
                    <a:cubicBezTo>
                      <a:pt x="83" y="32"/>
                      <a:pt x="85" y="36"/>
                      <a:pt x="89" y="38"/>
                    </a:cubicBezTo>
                    <a:cubicBezTo>
                      <a:pt x="84" y="68"/>
                      <a:pt x="84" y="68"/>
                      <a:pt x="84" y="68"/>
                    </a:cubicBezTo>
                    <a:cubicBezTo>
                      <a:pt x="43" y="0"/>
                      <a:pt x="43" y="0"/>
                      <a:pt x="43" y="0"/>
                    </a:cubicBezTo>
                    <a:cubicBezTo>
                      <a:pt x="20" y="10"/>
                      <a:pt x="4" y="26"/>
                      <a:pt x="1" y="45"/>
                    </a:cubicBezTo>
                    <a:cubicBezTo>
                      <a:pt x="0" y="45"/>
                      <a:pt x="0" y="45"/>
                      <a:pt x="0" y="45"/>
                    </a:cubicBezTo>
                    <a:cubicBezTo>
                      <a:pt x="0" y="145"/>
                      <a:pt x="0" y="145"/>
                      <a:pt x="0" y="145"/>
                    </a:cubicBezTo>
                    <a:cubicBezTo>
                      <a:pt x="1" y="145"/>
                      <a:pt x="1" y="145"/>
                      <a:pt x="1" y="145"/>
                    </a:cubicBezTo>
                    <a:cubicBezTo>
                      <a:pt x="4" y="150"/>
                      <a:pt x="22" y="155"/>
                      <a:pt x="49" y="15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272"/>
              <p:cNvSpPr>
                <a:spLocks/>
              </p:cNvSpPr>
              <p:nvPr/>
            </p:nvSpPr>
            <p:spPr bwMode="auto">
              <a:xfrm>
                <a:off x="5913414" y="3249548"/>
                <a:ext cx="80804" cy="89084"/>
              </a:xfrm>
              <a:custGeom>
                <a:avLst/>
                <a:gdLst>
                  <a:gd name="T0" fmla="*/ 17 w 120"/>
                  <a:gd name="T1" fmla="*/ 87 h 132"/>
                  <a:gd name="T2" fmla="*/ 62 w 120"/>
                  <a:gd name="T3" fmla="*/ 132 h 132"/>
                  <a:gd name="T4" fmla="*/ 105 w 120"/>
                  <a:gd name="T5" fmla="*/ 87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2" y="132"/>
                    </a:cubicBezTo>
                    <a:cubicBezTo>
                      <a:pt x="80" y="132"/>
                      <a:pt x="96" y="110"/>
                      <a:pt x="105" y="87"/>
                    </a:cubicBezTo>
                    <a:cubicBezTo>
                      <a:pt x="110" y="87"/>
                      <a:pt x="116" y="81"/>
                      <a:pt x="118" y="73"/>
                    </a:cubicBezTo>
                    <a:cubicBezTo>
                      <a:pt x="120" y="63"/>
                      <a:pt x="117" y="53"/>
                      <a:pt x="111" y="51"/>
                    </a:cubicBezTo>
                    <a:cubicBezTo>
                      <a:pt x="109" y="23"/>
                      <a:pt x="87" y="0"/>
                      <a:pt x="60" y="0"/>
                    </a:cubicBezTo>
                    <a:cubicBezTo>
                      <a:pt x="34" y="0"/>
                      <a:pt x="12" y="23"/>
                      <a:pt x="10" y="51"/>
                    </a:cubicBezTo>
                    <a:cubicBezTo>
                      <a:pt x="4" y="53"/>
                      <a:pt x="0" y="63"/>
                      <a:pt x="3" y="73"/>
                    </a:cubicBezTo>
                    <a:cubicBezTo>
                      <a:pt x="5" y="81"/>
                      <a:pt x="11" y="87"/>
                      <a:pt x="17" y="8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273"/>
              <p:cNvSpPr>
                <a:spLocks/>
              </p:cNvSpPr>
              <p:nvPr/>
            </p:nvSpPr>
            <p:spPr bwMode="auto">
              <a:xfrm>
                <a:off x="5890572" y="3334634"/>
                <a:ext cx="127345" cy="329782"/>
              </a:xfrm>
              <a:custGeom>
                <a:avLst/>
                <a:gdLst>
                  <a:gd name="T0" fmla="*/ 46 w 189"/>
                  <a:gd name="T1" fmla="*/ 157 h 489"/>
                  <a:gd name="T2" fmla="*/ 46 w 189"/>
                  <a:gd name="T3" fmla="*/ 489 h 489"/>
                  <a:gd name="T4" fmla="*/ 154 w 189"/>
                  <a:gd name="T5" fmla="*/ 489 h 489"/>
                  <a:gd name="T6" fmla="*/ 154 w 189"/>
                  <a:gd name="T7" fmla="*/ 156 h 489"/>
                  <a:gd name="T8" fmla="*/ 189 w 189"/>
                  <a:gd name="T9" fmla="*/ 145 h 489"/>
                  <a:gd name="T10" fmla="*/ 189 w 189"/>
                  <a:gd name="T11" fmla="*/ 145 h 489"/>
                  <a:gd name="T12" fmla="*/ 188 w 189"/>
                  <a:gd name="T13" fmla="*/ 45 h 489"/>
                  <a:gd name="T14" fmla="*/ 146 w 189"/>
                  <a:gd name="T15" fmla="*/ 0 h 489"/>
                  <a:gd name="T16" fmla="*/ 105 w 189"/>
                  <a:gd name="T17" fmla="*/ 68 h 489"/>
                  <a:gd name="T18" fmla="*/ 100 w 189"/>
                  <a:gd name="T19" fmla="*/ 38 h 489"/>
                  <a:gd name="T20" fmla="*/ 106 w 189"/>
                  <a:gd name="T21" fmla="*/ 28 h 489"/>
                  <a:gd name="T22" fmla="*/ 94 w 189"/>
                  <a:gd name="T23" fmla="*/ 16 h 489"/>
                  <a:gd name="T24" fmla="*/ 82 w 189"/>
                  <a:gd name="T25" fmla="*/ 28 h 489"/>
                  <a:gd name="T26" fmla="*/ 88 w 189"/>
                  <a:gd name="T27" fmla="*/ 38 h 489"/>
                  <a:gd name="T28" fmla="*/ 83 w 189"/>
                  <a:gd name="T29" fmla="*/ 68 h 489"/>
                  <a:gd name="T30" fmla="*/ 43 w 189"/>
                  <a:gd name="T31" fmla="*/ 0 h 489"/>
                  <a:gd name="T32" fmla="*/ 0 w 189"/>
                  <a:gd name="T33" fmla="*/ 45 h 489"/>
                  <a:gd name="T34" fmla="*/ 0 w 189"/>
                  <a:gd name="T35" fmla="*/ 45 h 489"/>
                  <a:gd name="T36" fmla="*/ 0 w 189"/>
                  <a:gd name="T37" fmla="*/ 145 h 489"/>
                  <a:gd name="T38" fmla="*/ 0 w 189"/>
                  <a:gd name="T39" fmla="*/ 145 h 489"/>
                  <a:gd name="T40" fmla="*/ 46 w 189"/>
                  <a:gd name="T41" fmla="*/ 15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489">
                    <a:moveTo>
                      <a:pt x="46" y="157"/>
                    </a:moveTo>
                    <a:cubicBezTo>
                      <a:pt x="46" y="489"/>
                      <a:pt x="46" y="489"/>
                      <a:pt x="46" y="489"/>
                    </a:cubicBezTo>
                    <a:cubicBezTo>
                      <a:pt x="154" y="489"/>
                      <a:pt x="154" y="489"/>
                      <a:pt x="154" y="489"/>
                    </a:cubicBezTo>
                    <a:cubicBezTo>
                      <a:pt x="154" y="156"/>
                      <a:pt x="154" y="156"/>
                      <a:pt x="154" y="156"/>
                    </a:cubicBezTo>
                    <a:cubicBezTo>
                      <a:pt x="173" y="153"/>
                      <a:pt x="186" y="149"/>
                      <a:pt x="189" y="145"/>
                    </a:cubicBezTo>
                    <a:cubicBezTo>
                      <a:pt x="189" y="145"/>
                      <a:pt x="189" y="145"/>
                      <a:pt x="189" y="145"/>
                    </a:cubicBezTo>
                    <a:cubicBezTo>
                      <a:pt x="188" y="45"/>
                      <a:pt x="188" y="45"/>
                      <a:pt x="188" y="45"/>
                    </a:cubicBezTo>
                    <a:cubicBezTo>
                      <a:pt x="185" y="26"/>
                      <a:pt x="169" y="10"/>
                      <a:pt x="146" y="0"/>
                    </a:cubicBezTo>
                    <a:cubicBezTo>
                      <a:pt x="105" y="68"/>
                      <a:pt x="105" y="68"/>
                      <a:pt x="105" y="68"/>
                    </a:cubicBezTo>
                    <a:cubicBezTo>
                      <a:pt x="100" y="38"/>
                      <a:pt x="100" y="38"/>
                      <a:pt x="100" y="38"/>
                    </a:cubicBezTo>
                    <a:cubicBezTo>
                      <a:pt x="104" y="36"/>
                      <a:pt x="106" y="32"/>
                      <a:pt x="106" y="28"/>
                    </a:cubicBezTo>
                    <a:cubicBezTo>
                      <a:pt x="106" y="21"/>
                      <a:pt x="101" y="16"/>
                      <a:pt x="94" y="16"/>
                    </a:cubicBezTo>
                    <a:cubicBezTo>
                      <a:pt x="88" y="16"/>
                      <a:pt x="82" y="21"/>
                      <a:pt x="82" y="28"/>
                    </a:cubicBezTo>
                    <a:cubicBezTo>
                      <a:pt x="82" y="32"/>
                      <a:pt x="85" y="36"/>
                      <a:pt x="88" y="38"/>
                    </a:cubicBezTo>
                    <a:cubicBezTo>
                      <a:pt x="83" y="68"/>
                      <a:pt x="83" y="68"/>
                      <a:pt x="83" y="68"/>
                    </a:cubicBezTo>
                    <a:cubicBezTo>
                      <a:pt x="43" y="0"/>
                      <a:pt x="43" y="0"/>
                      <a:pt x="43" y="0"/>
                    </a:cubicBezTo>
                    <a:cubicBezTo>
                      <a:pt x="20" y="10"/>
                      <a:pt x="4" y="26"/>
                      <a:pt x="0" y="45"/>
                    </a:cubicBezTo>
                    <a:cubicBezTo>
                      <a:pt x="0" y="45"/>
                      <a:pt x="0" y="45"/>
                      <a:pt x="0" y="45"/>
                    </a:cubicBezTo>
                    <a:cubicBezTo>
                      <a:pt x="0" y="145"/>
                      <a:pt x="0" y="145"/>
                      <a:pt x="0" y="145"/>
                    </a:cubicBezTo>
                    <a:cubicBezTo>
                      <a:pt x="0" y="145"/>
                      <a:pt x="0" y="145"/>
                      <a:pt x="0" y="145"/>
                    </a:cubicBezTo>
                    <a:cubicBezTo>
                      <a:pt x="3" y="150"/>
                      <a:pt x="21" y="154"/>
                      <a:pt x="46" y="15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274"/>
              <p:cNvSpPr>
                <a:spLocks/>
              </p:cNvSpPr>
              <p:nvPr/>
            </p:nvSpPr>
            <p:spPr bwMode="auto">
              <a:xfrm>
                <a:off x="5786640" y="3363472"/>
                <a:ext cx="80804" cy="89084"/>
              </a:xfrm>
              <a:custGeom>
                <a:avLst/>
                <a:gdLst>
                  <a:gd name="T0" fmla="*/ 17 w 120"/>
                  <a:gd name="T1" fmla="*/ 88 h 132"/>
                  <a:gd name="T2" fmla="*/ 62 w 120"/>
                  <a:gd name="T3" fmla="*/ 132 h 132"/>
                  <a:gd name="T4" fmla="*/ 104 w 120"/>
                  <a:gd name="T5" fmla="*/ 88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8"/>
                    </a:moveTo>
                    <a:cubicBezTo>
                      <a:pt x="26" y="111"/>
                      <a:pt x="43" y="132"/>
                      <a:pt x="62" y="132"/>
                    </a:cubicBezTo>
                    <a:cubicBezTo>
                      <a:pt x="80" y="132"/>
                      <a:pt x="96" y="111"/>
                      <a:pt x="104" y="88"/>
                    </a:cubicBezTo>
                    <a:cubicBezTo>
                      <a:pt x="110" y="87"/>
                      <a:pt x="116" y="81"/>
                      <a:pt x="118" y="73"/>
                    </a:cubicBezTo>
                    <a:cubicBezTo>
                      <a:pt x="120" y="63"/>
                      <a:pt x="117" y="54"/>
                      <a:pt x="111" y="51"/>
                    </a:cubicBezTo>
                    <a:cubicBezTo>
                      <a:pt x="109" y="23"/>
                      <a:pt x="87" y="0"/>
                      <a:pt x="60" y="0"/>
                    </a:cubicBezTo>
                    <a:cubicBezTo>
                      <a:pt x="33" y="0"/>
                      <a:pt x="12" y="23"/>
                      <a:pt x="10" y="51"/>
                    </a:cubicBezTo>
                    <a:cubicBezTo>
                      <a:pt x="4" y="54"/>
                      <a:pt x="0" y="63"/>
                      <a:pt x="3" y="73"/>
                    </a:cubicBezTo>
                    <a:cubicBezTo>
                      <a:pt x="5" y="82"/>
                      <a:pt x="11" y="87"/>
                      <a:pt x="17" y="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275"/>
              <p:cNvSpPr>
                <a:spLocks/>
              </p:cNvSpPr>
              <p:nvPr/>
            </p:nvSpPr>
            <p:spPr bwMode="auto">
              <a:xfrm>
                <a:off x="5763513" y="3448559"/>
                <a:ext cx="127630" cy="215858"/>
              </a:xfrm>
              <a:custGeom>
                <a:avLst/>
                <a:gdLst>
                  <a:gd name="T0" fmla="*/ 0 w 189"/>
                  <a:gd name="T1" fmla="*/ 45 h 320"/>
                  <a:gd name="T2" fmla="*/ 0 w 189"/>
                  <a:gd name="T3" fmla="*/ 145 h 320"/>
                  <a:gd name="T4" fmla="*/ 0 w 189"/>
                  <a:gd name="T5" fmla="*/ 145 h 320"/>
                  <a:gd name="T6" fmla="*/ 43 w 189"/>
                  <a:gd name="T7" fmla="*/ 157 h 320"/>
                  <a:gd name="T8" fmla="*/ 43 w 189"/>
                  <a:gd name="T9" fmla="*/ 320 h 320"/>
                  <a:gd name="T10" fmla="*/ 152 w 189"/>
                  <a:gd name="T11" fmla="*/ 320 h 320"/>
                  <a:gd name="T12" fmla="*/ 152 w 189"/>
                  <a:gd name="T13" fmla="*/ 156 h 320"/>
                  <a:gd name="T14" fmla="*/ 189 w 189"/>
                  <a:gd name="T15" fmla="*/ 145 h 320"/>
                  <a:gd name="T16" fmla="*/ 189 w 189"/>
                  <a:gd name="T17" fmla="*/ 145 h 320"/>
                  <a:gd name="T18" fmla="*/ 188 w 189"/>
                  <a:gd name="T19" fmla="*/ 45 h 320"/>
                  <a:gd name="T20" fmla="*/ 146 w 189"/>
                  <a:gd name="T21" fmla="*/ 0 h 320"/>
                  <a:gd name="T22" fmla="*/ 105 w 189"/>
                  <a:gd name="T23" fmla="*/ 69 h 320"/>
                  <a:gd name="T24" fmla="*/ 100 w 189"/>
                  <a:gd name="T25" fmla="*/ 38 h 320"/>
                  <a:gd name="T26" fmla="*/ 106 w 189"/>
                  <a:gd name="T27" fmla="*/ 28 h 320"/>
                  <a:gd name="T28" fmla="*/ 94 w 189"/>
                  <a:gd name="T29" fmla="*/ 16 h 320"/>
                  <a:gd name="T30" fmla="*/ 82 w 189"/>
                  <a:gd name="T31" fmla="*/ 28 h 320"/>
                  <a:gd name="T32" fmla="*/ 88 w 189"/>
                  <a:gd name="T33" fmla="*/ 38 h 320"/>
                  <a:gd name="T34" fmla="*/ 83 w 189"/>
                  <a:gd name="T35" fmla="*/ 68 h 320"/>
                  <a:gd name="T36" fmla="*/ 43 w 189"/>
                  <a:gd name="T37" fmla="*/ 0 h 320"/>
                  <a:gd name="T38" fmla="*/ 0 w 189"/>
                  <a:gd name="T39" fmla="*/ 4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320">
                    <a:moveTo>
                      <a:pt x="0" y="45"/>
                    </a:moveTo>
                    <a:cubicBezTo>
                      <a:pt x="0" y="145"/>
                      <a:pt x="0" y="145"/>
                      <a:pt x="0" y="145"/>
                    </a:cubicBezTo>
                    <a:cubicBezTo>
                      <a:pt x="0" y="145"/>
                      <a:pt x="0" y="145"/>
                      <a:pt x="0" y="145"/>
                    </a:cubicBezTo>
                    <a:cubicBezTo>
                      <a:pt x="3" y="150"/>
                      <a:pt x="19" y="154"/>
                      <a:pt x="43" y="157"/>
                    </a:cubicBezTo>
                    <a:cubicBezTo>
                      <a:pt x="43" y="320"/>
                      <a:pt x="43" y="320"/>
                      <a:pt x="43" y="320"/>
                    </a:cubicBezTo>
                    <a:cubicBezTo>
                      <a:pt x="152" y="320"/>
                      <a:pt x="152" y="320"/>
                      <a:pt x="152" y="320"/>
                    </a:cubicBezTo>
                    <a:cubicBezTo>
                      <a:pt x="152" y="156"/>
                      <a:pt x="152" y="156"/>
                      <a:pt x="152" y="156"/>
                    </a:cubicBezTo>
                    <a:cubicBezTo>
                      <a:pt x="172" y="154"/>
                      <a:pt x="186" y="150"/>
                      <a:pt x="189" y="145"/>
                    </a:cubicBezTo>
                    <a:cubicBezTo>
                      <a:pt x="189" y="145"/>
                      <a:pt x="189" y="145"/>
                      <a:pt x="189" y="145"/>
                    </a:cubicBezTo>
                    <a:cubicBezTo>
                      <a:pt x="188" y="45"/>
                      <a:pt x="188" y="45"/>
                      <a:pt x="188" y="45"/>
                    </a:cubicBezTo>
                    <a:cubicBezTo>
                      <a:pt x="185" y="26"/>
                      <a:pt x="169" y="10"/>
                      <a:pt x="146" y="0"/>
                    </a:cubicBezTo>
                    <a:cubicBezTo>
                      <a:pt x="105" y="69"/>
                      <a:pt x="105" y="69"/>
                      <a:pt x="105" y="69"/>
                    </a:cubicBezTo>
                    <a:cubicBezTo>
                      <a:pt x="100" y="38"/>
                      <a:pt x="100" y="38"/>
                      <a:pt x="100" y="38"/>
                    </a:cubicBezTo>
                    <a:cubicBezTo>
                      <a:pt x="104" y="36"/>
                      <a:pt x="106" y="32"/>
                      <a:pt x="106" y="28"/>
                    </a:cubicBezTo>
                    <a:cubicBezTo>
                      <a:pt x="106" y="22"/>
                      <a:pt x="101" y="16"/>
                      <a:pt x="94" y="16"/>
                    </a:cubicBezTo>
                    <a:cubicBezTo>
                      <a:pt x="88" y="16"/>
                      <a:pt x="82" y="22"/>
                      <a:pt x="82" y="28"/>
                    </a:cubicBezTo>
                    <a:cubicBezTo>
                      <a:pt x="82" y="32"/>
                      <a:pt x="85" y="36"/>
                      <a:pt x="88" y="38"/>
                    </a:cubicBezTo>
                    <a:cubicBezTo>
                      <a:pt x="83" y="68"/>
                      <a:pt x="83" y="68"/>
                      <a:pt x="83" y="68"/>
                    </a:cubicBezTo>
                    <a:cubicBezTo>
                      <a:pt x="43" y="0"/>
                      <a:pt x="43" y="0"/>
                      <a:pt x="43" y="0"/>
                    </a:cubicBezTo>
                    <a:cubicBezTo>
                      <a:pt x="20" y="10"/>
                      <a:pt x="4" y="26"/>
                      <a:pt x="0"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276"/>
              <p:cNvSpPr>
                <a:spLocks/>
              </p:cNvSpPr>
              <p:nvPr/>
            </p:nvSpPr>
            <p:spPr bwMode="auto">
              <a:xfrm>
                <a:off x="5700126" y="3151041"/>
                <a:ext cx="612739" cy="573621"/>
              </a:xfrm>
              <a:custGeom>
                <a:avLst/>
                <a:gdLst>
                  <a:gd name="T0" fmla="*/ 875 w 908"/>
                  <a:gd name="T1" fmla="*/ 762 h 850"/>
                  <a:gd name="T2" fmla="*/ 843 w 908"/>
                  <a:gd name="T3" fmla="*/ 787 h 850"/>
                  <a:gd name="T4" fmla="*/ 72 w 908"/>
                  <a:gd name="T5" fmla="*/ 787 h 850"/>
                  <a:gd name="T6" fmla="*/ 72 w 908"/>
                  <a:gd name="T7" fmla="*/ 64 h 850"/>
                  <a:gd name="T8" fmla="*/ 96 w 908"/>
                  <a:gd name="T9" fmla="*/ 33 h 850"/>
                  <a:gd name="T10" fmla="*/ 63 w 908"/>
                  <a:gd name="T11" fmla="*/ 0 h 850"/>
                  <a:gd name="T12" fmla="*/ 31 w 908"/>
                  <a:gd name="T13" fmla="*/ 33 h 850"/>
                  <a:gd name="T14" fmla="*/ 55 w 908"/>
                  <a:gd name="T15" fmla="*/ 64 h 850"/>
                  <a:gd name="T16" fmla="*/ 55 w 908"/>
                  <a:gd name="T17" fmla="*/ 787 h 850"/>
                  <a:gd name="T18" fmla="*/ 0 w 908"/>
                  <a:gd name="T19" fmla="*/ 787 h 850"/>
                  <a:gd name="T20" fmla="*/ 0 w 908"/>
                  <a:gd name="T21" fmla="*/ 804 h 850"/>
                  <a:gd name="T22" fmla="*/ 55 w 908"/>
                  <a:gd name="T23" fmla="*/ 804 h 850"/>
                  <a:gd name="T24" fmla="*/ 55 w 908"/>
                  <a:gd name="T25" fmla="*/ 850 h 850"/>
                  <a:gd name="T26" fmla="*/ 72 w 908"/>
                  <a:gd name="T27" fmla="*/ 850 h 850"/>
                  <a:gd name="T28" fmla="*/ 72 w 908"/>
                  <a:gd name="T29" fmla="*/ 804 h 850"/>
                  <a:gd name="T30" fmla="*/ 844 w 908"/>
                  <a:gd name="T31" fmla="*/ 804 h 850"/>
                  <a:gd name="T32" fmla="*/ 875 w 908"/>
                  <a:gd name="T33" fmla="*/ 827 h 850"/>
                  <a:gd name="T34" fmla="*/ 908 w 908"/>
                  <a:gd name="T35" fmla="*/ 794 h 850"/>
                  <a:gd name="T36" fmla="*/ 875 w 908"/>
                  <a:gd name="T37" fmla="*/ 76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8" h="850">
                    <a:moveTo>
                      <a:pt x="875" y="762"/>
                    </a:moveTo>
                    <a:cubicBezTo>
                      <a:pt x="860" y="762"/>
                      <a:pt x="847" y="773"/>
                      <a:pt x="843" y="787"/>
                    </a:cubicBezTo>
                    <a:cubicBezTo>
                      <a:pt x="72" y="787"/>
                      <a:pt x="72" y="787"/>
                      <a:pt x="72" y="787"/>
                    </a:cubicBezTo>
                    <a:cubicBezTo>
                      <a:pt x="72" y="64"/>
                      <a:pt x="72" y="64"/>
                      <a:pt x="72" y="64"/>
                    </a:cubicBezTo>
                    <a:cubicBezTo>
                      <a:pt x="86" y="60"/>
                      <a:pt x="96" y="48"/>
                      <a:pt x="96" y="33"/>
                    </a:cubicBezTo>
                    <a:cubicBezTo>
                      <a:pt x="96" y="15"/>
                      <a:pt x="81" y="0"/>
                      <a:pt x="63" y="0"/>
                    </a:cubicBezTo>
                    <a:cubicBezTo>
                      <a:pt x="45" y="0"/>
                      <a:pt x="31" y="15"/>
                      <a:pt x="31" y="33"/>
                    </a:cubicBezTo>
                    <a:cubicBezTo>
                      <a:pt x="31" y="48"/>
                      <a:pt x="41" y="60"/>
                      <a:pt x="55" y="64"/>
                    </a:cubicBezTo>
                    <a:cubicBezTo>
                      <a:pt x="55" y="787"/>
                      <a:pt x="55" y="787"/>
                      <a:pt x="55" y="787"/>
                    </a:cubicBezTo>
                    <a:cubicBezTo>
                      <a:pt x="0" y="787"/>
                      <a:pt x="0" y="787"/>
                      <a:pt x="0" y="787"/>
                    </a:cubicBezTo>
                    <a:cubicBezTo>
                      <a:pt x="0" y="804"/>
                      <a:pt x="0" y="804"/>
                      <a:pt x="0" y="804"/>
                    </a:cubicBezTo>
                    <a:cubicBezTo>
                      <a:pt x="55" y="804"/>
                      <a:pt x="55" y="804"/>
                      <a:pt x="55" y="804"/>
                    </a:cubicBezTo>
                    <a:cubicBezTo>
                      <a:pt x="55" y="850"/>
                      <a:pt x="55" y="850"/>
                      <a:pt x="55" y="850"/>
                    </a:cubicBezTo>
                    <a:cubicBezTo>
                      <a:pt x="72" y="850"/>
                      <a:pt x="72" y="850"/>
                      <a:pt x="72" y="850"/>
                    </a:cubicBezTo>
                    <a:cubicBezTo>
                      <a:pt x="72" y="804"/>
                      <a:pt x="72" y="804"/>
                      <a:pt x="72" y="804"/>
                    </a:cubicBezTo>
                    <a:cubicBezTo>
                      <a:pt x="844" y="804"/>
                      <a:pt x="844" y="804"/>
                      <a:pt x="844" y="804"/>
                    </a:cubicBezTo>
                    <a:cubicBezTo>
                      <a:pt x="848" y="817"/>
                      <a:pt x="861" y="827"/>
                      <a:pt x="875" y="827"/>
                    </a:cubicBezTo>
                    <a:cubicBezTo>
                      <a:pt x="893" y="827"/>
                      <a:pt x="908" y="812"/>
                      <a:pt x="908" y="794"/>
                    </a:cubicBezTo>
                    <a:cubicBezTo>
                      <a:pt x="908" y="776"/>
                      <a:pt x="893" y="762"/>
                      <a:pt x="875" y="7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695765" y="3350953"/>
              <a:ext cx="361841" cy="341408"/>
              <a:chOff x="3098700" y="5569159"/>
              <a:chExt cx="642147" cy="605886"/>
            </a:xfrm>
            <a:solidFill>
              <a:schemeClr val="accent6"/>
            </a:solidFill>
          </p:grpSpPr>
          <p:sp>
            <p:nvSpPr>
              <p:cNvPr id="32"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Oval 353"/>
              <p:cNvSpPr>
                <a:spLocks noChangeArrowheads="1"/>
              </p:cNvSpPr>
              <p:nvPr/>
            </p:nvSpPr>
            <p:spPr bwMode="auto">
              <a:xfrm>
                <a:off x="3375945" y="5844406"/>
                <a:ext cx="62530" cy="6081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113187" y="3349106"/>
              <a:ext cx="346397" cy="345109"/>
              <a:chOff x="6932170" y="3118777"/>
              <a:chExt cx="614738" cy="612452"/>
            </a:xfrm>
            <a:solidFill>
              <a:schemeClr val="accent6"/>
            </a:solidFill>
          </p:grpSpPr>
          <p:sp>
            <p:nvSpPr>
              <p:cNvPr id="20" name="Freeform 374"/>
              <p:cNvSpPr>
                <a:spLocks noEditPoints="1"/>
              </p:cNvSpPr>
              <p:nvPr/>
            </p:nvSpPr>
            <p:spPr bwMode="auto">
              <a:xfrm>
                <a:off x="7265379" y="3119348"/>
                <a:ext cx="281529" cy="285526"/>
              </a:xfrm>
              <a:custGeom>
                <a:avLst/>
                <a:gdLst>
                  <a:gd name="T0" fmla="*/ 0 w 417"/>
                  <a:gd name="T1" fmla="*/ 0 h 423"/>
                  <a:gd name="T2" fmla="*/ 0 w 417"/>
                  <a:gd name="T3" fmla="*/ 423 h 423"/>
                  <a:gd name="T4" fmla="*/ 417 w 417"/>
                  <a:gd name="T5" fmla="*/ 423 h 423"/>
                  <a:gd name="T6" fmla="*/ 0 w 417"/>
                  <a:gd name="T7" fmla="*/ 0 h 423"/>
                  <a:gd name="T8" fmla="*/ 19 w 417"/>
                  <a:gd name="T9" fmla="*/ 22 h 423"/>
                  <a:gd name="T10" fmla="*/ 273 w 417"/>
                  <a:gd name="T11" fmla="*/ 148 h 423"/>
                  <a:gd name="T12" fmla="*/ 396 w 417"/>
                  <a:gd name="T13" fmla="*/ 403 h 423"/>
                  <a:gd name="T14" fmla="*/ 19 w 417"/>
                  <a:gd name="T15" fmla="*/ 403 h 423"/>
                  <a:gd name="T16" fmla="*/ 19 w 417"/>
                  <a:gd name="T17" fmla="*/ 2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23">
                    <a:moveTo>
                      <a:pt x="0" y="0"/>
                    </a:moveTo>
                    <a:cubicBezTo>
                      <a:pt x="0" y="423"/>
                      <a:pt x="0" y="423"/>
                      <a:pt x="0" y="423"/>
                    </a:cubicBezTo>
                    <a:cubicBezTo>
                      <a:pt x="417" y="423"/>
                      <a:pt x="417" y="423"/>
                      <a:pt x="417" y="423"/>
                    </a:cubicBezTo>
                    <a:cubicBezTo>
                      <a:pt x="402" y="198"/>
                      <a:pt x="224" y="19"/>
                      <a:pt x="0" y="0"/>
                    </a:cubicBezTo>
                    <a:close/>
                    <a:moveTo>
                      <a:pt x="19" y="22"/>
                    </a:moveTo>
                    <a:cubicBezTo>
                      <a:pt x="115" y="35"/>
                      <a:pt x="205" y="79"/>
                      <a:pt x="273" y="148"/>
                    </a:cubicBezTo>
                    <a:cubicBezTo>
                      <a:pt x="341" y="217"/>
                      <a:pt x="385" y="307"/>
                      <a:pt x="396" y="403"/>
                    </a:cubicBezTo>
                    <a:cubicBezTo>
                      <a:pt x="19" y="403"/>
                      <a:pt x="19" y="403"/>
                      <a:pt x="19" y="403"/>
                    </a:cubicBezTo>
                    <a:lnTo>
                      <a:pt x="19"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375"/>
              <p:cNvSpPr>
                <a:spLocks noEditPoints="1"/>
              </p:cNvSpPr>
              <p:nvPr/>
            </p:nvSpPr>
            <p:spPr bwMode="auto">
              <a:xfrm>
                <a:off x="7365313" y="3533075"/>
                <a:ext cx="51395" cy="50538"/>
              </a:xfrm>
              <a:custGeom>
                <a:avLst/>
                <a:gdLst>
                  <a:gd name="T0" fmla="*/ 38 w 76"/>
                  <a:gd name="T1" fmla="*/ 0 h 75"/>
                  <a:gd name="T2" fmla="*/ 0 w 76"/>
                  <a:gd name="T3" fmla="*/ 38 h 75"/>
                  <a:gd name="T4" fmla="*/ 38 w 76"/>
                  <a:gd name="T5" fmla="*/ 75 h 75"/>
                  <a:gd name="T6" fmla="*/ 76 w 76"/>
                  <a:gd name="T7" fmla="*/ 38 h 75"/>
                  <a:gd name="T8" fmla="*/ 38 w 76"/>
                  <a:gd name="T9" fmla="*/ 0 h 75"/>
                  <a:gd name="T10" fmla="*/ 38 w 76"/>
                  <a:gd name="T11" fmla="*/ 57 h 75"/>
                  <a:gd name="T12" fmla="*/ 18 w 76"/>
                  <a:gd name="T13" fmla="*/ 38 h 75"/>
                  <a:gd name="T14" fmla="*/ 38 w 76"/>
                  <a:gd name="T15" fmla="*/ 18 h 75"/>
                  <a:gd name="T16" fmla="*/ 58 w 76"/>
                  <a:gd name="T17" fmla="*/ 38 h 75"/>
                  <a:gd name="T18" fmla="*/ 38 w 76"/>
                  <a:gd name="T19"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0"/>
                    </a:moveTo>
                    <a:cubicBezTo>
                      <a:pt x="17" y="0"/>
                      <a:pt x="0" y="17"/>
                      <a:pt x="0" y="38"/>
                    </a:cubicBezTo>
                    <a:cubicBezTo>
                      <a:pt x="0" y="58"/>
                      <a:pt x="17" y="75"/>
                      <a:pt x="38" y="75"/>
                    </a:cubicBezTo>
                    <a:cubicBezTo>
                      <a:pt x="59" y="75"/>
                      <a:pt x="76" y="58"/>
                      <a:pt x="76" y="38"/>
                    </a:cubicBezTo>
                    <a:cubicBezTo>
                      <a:pt x="76" y="17"/>
                      <a:pt x="59" y="0"/>
                      <a:pt x="38" y="0"/>
                    </a:cubicBezTo>
                    <a:close/>
                    <a:moveTo>
                      <a:pt x="38" y="57"/>
                    </a:moveTo>
                    <a:cubicBezTo>
                      <a:pt x="27" y="57"/>
                      <a:pt x="18" y="48"/>
                      <a:pt x="18" y="38"/>
                    </a:cubicBezTo>
                    <a:cubicBezTo>
                      <a:pt x="18" y="27"/>
                      <a:pt x="27" y="18"/>
                      <a:pt x="38" y="18"/>
                    </a:cubicBezTo>
                    <a:cubicBezTo>
                      <a:pt x="49" y="18"/>
                      <a:pt x="58" y="27"/>
                      <a:pt x="58" y="38"/>
                    </a:cubicBezTo>
                    <a:cubicBezTo>
                      <a:pt x="58" y="48"/>
                      <a:pt x="49" y="57"/>
                      <a:pt x="38" y="5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376"/>
              <p:cNvSpPr>
                <a:spLocks noEditPoints="1"/>
              </p:cNvSpPr>
              <p:nvPr/>
            </p:nvSpPr>
            <p:spPr bwMode="auto">
              <a:xfrm>
                <a:off x="7341614" y="3508519"/>
                <a:ext cx="99934" cy="99363"/>
              </a:xfrm>
              <a:custGeom>
                <a:avLst/>
                <a:gdLst>
                  <a:gd name="T0" fmla="*/ 74 w 148"/>
                  <a:gd name="T1" fmla="*/ 0 h 147"/>
                  <a:gd name="T2" fmla="*/ 0 w 148"/>
                  <a:gd name="T3" fmla="*/ 74 h 147"/>
                  <a:gd name="T4" fmla="*/ 74 w 148"/>
                  <a:gd name="T5" fmla="*/ 147 h 147"/>
                  <a:gd name="T6" fmla="*/ 148 w 148"/>
                  <a:gd name="T7" fmla="*/ 74 h 147"/>
                  <a:gd name="T8" fmla="*/ 74 w 148"/>
                  <a:gd name="T9" fmla="*/ 0 h 147"/>
                  <a:gd name="T10" fmla="*/ 73 w 148"/>
                  <a:gd name="T11" fmla="*/ 129 h 147"/>
                  <a:gd name="T12" fmla="*/ 17 w 148"/>
                  <a:gd name="T13" fmla="*/ 74 h 147"/>
                  <a:gd name="T14" fmla="*/ 73 w 148"/>
                  <a:gd name="T15" fmla="*/ 18 h 147"/>
                  <a:gd name="T16" fmla="*/ 129 w 148"/>
                  <a:gd name="T17" fmla="*/ 74 h 147"/>
                  <a:gd name="T18" fmla="*/ 73 w 148"/>
                  <a:gd name="T19" fmla="*/ 12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7">
                    <a:moveTo>
                      <a:pt x="74" y="0"/>
                    </a:moveTo>
                    <a:cubicBezTo>
                      <a:pt x="33" y="0"/>
                      <a:pt x="0" y="33"/>
                      <a:pt x="0" y="74"/>
                    </a:cubicBezTo>
                    <a:cubicBezTo>
                      <a:pt x="0" y="114"/>
                      <a:pt x="33" y="147"/>
                      <a:pt x="74" y="147"/>
                    </a:cubicBezTo>
                    <a:cubicBezTo>
                      <a:pt x="115" y="147"/>
                      <a:pt x="148" y="114"/>
                      <a:pt x="148" y="74"/>
                    </a:cubicBezTo>
                    <a:cubicBezTo>
                      <a:pt x="148" y="33"/>
                      <a:pt x="115" y="0"/>
                      <a:pt x="74" y="0"/>
                    </a:cubicBezTo>
                    <a:close/>
                    <a:moveTo>
                      <a:pt x="73" y="129"/>
                    </a:moveTo>
                    <a:cubicBezTo>
                      <a:pt x="42" y="129"/>
                      <a:pt x="17" y="104"/>
                      <a:pt x="17" y="74"/>
                    </a:cubicBezTo>
                    <a:cubicBezTo>
                      <a:pt x="17" y="43"/>
                      <a:pt x="42" y="18"/>
                      <a:pt x="73" y="18"/>
                    </a:cubicBezTo>
                    <a:cubicBezTo>
                      <a:pt x="104" y="18"/>
                      <a:pt x="129" y="43"/>
                      <a:pt x="129" y="74"/>
                    </a:cubicBezTo>
                    <a:cubicBezTo>
                      <a:pt x="129" y="104"/>
                      <a:pt x="104" y="129"/>
                      <a:pt x="73" y="1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377"/>
              <p:cNvSpPr>
                <a:spLocks noEditPoints="1"/>
              </p:cNvSpPr>
              <p:nvPr/>
            </p:nvSpPr>
            <p:spPr bwMode="auto">
              <a:xfrm>
                <a:off x="7265379" y="3445989"/>
                <a:ext cx="281529" cy="284669"/>
              </a:xfrm>
              <a:custGeom>
                <a:avLst/>
                <a:gdLst>
                  <a:gd name="T0" fmla="*/ 0 w 417"/>
                  <a:gd name="T1" fmla="*/ 0 h 422"/>
                  <a:gd name="T2" fmla="*/ 0 w 417"/>
                  <a:gd name="T3" fmla="*/ 422 h 422"/>
                  <a:gd name="T4" fmla="*/ 417 w 417"/>
                  <a:gd name="T5" fmla="*/ 0 h 422"/>
                  <a:gd name="T6" fmla="*/ 0 w 417"/>
                  <a:gd name="T7" fmla="*/ 0 h 422"/>
                  <a:gd name="T8" fmla="*/ 288 w 417"/>
                  <a:gd name="T9" fmla="*/ 189 h 422"/>
                  <a:gd name="T10" fmla="*/ 273 w 417"/>
                  <a:gd name="T11" fmla="*/ 224 h 422"/>
                  <a:gd name="T12" fmla="*/ 286 w 417"/>
                  <a:gd name="T13" fmla="*/ 237 h 422"/>
                  <a:gd name="T14" fmla="*/ 256 w 417"/>
                  <a:gd name="T15" fmla="*/ 267 h 422"/>
                  <a:gd name="T16" fmla="*/ 243 w 417"/>
                  <a:gd name="T17" fmla="*/ 254 h 422"/>
                  <a:gd name="T18" fmla="*/ 207 w 417"/>
                  <a:gd name="T19" fmla="*/ 268 h 422"/>
                  <a:gd name="T20" fmla="*/ 207 w 417"/>
                  <a:gd name="T21" fmla="*/ 285 h 422"/>
                  <a:gd name="T22" fmla="*/ 164 w 417"/>
                  <a:gd name="T23" fmla="*/ 285 h 422"/>
                  <a:gd name="T24" fmla="*/ 164 w 417"/>
                  <a:gd name="T25" fmla="*/ 268 h 422"/>
                  <a:gd name="T26" fmla="*/ 130 w 417"/>
                  <a:gd name="T27" fmla="*/ 253 h 422"/>
                  <a:gd name="T28" fmla="*/ 116 w 417"/>
                  <a:gd name="T29" fmla="*/ 267 h 422"/>
                  <a:gd name="T30" fmla="*/ 86 w 417"/>
                  <a:gd name="T31" fmla="*/ 237 h 422"/>
                  <a:gd name="T32" fmla="*/ 100 w 417"/>
                  <a:gd name="T33" fmla="*/ 223 h 422"/>
                  <a:gd name="T34" fmla="*/ 85 w 417"/>
                  <a:gd name="T35" fmla="*/ 189 h 422"/>
                  <a:gd name="T36" fmla="*/ 65 w 417"/>
                  <a:gd name="T37" fmla="*/ 189 h 422"/>
                  <a:gd name="T38" fmla="*/ 65 w 417"/>
                  <a:gd name="T39" fmla="*/ 146 h 422"/>
                  <a:gd name="T40" fmla="*/ 85 w 417"/>
                  <a:gd name="T41" fmla="*/ 146 h 422"/>
                  <a:gd name="T42" fmla="*/ 99 w 417"/>
                  <a:gd name="T43" fmla="*/ 110 h 422"/>
                  <a:gd name="T44" fmla="*/ 85 w 417"/>
                  <a:gd name="T45" fmla="*/ 96 h 422"/>
                  <a:gd name="T46" fmla="*/ 115 w 417"/>
                  <a:gd name="T47" fmla="*/ 66 h 422"/>
                  <a:gd name="T48" fmla="*/ 130 w 417"/>
                  <a:gd name="T49" fmla="*/ 80 h 422"/>
                  <a:gd name="T50" fmla="*/ 164 w 417"/>
                  <a:gd name="T51" fmla="*/ 66 h 422"/>
                  <a:gd name="T52" fmla="*/ 164 w 417"/>
                  <a:gd name="T53" fmla="*/ 49 h 422"/>
                  <a:gd name="T54" fmla="*/ 207 w 417"/>
                  <a:gd name="T55" fmla="*/ 49 h 422"/>
                  <a:gd name="T56" fmla="*/ 207 w 417"/>
                  <a:gd name="T57" fmla="*/ 65 h 422"/>
                  <a:gd name="T58" fmla="*/ 243 w 417"/>
                  <a:gd name="T59" fmla="*/ 80 h 422"/>
                  <a:gd name="T60" fmla="*/ 257 w 417"/>
                  <a:gd name="T61" fmla="*/ 66 h 422"/>
                  <a:gd name="T62" fmla="*/ 287 w 417"/>
                  <a:gd name="T63" fmla="*/ 96 h 422"/>
                  <a:gd name="T64" fmla="*/ 274 w 417"/>
                  <a:gd name="T65" fmla="*/ 110 h 422"/>
                  <a:gd name="T66" fmla="*/ 289 w 417"/>
                  <a:gd name="T67" fmla="*/ 146 h 422"/>
                  <a:gd name="T68" fmla="*/ 307 w 417"/>
                  <a:gd name="T69" fmla="*/ 146 h 422"/>
                  <a:gd name="T70" fmla="*/ 307 w 417"/>
                  <a:gd name="T71" fmla="*/ 189 h 422"/>
                  <a:gd name="T72" fmla="*/ 288 w 417"/>
                  <a:gd name="T73" fmla="*/ 189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7" h="422">
                    <a:moveTo>
                      <a:pt x="0" y="0"/>
                    </a:moveTo>
                    <a:cubicBezTo>
                      <a:pt x="0" y="422"/>
                      <a:pt x="0" y="422"/>
                      <a:pt x="0" y="422"/>
                    </a:cubicBezTo>
                    <a:cubicBezTo>
                      <a:pt x="224" y="404"/>
                      <a:pt x="402" y="224"/>
                      <a:pt x="417" y="0"/>
                    </a:cubicBezTo>
                    <a:lnTo>
                      <a:pt x="0" y="0"/>
                    </a:lnTo>
                    <a:close/>
                    <a:moveTo>
                      <a:pt x="288" y="189"/>
                    </a:moveTo>
                    <a:cubicBezTo>
                      <a:pt x="286" y="202"/>
                      <a:pt x="280" y="213"/>
                      <a:pt x="273" y="224"/>
                    </a:cubicBezTo>
                    <a:cubicBezTo>
                      <a:pt x="286" y="237"/>
                      <a:pt x="286" y="237"/>
                      <a:pt x="286" y="237"/>
                    </a:cubicBezTo>
                    <a:cubicBezTo>
                      <a:pt x="256" y="267"/>
                      <a:pt x="256" y="267"/>
                      <a:pt x="256" y="267"/>
                    </a:cubicBezTo>
                    <a:cubicBezTo>
                      <a:pt x="243" y="254"/>
                      <a:pt x="243" y="254"/>
                      <a:pt x="243" y="254"/>
                    </a:cubicBezTo>
                    <a:cubicBezTo>
                      <a:pt x="232" y="261"/>
                      <a:pt x="220" y="266"/>
                      <a:pt x="207" y="268"/>
                    </a:cubicBezTo>
                    <a:cubicBezTo>
                      <a:pt x="207" y="285"/>
                      <a:pt x="207" y="285"/>
                      <a:pt x="207" y="285"/>
                    </a:cubicBezTo>
                    <a:cubicBezTo>
                      <a:pt x="164" y="285"/>
                      <a:pt x="164" y="285"/>
                      <a:pt x="164" y="285"/>
                    </a:cubicBezTo>
                    <a:cubicBezTo>
                      <a:pt x="164" y="268"/>
                      <a:pt x="164" y="268"/>
                      <a:pt x="164" y="268"/>
                    </a:cubicBezTo>
                    <a:cubicBezTo>
                      <a:pt x="152" y="265"/>
                      <a:pt x="140" y="260"/>
                      <a:pt x="130" y="253"/>
                    </a:cubicBezTo>
                    <a:cubicBezTo>
                      <a:pt x="116" y="267"/>
                      <a:pt x="116" y="267"/>
                      <a:pt x="116" y="267"/>
                    </a:cubicBezTo>
                    <a:cubicBezTo>
                      <a:pt x="86" y="237"/>
                      <a:pt x="86" y="237"/>
                      <a:pt x="86" y="237"/>
                    </a:cubicBezTo>
                    <a:cubicBezTo>
                      <a:pt x="100" y="223"/>
                      <a:pt x="100" y="223"/>
                      <a:pt x="100" y="223"/>
                    </a:cubicBezTo>
                    <a:cubicBezTo>
                      <a:pt x="93" y="213"/>
                      <a:pt x="88" y="201"/>
                      <a:pt x="85" y="189"/>
                    </a:cubicBezTo>
                    <a:cubicBezTo>
                      <a:pt x="65" y="189"/>
                      <a:pt x="65" y="189"/>
                      <a:pt x="65" y="189"/>
                    </a:cubicBezTo>
                    <a:cubicBezTo>
                      <a:pt x="65" y="146"/>
                      <a:pt x="65" y="146"/>
                      <a:pt x="65" y="146"/>
                    </a:cubicBezTo>
                    <a:cubicBezTo>
                      <a:pt x="85" y="146"/>
                      <a:pt x="85" y="146"/>
                      <a:pt x="85" y="146"/>
                    </a:cubicBezTo>
                    <a:cubicBezTo>
                      <a:pt x="87" y="133"/>
                      <a:pt x="92" y="121"/>
                      <a:pt x="99" y="110"/>
                    </a:cubicBezTo>
                    <a:cubicBezTo>
                      <a:pt x="85" y="96"/>
                      <a:pt x="85" y="96"/>
                      <a:pt x="85" y="96"/>
                    </a:cubicBezTo>
                    <a:cubicBezTo>
                      <a:pt x="115" y="66"/>
                      <a:pt x="115" y="66"/>
                      <a:pt x="115" y="66"/>
                    </a:cubicBezTo>
                    <a:cubicBezTo>
                      <a:pt x="130" y="80"/>
                      <a:pt x="130" y="80"/>
                      <a:pt x="130" y="80"/>
                    </a:cubicBezTo>
                    <a:cubicBezTo>
                      <a:pt x="140" y="73"/>
                      <a:pt x="152" y="68"/>
                      <a:pt x="164" y="66"/>
                    </a:cubicBezTo>
                    <a:cubicBezTo>
                      <a:pt x="164" y="49"/>
                      <a:pt x="164" y="49"/>
                      <a:pt x="164" y="49"/>
                    </a:cubicBezTo>
                    <a:cubicBezTo>
                      <a:pt x="207" y="49"/>
                      <a:pt x="207" y="49"/>
                      <a:pt x="207" y="49"/>
                    </a:cubicBezTo>
                    <a:cubicBezTo>
                      <a:pt x="207" y="65"/>
                      <a:pt x="207" y="65"/>
                      <a:pt x="207" y="65"/>
                    </a:cubicBezTo>
                    <a:cubicBezTo>
                      <a:pt x="220" y="68"/>
                      <a:pt x="232" y="73"/>
                      <a:pt x="243" y="80"/>
                    </a:cubicBezTo>
                    <a:cubicBezTo>
                      <a:pt x="257" y="66"/>
                      <a:pt x="257" y="66"/>
                      <a:pt x="257" y="66"/>
                    </a:cubicBezTo>
                    <a:cubicBezTo>
                      <a:pt x="287" y="96"/>
                      <a:pt x="287" y="96"/>
                      <a:pt x="287" y="96"/>
                    </a:cubicBezTo>
                    <a:cubicBezTo>
                      <a:pt x="274" y="110"/>
                      <a:pt x="274" y="110"/>
                      <a:pt x="274" y="110"/>
                    </a:cubicBezTo>
                    <a:cubicBezTo>
                      <a:pt x="281" y="121"/>
                      <a:pt x="286" y="133"/>
                      <a:pt x="289" y="146"/>
                    </a:cubicBezTo>
                    <a:cubicBezTo>
                      <a:pt x="307" y="146"/>
                      <a:pt x="307" y="146"/>
                      <a:pt x="307" y="146"/>
                    </a:cubicBezTo>
                    <a:cubicBezTo>
                      <a:pt x="307" y="189"/>
                      <a:pt x="307" y="189"/>
                      <a:pt x="307" y="189"/>
                    </a:cubicBezTo>
                    <a:lnTo>
                      <a:pt x="288" y="18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Freeform 378"/>
              <p:cNvSpPr>
                <a:spLocks noEditPoints="1"/>
              </p:cNvSpPr>
              <p:nvPr/>
            </p:nvSpPr>
            <p:spPr bwMode="auto">
              <a:xfrm>
                <a:off x="6932170" y="3118777"/>
                <a:ext cx="292093" cy="286097"/>
              </a:xfrm>
              <a:custGeom>
                <a:avLst/>
                <a:gdLst>
                  <a:gd name="T0" fmla="*/ 0 w 433"/>
                  <a:gd name="T1" fmla="*/ 424 h 424"/>
                  <a:gd name="T2" fmla="*/ 433 w 433"/>
                  <a:gd name="T3" fmla="*/ 424 h 424"/>
                  <a:gd name="T4" fmla="*/ 433 w 433"/>
                  <a:gd name="T5" fmla="*/ 0 h 424"/>
                  <a:gd name="T6" fmla="*/ 0 w 433"/>
                  <a:gd name="T7" fmla="*/ 424 h 424"/>
                  <a:gd name="T8" fmla="*/ 225 w 433"/>
                  <a:gd name="T9" fmla="*/ 154 h 424"/>
                  <a:gd name="T10" fmla="*/ 272 w 433"/>
                  <a:gd name="T11" fmla="*/ 106 h 424"/>
                  <a:gd name="T12" fmla="*/ 319 w 433"/>
                  <a:gd name="T13" fmla="*/ 154 h 424"/>
                  <a:gd name="T14" fmla="*/ 325 w 433"/>
                  <a:gd name="T15" fmla="*/ 174 h 424"/>
                  <a:gd name="T16" fmla="*/ 313 w 433"/>
                  <a:gd name="T17" fmla="*/ 187 h 424"/>
                  <a:gd name="T18" fmla="*/ 273 w 433"/>
                  <a:gd name="T19" fmla="*/ 229 h 424"/>
                  <a:gd name="T20" fmla="*/ 232 w 433"/>
                  <a:gd name="T21" fmla="*/ 187 h 424"/>
                  <a:gd name="T22" fmla="*/ 219 w 433"/>
                  <a:gd name="T23" fmla="*/ 174 h 424"/>
                  <a:gd name="T24" fmla="*/ 225 w 433"/>
                  <a:gd name="T25" fmla="*/ 154 h 424"/>
                  <a:gd name="T26" fmla="*/ 184 w 433"/>
                  <a:gd name="T27" fmla="*/ 265 h 424"/>
                  <a:gd name="T28" fmla="*/ 185 w 433"/>
                  <a:gd name="T29" fmla="*/ 265 h 424"/>
                  <a:gd name="T30" fmla="*/ 224 w 433"/>
                  <a:gd name="T31" fmla="*/ 223 h 424"/>
                  <a:gd name="T32" fmla="*/ 262 w 433"/>
                  <a:gd name="T33" fmla="*/ 287 h 424"/>
                  <a:gd name="T34" fmla="*/ 266 w 433"/>
                  <a:gd name="T35" fmla="*/ 259 h 424"/>
                  <a:gd name="T36" fmla="*/ 261 w 433"/>
                  <a:gd name="T37" fmla="*/ 249 h 424"/>
                  <a:gd name="T38" fmla="*/ 272 w 433"/>
                  <a:gd name="T39" fmla="*/ 238 h 424"/>
                  <a:gd name="T40" fmla="*/ 283 w 433"/>
                  <a:gd name="T41" fmla="*/ 249 h 424"/>
                  <a:gd name="T42" fmla="*/ 278 w 433"/>
                  <a:gd name="T43" fmla="*/ 259 h 424"/>
                  <a:gd name="T44" fmla="*/ 282 w 433"/>
                  <a:gd name="T45" fmla="*/ 287 h 424"/>
                  <a:gd name="T46" fmla="*/ 320 w 433"/>
                  <a:gd name="T47" fmla="*/ 223 h 424"/>
                  <a:gd name="T48" fmla="*/ 360 w 433"/>
                  <a:gd name="T49" fmla="*/ 265 h 424"/>
                  <a:gd name="T50" fmla="*/ 360 w 433"/>
                  <a:gd name="T51" fmla="*/ 358 h 424"/>
                  <a:gd name="T52" fmla="*/ 360 w 433"/>
                  <a:gd name="T53" fmla="*/ 358 h 424"/>
                  <a:gd name="T54" fmla="*/ 272 w 433"/>
                  <a:gd name="T55" fmla="*/ 372 h 424"/>
                  <a:gd name="T56" fmla="*/ 184 w 433"/>
                  <a:gd name="T57" fmla="*/ 358 h 424"/>
                  <a:gd name="T58" fmla="*/ 184 w 433"/>
                  <a:gd name="T59" fmla="*/ 358 h 424"/>
                  <a:gd name="T60" fmla="*/ 184 w 433"/>
                  <a:gd name="T61" fmla="*/ 26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4">
                    <a:moveTo>
                      <a:pt x="0" y="424"/>
                    </a:moveTo>
                    <a:cubicBezTo>
                      <a:pt x="433" y="424"/>
                      <a:pt x="433" y="424"/>
                      <a:pt x="433" y="424"/>
                    </a:cubicBezTo>
                    <a:cubicBezTo>
                      <a:pt x="433" y="0"/>
                      <a:pt x="433" y="0"/>
                      <a:pt x="433" y="0"/>
                    </a:cubicBezTo>
                    <a:cubicBezTo>
                      <a:pt x="201" y="11"/>
                      <a:pt x="15" y="194"/>
                      <a:pt x="0" y="424"/>
                    </a:cubicBezTo>
                    <a:close/>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close/>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379"/>
              <p:cNvSpPr>
                <a:spLocks noEditPoints="1"/>
              </p:cNvSpPr>
              <p:nvPr/>
            </p:nvSpPr>
            <p:spPr bwMode="auto">
              <a:xfrm>
                <a:off x="6932170" y="3445989"/>
                <a:ext cx="292093" cy="28524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4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2"/>
                      <a:pt x="387" y="180"/>
                    </a:cubicBezTo>
                    <a:cubicBezTo>
                      <a:pt x="387" y="247"/>
                      <a:pt x="332" y="302"/>
                      <a:pt x="266" y="302"/>
                    </a:cubicBezTo>
                    <a:cubicBezTo>
                      <a:pt x="199" y="302"/>
                      <a:pt x="144" y="247"/>
                      <a:pt x="144" y="180"/>
                    </a:cubicBezTo>
                    <a:cubicBezTo>
                      <a:pt x="144" y="112"/>
                      <a:pt x="199" y="58"/>
                      <a:pt x="266"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380"/>
              <p:cNvSpPr>
                <a:spLocks noEditPoints="1"/>
              </p:cNvSpPr>
              <p:nvPr/>
            </p:nvSpPr>
            <p:spPr bwMode="auto">
              <a:xfrm>
                <a:off x="7049521" y="3504522"/>
                <a:ext cx="124204" cy="125631"/>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4 w 184"/>
                  <a:gd name="T13" fmla="*/ 71 h 186"/>
                  <a:gd name="T14" fmla="*/ 82 w 184"/>
                  <a:gd name="T15" fmla="*/ 42 h 186"/>
                  <a:gd name="T16" fmla="*/ 82 w 184"/>
                  <a:gd name="T17" fmla="*/ 26 h 186"/>
                  <a:gd name="T18" fmla="*/ 98 w 184"/>
                  <a:gd name="T19" fmla="*/ 26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59 h 186"/>
                  <a:gd name="T38" fmla="*/ 81 w 184"/>
                  <a:gd name="T39" fmla="*/ 159 h 186"/>
                  <a:gd name="T40" fmla="*/ 81 w 184"/>
                  <a:gd name="T41" fmla="*/ 144 h 186"/>
                  <a:gd name="T42" fmla="*/ 53 w 184"/>
                  <a:gd name="T43" fmla="*/ 137 h 186"/>
                  <a:gd name="T44" fmla="*/ 58 w 184"/>
                  <a:gd name="T45" fmla="*/ 118 h 186"/>
                  <a:gd name="T46" fmla="*/ 85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4" y="87"/>
                      <a:pt x="54" y="71"/>
                    </a:cubicBezTo>
                    <a:cubicBezTo>
                      <a:pt x="54" y="56"/>
                      <a:pt x="65" y="45"/>
                      <a:pt x="82" y="42"/>
                    </a:cubicBezTo>
                    <a:cubicBezTo>
                      <a:pt x="82" y="26"/>
                      <a:pt x="82" y="26"/>
                      <a:pt x="82" y="26"/>
                    </a:cubicBezTo>
                    <a:cubicBezTo>
                      <a:pt x="98" y="26"/>
                      <a:pt x="98" y="26"/>
                      <a:pt x="98" y="26"/>
                    </a:cubicBezTo>
                    <a:cubicBezTo>
                      <a:pt x="98" y="41"/>
                      <a:pt x="98" y="41"/>
                      <a:pt x="98" y="41"/>
                    </a:cubicBezTo>
                    <a:cubicBezTo>
                      <a:pt x="109" y="41"/>
                      <a:pt x="116" y="43"/>
                      <a:pt x="122" y="46"/>
                    </a:cubicBezTo>
                    <a:cubicBezTo>
                      <a:pt x="117" y="65"/>
                      <a:pt x="117" y="65"/>
                      <a:pt x="117" y="65"/>
                    </a:cubicBezTo>
                    <a:cubicBezTo>
                      <a:pt x="113" y="63"/>
                      <a:pt x="105" y="59"/>
                      <a:pt x="93" y="59"/>
                    </a:cubicBezTo>
                    <a:cubicBezTo>
                      <a:pt x="83" y="59"/>
                      <a:pt x="79" y="64"/>
                      <a:pt x="79" y="68"/>
                    </a:cubicBezTo>
                    <a:cubicBezTo>
                      <a:pt x="79" y="73"/>
                      <a:pt x="85" y="77"/>
                      <a:pt x="99" y="82"/>
                    </a:cubicBezTo>
                    <a:cubicBezTo>
                      <a:pt x="119" y="89"/>
                      <a:pt x="126" y="98"/>
                      <a:pt x="126" y="113"/>
                    </a:cubicBezTo>
                    <a:cubicBezTo>
                      <a:pt x="126" y="127"/>
                      <a:pt x="116" y="139"/>
                      <a:pt x="97" y="143"/>
                    </a:cubicBezTo>
                    <a:cubicBezTo>
                      <a:pt x="97" y="159"/>
                      <a:pt x="97" y="159"/>
                      <a:pt x="97" y="159"/>
                    </a:cubicBezTo>
                    <a:cubicBezTo>
                      <a:pt x="81" y="159"/>
                      <a:pt x="81" y="159"/>
                      <a:pt x="81" y="159"/>
                    </a:cubicBezTo>
                    <a:cubicBezTo>
                      <a:pt x="81" y="144"/>
                      <a:pt x="81" y="144"/>
                      <a:pt x="81" y="144"/>
                    </a:cubicBezTo>
                    <a:cubicBezTo>
                      <a:pt x="70" y="143"/>
                      <a:pt x="60" y="140"/>
                      <a:pt x="53" y="137"/>
                    </a:cubicBezTo>
                    <a:cubicBezTo>
                      <a:pt x="58" y="118"/>
                      <a:pt x="58" y="118"/>
                      <a:pt x="58" y="118"/>
                    </a:cubicBezTo>
                    <a:cubicBezTo>
                      <a:pt x="65" y="122"/>
                      <a:pt x="75" y="125"/>
                      <a:pt x="85" y="125"/>
                    </a:cubicBezTo>
                    <a:cubicBezTo>
                      <a:pt x="95" y="125"/>
                      <a:pt x="101" y="121"/>
                      <a:pt x="101" y="115"/>
                    </a:cubicBezTo>
                    <a:cubicBezTo>
                      <a:pt x="101" y="109"/>
                      <a:pt x="96" y="105"/>
                      <a:pt x="84" y="10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381"/>
              <p:cNvSpPr>
                <a:spLocks noEditPoints="1"/>
              </p:cNvSpPr>
              <p:nvPr/>
            </p:nvSpPr>
            <p:spPr bwMode="auto">
              <a:xfrm>
                <a:off x="7313918" y="3182735"/>
                <a:ext cx="120206" cy="150472"/>
              </a:xfrm>
              <a:custGeom>
                <a:avLst/>
                <a:gdLst>
                  <a:gd name="T0" fmla="*/ 89 w 178"/>
                  <a:gd name="T1" fmla="*/ 0 h 223"/>
                  <a:gd name="T2" fmla="*/ 0 w 178"/>
                  <a:gd name="T3" fmla="*/ 89 h 223"/>
                  <a:gd name="T4" fmla="*/ 42 w 178"/>
                  <a:gd name="T5" fmla="*/ 182 h 223"/>
                  <a:gd name="T6" fmla="*/ 40 w 178"/>
                  <a:gd name="T7" fmla="*/ 223 h 223"/>
                  <a:gd name="T8" fmla="*/ 48 w 178"/>
                  <a:gd name="T9" fmla="*/ 221 h 223"/>
                  <a:gd name="T10" fmla="*/ 134 w 178"/>
                  <a:gd name="T11" fmla="*/ 221 h 223"/>
                  <a:gd name="T12" fmla="*/ 140 w 178"/>
                  <a:gd name="T13" fmla="*/ 222 h 223"/>
                  <a:gd name="T14" fmla="*/ 138 w 178"/>
                  <a:gd name="T15" fmla="*/ 180 h 223"/>
                  <a:gd name="T16" fmla="*/ 178 w 178"/>
                  <a:gd name="T17" fmla="*/ 89 h 223"/>
                  <a:gd name="T18" fmla="*/ 89 w 178"/>
                  <a:gd name="T19" fmla="*/ 0 h 223"/>
                  <a:gd name="T20" fmla="*/ 125 w 178"/>
                  <a:gd name="T21" fmla="*/ 167 h 223"/>
                  <a:gd name="T22" fmla="*/ 118 w 178"/>
                  <a:gd name="T23" fmla="*/ 173 h 223"/>
                  <a:gd name="T24" fmla="*/ 120 w 178"/>
                  <a:gd name="T25" fmla="*/ 205 h 223"/>
                  <a:gd name="T26" fmla="*/ 60 w 178"/>
                  <a:gd name="T27" fmla="*/ 205 h 223"/>
                  <a:gd name="T28" fmla="*/ 61 w 178"/>
                  <a:gd name="T29" fmla="*/ 174 h 223"/>
                  <a:gd name="T30" fmla="*/ 55 w 178"/>
                  <a:gd name="T31" fmla="*/ 168 h 223"/>
                  <a:gd name="T32" fmla="*/ 18 w 178"/>
                  <a:gd name="T33" fmla="*/ 89 h 223"/>
                  <a:gd name="T34" fmla="*/ 89 w 178"/>
                  <a:gd name="T35" fmla="*/ 19 h 223"/>
                  <a:gd name="T36" fmla="*/ 159 w 178"/>
                  <a:gd name="T37" fmla="*/ 89 h 223"/>
                  <a:gd name="T38" fmla="*/ 125 w 178"/>
                  <a:gd name="T39" fmla="*/ 16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23">
                    <a:moveTo>
                      <a:pt x="89" y="0"/>
                    </a:moveTo>
                    <a:cubicBezTo>
                      <a:pt x="40" y="0"/>
                      <a:pt x="0" y="40"/>
                      <a:pt x="0" y="89"/>
                    </a:cubicBezTo>
                    <a:cubicBezTo>
                      <a:pt x="0" y="122"/>
                      <a:pt x="17" y="160"/>
                      <a:pt x="42" y="182"/>
                    </a:cubicBezTo>
                    <a:cubicBezTo>
                      <a:pt x="40" y="223"/>
                      <a:pt x="40" y="223"/>
                      <a:pt x="40" y="223"/>
                    </a:cubicBezTo>
                    <a:cubicBezTo>
                      <a:pt x="42" y="221"/>
                      <a:pt x="45" y="221"/>
                      <a:pt x="48" y="221"/>
                    </a:cubicBezTo>
                    <a:cubicBezTo>
                      <a:pt x="134" y="221"/>
                      <a:pt x="134" y="221"/>
                      <a:pt x="134" y="221"/>
                    </a:cubicBezTo>
                    <a:cubicBezTo>
                      <a:pt x="136" y="221"/>
                      <a:pt x="138" y="221"/>
                      <a:pt x="140" y="222"/>
                    </a:cubicBezTo>
                    <a:cubicBezTo>
                      <a:pt x="138" y="180"/>
                      <a:pt x="138" y="180"/>
                      <a:pt x="138" y="180"/>
                    </a:cubicBezTo>
                    <a:cubicBezTo>
                      <a:pt x="162" y="158"/>
                      <a:pt x="178" y="121"/>
                      <a:pt x="178" y="89"/>
                    </a:cubicBezTo>
                    <a:cubicBezTo>
                      <a:pt x="178" y="40"/>
                      <a:pt x="138" y="0"/>
                      <a:pt x="89" y="0"/>
                    </a:cubicBezTo>
                    <a:close/>
                    <a:moveTo>
                      <a:pt x="125" y="167"/>
                    </a:moveTo>
                    <a:cubicBezTo>
                      <a:pt x="118" y="173"/>
                      <a:pt x="118" y="173"/>
                      <a:pt x="118" y="173"/>
                    </a:cubicBezTo>
                    <a:cubicBezTo>
                      <a:pt x="120" y="205"/>
                      <a:pt x="120" y="205"/>
                      <a:pt x="120" y="205"/>
                    </a:cubicBezTo>
                    <a:cubicBezTo>
                      <a:pt x="60" y="205"/>
                      <a:pt x="60" y="205"/>
                      <a:pt x="60" y="205"/>
                    </a:cubicBezTo>
                    <a:cubicBezTo>
                      <a:pt x="61" y="174"/>
                      <a:pt x="61" y="174"/>
                      <a:pt x="61" y="174"/>
                    </a:cubicBezTo>
                    <a:cubicBezTo>
                      <a:pt x="55" y="168"/>
                      <a:pt x="55" y="168"/>
                      <a:pt x="55" y="168"/>
                    </a:cubicBezTo>
                    <a:cubicBezTo>
                      <a:pt x="33" y="149"/>
                      <a:pt x="18" y="117"/>
                      <a:pt x="18" y="89"/>
                    </a:cubicBezTo>
                    <a:cubicBezTo>
                      <a:pt x="18" y="50"/>
                      <a:pt x="50" y="19"/>
                      <a:pt x="89" y="19"/>
                    </a:cubicBezTo>
                    <a:cubicBezTo>
                      <a:pt x="128" y="19"/>
                      <a:pt x="159" y="50"/>
                      <a:pt x="159" y="89"/>
                    </a:cubicBezTo>
                    <a:cubicBezTo>
                      <a:pt x="159" y="116"/>
                      <a:pt x="145" y="148"/>
                      <a:pt x="125" y="1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Freeform 382"/>
              <p:cNvSpPr>
                <a:spLocks/>
              </p:cNvSpPr>
              <p:nvPr/>
            </p:nvSpPr>
            <p:spPr bwMode="auto">
              <a:xfrm>
                <a:off x="7338188" y="3335205"/>
                <a:ext cx="73666" cy="14847"/>
              </a:xfrm>
              <a:custGeom>
                <a:avLst/>
                <a:gdLst>
                  <a:gd name="T0" fmla="*/ 98 w 109"/>
                  <a:gd name="T1" fmla="*/ 0 h 22"/>
                  <a:gd name="T2" fmla="*/ 12 w 109"/>
                  <a:gd name="T3" fmla="*/ 0 h 22"/>
                  <a:gd name="T4" fmla="*/ 0 w 109"/>
                  <a:gd name="T5" fmla="*/ 11 h 22"/>
                  <a:gd name="T6" fmla="*/ 12 w 109"/>
                  <a:gd name="T7" fmla="*/ 22 h 22"/>
                  <a:gd name="T8" fmla="*/ 98 w 109"/>
                  <a:gd name="T9" fmla="*/ 22 h 22"/>
                  <a:gd name="T10" fmla="*/ 109 w 109"/>
                  <a:gd name="T11" fmla="*/ 11 h 22"/>
                  <a:gd name="T12" fmla="*/ 98 w 10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9" h="22">
                    <a:moveTo>
                      <a:pt x="98" y="0"/>
                    </a:moveTo>
                    <a:cubicBezTo>
                      <a:pt x="12" y="0"/>
                      <a:pt x="12" y="0"/>
                      <a:pt x="12" y="0"/>
                    </a:cubicBezTo>
                    <a:cubicBezTo>
                      <a:pt x="5" y="0"/>
                      <a:pt x="0" y="5"/>
                      <a:pt x="0" y="11"/>
                    </a:cubicBezTo>
                    <a:cubicBezTo>
                      <a:pt x="0" y="17"/>
                      <a:pt x="5" y="22"/>
                      <a:pt x="12" y="22"/>
                    </a:cubicBezTo>
                    <a:cubicBezTo>
                      <a:pt x="98" y="22"/>
                      <a:pt x="98" y="22"/>
                      <a:pt x="98" y="22"/>
                    </a:cubicBezTo>
                    <a:cubicBezTo>
                      <a:pt x="104" y="22"/>
                      <a:pt x="109" y="17"/>
                      <a:pt x="109" y="11"/>
                    </a:cubicBezTo>
                    <a:cubicBezTo>
                      <a:pt x="109" y="5"/>
                      <a:pt x="104" y="0"/>
                      <a:pt x="98"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reeform 383"/>
              <p:cNvSpPr>
                <a:spLocks/>
              </p:cNvSpPr>
              <p:nvPr/>
            </p:nvSpPr>
            <p:spPr bwMode="auto">
              <a:xfrm>
                <a:off x="7341043" y="3352908"/>
                <a:ext cx="67384" cy="14847"/>
              </a:xfrm>
              <a:custGeom>
                <a:avLst/>
                <a:gdLst>
                  <a:gd name="T0" fmla="*/ 90 w 100"/>
                  <a:gd name="T1" fmla="*/ 0 h 22"/>
                  <a:gd name="T2" fmla="*/ 10 w 100"/>
                  <a:gd name="T3" fmla="*/ 0 h 22"/>
                  <a:gd name="T4" fmla="*/ 0 w 100"/>
                  <a:gd name="T5" fmla="*/ 11 h 22"/>
                  <a:gd name="T6" fmla="*/ 10 w 100"/>
                  <a:gd name="T7" fmla="*/ 22 h 22"/>
                  <a:gd name="T8" fmla="*/ 90 w 100"/>
                  <a:gd name="T9" fmla="*/ 22 h 22"/>
                  <a:gd name="T10" fmla="*/ 100 w 100"/>
                  <a:gd name="T11" fmla="*/ 11 h 22"/>
                  <a:gd name="T12" fmla="*/ 90 w 100"/>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0" h="22">
                    <a:moveTo>
                      <a:pt x="90" y="0"/>
                    </a:moveTo>
                    <a:cubicBezTo>
                      <a:pt x="10" y="0"/>
                      <a:pt x="10" y="0"/>
                      <a:pt x="10" y="0"/>
                    </a:cubicBezTo>
                    <a:cubicBezTo>
                      <a:pt x="5" y="0"/>
                      <a:pt x="0" y="5"/>
                      <a:pt x="0" y="11"/>
                    </a:cubicBezTo>
                    <a:cubicBezTo>
                      <a:pt x="0" y="17"/>
                      <a:pt x="5" y="22"/>
                      <a:pt x="10" y="22"/>
                    </a:cubicBezTo>
                    <a:cubicBezTo>
                      <a:pt x="90" y="22"/>
                      <a:pt x="90" y="22"/>
                      <a:pt x="90" y="22"/>
                    </a:cubicBezTo>
                    <a:cubicBezTo>
                      <a:pt x="95" y="22"/>
                      <a:pt x="100" y="17"/>
                      <a:pt x="100" y="11"/>
                    </a:cubicBezTo>
                    <a:cubicBezTo>
                      <a:pt x="100" y="5"/>
                      <a:pt x="95" y="0"/>
                      <a:pt x="9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384"/>
              <p:cNvSpPr>
                <a:spLocks/>
              </p:cNvSpPr>
              <p:nvPr/>
            </p:nvSpPr>
            <p:spPr bwMode="auto">
              <a:xfrm>
                <a:off x="7347039" y="3370325"/>
                <a:ext cx="55392" cy="15418"/>
              </a:xfrm>
              <a:custGeom>
                <a:avLst/>
                <a:gdLst>
                  <a:gd name="T0" fmla="*/ 74 w 82"/>
                  <a:gd name="T1" fmla="*/ 0 h 23"/>
                  <a:gd name="T2" fmla="*/ 9 w 82"/>
                  <a:gd name="T3" fmla="*/ 0 h 23"/>
                  <a:gd name="T4" fmla="*/ 0 w 82"/>
                  <a:gd name="T5" fmla="*/ 12 h 23"/>
                  <a:gd name="T6" fmla="*/ 9 w 82"/>
                  <a:gd name="T7" fmla="*/ 23 h 23"/>
                  <a:gd name="T8" fmla="*/ 74 w 82"/>
                  <a:gd name="T9" fmla="*/ 23 h 23"/>
                  <a:gd name="T10" fmla="*/ 82 w 82"/>
                  <a:gd name="T11" fmla="*/ 12 h 23"/>
                  <a:gd name="T12" fmla="*/ 74 w 82"/>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82" h="23">
                    <a:moveTo>
                      <a:pt x="74" y="0"/>
                    </a:moveTo>
                    <a:cubicBezTo>
                      <a:pt x="9" y="0"/>
                      <a:pt x="9" y="0"/>
                      <a:pt x="9" y="0"/>
                    </a:cubicBezTo>
                    <a:cubicBezTo>
                      <a:pt x="4" y="0"/>
                      <a:pt x="0" y="5"/>
                      <a:pt x="0" y="12"/>
                    </a:cubicBezTo>
                    <a:cubicBezTo>
                      <a:pt x="0" y="18"/>
                      <a:pt x="4" y="23"/>
                      <a:pt x="9" y="23"/>
                    </a:cubicBezTo>
                    <a:cubicBezTo>
                      <a:pt x="74" y="23"/>
                      <a:pt x="74" y="23"/>
                      <a:pt x="74" y="23"/>
                    </a:cubicBezTo>
                    <a:cubicBezTo>
                      <a:pt x="79" y="23"/>
                      <a:pt x="82" y="18"/>
                      <a:pt x="82" y="12"/>
                    </a:cubicBezTo>
                    <a:cubicBezTo>
                      <a:pt x="82" y="5"/>
                      <a:pt x="79" y="0"/>
                      <a:pt x="74"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Freeform 385"/>
              <p:cNvSpPr>
                <a:spLocks/>
              </p:cNvSpPr>
              <p:nvPr/>
            </p:nvSpPr>
            <p:spPr bwMode="auto">
              <a:xfrm>
                <a:off x="7347039" y="3209003"/>
                <a:ext cx="64243" cy="60817"/>
              </a:xfrm>
              <a:custGeom>
                <a:avLst/>
                <a:gdLst>
                  <a:gd name="T0" fmla="*/ 42 w 95"/>
                  <a:gd name="T1" fmla="*/ 0 h 90"/>
                  <a:gd name="T2" fmla="*/ 0 w 95"/>
                  <a:gd name="T3" fmla="*/ 21 h 90"/>
                  <a:gd name="T4" fmla="*/ 35 w 95"/>
                  <a:gd name="T5" fmla="*/ 8 h 90"/>
                  <a:gd name="T6" fmla="*/ 87 w 95"/>
                  <a:gd name="T7" fmla="*/ 60 h 90"/>
                  <a:gd name="T8" fmla="*/ 77 w 95"/>
                  <a:gd name="T9" fmla="*/ 90 h 90"/>
                  <a:gd name="T10" fmla="*/ 95 w 95"/>
                  <a:gd name="T11" fmla="*/ 51 h 90"/>
                  <a:gd name="T12" fmla="*/ 42 w 95"/>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95" h="90">
                    <a:moveTo>
                      <a:pt x="42" y="0"/>
                    </a:moveTo>
                    <a:cubicBezTo>
                      <a:pt x="25" y="0"/>
                      <a:pt x="9" y="8"/>
                      <a:pt x="0" y="21"/>
                    </a:cubicBezTo>
                    <a:cubicBezTo>
                      <a:pt x="9" y="13"/>
                      <a:pt x="21" y="8"/>
                      <a:pt x="35" y="8"/>
                    </a:cubicBezTo>
                    <a:cubicBezTo>
                      <a:pt x="64" y="8"/>
                      <a:pt x="87" y="31"/>
                      <a:pt x="87" y="60"/>
                    </a:cubicBezTo>
                    <a:cubicBezTo>
                      <a:pt x="87" y="71"/>
                      <a:pt x="84" y="81"/>
                      <a:pt x="77" y="90"/>
                    </a:cubicBezTo>
                    <a:cubicBezTo>
                      <a:pt x="88" y="80"/>
                      <a:pt x="95" y="67"/>
                      <a:pt x="95" y="51"/>
                    </a:cubicBezTo>
                    <a:cubicBezTo>
                      <a:pt x="95" y="23"/>
                      <a:pt x="71" y="0"/>
                      <a:pt x="42"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2" name="TextBox 11"/>
            <p:cNvSpPr txBox="1">
              <a:spLocks noChangeArrowheads="1"/>
            </p:cNvSpPr>
            <p:nvPr/>
          </p:nvSpPr>
          <p:spPr bwMode="auto">
            <a:xfrm flipH="1">
              <a:off x="755576" y="1710916"/>
              <a:ext cx="2390946" cy="63036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13" name="TextBox 11"/>
            <p:cNvSpPr txBox="1">
              <a:spLocks noChangeArrowheads="1"/>
            </p:cNvSpPr>
            <p:nvPr/>
          </p:nvSpPr>
          <p:spPr bwMode="auto">
            <a:xfrm flipH="1">
              <a:off x="755579" y="1416168"/>
              <a:ext cx="1628775" cy="3352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sp>
          <p:nvSpPr>
            <p:cNvPr id="14" name="TextBox 11"/>
            <p:cNvSpPr txBox="1">
              <a:spLocks noChangeArrowheads="1"/>
            </p:cNvSpPr>
            <p:nvPr/>
          </p:nvSpPr>
          <p:spPr bwMode="auto">
            <a:xfrm flipH="1">
              <a:off x="755576" y="3443891"/>
              <a:ext cx="2390946" cy="63036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15" name="TextBox 11"/>
            <p:cNvSpPr txBox="1">
              <a:spLocks noChangeArrowheads="1"/>
            </p:cNvSpPr>
            <p:nvPr/>
          </p:nvSpPr>
          <p:spPr bwMode="auto">
            <a:xfrm flipH="1">
              <a:off x="755579" y="3149143"/>
              <a:ext cx="1628775" cy="3352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sp>
          <p:nvSpPr>
            <p:cNvPr id="16" name="TextBox 11"/>
            <p:cNvSpPr txBox="1">
              <a:spLocks noChangeArrowheads="1"/>
            </p:cNvSpPr>
            <p:nvPr/>
          </p:nvSpPr>
          <p:spPr bwMode="auto">
            <a:xfrm flipH="1">
              <a:off x="6156176" y="1710916"/>
              <a:ext cx="2390946" cy="63036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17" name="TextBox 11"/>
            <p:cNvSpPr txBox="1">
              <a:spLocks noChangeArrowheads="1"/>
            </p:cNvSpPr>
            <p:nvPr/>
          </p:nvSpPr>
          <p:spPr bwMode="auto">
            <a:xfrm flipH="1">
              <a:off x="6156184" y="1416168"/>
              <a:ext cx="1628775" cy="3352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sp>
          <p:nvSpPr>
            <p:cNvPr id="18" name="TextBox 11"/>
            <p:cNvSpPr txBox="1">
              <a:spLocks noChangeArrowheads="1"/>
            </p:cNvSpPr>
            <p:nvPr/>
          </p:nvSpPr>
          <p:spPr bwMode="auto">
            <a:xfrm flipH="1">
              <a:off x="6156176" y="3443891"/>
              <a:ext cx="2390946" cy="63036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4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a:ea typeface="微软雅黑"/>
                  <a:cs typeface="+mn-ea"/>
                  <a:sym typeface="+mn-lt"/>
                </a:rPr>
                <a:t>。</a:t>
              </a:r>
              <a:endParaRPr lang="en-US" altLang="zh-CN" sz="1100" dirty="0">
                <a:solidFill>
                  <a:schemeClr val="bg1">
                    <a:lumMod val="50000"/>
                  </a:schemeClr>
                </a:solidFill>
                <a:latin typeface="Arial"/>
                <a:ea typeface="微软雅黑"/>
                <a:cs typeface="+mn-ea"/>
                <a:sym typeface="+mn-lt"/>
              </a:endParaRPr>
            </a:p>
          </p:txBody>
        </p:sp>
        <p:sp>
          <p:nvSpPr>
            <p:cNvPr id="19" name="TextBox 11"/>
            <p:cNvSpPr txBox="1">
              <a:spLocks noChangeArrowheads="1"/>
            </p:cNvSpPr>
            <p:nvPr/>
          </p:nvSpPr>
          <p:spPr bwMode="auto">
            <a:xfrm flipH="1">
              <a:off x="6156184" y="3149143"/>
              <a:ext cx="1628775" cy="3352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点击添加标题    </a:t>
              </a:r>
              <a:endParaRPr lang="en-US" altLang="zh-CN" sz="2400" b="1" kern="0" dirty="0">
                <a:solidFill>
                  <a:schemeClr val="bg1">
                    <a:lumMod val="50000"/>
                  </a:schemeClr>
                </a:solidFill>
                <a:latin typeface="+mn-lt"/>
                <a:ea typeface="+mn-ea"/>
                <a:cs typeface="+mn-ea"/>
                <a:sym typeface="+mn-lt"/>
              </a:endParaRPr>
            </a:p>
          </p:txBody>
        </p:sp>
      </p:grpSp>
    </p:spTree>
    <p:extLst>
      <p:ext uri="{BB962C8B-B14F-4D97-AF65-F5344CB8AC3E}">
        <p14:creationId xmlns:p14="http://schemas.microsoft.com/office/powerpoint/2010/main" val="130181551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055516" y="2632339"/>
            <a:ext cx="5442991" cy="3660759"/>
            <a:chOff x="7026429" y="2761549"/>
            <a:chExt cx="4900619" cy="3295977"/>
          </a:xfrm>
        </p:grpSpPr>
        <p:grpSp>
          <p:nvGrpSpPr>
            <p:cNvPr id="6" name="Group 11"/>
            <p:cNvGrpSpPr>
              <a:grpSpLocks/>
            </p:cNvGrpSpPr>
            <p:nvPr/>
          </p:nvGrpSpPr>
          <p:grpSpPr bwMode="auto">
            <a:xfrm>
              <a:off x="7026429" y="5146911"/>
              <a:ext cx="4900619" cy="910615"/>
              <a:chOff x="5855453" y="5044369"/>
              <a:chExt cx="4951359" cy="918388"/>
            </a:xfrm>
          </p:grpSpPr>
          <p:sp>
            <p:nvSpPr>
              <p:cNvPr id="20" name="Text Placeholder 32"/>
              <p:cNvSpPr txBox="1">
                <a:spLocks/>
              </p:cNvSpPr>
              <p:nvPr/>
            </p:nvSpPr>
            <p:spPr bwMode="auto">
              <a:xfrm>
                <a:off x="5855453" y="5446171"/>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 Placeholder 33"/>
              <p:cNvSpPr txBox="1">
                <a:spLocks/>
              </p:cNvSpPr>
              <p:nvPr/>
            </p:nvSpPr>
            <p:spPr>
              <a:xfrm>
                <a:off x="6515467" y="5044369"/>
                <a:ext cx="4291345" cy="304368"/>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Roboto Condensed" panose="02000000000000000000" pitchFamily="2" charset="0"/>
                    <a:cs typeface="Arial"/>
                  </a:rPr>
                  <a:t>加入标题</a:t>
                </a:r>
                <a:endParaRPr lang="en-AU" altLang="zh-CN" sz="2400" dirty="0">
                  <a:solidFill>
                    <a:schemeClr val="bg1">
                      <a:lumMod val="50000"/>
                    </a:schemeClr>
                  </a:solidFill>
                  <a:latin typeface="Roboto Condensed" panose="02000000000000000000" pitchFamily="2" charset="0"/>
                  <a:cs typeface="Arial"/>
                </a:endParaRPr>
              </a:p>
            </p:txBody>
          </p:sp>
          <p:cxnSp>
            <p:nvCxnSpPr>
              <p:cNvPr id="22" name="Straight Connector 14"/>
              <p:cNvCxnSpPr/>
              <p:nvPr/>
            </p:nvCxnSpPr>
            <p:spPr>
              <a:xfrm>
                <a:off x="6328128" y="5082415"/>
                <a:ext cx="0" cy="718118"/>
              </a:xfrm>
              <a:prstGeom prst="line">
                <a:avLst/>
              </a:prstGeom>
              <a:ln w="50800">
                <a:solidFill>
                  <a:srgbClr val="DF6282"/>
                </a:solidFill>
              </a:ln>
            </p:spPr>
            <p:style>
              <a:lnRef idx="1">
                <a:schemeClr val="accent1"/>
              </a:lnRef>
              <a:fillRef idx="0">
                <a:schemeClr val="accent1"/>
              </a:fillRef>
              <a:effectRef idx="0">
                <a:schemeClr val="accent1"/>
              </a:effectRef>
              <a:fontRef idx="minor">
                <a:schemeClr val="tx1"/>
              </a:fontRef>
            </p:style>
          </p:cxnSp>
        </p:grpSp>
        <p:grpSp>
          <p:nvGrpSpPr>
            <p:cNvPr id="7" name="Group 15"/>
            <p:cNvGrpSpPr>
              <a:grpSpLocks/>
            </p:cNvGrpSpPr>
            <p:nvPr/>
          </p:nvGrpSpPr>
          <p:grpSpPr bwMode="auto">
            <a:xfrm>
              <a:off x="7040940" y="4351532"/>
              <a:ext cx="4886107" cy="909047"/>
              <a:chOff x="5870115" y="3983398"/>
              <a:chExt cx="4936697" cy="918572"/>
            </a:xfrm>
          </p:grpSpPr>
          <p:sp>
            <p:nvSpPr>
              <p:cNvPr id="17" name="Text Placeholder 32"/>
              <p:cNvSpPr txBox="1">
                <a:spLocks/>
              </p:cNvSpPr>
              <p:nvPr/>
            </p:nvSpPr>
            <p:spPr bwMode="auto">
              <a:xfrm>
                <a:off x="5870115" y="4385384"/>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 Placeholder 33"/>
              <p:cNvSpPr txBox="1">
                <a:spLocks/>
              </p:cNvSpPr>
              <p:nvPr/>
            </p:nvSpPr>
            <p:spPr>
              <a:xfrm>
                <a:off x="6515467" y="3983398"/>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Roboto Condensed" panose="02000000000000000000" pitchFamily="2" charset="0"/>
                    <a:cs typeface="Arial"/>
                  </a:rPr>
                  <a:t>加入标题</a:t>
                </a:r>
                <a:endParaRPr lang="en-AU" altLang="zh-CN" sz="2400" dirty="0">
                  <a:solidFill>
                    <a:schemeClr val="bg1">
                      <a:lumMod val="50000"/>
                    </a:schemeClr>
                  </a:solidFill>
                  <a:latin typeface="Roboto Condensed" panose="02000000000000000000" pitchFamily="2" charset="0"/>
                  <a:cs typeface="Arial"/>
                </a:endParaRPr>
              </a:p>
            </p:txBody>
          </p:sp>
          <p:cxnSp>
            <p:nvCxnSpPr>
              <p:cNvPr id="19" name="Straight Connector 18"/>
              <p:cNvCxnSpPr/>
              <p:nvPr/>
            </p:nvCxnSpPr>
            <p:spPr>
              <a:xfrm>
                <a:off x="6328128" y="4002458"/>
                <a:ext cx="0" cy="717916"/>
              </a:xfrm>
              <a:prstGeom prst="line">
                <a:avLst/>
              </a:prstGeom>
              <a:ln w="50800">
                <a:solidFill>
                  <a:srgbClr val="267F42"/>
                </a:solidFill>
              </a:ln>
            </p:spPr>
            <p:style>
              <a:lnRef idx="1">
                <a:schemeClr val="accent1"/>
              </a:lnRef>
              <a:fillRef idx="0">
                <a:schemeClr val="accent1"/>
              </a:fillRef>
              <a:effectRef idx="0">
                <a:schemeClr val="accent1"/>
              </a:effectRef>
              <a:fontRef idx="minor">
                <a:schemeClr val="tx1"/>
              </a:fontRef>
            </p:style>
          </p:cxnSp>
        </p:grpSp>
        <p:grpSp>
          <p:nvGrpSpPr>
            <p:cNvPr id="8" name="Group 19"/>
            <p:cNvGrpSpPr>
              <a:grpSpLocks/>
            </p:cNvGrpSpPr>
            <p:nvPr/>
          </p:nvGrpSpPr>
          <p:grpSpPr bwMode="auto">
            <a:xfrm>
              <a:off x="7040939" y="3555946"/>
              <a:ext cx="4886108" cy="909047"/>
              <a:chOff x="5870114" y="2922427"/>
              <a:chExt cx="4936698" cy="918572"/>
            </a:xfrm>
          </p:grpSpPr>
          <p:sp>
            <p:nvSpPr>
              <p:cNvPr id="14" name="Text Placeholder 32"/>
              <p:cNvSpPr txBox="1">
                <a:spLocks/>
              </p:cNvSpPr>
              <p:nvPr/>
            </p:nvSpPr>
            <p:spPr bwMode="auto">
              <a:xfrm>
                <a:off x="5870114" y="3324413"/>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 Placeholder 33"/>
              <p:cNvSpPr txBox="1">
                <a:spLocks/>
              </p:cNvSpPr>
              <p:nvPr/>
            </p:nvSpPr>
            <p:spPr>
              <a:xfrm>
                <a:off x="6515467" y="2922427"/>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Roboto Condensed" panose="02000000000000000000" pitchFamily="2" charset="0"/>
                    <a:cs typeface="Arial"/>
                  </a:rPr>
                  <a:t>加入标题</a:t>
                </a:r>
                <a:endParaRPr lang="en-AU" altLang="zh-CN" sz="2400" dirty="0">
                  <a:solidFill>
                    <a:schemeClr val="bg1">
                      <a:lumMod val="50000"/>
                    </a:schemeClr>
                  </a:solidFill>
                  <a:latin typeface="Roboto Condensed" panose="02000000000000000000" pitchFamily="2" charset="0"/>
                  <a:cs typeface="Arial"/>
                </a:endParaRPr>
              </a:p>
            </p:txBody>
          </p:sp>
          <p:cxnSp>
            <p:nvCxnSpPr>
              <p:cNvPr id="16" name="Straight Connector 22"/>
              <p:cNvCxnSpPr/>
              <p:nvPr/>
            </p:nvCxnSpPr>
            <p:spPr>
              <a:xfrm>
                <a:off x="6328128" y="2943075"/>
                <a:ext cx="0" cy="717916"/>
              </a:xfrm>
              <a:prstGeom prst="line">
                <a:avLst/>
              </a:prstGeom>
              <a:ln w="50800">
                <a:solidFill>
                  <a:srgbClr val="DF6282"/>
                </a:solidFill>
              </a:ln>
            </p:spPr>
            <p:style>
              <a:lnRef idx="1">
                <a:schemeClr val="accent1"/>
              </a:lnRef>
              <a:fillRef idx="0">
                <a:schemeClr val="accent1"/>
              </a:fillRef>
              <a:effectRef idx="0">
                <a:schemeClr val="accent1"/>
              </a:effectRef>
              <a:fontRef idx="minor">
                <a:schemeClr val="tx1"/>
              </a:fontRef>
            </p:style>
          </p:cxnSp>
        </p:grpSp>
        <p:grpSp>
          <p:nvGrpSpPr>
            <p:cNvPr id="9" name="Group 23"/>
            <p:cNvGrpSpPr>
              <a:grpSpLocks/>
            </p:cNvGrpSpPr>
            <p:nvPr/>
          </p:nvGrpSpPr>
          <p:grpSpPr bwMode="auto">
            <a:xfrm>
              <a:off x="7040940" y="2761549"/>
              <a:ext cx="4886107" cy="909046"/>
              <a:chOff x="5870115" y="1863304"/>
              <a:chExt cx="4936697" cy="918571"/>
            </a:xfrm>
          </p:grpSpPr>
          <p:sp>
            <p:nvSpPr>
              <p:cNvPr id="10" name="Text Placeholder 32"/>
              <p:cNvSpPr txBox="1">
                <a:spLocks/>
              </p:cNvSpPr>
              <p:nvPr/>
            </p:nvSpPr>
            <p:spPr bwMode="auto">
              <a:xfrm>
                <a:off x="5870115" y="2265289"/>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 Placeholder 33"/>
              <p:cNvSpPr txBox="1">
                <a:spLocks/>
              </p:cNvSpPr>
              <p:nvPr/>
            </p:nvSpPr>
            <p:spPr>
              <a:xfrm>
                <a:off x="6515467" y="1863304"/>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Roboto Condensed" panose="02000000000000000000" pitchFamily="2" charset="0"/>
                    <a:cs typeface="Arial"/>
                  </a:rPr>
                  <a:t>加入标题</a:t>
                </a:r>
                <a:endParaRPr lang="en-AU" sz="2400" dirty="0">
                  <a:solidFill>
                    <a:schemeClr val="bg1">
                      <a:lumMod val="50000"/>
                    </a:schemeClr>
                  </a:solidFill>
                  <a:latin typeface="Roboto Condensed" panose="02000000000000000000" pitchFamily="2" charset="0"/>
                  <a:cs typeface="Arial"/>
                </a:endParaRPr>
              </a:p>
            </p:txBody>
          </p:sp>
          <p:cxnSp>
            <p:nvCxnSpPr>
              <p:cNvPr id="13" name="Straight Connector 26"/>
              <p:cNvCxnSpPr/>
              <p:nvPr/>
            </p:nvCxnSpPr>
            <p:spPr>
              <a:xfrm>
                <a:off x="6328128" y="1863304"/>
                <a:ext cx="0" cy="717916"/>
              </a:xfrm>
              <a:prstGeom prst="line">
                <a:avLst/>
              </a:prstGeom>
              <a:ln w="50800">
                <a:solidFill>
                  <a:srgbClr val="267F42"/>
                </a:solidFill>
              </a:ln>
            </p:spPr>
            <p:style>
              <a:lnRef idx="1">
                <a:schemeClr val="accent1"/>
              </a:lnRef>
              <a:fillRef idx="0">
                <a:schemeClr val="accent1"/>
              </a:fillRef>
              <a:effectRef idx="0">
                <a:schemeClr val="accent1"/>
              </a:effectRef>
              <a:fontRef idx="minor">
                <a:schemeClr val="tx1"/>
              </a:fontRef>
            </p:style>
          </p:cxnSp>
        </p:grpSp>
      </p:grpSp>
      <p:grpSp>
        <p:nvGrpSpPr>
          <p:cNvPr id="3" name="组合 2"/>
          <p:cNvGrpSpPr/>
          <p:nvPr/>
        </p:nvGrpSpPr>
        <p:grpSpPr>
          <a:xfrm>
            <a:off x="1590968" y="2225898"/>
            <a:ext cx="4085108" cy="4029018"/>
            <a:chOff x="1590968" y="2225898"/>
            <a:chExt cx="4085108" cy="4029018"/>
          </a:xfrm>
        </p:grpSpPr>
        <p:grpSp>
          <p:nvGrpSpPr>
            <p:cNvPr id="23" name="Group 2"/>
            <p:cNvGrpSpPr>
              <a:grpSpLocks/>
            </p:cNvGrpSpPr>
            <p:nvPr/>
          </p:nvGrpSpPr>
          <p:grpSpPr bwMode="auto">
            <a:xfrm>
              <a:off x="1590968" y="2225898"/>
              <a:ext cx="4085108" cy="4029018"/>
              <a:chOff x="0" y="0"/>
              <a:chExt cx="4289197" cy="4230768"/>
            </a:xfrm>
            <a:solidFill>
              <a:schemeClr val="accent2"/>
            </a:solidFill>
          </p:grpSpPr>
          <p:grpSp>
            <p:nvGrpSpPr>
              <p:cNvPr id="24" name="Group 3"/>
              <p:cNvGrpSpPr>
                <a:grpSpLocks/>
              </p:cNvGrpSpPr>
              <p:nvPr/>
            </p:nvGrpSpPr>
            <p:grpSpPr bwMode="auto">
              <a:xfrm>
                <a:off x="0" y="0"/>
                <a:ext cx="4289197" cy="4230768"/>
                <a:chOff x="0" y="0"/>
                <a:chExt cx="4289197" cy="4230768"/>
              </a:xfrm>
              <a:grpFill/>
            </p:grpSpPr>
            <p:sp>
              <p:nvSpPr>
                <p:cNvPr id="26" name="AutoShape 4"/>
                <p:cNvSpPr>
                  <a:spLocks/>
                </p:cNvSpPr>
                <p:nvPr/>
              </p:nvSpPr>
              <p:spPr bwMode="auto">
                <a:xfrm rot="1075248">
                  <a:off x="2398713" y="49026"/>
                  <a:ext cx="487362" cy="1054216"/>
                </a:xfrm>
                <a:custGeom>
                  <a:avLst/>
                  <a:gdLst>
                    <a:gd name="T0" fmla="*/ 243681 w 21310"/>
                    <a:gd name="T1" fmla="*/ 527108 h 21600"/>
                    <a:gd name="T2" fmla="*/ 243681 w 21310"/>
                    <a:gd name="T3" fmla="*/ 527108 h 21600"/>
                    <a:gd name="T4" fmla="*/ 243681 w 21310"/>
                    <a:gd name="T5" fmla="*/ 527108 h 21600"/>
                    <a:gd name="T6" fmla="*/ 243681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7" name="AutoShape 5"/>
                <p:cNvSpPr>
                  <a:spLocks/>
                </p:cNvSpPr>
                <p:nvPr/>
              </p:nvSpPr>
              <p:spPr bwMode="auto">
                <a:xfrm rot="1075248">
                  <a:off x="2317750" y="561846"/>
                  <a:ext cx="487363" cy="527108"/>
                </a:xfrm>
                <a:custGeom>
                  <a:avLst/>
                  <a:gdLst>
                    <a:gd name="T0" fmla="*/ 243682 w 21600"/>
                    <a:gd name="T1" fmla="*/ 263554 h 21600"/>
                    <a:gd name="T2" fmla="*/ 243682 w 21600"/>
                    <a:gd name="T3" fmla="*/ 263554 h 21600"/>
                    <a:gd name="T4" fmla="*/ 243682 w 21600"/>
                    <a:gd name="T5" fmla="*/ 263554 h 21600"/>
                    <a:gd name="T6" fmla="*/ 243682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8" name="AutoShape 6"/>
                <p:cNvSpPr>
                  <a:spLocks/>
                </p:cNvSpPr>
                <p:nvPr/>
              </p:nvSpPr>
              <p:spPr bwMode="auto">
                <a:xfrm rot="-9724744">
                  <a:off x="1403350" y="3127527"/>
                  <a:ext cx="487363" cy="1054216"/>
                </a:xfrm>
                <a:custGeom>
                  <a:avLst/>
                  <a:gdLst>
                    <a:gd name="T0" fmla="*/ 243682 w 21310"/>
                    <a:gd name="T1" fmla="*/ 527108 h 21600"/>
                    <a:gd name="T2" fmla="*/ 243682 w 21310"/>
                    <a:gd name="T3" fmla="*/ 527108 h 21600"/>
                    <a:gd name="T4" fmla="*/ 243682 w 21310"/>
                    <a:gd name="T5" fmla="*/ 527108 h 21600"/>
                    <a:gd name="T6" fmla="*/ 243682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9" name="AutoShape 7"/>
                <p:cNvSpPr>
                  <a:spLocks/>
                </p:cNvSpPr>
                <p:nvPr/>
              </p:nvSpPr>
              <p:spPr bwMode="auto">
                <a:xfrm rot="-9724744">
                  <a:off x="1484313" y="3141816"/>
                  <a:ext cx="487362" cy="527108"/>
                </a:xfrm>
                <a:custGeom>
                  <a:avLst/>
                  <a:gdLst>
                    <a:gd name="T0" fmla="*/ 243681 w 21600"/>
                    <a:gd name="T1" fmla="*/ 263554 h 21600"/>
                    <a:gd name="T2" fmla="*/ 243681 w 21600"/>
                    <a:gd name="T3" fmla="*/ 263554 h 21600"/>
                    <a:gd name="T4" fmla="*/ 243681 w 21600"/>
                    <a:gd name="T5" fmla="*/ 263554 h 21600"/>
                    <a:gd name="T6" fmla="*/ 243681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0" name="AutoShape 8"/>
                <p:cNvSpPr>
                  <a:spLocks/>
                </p:cNvSpPr>
                <p:nvPr/>
              </p:nvSpPr>
              <p:spPr bwMode="auto">
                <a:xfrm rot="5400000">
                  <a:off x="3518666"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1" name="AutoShape 9"/>
                <p:cNvSpPr>
                  <a:spLocks/>
                </p:cNvSpPr>
                <p:nvPr/>
              </p:nvSpPr>
              <p:spPr bwMode="auto">
                <a:xfrm rot="5400000">
                  <a:off x="325672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2" name="AutoShape 10"/>
                <p:cNvSpPr>
                  <a:spLocks/>
                </p:cNvSpPr>
                <p:nvPr/>
              </p:nvSpPr>
              <p:spPr bwMode="auto">
                <a:xfrm rot="-5400005">
                  <a:off x="283341"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3" name="AutoShape 11"/>
                <p:cNvSpPr>
                  <a:spLocks/>
                </p:cNvSpPr>
                <p:nvPr/>
              </p:nvSpPr>
              <p:spPr bwMode="auto">
                <a:xfrm rot="-5400005">
                  <a:off x="54527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4" name="AutoShape 12"/>
                <p:cNvSpPr>
                  <a:spLocks/>
                </p:cNvSpPr>
                <p:nvPr/>
              </p:nvSpPr>
              <p:spPr bwMode="auto">
                <a:xfrm rot="3237253">
                  <a:off x="3209898" y="63652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5" name="AutoShape 13"/>
                <p:cNvSpPr>
                  <a:spLocks/>
                </p:cNvSpPr>
                <p:nvPr/>
              </p:nvSpPr>
              <p:spPr bwMode="auto">
                <a:xfrm rot="3237253">
                  <a:off x="2998760" y="1054054"/>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6" name="AutoShape 14"/>
                <p:cNvSpPr>
                  <a:spLocks/>
                </p:cNvSpPr>
                <p:nvPr/>
              </p:nvSpPr>
              <p:spPr bwMode="auto">
                <a:xfrm rot="-7562734">
                  <a:off x="593698" y="254014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8"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7" name="AutoShape 15"/>
                <p:cNvSpPr>
                  <a:spLocks/>
                </p:cNvSpPr>
                <p:nvPr/>
              </p:nvSpPr>
              <p:spPr bwMode="auto">
                <a:xfrm rot="-7562734">
                  <a:off x="804835" y="2649666"/>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8" name="AutoShape 16"/>
                <p:cNvSpPr>
                  <a:spLocks/>
                </p:cNvSpPr>
                <p:nvPr/>
              </p:nvSpPr>
              <p:spPr bwMode="auto">
                <a:xfrm rot="7561241">
                  <a:off x="3209105" y="2539351"/>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9" name="AutoShape 17"/>
                <p:cNvSpPr>
                  <a:spLocks/>
                </p:cNvSpPr>
                <p:nvPr/>
              </p:nvSpPr>
              <p:spPr bwMode="auto">
                <a:xfrm rot="7561241">
                  <a:off x="2997966" y="2648872"/>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0" name="AutoShape 18"/>
                <p:cNvSpPr>
                  <a:spLocks/>
                </p:cNvSpPr>
                <p:nvPr/>
              </p:nvSpPr>
              <p:spPr bwMode="auto">
                <a:xfrm rot="-3238786">
                  <a:off x="592905" y="637318"/>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1" name="AutoShape 19"/>
                <p:cNvSpPr>
                  <a:spLocks/>
                </p:cNvSpPr>
                <p:nvPr/>
              </p:nvSpPr>
              <p:spPr bwMode="auto">
                <a:xfrm rot="-3238786">
                  <a:off x="804041" y="1054848"/>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2" name="AutoShape 20"/>
                <p:cNvSpPr>
                  <a:spLocks/>
                </p:cNvSpPr>
                <p:nvPr/>
              </p:nvSpPr>
              <p:spPr bwMode="auto">
                <a:xfrm rot="9719599">
                  <a:off x="2401888" y="3127527"/>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3" name="AutoShape 21"/>
                <p:cNvSpPr>
                  <a:spLocks/>
                </p:cNvSpPr>
                <p:nvPr/>
              </p:nvSpPr>
              <p:spPr bwMode="auto">
                <a:xfrm rot="9719599">
                  <a:off x="2320925" y="314181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267F4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4" name="AutoShape 22"/>
                <p:cNvSpPr>
                  <a:spLocks/>
                </p:cNvSpPr>
                <p:nvPr/>
              </p:nvSpPr>
              <p:spPr bwMode="auto">
                <a:xfrm rot="-1080405">
                  <a:off x="1401763" y="50615"/>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5" name="AutoShape 23"/>
                <p:cNvSpPr>
                  <a:spLocks/>
                </p:cNvSpPr>
                <p:nvPr/>
              </p:nvSpPr>
              <p:spPr bwMode="auto">
                <a:xfrm rot="-1080405">
                  <a:off x="1482725" y="56184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DF6282"/>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grpSp>
          <p:sp>
            <p:nvSpPr>
              <p:cNvPr id="25" name="Rectangle 24"/>
              <p:cNvSpPr>
                <a:spLocks/>
              </p:cNvSpPr>
              <p:nvPr/>
            </p:nvSpPr>
            <p:spPr bwMode="auto">
              <a:xfrm>
                <a:off x="1336846" y="1052078"/>
                <a:ext cx="1784350" cy="1786133"/>
              </a:xfrm>
              <a:prstGeom prst="rect">
                <a:avLst/>
              </a:prstGeom>
              <a:no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6000" b="1" dirty="0">
                    <a:solidFill>
                      <a:schemeClr val="bg1">
                        <a:lumMod val="50000"/>
                      </a:schemeClr>
                    </a:solidFill>
                    <a:latin typeface="Roboto Condensed" panose="02000000000000000000" pitchFamily="2" charset="0"/>
                    <a:ea typeface="Roboto Condensed" panose="02000000000000000000" pitchFamily="2" charset="0"/>
                    <a:cs typeface="Helvetica Neue Thin" charset="0"/>
                  </a:rPr>
                  <a:t>20%</a:t>
                </a:r>
                <a:endParaRPr lang="en-US" sz="3200" b="1" dirty="0">
                  <a:solidFill>
                    <a:schemeClr val="bg1">
                      <a:lumMod val="50000"/>
                    </a:schemeClr>
                  </a:solidFill>
                  <a:latin typeface="Roboto Condensed" panose="02000000000000000000" pitchFamily="2" charset="0"/>
                  <a:ea typeface="Roboto Condensed" panose="02000000000000000000" pitchFamily="2" charset="0"/>
                  <a:cs typeface="Helvetica Neue Thin" charset="0"/>
                </a:endParaRPr>
              </a:p>
            </p:txBody>
          </p:sp>
        </p:grpSp>
        <p:sp>
          <p:nvSpPr>
            <p:cNvPr id="46" name="CuadroTexto 2"/>
            <p:cNvSpPr txBox="1"/>
            <p:nvPr/>
          </p:nvSpPr>
          <p:spPr>
            <a:xfrm>
              <a:off x="2934631" y="4546117"/>
              <a:ext cx="1397782" cy="461665"/>
            </a:xfrm>
            <a:prstGeom prst="rect">
              <a:avLst/>
            </a:prstGeom>
            <a:noFill/>
          </p:spPr>
          <p:txBody>
            <a:bodyPr wrap="square" rtlCol="0">
              <a:spAutoFit/>
            </a:bodyPr>
            <a:lstStyle/>
            <a:p>
              <a:pPr algn="ctr"/>
              <a:r>
                <a:rPr lang="es-ES" sz="2400" b="1" dirty="0">
                  <a:solidFill>
                    <a:schemeClr val="bg1">
                      <a:lumMod val="50000"/>
                    </a:schemeClr>
                  </a:solidFill>
                  <a:latin typeface="Raleway" panose="020B0003030101060003" pitchFamily="34" charset="0"/>
                </a:rPr>
                <a:t>Users</a:t>
              </a:r>
            </a:p>
          </p:txBody>
        </p:sp>
      </p:grpSp>
    </p:spTree>
    <p:extLst>
      <p:ext uri="{BB962C8B-B14F-4D97-AF65-F5344CB8AC3E}">
        <p14:creationId xmlns:p14="http://schemas.microsoft.com/office/powerpoint/2010/main" val="128482368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750"/>
                                        <p:tgtEl>
                                          <p:spTgt spid="3"/>
                                        </p:tgtEl>
                                      </p:cBhvr>
                                    </p:animEffect>
                                    <p:anim calcmode="lin" valueType="num">
                                      <p:cBhvr>
                                        <p:cTn id="14" dur="750" fill="hold"/>
                                        <p:tgtEl>
                                          <p:spTgt spid="3"/>
                                        </p:tgtEl>
                                        <p:attrNameLst>
                                          <p:attrName>ppt_x</p:attrName>
                                        </p:attrNameLst>
                                      </p:cBhvr>
                                      <p:tavLst>
                                        <p:tav tm="0">
                                          <p:val>
                                            <p:strVal val="#ppt_x"/>
                                          </p:val>
                                        </p:tav>
                                        <p:tav tm="100000">
                                          <p:val>
                                            <p:strVal val="#ppt_x"/>
                                          </p:val>
                                        </p:tav>
                                      </p:tavLst>
                                    </p:anim>
                                    <p:anim calcmode="lin" valueType="num">
                                      <p:cBhvr>
                                        <p:cTn id="15" dur="75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anim calcmode="lin" valueType="num">
                                      <p:cBhvr>
                                        <p:cTn id="20" dur="750" fill="hold"/>
                                        <p:tgtEl>
                                          <p:spTgt spid="5"/>
                                        </p:tgtEl>
                                        <p:attrNameLst>
                                          <p:attrName>ppt_x</p:attrName>
                                        </p:attrNameLst>
                                      </p:cBhvr>
                                      <p:tavLst>
                                        <p:tav tm="0">
                                          <p:val>
                                            <p:strVal val="#ppt_x"/>
                                          </p:val>
                                        </p:tav>
                                        <p:tav tm="100000">
                                          <p:val>
                                            <p:strVal val="#ppt_x"/>
                                          </p:val>
                                        </p:tav>
                                      </p:tavLst>
                                    </p:anim>
                                    <p:anim calcmode="lin" valueType="num">
                                      <p:cBhvr>
                                        <p:cTn id="21"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00" y="443285"/>
            <a:ext cx="9664700" cy="837928"/>
            <a:chOff x="1270000" y="487136"/>
            <a:chExt cx="9664700" cy="837928"/>
          </a:xfrm>
        </p:grpSpPr>
        <p:sp>
          <p:nvSpPr>
            <p:cNvPr id="2" name="矩形 1"/>
            <p:cNvSpPr/>
            <p:nvPr/>
          </p:nvSpPr>
          <p:spPr>
            <a:xfrm>
              <a:off x="1270000" y="487136"/>
              <a:ext cx="9664700" cy="837928"/>
            </a:xfrm>
            <a:prstGeom prst="rect">
              <a:avLst/>
            </a:prstGeom>
            <a:solidFill>
              <a:srgbClr val="26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2611411" y="688718"/>
              <a:ext cx="6981878"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grpSp>
      <p:grpSp>
        <p:nvGrpSpPr>
          <p:cNvPr id="5" name="Group 30"/>
          <p:cNvGrpSpPr/>
          <p:nvPr/>
        </p:nvGrpSpPr>
        <p:grpSpPr>
          <a:xfrm>
            <a:off x="1477098" y="2554781"/>
            <a:ext cx="1920346" cy="3746376"/>
            <a:chOff x="838200" y="1428750"/>
            <a:chExt cx="1524000" cy="2973603"/>
          </a:xfrm>
        </p:grpSpPr>
        <p:sp>
          <p:nvSpPr>
            <p:cNvPr id="6" name="Rounded Rectangle 5"/>
            <p:cNvSpPr/>
            <p:nvPr/>
          </p:nvSpPr>
          <p:spPr>
            <a:xfrm>
              <a:off x="838200" y="1428750"/>
              <a:ext cx="1524000" cy="1524000"/>
            </a:xfrm>
            <a:prstGeom prst="roundRect">
              <a:avLst/>
            </a:prstGeom>
            <a:solidFill>
              <a:srgbClr val="267F4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7" name="Rectangle 18"/>
            <p:cNvSpPr/>
            <p:nvPr/>
          </p:nvSpPr>
          <p:spPr>
            <a:xfrm>
              <a:off x="838200" y="3363032"/>
              <a:ext cx="1524000" cy="80616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endParaRPr kumimoji="0" lang="ms-MY"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8" name="Rounded Rectangle 22"/>
            <p:cNvSpPr/>
            <p:nvPr/>
          </p:nvSpPr>
          <p:spPr>
            <a:xfrm>
              <a:off x="838200" y="4326153"/>
              <a:ext cx="1524000" cy="76200"/>
            </a:xfrm>
            <a:prstGeom prst="roundRect">
              <a:avLst/>
            </a:prstGeom>
            <a:solidFill>
              <a:srgbClr val="267F4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grpSp>
        <p:nvGrpSpPr>
          <p:cNvPr id="9" name="Group 31"/>
          <p:cNvGrpSpPr/>
          <p:nvPr/>
        </p:nvGrpSpPr>
        <p:grpSpPr>
          <a:xfrm>
            <a:off x="3973548" y="2554781"/>
            <a:ext cx="1920346" cy="3731859"/>
            <a:chOff x="2819400" y="1428750"/>
            <a:chExt cx="1524000" cy="2962080"/>
          </a:xfrm>
        </p:grpSpPr>
        <p:sp>
          <p:nvSpPr>
            <p:cNvPr id="10" name="Rounded Rectangle 6"/>
            <p:cNvSpPr/>
            <p:nvPr/>
          </p:nvSpPr>
          <p:spPr>
            <a:xfrm>
              <a:off x="2819400" y="1428750"/>
              <a:ext cx="1524000" cy="1524000"/>
            </a:xfrm>
            <a:prstGeom prst="roundRect">
              <a:avLst/>
            </a:prstGeom>
            <a:solidFill>
              <a:srgbClr val="DF628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2" name="Rectangle 19"/>
            <p:cNvSpPr/>
            <p:nvPr/>
          </p:nvSpPr>
          <p:spPr>
            <a:xfrm>
              <a:off x="2819400" y="3363031"/>
              <a:ext cx="1524000" cy="806160"/>
            </a:xfrm>
            <a:prstGeom prst="rect">
              <a:avLst/>
            </a:prstGeom>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sp>
          <p:nvSpPr>
            <p:cNvPr id="13" name="Rounded Rectangle 23"/>
            <p:cNvSpPr/>
            <p:nvPr/>
          </p:nvSpPr>
          <p:spPr>
            <a:xfrm>
              <a:off x="2819400" y="4314630"/>
              <a:ext cx="1524000" cy="76200"/>
            </a:xfrm>
            <a:prstGeom prst="roundRect">
              <a:avLst/>
            </a:prstGeom>
            <a:solidFill>
              <a:srgbClr val="DF628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grpSp>
        <p:nvGrpSpPr>
          <p:cNvPr id="14" name="Group 32"/>
          <p:cNvGrpSpPr/>
          <p:nvPr/>
        </p:nvGrpSpPr>
        <p:grpSpPr>
          <a:xfrm>
            <a:off x="6469997" y="2554781"/>
            <a:ext cx="1920346" cy="3746373"/>
            <a:chOff x="4800600" y="1428750"/>
            <a:chExt cx="1524000" cy="2973600"/>
          </a:xfrm>
          <a:solidFill>
            <a:srgbClr val="4DCEB8"/>
          </a:solidFill>
        </p:grpSpPr>
        <p:sp>
          <p:nvSpPr>
            <p:cNvPr id="15" name="Rounded Rectangle 7"/>
            <p:cNvSpPr/>
            <p:nvPr/>
          </p:nvSpPr>
          <p:spPr>
            <a:xfrm>
              <a:off x="4800600" y="1428750"/>
              <a:ext cx="1524000" cy="1524000"/>
            </a:xfrm>
            <a:prstGeom prst="roundRect">
              <a:avLst/>
            </a:prstGeom>
            <a:solidFill>
              <a:srgbClr val="267F4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6" name="Rectangle 20"/>
            <p:cNvSpPr/>
            <p:nvPr/>
          </p:nvSpPr>
          <p:spPr>
            <a:xfrm>
              <a:off x="4800600" y="3351513"/>
              <a:ext cx="1524000" cy="806160"/>
            </a:xfrm>
            <a:prstGeom prst="rect">
              <a:avLst/>
            </a:prstGeom>
            <a:noFill/>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sp>
          <p:nvSpPr>
            <p:cNvPr id="17" name="Rounded Rectangle 24"/>
            <p:cNvSpPr/>
            <p:nvPr/>
          </p:nvSpPr>
          <p:spPr>
            <a:xfrm>
              <a:off x="4800600" y="4326150"/>
              <a:ext cx="1524000" cy="76200"/>
            </a:xfrm>
            <a:prstGeom prst="roundRect">
              <a:avLst/>
            </a:prstGeom>
            <a:solidFill>
              <a:srgbClr val="267F4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grpSp>
        <p:nvGrpSpPr>
          <p:cNvPr id="18" name="Group 33"/>
          <p:cNvGrpSpPr/>
          <p:nvPr/>
        </p:nvGrpSpPr>
        <p:grpSpPr>
          <a:xfrm>
            <a:off x="8966447" y="2554781"/>
            <a:ext cx="1920346" cy="3731859"/>
            <a:chOff x="6781800" y="1428750"/>
            <a:chExt cx="1524000" cy="2962080"/>
          </a:xfrm>
          <a:solidFill>
            <a:srgbClr val="B95F95"/>
          </a:solidFill>
        </p:grpSpPr>
        <p:sp>
          <p:nvSpPr>
            <p:cNvPr id="19" name="Rounded Rectangle 8"/>
            <p:cNvSpPr/>
            <p:nvPr/>
          </p:nvSpPr>
          <p:spPr>
            <a:xfrm>
              <a:off x="6781800" y="1428750"/>
              <a:ext cx="1524000" cy="1524000"/>
            </a:xfrm>
            <a:prstGeom prst="roundRect">
              <a:avLst/>
            </a:prstGeom>
            <a:solidFill>
              <a:srgbClr val="DF628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20" name="Rectangle 21"/>
            <p:cNvSpPr/>
            <p:nvPr/>
          </p:nvSpPr>
          <p:spPr>
            <a:xfrm>
              <a:off x="6781800" y="3339991"/>
              <a:ext cx="1524000" cy="806160"/>
            </a:xfrm>
            <a:prstGeom prst="rect">
              <a:avLst/>
            </a:prstGeom>
            <a:noFill/>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sp>
          <p:nvSpPr>
            <p:cNvPr id="21" name="Rounded Rectangle 25"/>
            <p:cNvSpPr/>
            <p:nvPr/>
          </p:nvSpPr>
          <p:spPr>
            <a:xfrm>
              <a:off x="6781800" y="4314630"/>
              <a:ext cx="1524000" cy="76200"/>
            </a:xfrm>
            <a:prstGeom prst="roundRect">
              <a:avLst/>
            </a:prstGeom>
            <a:solidFill>
              <a:srgbClr val="DF628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sp>
        <p:nvSpPr>
          <p:cNvPr id="22" name="矩形 21"/>
          <p:cNvSpPr>
            <a:spLocks noChangeArrowheads="1"/>
          </p:cNvSpPr>
          <p:nvPr/>
        </p:nvSpPr>
        <p:spPr bwMode="auto">
          <a:xfrm>
            <a:off x="1821531" y="464128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cs typeface="+mj-cs"/>
              </a:rPr>
              <a:t>通用名</a:t>
            </a:r>
            <a:endParaRPr lang="en-US" altLang="zh-CN" b="1" cap="all" dirty="0">
              <a:solidFill>
                <a:schemeClr val="bg1">
                  <a:lumMod val="50000"/>
                </a:schemeClr>
              </a:solidFill>
              <a:latin typeface="微软雅黑" pitchFamily="34" charset="-122"/>
              <a:ea typeface="微软雅黑" pitchFamily="34" charset="-122"/>
              <a:cs typeface="+mj-cs"/>
            </a:endParaRPr>
          </a:p>
        </p:txBody>
      </p:sp>
      <p:sp>
        <p:nvSpPr>
          <p:cNvPr id="23" name="矩形 22"/>
          <p:cNvSpPr>
            <a:spLocks noChangeArrowheads="1"/>
          </p:cNvSpPr>
          <p:nvPr/>
        </p:nvSpPr>
        <p:spPr bwMode="auto">
          <a:xfrm>
            <a:off x="4419320" y="464128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24" name="矩形 23"/>
          <p:cNvSpPr>
            <a:spLocks noChangeArrowheads="1"/>
          </p:cNvSpPr>
          <p:nvPr/>
        </p:nvSpPr>
        <p:spPr bwMode="auto">
          <a:xfrm>
            <a:off x="6944540" y="464128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25" name="矩形 24"/>
          <p:cNvSpPr>
            <a:spLocks noChangeArrowheads="1"/>
          </p:cNvSpPr>
          <p:nvPr/>
        </p:nvSpPr>
        <p:spPr bwMode="auto">
          <a:xfrm>
            <a:off x="9428048" y="464128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3017538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decel="5000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300" fill="hold"/>
                                        <p:tgtEl>
                                          <p:spTgt spid="5"/>
                                        </p:tgtEl>
                                        <p:attrNameLst>
                                          <p:attrName>ppt_x</p:attrName>
                                        </p:attrNameLst>
                                      </p:cBhvr>
                                      <p:tavLst>
                                        <p:tav tm="0">
                                          <p:val>
                                            <p:strVal val="#ppt_x"/>
                                          </p:val>
                                        </p:tav>
                                        <p:tav tm="100000">
                                          <p:val>
                                            <p:strVal val="#ppt_x"/>
                                          </p:val>
                                        </p:tav>
                                      </p:tavLst>
                                    </p:anim>
                                    <p:anim calcmode="lin" valueType="num">
                                      <p:cBhvr additive="base">
                                        <p:cTn id="14" dur="30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1050"/>
                            </p:stCondLst>
                            <p:childTnLst>
                              <p:par>
                                <p:cTn id="16" presetID="2" presetClass="entr" presetSubtype="4" decel="5000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300" fill="hold"/>
                                        <p:tgtEl>
                                          <p:spTgt spid="9"/>
                                        </p:tgtEl>
                                        <p:attrNameLst>
                                          <p:attrName>ppt_x</p:attrName>
                                        </p:attrNameLst>
                                      </p:cBhvr>
                                      <p:tavLst>
                                        <p:tav tm="0">
                                          <p:val>
                                            <p:strVal val="#ppt_x"/>
                                          </p:val>
                                        </p:tav>
                                        <p:tav tm="100000">
                                          <p:val>
                                            <p:strVal val="#ppt_x"/>
                                          </p:val>
                                        </p:tav>
                                      </p:tavLst>
                                    </p:anim>
                                    <p:anim calcmode="lin" valueType="num">
                                      <p:cBhvr additive="base">
                                        <p:cTn id="19" dur="300" fill="hold"/>
                                        <p:tgtEl>
                                          <p:spTgt spid="9"/>
                                        </p:tgtEl>
                                        <p:attrNameLst>
                                          <p:attrName>ppt_y</p:attrName>
                                        </p:attrNameLst>
                                      </p:cBhvr>
                                      <p:tavLst>
                                        <p:tav tm="0">
                                          <p:val>
                                            <p:strVal val="1+#ppt_h/2"/>
                                          </p:val>
                                        </p:tav>
                                        <p:tav tm="100000">
                                          <p:val>
                                            <p:strVal val="#ppt_y"/>
                                          </p:val>
                                        </p:tav>
                                      </p:tavLst>
                                    </p:anim>
                                  </p:childTnLst>
                                </p:cTn>
                              </p:par>
                            </p:childTnLst>
                          </p:cTn>
                        </p:par>
                        <p:par>
                          <p:cTn id="20" fill="hold">
                            <p:stCondLst>
                              <p:cond delay="1350"/>
                            </p:stCondLst>
                            <p:childTnLst>
                              <p:par>
                                <p:cTn id="21" presetID="2" presetClass="entr" presetSubtype="4" decel="5000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300" fill="hold"/>
                                        <p:tgtEl>
                                          <p:spTgt spid="14"/>
                                        </p:tgtEl>
                                        <p:attrNameLst>
                                          <p:attrName>ppt_x</p:attrName>
                                        </p:attrNameLst>
                                      </p:cBhvr>
                                      <p:tavLst>
                                        <p:tav tm="0">
                                          <p:val>
                                            <p:strVal val="#ppt_x"/>
                                          </p:val>
                                        </p:tav>
                                        <p:tav tm="100000">
                                          <p:val>
                                            <p:strVal val="#ppt_x"/>
                                          </p:val>
                                        </p:tav>
                                      </p:tavLst>
                                    </p:anim>
                                    <p:anim calcmode="lin" valueType="num">
                                      <p:cBhvr additive="base">
                                        <p:cTn id="24" dur="300" fill="hold"/>
                                        <p:tgtEl>
                                          <p:spTgt spid="14"/>
                                        </p:tgtEl>
                                        <p:attrNameLst>
                                          <p:attrName>ppt_y</p:attrName>
                                        </p:attrNameLst>
                                      </p:cBhvr>
                                      <p:tavLst>
                                        <p:tav tm="0">
                                          <p:val>
                                            <p:strVal val="1+#ppt_h/2"/>
                                          </p:val>
                                        </p:tav>
                                        <p:tav tm="100000">
                                          <p:val>
                                            <p:strVal val="#ppt_y"/>
                                          </p:val>
                                        </p:tav>
                                      </p:tavLst>
                                    </p:anim>
                                  </p:childTnLst>
                                </p:cTn>
                              </p:par>
                            </p:childTnLst>
                          </p:cTn>
                        </p:par>
                        <p:par>
                          <p:cTn id="25" fill="hold">
                            <p:stCondLst>
                              <p:cond delay="1650"/>
                            </p:stCondLst>
                            <p:childTnLst>
                              <p:par>
                                <p:cTn id="26" presetID="2" presetClass="entr" presetSubtype="4" decel="5000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300" fill="hold"/>
                                        <p:tgtEl>
                                          <p:spTgt spid="18"/>
                                        </p:tgtEl>
                                        <p:attrNameLst>
                                          <p:attrName>ppt_x</p:attrName>
                                        </p:attrNameLst>
                                      </p:cBhvr>
                                      <p:tavLst>
                                        <p:tav tm="0">
                                          <p:val>
                                            <p:strVal val="#ppt_x"/>
                                          </p:val>
                                        </p:tav>
                                        <p:tav tm="100000">
                                          <p:val>
                                            <p:strVal val="#ppt_x"/>
                                          </p:val>
                                        </p:tav>
                                      </p:tavLst>
                                    </p:anim>
                                    <p:anim calcmode="lin" valueType="num">
                                      <p:cBhvr additive="base">
                                        <p:cTn id="29" dur="300" fill="hold"/>
                                        <p:tgtEl>
                                          <p:spTgt spid="18"/>
                                        </p:tgtEl>
                                        <p:attrNameLst>
                                          <p:attrName>ppt_y</p:attrName>
                                        </p:attrNameLst>
                                      </p:cBhvr>
                                      <p:tavLst>
                                        <p:tav tm="0">
                                          <p:val>
                                            <p:strVal val="1+#ppt_h/2"/>
                                          </p:val>
                                        </p:tav>
                                        <p:tav tm="100000">
                                          <p:val>
                                            <p:strVal val="#ppt_y"/>
                                          </p:val>
                                        </p:tav>
                                      </p:tavLst>
                                    </p:anim>
                                  </p:childTnLst>
                                </p:cTn>
                              </p:par>
                              <p:par>
                                <p:cTn id="30" presetID="12" presetClass="entr" presetSubtype="4"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p:tgtEl>
                                          <p:spTgt spid="22"/>
                                        </p:tgtEl>
                                        <p:attrNameLst>
                                          <p:attrName>ppt_y</p:attrName>
                                        </p:attrNameLst>
                                      </p:cBhvr>
                                      <p:tavLst>
                                        <p:tav tm="0">
                                          <p:val>
                                            <p:strVal val="#ppt_y+#ppt_h*1.125000"/>
                                          </p:val>
                                        </p:tav>
                                        <p:tav tm="100000">
                                          <p:val>
                                            <p:strVal val="#ppt_y"/>
                                          </p:val>
                                        </p:tav>
                                      </p:tavLst>
                                    </p:anim>
                                    <p:animEffect transition="in" filter="wipe(up)">
                                      <p:cBhvr>
                                        <p:cTn id="33" dur="500"/>
                                        <p:tgtEl>
                                          <p:spTgt spid="22"/>
                                        </p:tgtEl>
                                      </p:cBhvr>
                                    </p:animEffect>
                                  </p:childTnLst>
                                </p:cTn>
                              </p:par>
                              <p:par>
                                <p:cTn id="34" presetID="12" presetClass="entr" presetSubtype="4" fill="hold" grpId="0" nodeType="withEffect">
                                  <p:stCondLst>
                                    <p:cond delay="10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p:tgtEl>
                                          <p:spTgt spid="23"/>
                                        </p:tgtEl>
                                        <p:attrNameLst>
                                          <p:attrName>ppt_y</p:attrName>
                                        </p:attrNameLst>
                                      </p:cBhvr>
                                      <p:tavLst>
                                        <p:tav tm="0">
                                          <p:val>
                                            <p:strVal val="#ppt_y+#ppt_h*1.125000"/>
                                          </p:val>
                                        </p:tav>
                                        <p:tav tm="100000">
                                          <p:val>
                                            <p:strVal val="#ppt_y"/>
                                          </p:val>
                                        </p:tav>
                                      </p:tavLst>
                                    </p:anim>
                                    <p:animEffect transition="in" filter="wipe(up)">
                                      <p:cBhvr>
                                        <p:cTn id="37" dur="500"/>
                                        <p:tgtEl>
                                          <p:spTgt spid="23"/>
                                        </p:tgtEl>
                                      </p:cBhvr>
                                    </p:animEffect>
                                  </p:childTnLst>
                                </p:cTn>
                              </p:par>
                              <p:par>
                                <p:cTn id="38" presetID="12" presetClass="entr" presetSubtype="4" fill="hold" grpId="0" nodeType="withEffect">
                                  <p:stCondLst>
                                    <p:cond delay="20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p:tgtEl>
                                          <p:spTgt spid="24"/>
                                        </p:tgtEl>
                                        <p:attrNameLst>
                                          <p:attrName>ppt_y</p:attrName>
                                        </p:attrNameLst>
                                      </p:cBhvr>
                                      <p:tavLst>
                                        <p:tav tm="0">
                                          <p:val>
                                            <p:strVal val="#ppt_y+#ppt_h*1.125000"/>
                                          </p:val>
                                        </p:tav>
                                        <p:tav tm="100000">
                                          <p:val>
                                            <p:strVal val="#ppt_y"/>
                                          </p:val>
                                        </p:tav>
                                      </p:tavLst>
                                    </p:anim>
                                    <p:animEffect transition="in" filter="wipe(up)">
                                      <p:cBhvr>
                                        <p:cTn id="41" dur="500"/>
                                        <p:tgtEl>
                                          <p:spTgt spid="24"/>
                                        </p:tgtEl>
                                      </p:cBhvr>
                                    </p:animEffect>
                                  </p:childTnLst>
                                </p:cTn>
                              </p:par>
                              <p:par>
                                <p:cTn id="42" presetID="12" presetClass="entr" presetSubtype="4" fill="hold" grpId="0" nodeType="withEffect">
                                  <p:stCondLst>
                                    <p:cond delay="30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p:tgtEl>
                                          <p:spTgt spid="25"/>
                                        </p:tgtEl>
                                        <p:attrNameLst>
                                          <p:attrName>ppt_y</p:attrName>
                                        </p:attrNameLst>
                                      </p:cBhvr>
                                      <p:tavLst>
                                        <p:tav tm="0">
                                          <p:val>
                                            <p:strVal val="#ppt_y+#ppt_h*1.125000"/>
                                          </p:val>
                                        </p:tav>
                                        <p:tav tm="100000">
                                          <p:val>
                                            <p:strVal val="#ppt_y"/>
                                          </p:val>
                                        </p:tav>
                                      </p:tavLst>
                                    </p:anim>
                                    <p:animEffect transition="in" filter="wipe(up)">
                                      <p:cBhvr>
                                        <p:cTn id="4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7" name="组合 16"/>
          <p:cNvGrpSpPr/>
          <p:nvPr/>
        </p:nvGrpSpPr>
        <p:grpSpPr>
          <a:xfrm>
            <a:off x="3039948" y="3665768"/>
            <a:ext cx="6110515" cy="1761400"/>
            <a:chOff x="4673220" y="2474442"/>
            <a:chExt cx="6110515" cy="1761400"/>
          </a:xfrm>
        </p:grpSpPr>
        <p:sp>
          <p:nvSpPr>
            <p:cNvPr id="18" name="3"/>
            <p:cNvSpPr>
              <a:spLocks noChangeArrowheads="1"/>
            </p:cNvSpPr>
            <p:nvPr>
              <p:custDataLst>
                <p:tags r:id="rId1"/>
              </p:custDataLst>
            </p:nvPr>
          </p:nvSpPr>
          <p:spPr bwMode="auto">
            <a:xfrm>
              <a:off x="4866155" y="2474442"/>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5400" kern="0" dirty="0">
                  <a:solidFill>
                    <a:srgbClr val="DF6282"/>
                  </a:solidFill>
                  <a:latin typeface="微软雅黑" panose="020B0503020204020204" pitchFamily="34" charset="-122"/>
                  <a:ea typeface="微软雅黑" panose="020B0503020204020204" pitchFamily="34" charset="-122"/>
                  <a:sym typeface="Calibri" panose="020F0502020204030204" pitchFamily="34" charset="0"/>
                </a:rPr>
                <a:t>加入你的标题描述</a:t>
              </a:r>
              <a:endParaRPr kumimoji="0" lang="zh-CN" altLang="en-US" sz="5400" i="0" u="none" strike="noStrike" kern="0" cap="none" spc="0" normalizeH="0" baseline="0" noProof="0" dirty="0">
                <a:ln>
                  <a:noFill/>
                </a:ln>
                <a:solidFill>
                  <a:srgbClr val="DF6282"/>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25" name="10"/>
            <p:cNvSpPr/>
            <p:nvPr>
              <p:custDataLst>
                <p:tags r:id="rId2"/>
              </p:custDataLst>
            </p:nvPr>
          </p:nvSpPr>
          <p:spPr>
            <a:xfrm>
              <a:off x="4935083" y="3712622"/>
              <a:ext cx="5586786" cy="523220"/>
            </a:xfrm>
            <a:prstGeom prst="rect">
              <a:avLst/>
            </a:prstGeom>
          </p:spPr>
          <p:txBody>
            <a:bodyPr wrap="none">
              <a:spAutoFit/>
            </a:bodyPr>
            <a:lstStyle/>
            <a:p>
              <a:pPr lvl="0" algn="ctr">
                <a:defRPr/>
              </a:pPr>
              <a:r>
                <a:rPr lang="en-US" altLang="zh-CN" sz="2800" kern="0" dirty="0">
                  <a:solidFill>
                    <a:srgbClr val="267F42"/>
                  </a:solidFill>
                  <a:latin typeface="微软雅黑" panose="020B0503020204020204" pitchFamily="34" charset="-122"/>
                  <a:ea typeface="微软雅黑" panose="020B0503020204020204" pitchFamily="34" charset="-122"/>
                </a:rPr>
                <a:t>ADD YOUR TITLE DESCRIPTION</a:t>
              </a:r>
              <a:endParaRPr kumimoji="0" lang="en-US" altLang="zh-CN" sz="2800" b="0" i="0" u="none" strike="noStrike" kern="0" cap="none" spc="0" normalizeH="0" baseline="0" noProof="0" dirty="0">
                <a:ln>
                  <a:noFill/>
                </a:ln>
                <a:solidFill>
                  <a:srgbClr val="267F42"/>
                </a:solidFill>
                <a:effectLst/>
                <a:uLnTx/>
                <a:uFillTx/>
                <a:latin typeface="微软雅黑" panose="020B0503020204020204" pitchFamily="34" charset="-122"/>
                <a:ea typeface="微软雅黑" panose="020B0503020204020204" pitchFamily="34" charset="-122"/>
              </a:endParaRPr>
            </a:p>
          </p:txBody>
        </p:sp>
        <p:cxnSp>
          <p:nvCxnSpPr>
            <p:cNvPr id="26" name="品 11"/>
            <p:cNvCxnSpPr/>
            <p:nvPr>
              <p:custDataLst>
                <p:tags r:id="rId3"/>
              </p:custDataLst>
            </p:nvPr>
          </p:nvCxnSpPr>
          <p:spPr>
            <a:xfrm>
              <a:off x="4673220" y="3529385"/>
              <a:ext cx="6110515" cy="0"/>
            </a:xfrm>
            <a:prstGeom prst="line">
              <a:avLst/>
            </a:prstGeom>
            <a:noFill/>
            <a:ln w="6350" cap="flat" cmpd="sng" algn="ctr">
              <a:solidFill>
                <a:srgbClr val="267F42"/>
              </a:solidFill>
              <a:prstDash val="solid"/>
              <a:miter lim="800000"/>
            </a:ln>
            <a:effectLst/>
          </p:spPr>
        </p:cxnSp>
      </p:grpSp>
      <p:sp>
        <p:nvSpPr>
          <p:cNvPr id="27" name="椭圆 26"/>
          <p:cNvSpPr/>
          <p:nvPr/>
        </p:nvSpPr>
        <p:spPr>
          <a:xfrm>
            <a:off x="5194384" y="1239803"/>
            <a:ext cx="1801642" cy="1801638"/>
          </a:xfrm>
          <a:prstGeom prst="ellipse">
            <a:avLst/>
          </a:prstGeom>
          <a:noFill/>
          <a:ln>
            <a:solidFill>
              <a:srgbClr val="26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7200" dirty="0">
                <a:solidFill>
                  <a:srgbClr val="267F42"/>
                </a:solidFill>
              </a:rPr>
              <a:t>2</a:t>
            </a:r>
            <a:endParaRPr lang="zh-CN" altLang="en-US" sz="7200" dirty="0">
              <a:solidFill>
                <a:srgbClr val="267F42"/>
              </a:solidFill>
            </a:endParaRPr>
          </a:p>
        </p:txBody>
      </p:sp>
    </p:spTree>
    <p:extLst>
      <p:ext uri="{BB962C8B-B14F-4D97-AF65-F5344CB8AC3E}">
        <p14:creationId xmlns:p14="http://schemas.microsoft.com/office/powerpoint/2010/main" val="7242771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750" fill="hold"/>
                                        <p:tgtEl>
                                          <p:spTgt spid="14"/>
                                        </p:tgtEl>
                                        <p:attrNameLst>
                                          <p:attrName>ppt_w</p:attrName>
                                        </p:attrNameLst>
                                      </p:cBhvr>
                                      <p:tavLst>
                                        <p:tav tm="0">
                                          <p:val>
                                            <p:fltVal val="0"/>
                                          </p:val>
                                        </p:tav>
                                        <p:tav tm="100000">
                                          <p:val>
                                            <p:strVal val="#ppt_w"/>
                                          </p:val>
                                        </p:tav>
                                      </p:tavLst>
                                    </p:anim>
                                    <p:anim calcmode="lin" valueType="num">
                                      <p:cBhvr>
                                        <p:cTn id="8" dur="750" fill="hold"/>
                                        <p:tgtEl>
                                          <p:spTgt spid="14"/>
                                        </p:tgtEl>
                                        <p:attrNameLst>
                                          <p:attrName>ppt_h</p:attrName>
                                        </p:attrNameLst>
                                      </p:cBhvr>
                                      <p:tavLst>
                                        <p:tav tm="0">
                                          <p:val>
                                            <p:fltVal val="0"/>
                                          </p:val>
                                        </p:tav>
                                        <p:tav tm="100000">
                                          <p:val>
                                            <p:strVal val="#ppt_h"/>
                                          </p:val>
                                        </p:tav>
                                      </p:tavLst>
                                    </p:anim>
                                    <p:animEffect transition="in" filter="fade">
                                      <p:cBhvr>
                                        <p:cTn id="9" dur="750"/>
                                        <p:tgtEl>
                                          <p:spTgt spid="14"/>
                                        </p:tgtEl>
                                      </p:cBhvr>
                                    </p:animEffect>
                                  </p:childTnLst>
                                </p:cTn>
                              </p:par>
                            </p:childTnLst>
                          </p:cTn>
                        </p:par>
                        <p:par>
                          <p:cTn id="10" fill="hold">
                            <p:stCondLst>
                              <p:cond delay="750"/>
                            </p:stCondLst>
                            <p:childTnLst>
                              <p:par>
                                <p:cTn id="11" presetID="52"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Scale>
                                      <p:cBhvr>
                                        <p:cTn id="1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7"/>
                                        </p:tgtEl>
                                        <p:attrNameLst>
                                          <p:attrName>ppt_x</p:attrName>
                                          <p:attrName>ppt_y</p:attrName>
                                        </p:attrNameLst>
                                      </p:cBhvr>
                                    </p:animMotion>
                                    <p:animEffect transition="in" filter="fade">
                                      <p:cBhvr>
                                        <p:cTn id="15" dur="1000"/>
                                        <p:tgtEl>
                                          <p:spTgt spid="2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0-#ppt_w/2"/>
                                          </p:val>
                                        </p:tav>
                                        <p:tav tm="100000">
                                          <p:val>
                                            <p:strVal val="#ppt_x"/>
                                          </p:val>
                                        </p:tav>
                                      </p:tavLst>
                                    </p:anim>
                                    <p:anim calcmode="lin" valueType="num">
                                      <p:cBhvr additive="base">
                                        <p:cTn id="20"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4815</TotalTime>
  <Words>2462</Words>
  <Application>Microsoft Office PowerPoint</Application>
  <PresentationFormat>自定义</PresentationFormat>
  <Paragraphs>316</Paragraphs>
  <Slides>27</Slides>
  <Notes>27</Notes>
  <HiddenSlides>0</HiddenSlides>
  <MMClips>1</MMClips>
  <ScaleCrop>false</ScaleCrop>
  <HeadingPairs>
    <vt:vector size="6" baseType="variant">
      <vt:variant>
        <vt:lpstr>已用的字体</vt:lpstr>
      </vt:variant>
      <vt:variant>
        <vt:i4>31</vt:i4>
      </vt:variant>
      <vt:variant>
        <vt:lpstr>主题</vt:lpstr>
      </vt:variant>
      <vt:variant>
        <vt:i4>10</vt:i4>
      </vt:variant>
      <vt:variant>
        <vt:lpstr>幻灯片标题</vt:lpstr>
      </vt:variant>
      <vt:variant>
        <vt:i4>27</vt:i4>
      </vt:variant>
    </vt:vector>
  </HeadingPairs>
  <TitlesOfParts>
    <vt:vector size="68" baseType="lpstr">
      <vt:lpstr>Arial Unicode MS</vt:lpstr>
      <vt:lpstr>Gill Sans</vt:lpstr>
      <vt:lpstr>Helvetica Neue Light</vt:lpstr>
      <vt:lpstr>Helvetica Neue Thin</vt:lpstr>
      <vt:lpstr>ITC Avant Garde Std Bk</vt:lpstr>
      <vt:lpstr>Lato Light</vt:lpstr>
      <vt:lpstr>Lato Regular</vt:lpstr>
      <vt:lpstr>LiHei Pro</vt:lpstr>
      <vt:lpstr>ＭＳ Ｐゴシック</vt:lpstr>
      <vt:lpstr>Open Sans</vt:lpstr>
      <vt:lpstr>Open Sans Extrabold</vt:lpstr>
      <vt:lpstr>Open Sans Light</vt:lpstr>
      <vt:lpstr>Open Sans Semibold</vt:lpstr>
      <vt:lpstr>PT Sans</vt:lpstr>
      <vt:lpstr>Raleway</vt:lpstr>
      <vt:lpstr>Roboto Condensed</vt:lpstr>
      <vt:lpstr>Signika</vt:lpstr>
      <vt:lpstr>等线</vt:lpstr>
      <vt:lpstr>等线 Light</vt:lpstr>
      <vt:lpstr>方正兰亭细黑_GBK</vt:lpstr>
      <vt:lpstr>方正正黑简体</vt:lpstr>
      <vt:lpstr>华文细黑</vt:lpstr>
      <vt:lpstr>迷你简汉真广标</vt:lpstr>
      <vt:lpstr>宋体</vt:lpstr>
      <vt:lpstr>微软雅黑</vt:lpstr>
      <vt:lpstr>微软雅黑 Light</vt:lpstr>
      <vt:lpstr>Arial</vt:lpstr>
      <vt:lpstr>Calibri</vt:lpstr>
      <vt:lpstr>Century Gothic</vt:lpstr>
      <vt:lpstr>Impact</vt:lpstr>
      <vt:lpstr>Segoe UI</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cp:lastModifiedBy>
  <cp:revision>2993</cp:revision>
  <dcterms:created xsi:type="dcterms:W3CDTF">2015-12-01T09:06:39Z</dcterms:created>
  <dcterms:modified xsi:type="dcterms:W3CDTF">2017-05-30T08:39:20Z</dcterms:modified>
</cp:coreProperties>
</file>