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459" r:id="rId2"/>
    <p:sldId id="4460" r:id="rId3"/>
    <p:sldId id="4461" r:id="rId4"/>
    <p:sldId id="4477" r:id="rId5"/>
    <p:sldId id="4478" r:id="rId6"/>
    <p:sldId id="4466" r:id="rId7"/>
    <p:sldId id="4413" r:id="rId8"/>
    <p:sldId id="4480" r:id="rId9"/>
    <p:sldId id="4484" r:id="rId10"/>
    <p:sldId id="4475" r:id="rId11"/>
    <p:sldId id="4472" r:id="rId12"/>
    <p:sldId id="4415" r:id="rId13"/>
    <p:sldId id="4481" r:id="rId14"/>
    <p:sldId id="4465" r:id="rId15"/>
    <p:sldId id="4409" r:id="rId16"/>
    <p:sldId id="4467" r:id="rId17"/>
    <p:sldId id="4414" r:id="rId18"/>
    <p:sldId id="4482" r:id="rId19"/>
    <p:sldId id="4479" r:id="rId20"/>
    <p:sldId id="4476" r:id="rId21"/>
    <p:sldId id="4474" r:id="rId22"/>
    <p:sldId id="4483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4F"/>
    <a:srgbClr val="73DB29"/>
    <a:srgbClr val="FED40D"/>
    <a:srgbClr val="3AD1B5"/>
    <a:srgbClr val="3F3F3F"/>
    <a:srgbClr val="900000"/>
    <a:srgbClr val="333F50"/>
    <a:srgbClr val="CA8F45"/>
    <a:srgbClr val="D14E5B"/>
    <a:srgbClr val="4BC1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288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9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95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415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4194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62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2291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52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691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5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82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64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12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75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00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30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1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1"/>
          <a:stretch/>
        </p:blipFill>
        <p:spPr>
          <a:xfrm>
            <a:off x="352" y="0"/>
            <a:ext cx="12858045" cy="3472309"/>
          </a:xfrm>
          <a:prstGeom prst="rect">
            <a:avLst/>
          </a:prstGeom>
          <a:effectLst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762251" y="3642003"/>
            <a:ext cx="733425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职业规划</a:t>
            </a:r>
            <a:r>
              <a:rPr lang="en-US" altLang="zh-CN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9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916116" y="5099822"/>
            <a:ext cx="702651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自我介绍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规划书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教育课件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职业规划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毕业就业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4181485" y="5920581"/>
            <a:ext cx="449577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汇报人：树灵视觉旗舰店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https://shulingshijue.tmall.com/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2786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49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" grpId="0"/>
      <p:bldP spid="18" grpId="1"/>
      <p:bldP spid="21" grpId="0"/>
      <p:bldP spid="21" grpId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9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3345061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5006061"/>
            <a:ext cx="4860273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4713898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41382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1"/>
          <a:stretch/>
        </p:blipFill>
        <p:spPr>
          <a:xfrm>
            <a:off x="352" y="0"/>
            <a:ext cx="12858045" cy="3472309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4768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2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3345061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5006061"/>
            <a:ext cx="4860273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4713898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41382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1"/>
          <a:stretch/>
        </p:blipFill>
        <p:spPr>
          <a:xfrm>
            <a:off x="352" y="0"/>
            <a:ext cx="12858045" cy="3472309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7493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917207" cy="7239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487" y="1113625"/>
            <a:ext cx="243023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5761" y="2129286"/>
            <a:ext cx="240568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928" y="2268366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928" y="3275268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928" y="4282170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928" y="5289072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419" y="227442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419" y="328132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419" y="428822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419" y="5295129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4762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1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1"/>
          <a:stretch/>
        </p:blipFill>
        <p:spPr>
          <a:xfrm>
            <a:off x="352" y="0"/>
            <a:ext cx="12858045" cy="3472309"/>
          </a:xfrm>
          <a:prstGeom prst="rect">
            <a:avLst/>
          </a:prstGeom>
          <a:effectLst/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057402" y="3851553"/>
            <a:ext cx="874394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THANK YOU </a:t>
            </a:r>
            <a:endParaRPr lang="en-US" altLang="zh-CN" sz="9600" b="1" spc="-300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4768237" y="5581412"/>
            <a:ext cx="332227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2764655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3345061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5006061"/>
            <a:ext cx="4860273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4713898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41382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1"/>
          <a:stretch/>
        </p:blipFill>
        <p:spPr>
          <a:xfrm>
            <a:off x="352" y="0"/>
            <a:ext cx="12858045" cy="3472309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5246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82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9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3345061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5006061"/>
            <a:ext cx="486027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4713898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41382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50858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54603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91"/>
          <a:stretch/>
        </p:blipFill>
        <p:spPr>
          <a:xfrm>
            <a:off x="352" y="0"/>
            <a:ext cx="12858045" cy="3472309"/>
          </a:xfrm>
          <a:prstGeom prst="rect">
            <a:avLst/>
          </a:prstGeom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2332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AD1B5"/>
      </a:accent1>
      <a:accent2>
        <a:srgbClr val="FED403"/>
      </a:accent2>
      <a:accent3>
        <a:srgbClr val="73D329"/>
      </a:accent3>
      <a:accent4>
        <a:srgbClr val="F66E4F"/>
      </a:accent4>
      <a:accent5>
        <a:srgbClr val="3AD1B5"/>
      </a:accent5>
      <a:accent6>
        <a:srgbClr val="FED403"/>
      </a:accent6>
      <a:hlink>
        <a:srgbClr val="73D329"/>
      </a:hlink>
      <a:folHlink>
        <a:srgbClr val="F66E4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3853</Words>
  <Application>Microsoft Office PowerPoint</Application>
  <PresentationFormat>自定义</PresentationFormat>
  <Paragraphs>233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宋体</vt:lpstr>
      <vt:lpstr>微软雅黑</vt:lpstr>
      <vt:lpstr>Arial</vt:lpstr>
      <vt:lpstr>Arial Black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bt230</dc:title>
  <dc:creator/>
  <cp:lastModifiedBy/>
  <cp:revision>1</cp:revision>
  <dcterms:created xsi:type="dcterms:W3CDTF">2016-11-30T11:55:25Z</dcterms:created>
  <dcterms:modified xsi:type="dcterms:W3CDTF">2017-05-30T08:33:18Z</dcterms:modified>
</cp:coreProperties>
</file>