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38" r:id="rId1"/>
  </p:sldMasterIdLst>
  <p:notesMasterIdLst>
    <p:notesMasterId r:id="rId27"/>
  </p:notesMasterIdLst>
  <p:handoutMasterIdLst>
    <p:handoutMasterId r:id="rId28"/>
  </p:handoutMasterIdLst>
  <p:sldIdLst>
    <p:sldId id="10226" r:id="rId2"/>
    <p:sldId id="10191" r:id="rId3"/>
    <p:sldId id="10192" r:id="rId4"/>
    <p:sldId id="10224" r:id="rId5"/>
    <p:sldId id="10204" r:id="rId6"/>
    <p:sldId id="10206" r:id="rId7"/>
    <p:sldId id="10216" r:id="rId8"/>
    <p:sldId id="10225" r:id="rId9"/>
    <p:sldId id="10193" r:id="rId10"/>
    <p:sldId id="10209" r:id="rId11"/>
    <p:sldId id="10219" r:id="rId12"/>
    <p:sldId id="10220" r:id="rId13"/>
    <p:sldId id="10200" r:id="rId14"/>
    <p:sldId id="10202" r:id="rId15"/>
    <p:sldId id="10194" r:id="rId16"/>
    <p:sldId id="10205" r:id="rId17"/>
    <p:sldId id="10197" r:id="rId18"/>
    <p:sldId id="10201" r:id="rId19"/>
    <p:sldId id="10217" r:id="rId20"/>
    <p:sldId id="10221" r:id="rId21"/>
    <p:sldId id="10195" r:id="rId22"/>
    <p:sldId id="10211" r:id="rId23"/>
    <p:sldId id="10208" r:id="rId24"/>
    <p:sldId id="10223" r:id="rId25"/>
    <p:sldId id="10190" r:id="rId26"/>
  </p:sldIdLst>
  <p:sldSz cx="12858750" cy="7232650"/>
  <p:notesSz cx="6858000" cy="9144000"/>
  <p:custDataLst>
    <p:tags r:id="rId29"/>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497" userDrawn="1">
          <p15:clr>
            <a:srgbClr val="A4A3A4"/>
          </p15:clr>
        </p15:guide>
        <p15:guide id="7" pos="690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D7C3"/>
    <a:srgbClr val="FFB700"/>
    <a:srgbClr val="E5DAC9"/>
    <a:srgbClr val="FFC600"/>
    <a:srgbClr val="953D19"/>
    <a:srgbClr val="CC936B"/>
    <a:srgbClr val="CD763D"/>
    <a:srgbClr val="7F1513"/>
    <a:srgbClr val="F89171"/>
    <a:srgbClr val="8787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413" autoAdjust="0"/>
    <p:restoredTop sz="95317" autoAdjust="0"/>
  </p:normalViewPr>
  <p:slideViewPr>
    <p:cSldViewPr>
      <p:cViewPr varScale="1">
        <p:scale>
          <a:sx n="102" d="100"/>
          <a:sy n="102" d="100"/>
        </p:scale>
        <p:origin x="96" y="240"/>
      </p:cViewPr>
      <p:guideLst>
        <p:guide orient="horz" pos="328"/>
        <p:guide pos="4050"/>
        <p:guide pos="557"/>
        <p:guide orient="horz" pos="4183"/>
        <p:guide pos="7497"/>
        <p:guide pos="6908"/>
      </p:guideLst>
    </p:cSldViewPr>
  </p:slideViewPr>
  <p:outlineViewPr>
    <p:cViewPr>
      <p:scale>
        <a:sx n="100" d="100"/>
        <a:sy n="100" d="100"/>
      </p:scale>
      <p:origin x="0" y="0"/>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9" d="100"/>
          <a:sy n="69" d="100"/>
        </p:scale>
        <p:origin x="2826"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0"/>
    </c:view3D>
    <c:floor>
      <c:thickness val="0"/>
    </c:floor>
    <c:sideWall>
      <c:thickness val="0"/>
    </c:sideWall>
    <c:backWall>
      <c:thickness val="0"/>
    </c:backWall>
    <c:plotArea>
      <c:layout/>
      <c:bar3DChart>
        <c:barDir val="col"/>
        <c:grouping val="standard"/>
        <c:varyColors val="0"/>
        <c:ser>
          <c:idx val="0"/>
          <c:order val="0"/>
          <c:invertIfNegative val="0"/>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8F5B-483D-B764-1E210B5D2A67}"/>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ser>
          <c:idx val="1"/>
          <c:order val="1"/>
          <c:invertIfNegative val="0"/>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8F5B-483D-B764-1E210B5D2A67}"/>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ser>
          <c:idx val="2"/>
          <c:order val="2"/>
          <c:invertIfNegative val="0"/>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8F5B-483D-B764-1E210B5D2A67}"/>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dLbls>
          <c:showLegendKey val="0"/>
          <c:showVal val="0"/>
          <c:showCatName val="0"/>
          <c:showSerName val="0"/>
          <c:showPercent val="0"/>
          <c:showBubbleSize val="0"/>
        </c:dLbls>
        <c:gapWidth val="150"/>
        <c:shape val="box"/>
        <c:axId val="1333988352"/>
        <c:axId val="944525488"/>
        <c:axId val="798695984"/>
      </c:bar3DChart>
      <c:catAx>
        <c:axId val="1333988352"/>
        <c:scaling>
          <c:orientation val="minMax"/>
        </c:scaling>
        <c:delete val="0"/>
        <c:axPos val="b"/>
        <c:numFmt formatCode="General" sourceLinked="0"/>
        <c:majorTickMark val="out"/>
        <c:minorTickMark val="none"/>
        <c:tickLblPos val="nextTo"/>
        <c:txPr>
          <a:bodyPr/>
          <a:lstStyle/>
          <a:p>
            <a:pPr>
              <a:defRPr sz="1200">
                <a:solidFill>
                  <a:schemeClr val="tx1">
                    <a:lumMod val="50000"/>
                    <a:lumOff val="50000"/>
                  </a:schemeClr>
                </a:solidFill>
              </a:defRPr>
            </a:pPr>
            <a:endParaRPr lang="zh-CN"/>
          </a:p>
        </c:txPr>
        <c:crossAx val="944525488"/>
        <c:crosses val="autoZero"/>
        <c:auto val="1"/>
        <c:lblAlgn val="ctr"/>
        <c:lblOffset val="100"/>
        <c:noMultiLvlLbl val="0"/>
      </c:catAx>
      <c:valAx>
        <c:axId val="944525488"/>
        <c:scaling>
          <c:orientation val="minMax"/>
        </c:scaling>
        <c:delete val="0"/>
        <c:axPos val="l"/>
        <c:majorGridlines/>
        <c:numFmt formatCode="General" sourceLinked="1"/>
        <c:majorTickMark val="out"/>
        <c:minorTickMark val="none"/>
        <c:tickLblPos val="nextTo"/>
        <c:txPr>
          <a:bodyPr/>
          <a:lstStyle/>
          <a:p>
            <a:pPr>
              <a:defRPr sz="1200">
                <a:solidFill>
                  <a:schemeClr val="tx1">
                    <a:lumMod val="50000"/>
                    <a:lumOff val="50000"/>
                  </a:schemeClr>
                </a:solidFill>
              </a:defRPr>
            </a:pPr>
            <a:endParaRPr lang="zh-CN"/>
          </a:p>
        </c:txPr>
        <c:crossAx val="1333988352"/>
        <c:crosses val="autoZero"/>
        <c:crossBetween val="between"/>
      </c:valAx>
      <c:serAx>
        <c:axId val="798695984"/>
        <c:scaling>
          <c:orientation val="minMax"/>
        </c:scaling>
        <c:delete val="0"/>
        <c:axPos val="b"/>
        <c:majorTickMark val="out"/>
        <c:minorTickMark val="none"/>
        <c:tickLblPos val="nextTo"/>
        <c:txPr>
          <a:bodyPr/>
          <a:lstStyle/>
          <a:p>
            <a:pPr>
              <a:defRPr sz="1200">
                <a:solidFill>
                  <a:schemeClr val="tx1">
                    <a:lumMod val="50000"/>
                    <a:lumOff val="50000"/>
                  </a:schemeClr>
                </a:solidFill>
              </a:defRPr>
            </a:pPr>
            <a:endParaRPr lang="zh-CN"/>
          </a:p>
        </c:txPr>
        <c:crossAx val="944525488"/>
        <c:crosses val="autoZero"/>
      </c:serAx>
    </c:plotArea>
    <c:legend>
      <c:legendPos val="r"/>
      <c:overlay val="0"/>
      <c:txPr>
        <a:bodyPr/>
        <a:lstStyle/>
        <a:p>
          <a:pPr>
            <a:defRPr sz="1200">
              <a:solidFill>
                <a:schemeClr val="tx1">
                  <a:lumMod val="50000"/>
                  <a:lumOff val="50000"/>
                </a:schemeClr>
              </a:solidFill>
            </a:defRPr>
          </a:pPr>
          <a:endParaRPr lang="zh-CN"/>
        </a:p>
      </c:txPr>
    </c:legend>
    <c:plotVisOnly val="1"/>
    <c:dispBlanksAs val="gap"/>
    <c:showDLblsOverMax val="0"/>
  </c:chart>
  <c:txPr>
    <a:bodyPr/>
    <a:lstStyle/>
    <a:p>
      <a:pPr>
        <a:defRPr sz="1800"/>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t>2017/5/30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t>‹#›</a:t>
            </a:fld>
            <a:endParaRPr lang="zh-CN" altLang="en-US"/>
          </a:p>
        </p:txBody>
      </p:sp>
    </p:spTree>
    <p:extLst>
      <p:ext uri="{BB962C8B-B14F-4D97-AF65-F5344CB8AC3E}">
        <p14:creationId xmlns:p14="http://schemas.microsoft.com/office/powerpoint/2010/main" val="1986660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2017/5/30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6167825A-42C3-43DF-A9E0-B8B749B3939F}" type="datetime1">
              <a:rPr lang="zh-CN" altLang="en-US" smtClean="0"/>
              <a:pPr/>
              <a:t>2017/5/30</a:t>
            </a:fld>
            <a:endParaRPr lang="zh-CN" altLang="en-US" sz="1200"/>
          </a:p>
        </p:txBody>
      </p:sp>
      <p:sp>
        <p:nvSpPr>
          <p:cNvPr id="5" name="灯片编号占位符 4"/>
          <p:cNvSpPr>
            <a:spLocks noGrp="1"/>
          </p:cNvSpPr>
          <p:nvPr>
            <p:ph type="sldNum" sz="quarter" idx="11"/>
          </p:nvPr>
        </p:nvSpPr>
        <p:spPr/>
        <p:txBody>
          <a:bodyPr/>
          <a:lstStyle/>
          <a:p>
            <a:fld id="{DFA0162E-2667-456C-A790-270787271587}" type="slidenum">
              <a:rPr lang="zh-CN" altLang="en-US" smtClean="0"/>
              <a:pPr/>
              <a:t>1</a:t>
            </a:fld>
            <a:endParaRPr lang="zh-CN" altLang="en-US" sz="1200"/>
          </a:p>
        </p:txBody>
      </p:sp>
    </p:spTree>
    <p:extLst>
      <p:ext uri="{BB962C8B-B14F-4D97-AF65-F5344CB8AC3E}">
        <p14:creationId xmlns:p14="http://schemas.microsoft.com/office/powerpoint/2010/main" val="37416702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t>10</a:t>
            </a:fld>
            <a:endParaRPr lang="id-ID"/>
          </a:p>
        </p:txBody>
      </p:sp>
    </p:spTree>
    <p:extLst>
      <p:ext uri="{BB962C8B-B14F-4D97-AF65-F5344CB8AC3E}">
        <p14:creationId xmlns:p14="http://schemas.microsoft.com/office/powerpoint/2010/main" val="30202995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t>11</a:t>
            </a:fld>
            <a:endParaRPr lang="id-ID"/>
          </a:p>
        </p:txBody>
      </p:sp>
    </p:spTree>
    <p:extLst>
      <p:ext uri="{BB962C8B-B14F-4D97-AF65-F5344CB8AC3E}">
        <p14:creationId xmlns:p14="http://schemas.microsoft.com/office/powerpoint/2010/main" val="6256095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t>12</a:t>
            </a:fld>
            <a:endParaRPr lang="id-ID"/>
          </a:p>
        </p:txBody>
      </p:sp>
    </p:spTree>
    <p:extLst>
      <p:ext uri="{BB962C8B-B14F-4D97-AF65-F5344CB8AC3E}">
        <p14:creationId xmlns:p14="http://schemas.microsoft.com/office/powerpoint/2010/main" val="36127310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12827453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9562369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35238925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t>16</a:t>
            </a:fld>
            <a:endParaRPr lang="id-ID"/>
          </a:p>
        </p:txBody>
      </p:sp>
    </p:spTree>
    <p:extLst>
      <p:ext uri="{BB962C8B-B14F-4D97-AF65-F5344CB8AC3E}">
        <p14:creationId xmlns:p14="http://schemas.microsoft.com/office/powerpoint/2010/main" val="34415720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17389345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36397268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t>19</a:t>
            </a:fld>
            <a:endParaRPr lang="id-ID"/>
          </a:p>
        </p:txBody>
      </p:sp>
    </p:spTree>
    <p:extLst>
      <p:ext uri="{BB962C8B-B14F-4D97-AF65-F5344CB8AC3E}">
        <p14:creationId xmlns:p14="http://schemas.microsoft.com/office/powerpoint/2010/main" val="31709076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2</a:t>
            </a:fld>
            <a:endParaRPr lang="zh-CN" altLang="en-US"/>
          </a:p>
        </p:txBody>
      </p:sp>
    </p:spTree>
    <p:extLst>
      <p:ext uri="{BB962C8B-B14F-4D97-AF65-F5344CB8AC3E}">
        <p14:creationId xmlns:p14="http://schemas.microsoft.com/office/powerpoint/2010/main" val="40319290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t>20</a:t>
            </a:fld>
            <a:endParaRPr lang="id-ID"/>
          </a:p>
        </p:txBody>
      </p:sp>
    </p:spTree>
    <p:extLst>
      <p:ext uri="{BB962C8B-B14F-4D97-AF65-F5344CB8AC3E}">
        <p14:creationId xmlns:p14="http://schemas.microsoft.com/office/powerpoint/2010/main" val="18265657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22800211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t>22</a:t>
            </a:fld>
            <a:endParaRPr lang="id-ID"/>
          </a:p>
        </p:txBody>
      </p:sp>
    </p:spTree>
    <p:extLst>
      <p:ext uri="{BB962C8B-B14F-4D97-AF65-F5344CB8AC3E}">
        <p14:creationId xmlns:p14="http://schemas.microsoft.com/office/powerpoint/2010/main" val="9793906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t>23</a:t>
            </a:fld>
            <a:endParaRPr lang="id-ID"/>
          </a:p>
        </p:txBody>
      </p:sp>
    </p:spTree>
    <p:extLst>
      <p:ext uri="{BB962C8B-B14F-4D97-AF65-F5344CB8AC3E}">
        <p14:creationId xmlns:p14="http://schemas.microsoft.com/office/powerpoint/2010/main" val="37186101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t>24</a:t>
            </a:fld>
            <a:endParaRPr lang="id-ID"/>
          </a:p>
        </p:txBody>
      </p:sp>
    </p:spTree>
    <p:extLst>
      <p:ext uri="{BB962C8B-B14F-4D97-AF65-F5344CB8AC3E}">
        <p14:creationId xmlns:p14="http://schemas.microsoft.com/office/powerpoint/2010/main" val="10986559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fld id="{6167825A-42C3-43DF-A9E0-B8B749B3939F}" type="datetime1">
              <a:rPr lang="zh-CN" altLang="en-US" smtClean="0"/>
              <a:pPr/>
              <a:t>2017/5/30</a:t>
            </a:fld>
            <a:endParaRPr lang="zh-CN" altLang="en-US" sz="1200"/>
          </a:p>
        </p:txBody>
      </p:sp>
      <p:sp>
        <p:nvSpPr>
          <p:cNvPr id="5" name="灯片编号占位符 4"/>
          <p:cNvSpPr>
            <a:spLocks noGrp="1"/>
          </p:cNvSpPr>
          <p:nvPr>
            <p:ph type="sldNum" sz="quarter" idx="11"/>
          </p:nvPr>
        </p:nvSpPr>
        <p:spPr/>
        <p:txBody>
          <a:bodyPr/>
          <a:lstStyle/>
          <a:p>
            <a:fld id="{DFA0162E-2667-456C-A790-270787271587}" type="slidenum">
              <a:rPr lang="zh-CN" altLang="en-US" smtClean="0"/>
              <a:pPr/>
              <a:t>25</a:t>
            </a:fld>
            <a:endParaRPr lang="zh-CN" altLang="en-US" sz="1200"/>
          </a:p>
        </p:txBody>
      </p:sp>
    </p:spTree>
    <p:extLst>
      <p:ext uri="{BB962C8B-B14F-4D97-AF65-F5344CB8AC3E}">
        <p14:creationId xmlns:p14="http://schemas.microsoft.com/office/powerpoint/2010/main" val="34519059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35749044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t>4</a:t>
            </a:fld>
            <a:endParaRPr lang="id-ID"/>
          </a:p>
        </p:txBody>
      </p:sp>
    </p:spTree>
    <p:extLst>
      <p:ext uri="{BB962C8B-B14F-4D97-AF65-F5344CB8AC3E}">
        <p14:creationId xmlns:p14="http://schemas.microsoft.com/office/powerpoint/2010/main" val="35598544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t>5</a:t>
            </a:fld>
            <a:endParaRPr lang="id-ID"/>
          </a:p>
        </p:txBody>
      </p:sp>
    </p:spTree>
    <p:extLst>
      <p:ext uri="{BB962C8B-B14F-4D97-AF65-F5344CB8AC3E}">
        <p14:creationId xmlns:p14="http://schemas.microsoft.com/office/powerpoint/2010/main" val="28549718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t>6</a:t>
            </a:fld>
            <a:endParaRPr lang="id-ID"/>
          </a:p>
        </p:txBody>
      </p:sp>
    </p:spTree>
    <p:extLst>
      <p:ext uri="{BB962C8B-B14F-4D97-AF65-F5344CB8AC3E}">
        <p14:creationId xmlns:p14="http://schemas.microsoft.com/office/powerpoint/2010/main" val="28942595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t>7</a:t>
            </a:fld>
            <a:endParaRPr lang="id-ID"/>
          </a:p>
        </p:txBody>
      </p:sp>
    </p:spTree>
    <p:extLst>
      <p:ext uri="{BB962C8B-B14F-4D97-AF65-F5344CB8AC3E}">
        <p14:creationId xmlns:p14="http://schemas.microsoft.com/office/powerpoint/2010/main" val="6179797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D71CF38-71B0-474A-B071-9183F50B30C2}" type="slidenum">
              <a:rPr lang="id-ID" smtClean="0"/>
              <a:t>8</a:t>
            </a:fld>
            <a:endParaRPr lang="id-ID"/>
          </a:p>
        </p:txBody>
      </p:sp>
    </p:spTree>
    <p:extLst>
      <p:ext uri="{BB962C8B-B14F-4D97-AF65-F5344CB8AC3E}">
        <p14:creationId xmlns:p14="http://schemas.microsoft.com/office/powerpoint/2010/main" val="19052395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41598159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D615DFD-8505-4C7B-90FE-F45A3565472F}" type="datetimeFigureOut">
              <a:rPr lang="zh-CN" altLang="en-US" smtClean="0"/>
              <a:t>2017/5/30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7406F3C-FA24-4A80-8CD4-EE5698C541FD}" type="slidenum">
              <a:rPr lang="zh-CN" altLang="en-US" smtClean="0"/>
              <a:t>‹#›</a:t>
            </a:fld>
            <a:endParaRPr lang="zh-CN" altLang="en-US"/>
          </a:p>
        </p:txBody>
      </p:sp>
    </p:spTree>
    <p:extLst>
      <p:ext uri="{BB962C8B-B14F-4D97-AF65-F5344CB8AC3E}">
        <p14:creationId xmlns:p14="http://schemas.microsoft.com/office/powerpoint/2010/main" val="218544973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07344" y="1183677"/>
            <a:ext cx="9644063" cy="2518034"/>
          </a:xfrm>
          <a:prstGeom prst="rect">
            <a:avLst/>
          </a:prstGeom>
        </p:spPr>
        <p:txBody>
          <a:bodyPr anchor="b"/>
          <a:lstStyle>
            <a:lvl1pPr algn="ctr">
              <a:defRPr sz="6328"/>
            </a:lvl1pPr>
          </a:lstStyle>
          <a:p>
            <a:r>
              <a:rPr lang="en-US" smtClean="0"/>
              <a:t>Click to edit Master title style</a:t>
            </a:r>
            <a:endParaRPr lang="id-ID"/>
          </a:p>
        </p:txBody>
      </p:sp>
      <p:sp>
        <p:nvSpPr>
          <p:cNvPr id="3" name="Subtitle 2"/>
          <p:cNvSpPr>
            <a:spLocks noGrp="1"/>
          </p:cNvSpPr>
          <p:nvPr>
            <p:ph type="subTitle" idx="1"/>
          </p:nvPr>
        </p:nvSpPr>
        <p:spPr>
          <a:xfrm>
            <a:off x="1607344" y="3798816"/>
            <a:ext cx="9644063" cy="1746216"/>
          </a:xfrm>
          <a:prstGeom prst="rect">
            <a:avLst/>
          </a:prstGeom>
        </p:spPr>
        <p:txBody>
          <a:bodyPr/>
          <a:lstStyle>
            <a:lvl1pPr marL="0" indent="0" algn="ctr">
              <a:buNone/>
              <a:defRPr sz="2531"/>
            </a:lvl1pPr>
            <a:lvl2pPr marL="482163" indent="0" algn="ctr">
              <a:buNone/>
              <a:defRPr sz="2109"/>
            </a:lvl2pPr>
            <a:lvl3pPr marL="964326" indent="0" algn="ctr">
              <a:buNone/>
              <a:defRPr sz="1898"/>
            </a:lvl3pPr>
            <a:lvl4pPr marL="1446489" indent="0" algn="ctr">
              <a:buNone/>
              <a:defRPr sz="1687"/>
            </a:lvl4pPr>
            <a:lvl5pPr marL="1928652" indent="0" algn="ctr">
              <a:buNone/>
              <a:defRPr sz="1687"/>
            </a:lvl5pPr>
            <a:lvl6pPr marL="2410816" indent="0" algn="ctr">
              <a:buNone/>
              <a:defRPr sz="1687"/>
            </a:lvl6pPr>
            <a:lvl7pPr marL="2892979" indent="0" algn="ctr">
              <a:buNone/>
              <a:defRPr sz="1687"/>
            </a:lvl7pPr>
            <a:lvl8pPr marL="3375142" indent="0" algn="ctr">
              <a:buNone/>
              <a:defRPr sz="1687"/>
            </a:lvl8pPr>
            <a:lvl9pPr marL="3857305" indent="0" algn="ctr">
              <a:buNone/>
              <a:defRPr sz="1687"/>
            </a:lvl9pPr>
          </a:lstStyle>
          <a:p>
            <a:r>
              <a:rPr lang="en-US" smtClean="0"/>
              <a:t>Click to edit Master subtitle style</a:t>
            </a:r>
            <a:endParaRPr lang="id-ID"/>
          </a:p>
        </p:txBody>
      </p:sp>
      <p:sp>
        <p:nvSpPr>
          <p:cNvPr id="4" name="Date Placeholder 3"/>
          <p:cNvSpPr>
            <a:spLocks noGrp="1"/>
          </p:cNvSpPr>
          <p:nvPr>
            <p:ph type="dt" sz="half" idx="10"/>
          </p:nvPr>
        </p:nvSpPr>
        <p:spPr>
          <a:xfrm>
            <a:off x="884039" y="6703595"/>
            <a:ext cx="2893219" cy="385072"/>
          </a:xfrm>
          <a:prstGeom prst="rect">
            <a:avLst/>
          </a:prstGeom>
        </p:spPr>
        <p:txBody>
          <a:bodyPr/>
          <a:lstStyle/>
          <a:p>
            <a:fld id="{73B3D490-D047-46FA-BFB9-06A35E31C10B}" type="datetimeFigureOut">
              <a:rPr lang="id-ID" smtClean="0"/>
              <a:t>30/05/2017</a:t>
            </a:fld>
            <a:endParaRPr lang="id-ID"/>
          </a:p>
        </p:txBody>
      </p:sp>
      <p:sp>
        <p:nvSpPr>
          <p:cNvPr id="5" name="Footer Placeholder 4"/>
          <p:cNvSpPr>
            <a:spLocks noGrp="1"/>
          </p:cNvSpPr>
          <p:nvPr>
            <p:ph type="ftr" sz="quarter" idx="11"/>
          </p:nvPr>
        </p:nvSpPr>
        <p:spPr>
          <a:xfrm>
            <a:off x="4259461" y="6703595"/>
            <a:ext cx="4339828" cy="385072"/>
          </a:xfrm>
          <a:prstGeom prst="rect">
            <a:avLst/>
          </a:prstGeom>
        </p:spPr>
        <p:txBody>
          <a:bodyPr/>
          <a:lstStyle/>
          <a:p>
            <a:endParaRPr lang="id-ID"/>
          </a:p>
        </p:txBody>
      </p:sp>
      <p:sp>
        <p:nvSpPr>
          <p:cNvPr id="6" name="Slide Number Placeholder 5"/>
          <p:cNvSpPr>
            <a:spLocks noGrp="1"/>
          </p:cNvSpPr>
          <p:nvPr>
            <p:ph type="sldNum" sz="quarter" idx="12"/>
          </p:nvPr>
        </p:nvSpPr>
        <p:spPr>
          <a:xfrm>
            <a:off x="9081492" y="6703595"/>
            <a:ext cx="2893219" cy="385072"/>
          </a:xfrm>
          <a:prstGeom prst="rect">
            <a:avLst/>
          </a:prstGeom>
        </p:spPr>
        <p:txBody>
          <a:bodyPr/>
          <a:lstStyle/>
          <a:p>
            <a:fld id="{934C11C6-5A40-492F-87BB-D659BD3D6B6F}" type="slidenum">
              <a:rPr lang="id-ID" smtClean="0"/>
              <a:t>‹#›</a:t>
            </a:fld>
            <a:endParaRPr lang="id-ID"/>
          </a:p>
        </p:txBody>
      </p:sp>
    </p:spTree>
    <p:extLst>
      <p:ext uri="{BB962C8B-B14F-4D97-AF65-F5344CB8AC3E}">
        <p14:creationId xmlns:p14="http://schemas.microsoft.com/office/powerpoint/2010/main" val="254969253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921636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2_Main Title+ SubTitle+Numb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464594" y="544681"/>
            <a:ext cx="7929563" cy="497116"/>
          </a:xfrm>
          <a:prstGeom prst="rect">
            <a:avLst/>
          </a:prstGeom>
        </p:spPr>
        <p:txBody>
          <a:bodyPr wrap="none" lIns="0" tIns="0" rIns="0" bIns="0" anchor="ctr">
            <a:noAutofit/>
          </a:bodyPr>
          <a:lstStyle>
            <a:lvl1pPr algn="ctr">
              <a:defRPr sz="3937" b="1" baseline="0">
                <a:solidFill>
                  <a:schemeClr val="tx1">
                    <a:lumMod val="50000"/>
                    <a:lumOff val="50000"/>
                  </a:schemeClr>
                </a:solidFill>
              </a:defRPr>
            </a:lvl1pPr>
          </a:lstStyle>
          <a:p>
            <a:r>
              <a:rPr lang="en-US" dirty="0" smtClean="0"/>
              <a:t>Click To Edit Master Title Style</a:t>
            </a:r>
            <a:endParaRPr lang="en-US" dirty="0"/>
          </a:p>
        </p:txBody>
      </p:sp>
      <p:sp>
        <p:nvSpPr>
          <p:cNvPr id="15" name="Text Placeholder 3"/>
          <p:cNvSpPr>
            <a:spLocks noGrp="1"/>
          </p:cNvSpPr>
          <p:nvPr>
            <p:ph type="body" sz="half" idx="2" hasCustomPrompt="1"/>
          </p:nvPr>
        </p:nvSpPr>
        <p:spPr>
          <a:xfrm>
            <a:off x="3536156" y="1039641"/>
            <a:ext cx="5786438" cy="282284"/>
          </a:xfrm>
          <a:prstGeom prst="rect">
            <a:avLst/>
          </a:prstGeom>
        </p:spPr>
        <p:txBody>
          <a:bodyPr wrap="none" lIns="0" tIns="0" rIns="0" bIns="0" anchor="ctr">
            <a:noAutofit/>
          </a:bodyPr>
          <a:lstStyle>
            <a:lvl1pPr marL="0" indent="0" algn="ctr">
              <a:buNone/>
              <a:defRPr sz="1547" b="1" baseline="0">
                <a:solidFill>
                  <a:schemeClr val="bg1">
                    <a:lumMod val="75000"/>
                  </a:schemeClr>
                </a:solidFill>
              </a:defRPr>
            </a:lvl1pPr>
            <a:lvl2pPr marL="642915" indent="0">
              <a:buNone/>
              <a:defRPr sz="1687"/>
            </a:lvl2pPr>
            <a:lvl3pPr marL="1285829" indent="0">
              <a:buNone/>
              <a:defRPr sz="1406"/>
            </a:lvl3pPr>
            <a:lvl4pPr marL="1928744" indent="0">
              <a:buNone/>
              <a:defRPr sz="1266"/>
            </a:lvl4pPr>
            <a:lvl5pPr marL="2571659" indent="0">
              <a:buNone/>
              <a:defRPr sz="1266"/>
            </a:lvl5pPr>
            <a:lvl6pPr marL="3214573" indent="0">
              <a:buNone/>
              <a:defRPr sz="1266"/>
            </a:lvl6pPr>
            <a:lvl7pPr marL="3857488" indent="0">
              <a:buNone/>
              <a:defRPr sz="1266"/>
            </a:lvl7pPr>
            <a:lvl8pPr marL="4500402" indent="0">
              <a:buNone/>
              <a:defRPr sz="1266"/>
            </a:lvl8pPr>
            <a:lvl9pPr marL="5143317" indent="0">
              <a:buNone/>
              <a:defRPr sz="1266"/>
            </a:lvl9pPr>
          </a:lstStyle>
          <a:p>
            <a:pPr lvl="0"/>
            <a:r>
              <a:rPr lang="en-US" dirty="0" smtClean="0"/>
              <a:t>Subtext Goes Here</a:t>
            </a:r>
          </a:p>
        </p:txBody>
      </p:sp>
    </p:spTree>
    <p:extLst>
      <p:ext uri="{BB962C8B-B14F-4D97-AF65-F5344CB8AC3E}">
        <p14:creationId xmlns:p14="http://schemas.microsoft.com/office/powerpoint/2010/main" val="1304429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animEffect transition="in" filter="wipe(up)">
                                      <p:cBhvr>
                                        <p:cTn id="11"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build="p">
        <p:tmplLst>
          <p:tmpl lvl="1">
            <p:tnLst>
              <p:par>
                <p:cTn presetID="22" presetClass="entr" presetSubtype="1"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wipe(up)">
                      <p:cBhvr>
                        <p:cTn dur="500"/>
                        <p:tgtEl>
                          <p:spTgt spid="15"/>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3_Main Title+ SubTitle+Number">
    <p:spTree>
      <p:nvGrpSpPr>
        <p:cNvPr id="1" name=""/>
        <p:cNvGrpSpPr/>
        <p:nvPr/>
      </p:nvGrpSpPr>
      <p:grpSpPr>
        <a:xfrm>
          <a:off x="0" y="0"/>
          <a:ext cx="0" cy="0"/>
          <a:chOff x="0" y="0"/>
          <a:chExt cx="0" cy="0"/>
        </a:xfrm>
      </p:grpSpPr>
      <p:grpSp>
        <p:nvGrpSpPr>
          <p:cNvPr id="13" name="Group 12"/>
          <p:cNvGrpSpPr/>
          <p:nvPr userDrawn="1"/>
        </p:nvGrpSpPr>
        <p:grpSpPr>
          <a:xfrm>
            <a:off x="1024921" y="1838137"/>
            <a:ext cx="5434712" cy="4268699"/>
            <a:chOff x="2094899" y="1081795"/>
            <a:chExt cx="4400683" cy="3501414"/>
          </a:xfrm>
        </p:grpSpPr>
        <p:sp>
          <p:nvSpPr>
            <p:cNvPr id="14" name="Freeform 5"/>
            <p:cNvSpPr>
              <a:spLocks noEditPoints="1"/>
            </p:cNvSpPr>
            <p:nvPr/>
          </p:nvSpPr>
          <p:spPr bwMode="auto">
            <a:xfrm>
              <a:off x="2094899" y="1081795"/>
              <a:ext cx="4400683" cy="2608522"/>
            </a:xfrm>
            <a:custGeom>
              <a:avLst/>
              <a:gdLst/>
              <a:ahLst/>
              <a:cxnLst>
                <a:cxn ang="0">
                  <a:pos x="1757" y="0"/>
                </a:cxn>
                <a:cxn ang="0">
                  <a:pos x="921" y="0"/>
                </a:cxn>
                <a:cxn ang="0">
                  <a:pos x="893" y="0"/>
                </a:cxn>
                <a:cxn ang="0">
                  <a:pos x="56" y="0"/>
                </a:cxn>
                <a:cxn ang="0">
                  <a:pos x="0" y="47"/>
                </a:cxn>
                <a:cxn ang="0">
                  <a:pos x="0" y="1076"/>
                </a:cxn>
                <a:cxn ang="0">
                  <a:pos x="1816" y="1076"/>
                </a:cxn>
                <a:cxn ang="0">
                  <a:pos x="1816" y="47"/>
                </a:cxn>
                <a:cxn ang="0">
                  <a:pos x="1757" y="0"/>
                </a:cxn>
                <a:cxn ang="0">
                  <a:pos x="1732" y="1000"/>
                </a:cxn>
                <a:cxn ang="0">
                  <a:pos x="76" y="1000"/>
                </a:cxn>
                <a:cxn ang="0">
                  <a:pos x="76" y="68"/>
                </a:cxn>
                <a:cxn ang="0">
                  <a:pos x="1732" y="68"/>
                </a:cxn>
                <a:cxn ang="0">
                  <a:pos x="1732" y="1000"/>
                </a:cxn>
              </a:cxnLst>
              <a:rect l="0" t="0" r="r" b="b"/>
              <a:pathLst>
                <a:path w="1816" h="1076">
                  <a:moveTo>
                    <a:pt x="1757" y="0"/>
                  </a:moveTo>
                  <a:cubicBezTo>
                    <a:pt x="921" y="0"/>
                    <a:pt x="921" y="0"/>
                    <a:pt x="921" y="0"/>
                  </a:cubicBezTo>
                  <a:cubicBezTo>
                    <a:pt x="893" y="0"/>
                    <a:pt x="893" y="0"/>
                    <a:pt x="893" y="0"/>
                  </a:cubicBezTo>
                  <a:cubicBezTo>
                    <a:pt x="56" y="0"/>
                    <a:pt x="56" y="0"/>
                    <a:pt x="56" y="0"/>
                  </a:cubicBezTo>
                  <a:cubicBezTo>
                    <a:pt x="27" y="0"/>
                    <a:pt x="0" y="17"/>
                    <a:pt x="0" y="47"/>
                  </a:cubicBezTo>
                  <a:cubicBezTo>
                    <a:pt x="0" y="1076"/>
                    <a:pt x="0" y="1076"/>
                    <a:pt x="0" y="1076"/>
                  </a:cubicBezTo>
                  <a:cubicBezTo>
                    <a:pt x="1816" y="1076"/>
                    <a:pt x="1816" y="1076"/>
                    <a:pt x="1816" y="1076"/>
                  </a:cubicBezTo>
                  <a:cubicBezTo>
                    <a:pt x="1816" y="47"/>
                    <a:pt x="1816" y="47"/>
                    <a:pt x="1816" y="47"/>
                  </a:cubicBezTo>
                  <a:cubicBezTo>
                    <a:pt x="1816" y="17"/>
                    <a:pt x="1787" y="0"/>
                    <a:pt x="1757" y="0"/>
                  </a:cubicBezTo>
                  <a:moveTo>
                    <a:pt x="1732" y="1000"/>
                  </a:moveTo>
                  <a:cubicBezTo>
                    <a:pt x="76" y="1000"/>
                    <a:pt x="76" y="1000"/>
                    <a:pt x="76" y="1000"/>
                  </a:cubicBezTo>
                  <a:cubicBezTo>
                    <a:pt x="76" y="68"/>
                    <a:pt x="76" y="68"/>
                    <a:pt x="76" y="68"/>
                  </a:cubicBezTo>
                  <a:cubicBezTo>
                    <a:pt x="1732" y="68"/>
                    <a:pt x="1732" y="68"/>
                    <a:pt x="1732" y="68"/>
                  </a:cubicBezTo>
                  <a:cubicBezTo>
                    <a:pt x="1732" y="1000"/>
                    <a:pt x="1732" y="1000"/>
                    <a:pt x="1732" y="1000"/>
                  </a:cubicBezTo>
                </a:path>
              </a:pathLst>
            </a:custGeom>
            <a:solidFill>
              <a:schemeClr val="tx1">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pPr algn="r" rtl="1"/>
              <a:endParaRPr lang="en-US"/>
            </a:p>
          </p:txBody>
        </p:sp>
        <p:sp>
          <p:nvSpPr>
            <p:cNvPr id="16" name="Freeform 27"/>
            <p:cNvSpPr>
              <a:spLocks/>
            </p:cNvSpPr>
            <p:nvPr/>
          </p:nvSpPr>
          <p:spPr bwMode="auto">
            <a:xfrm>
              <a:off x="2094899" y="3690315"/>
              <a:ext cx="4400683" cy="397550"/>
            </a:xfrm>
            <a:custGeom>
              <a:avLst/>
              <a:gdLst/>
              <a:ahLst/>
              <a:cxnLst>
                <a:cxn ang="0">
                  <a:pos x="0" y="0"/>
                </a:cxn>
                <a:cxn ang="0">
                  <a:pos x="0" y="100"/>
                </a:cxn>
                <a:cxn ang="0">
                  <a:pos x="56" y="164"/>
                </a:cxn>
                <a:cxn ang="0">
                  <a:pos x="893" y="164"/>
                </a:cxn>
                <a:cxn ang="0">
                  <a:pos x="921" y="164"/>
                </a:cxn>
                <a:cxn ang="0">
                  <a:pos x="1757" y="164"/>
                </a:cxn>
                <a:cxn ang="0">
                  <a:pos x="1816" y="100"/>
                </a:cxn>
                <a:cxn ang="0">
                  <a:pos x="1816" y="0"/>
                </a:cxn>
                <a:cxn ang="0">
                  <a:pos x="0" y="0"/>
                </a:cxn>
              </a:cxnLst>
              <a:rect l="0" t="0" r="r" b="b"/>
              <a:pathLst>
                <a:path w="1816" h="164">
                  <a:moveTo>
                    <a:pt x="0" y="0"/>
                  </a:moveTo>
                  <a:cubicBezTo>
                    <a:pt x="0" y="100"/>
                    <a:pt x="0" y="100"/>
                    <a:pt x="0" y="100"/>
                  </a:cubicBezTo>
                  <a:cubicBezTo>
                    <a:pt x="0" y="130"/>
                    <a:pt x="27" y="164"/>
                    <a:pt x="56" y="164"/>
                  </a:cubicBezTo>
                  <a:cubicBezTo>
                    <a:pt x="893" y="164"/>
                    <a:pt x="893" y="164"/>
                    <a:pt x="893" y="164"/>
                  </a:cubicBezTo>
                  <a:cubicBezTo>
                    <a:pt x="921" y="164"/>
                    <a:pt x="921" y="164"/>
                    <a:pt x="921" y="164"/>
                  </a:cubicBezTo>
                  <a:cubicBezTo>
                    <a:pt x="1757" y="164"/>
                    <a:pt x="1757" y="164"/>
                    <a:pt x="1757" y="164"/>
                  </a:cubicBezTo>
                  <a:cubicBezTo>
                    <a:pt x="1787" y="164"/>
                    <a:pt x="1816" y="130"/>
                    <a:pt x="1816" y="100"/>
                  </a:cubicBezTo>
                  <a:cubicBezTo>
                    <a:pt x="1816" y="0"/>
                    <a:pt x="1816" y="0"/>
                    <a:pt x="1816" y="0"/>
                  </a:cubicBezTo>
                  <a:lnTo>
                    <a:pt x="0" y="0"/>
                  </a:lnTo>
                  <a:close/>
                </a:path>
              </a:pathLst>
            </a:custGeom>
            <a:gradFill>
              <a:gsLst>
                <a:gs pos="83000">
                  <a:schemeClr val="bg1">
                    <a:lumMod val="75000"/>
                  </a:schemeClr>
                </a:gs>
                <a:gs pos="54000">
                  <a:schemeClr val="bg1">
                    <a:lumMod val="85000"/>
                  </a:schemeClr>
                </a:gs>
              </a:gsLst>
              <a:lin ang="1800000" scaled="0"/>
            </a:gradFill>
            <a:ln w="9525">
              <a:noFill/>
              <a:round/>
              <a:headEnd/>
              <a:tailEnd/>
            </a:ln>
          </p:spPr>
          <p:txBody>
            <a:bodyPr vert="horz" wrap="square" lIns="91440" tIns="45720" rIns="91440" bIns="45720" numCol="1" anchor="t" anchorCtr="0" compatLnSpc="1">
              <a:prstTxWarp prst="textNoShape">
                <a:avLst/>
              </a:prstTxWarp>
            </a:bodyPr>
            <a:lstStyle/>
            <a:p>
              <a:pPr algn="r" rtl="1"/>
              <a:r>
                <a:rPr lang="en-US" dirty="0" smtClean="0"/>
                <a:t> </a:t>
              </a:r>
              <a:endParaRPr lang="en-US" dirty="0"/>
            </a:p>
          </p:txBody>
        </p:sp>
        <p:sp>
          <p:nvSpPr>
            <p:cNvPr id="17" name="Freeform 29"/>
            <p:cNvSpPr>
              <a:spLocks/>
            </p:cNvSpPr>
            <p:nvPr/>
          </p:nvSpPr>
          <p:spPr bwMode="auto">
            <a:xfrm>
              <a:off x="3506519" y="4087866"/>
              <a:ext cx="1590198" cy="495343"/>
            </a:xfrm>
            <a:custGeom>
              <a:avLst/>
              <a:gdLst/>
              <a:ahLst/>
              <a:cxnLst>
                <a:cxn ang="0">
                  <a:pos x="335" y="0"/>
                </a:cxn>
                <a:cxn ang="0">
                  <a:pos x="322" y="0"/>
                </a:cxn>
                <a:cxn ang="0">
                  <a:pos x="143" y="0"/>
                </a:cxn>
                <a:cxn ang="0">
                  <a:pos x="102" y="128"/>
                </a:cxn>
                <a:cxn ang="0">
                  <a:pos x="108" y="204"/>
                </a:cxn>
                <a:cxn ang="0">
                  <a:pos x="322" y="204"/>
                </a:cxn>
                <a:cxn ang="0">
                  <a:pos x="335" y="204"/>
                </a:cxn>
                <a:cxn ang="0">
                  <a:pos x="549" y="204"/>
                </a:cxn>
                <a:cxn ang="0">
                  <a:pos x="555" y="128"/>
                </a:cxn>
                <a:cxn ang="0">
                  <a:pos x="513" y="0"/>
                </a:cxn>
                <a:cxn ang="0">
                  <a:pos x="335" y="0"/>
                </a:cxn>
              </a:cxnLst>
              <a:rect l="0" t="0" r="r" b="b"/>
              <a:pathLst>
                <a:path w="656" h="204">
                  <a:moveTo>
                    <a:pt x="335" y="0"/>
                  </a:moveTo>
                  <a:cubicBezTo>
                    <a:pt x="322" y="0"/>
                    <a:pt x="322" y="0"/>
                    <a:pt x="322" y="0"/>
                  </a:cubicBezTo>
                  <a:cubicBezTo>
                    <a:pt x="143" y="0"/>
                    <a:pt x="143" y="0"/>
                    <a:pt x="143" y="0"/>
                  </a:cubicBezTo>
                  <a:cubicBezTo>
                    <a:pt x="143" y="0"/>
                    <a:pt x="142" y="88"/>
                    <a:pt x="102" y="128"/>
                  </a:cubicBezTo>
                  <a:cubicBezTo>
                    <a:pt x="62" y="169"/>
                    <a:pt x="0" y="204"/>
                    <a:pt x="108" y="204"/>
                  </a:cubicBezTo>
                  <a:cubicBezTo>
                    <a:pt x="322" y="204"/>
                    <a:pt x="322" y="204"/>
                    <a:pt x="322" y="204"/>
                  </a:cubicBezTo>
                  <a:cubicBezTo>
                    <a:pt x="335" y="204"/>
                    <a:pt x="335" y="204"/>
                    <a:pt x="335" y="204"/>
                  </a:cubicBezTo>
                  <a:cubicBezTo>
                    <a:pt x="549" y="204"/>
                    <a:pt x="549" y="204"/>
                    <a:pt x="549" y="204"/>
                  </a:cubicBezTo>
                  <a:cubicBezTo>
                    <a:pt x="656" y="204"/>
                    <a:pt x="594" y="169"/>
                    <a:pt x="555" y="128"/>
                  </a:cubicBezTo>
                  <a:cubicBezTo>
                    <a:pt x="515" y="88"/>
                    <a:pt x="513" y="0"/>
                    <a:pt x="513" y="0"/>
                  </a:cubicBezTo>
                  <a:lnTo>
                    <a:pt x="335" y="0"/>
                  </a:lnTo>
                  <a:close/>
                </a:path>
              </a:pathLst>
            </a:custGeom>
            <a:gradFill>
              <a:gsLst>
                <a:gs pos="42000">
                  <a:schemeClr val="bg1">
                    <a:lumMod val="75000"/>
                  </a:schemeClr>
                </a:gs>
                <a:gs pos="6000">
                  <a:schemeClr val="bg1">
                    <a:lumMod val="85000"/>
                  </a:schemeClr>
                </a:gs>
                <a:gs pos="0">
                  <a:schemeClr val="bg1">
                    <a:lumMod val="65000"/>
                  </a:schemeClr>
                </a:gs>
              </a:gsLst>
              <a:lin ang="5400000" scaled="0"/>
            </a:gradFill>
            <a:ln w="9525">
              <a:noFill/>
              <a:round/>
              <a:headEnd/>
              <a:tailEnd/>
            </a:ln>
          </p:spPr>
          <p:txBody>
            <a:bodyPr vert="horz" wrap="square" lIns="91440" tIns="45720" rIns="91440" bIns="45720" numCol="1" anchor="t" anchorCtr="0" compatLnSpc="1">
              <a:prstTxWarp prst="textNoShape">
                <a:avLst/>
              </a:prstTxWarp>
            </a:bodyPr>
            <a:lstStyle/>
            <a:p>
              <a:pPr algn="r" rtl="1"/>
              <a:endParaRPr lang="en-US"/>
            </a:p>
          </p:txBody>
        </p:sp>
      </p:grpSp>
      <p:sp>
        <p:nvSpPr>
          <p:cNvPr id="2" name="Title 1"/>
          <p:cNvSpPr>
            <a:spLocks noGrp="1"/>
          </p:cNvSpPr>
          <p:nvPr>
            <p:ph type="title" hasCustomPrompt="1"/>
          </p:nvPr>
        </p:nvSpPr>
        <p:spPr>
          <a:xfrm>
            <a:off x="2464594" y="544681"/>
            <a:ext cx="7929563" cy="497116"/>
          </a:xfrm>
          <a:prstGeom prst="rect">
            <a:avLst/>
          </a:prstGeom>
        </p:spPr>
        <p:txBody>
          <a:bodyPr wrap="none" lIns="0" tIns="0" rIns="0" bIns="0" anchor="ctr">
            <a:noAutofit/>
          </a:bodyPr>
          <a:lstStyle>
            <a:lvl1pPr algn="ctr">
              <a:defRPr sz="3937" b="1" baseline="0">
                <a:solidFill>
                  <a:schemeClr val="tx1">
                    <a:lumMod val="50000"/>
                    <a:lumOff val="50000"/>
                  </a:schemeClr>
                </a:solidFill>
              </a:defRPr>
            </a:lvl1pPr>
          </a:lstStyle>
          <a:p>
            <a:r>
              <a:rPr lang="en-US" dirty="0" smtClean="0"/>
              <a:t>Click To Edit Master Title Style</a:t>
            </a:r>
            <a:endParaRPr lang="en-US" dirty="0"/>
          </a:p>
        </p:txBody>
      </p:sp>
      <p:sp>
        <p:nvSpPr>
          <p:cNvPr id="15" name="Text Placeholder 3"/>
          <p:cNvSpPr>
            <a:spLocks noGrp="1"/>
          </p:cNvSpPr>
          <p:nvPr>
            <p:ph type="body" sz="half" idx="2" hasCustomPrompt="1"/>
          </p:nvPr>
        </p:nvSpPr>
        <p:spPr>
          <a:xfrm>
            <a:off x="3536156" y="1039641"/>
            <a:ext cx="5786438" cy="282284"/>
          </a:xfrm>
          <a:prstGeom prst="rect">
            <a:avLst/>
          </a:prstGeom>
        </p:spPr>
        <p:txBody>
          <a:bodyPr wrap="none" lIns="0" tIns="0" rIns="0" bIns="0" anchor="ctr">
            <a:noAutofit/>
          </a:bodyPr>
          <a:lstStyle>
            <a:lvl1pPr marL="0" indent="0" algn="ctr">
              <a:buNone/>
              <a:defRPr sz="1547" b="1" baseline="0">
                <a:solidFill>
                  <a:schemeClr val="bg1">
                    <a:lumMod val="75000"/>
                  </a:schemeClr>
                </a:solidFill>
              </a:defRPr>
            </a:lvl1pPr>
            <a:lvl2pPr marL="642915" indent="0">
              <a:buNone/>
              <a:defRPr sz="1687"/>
            </a:lvl2pPr>
            <a:lvl3pPr marL="1285829" indent="0">
              <a:buNone/>
              <a:defRPr sz="1406"/>
            </a:lvl3pPr>
            <a:lvl4pPr marL="1928744" indent="0">
              <a:buNone/>
              <a:defRPr sz="1266"/>
            </a:lvl4pPr>
            <a:lvl5pPr marL="2571659" indent="0">
              <a:buNone/>
              <a:defRPr sz="1266"/>
            </a:lvl5pPr>
            <a:lvl6pPr marL="3214573" indent="0">
              <a:buNone/>
              <a:defRPr sz="1266"/>
            </a:lvl6pPr>
            <a:lvl7pPr marL="3857488" indent="0">
              <a:buNone/>
              <a:defRPr sz="1266"/>
            </a:lvl7pPr>
            <a:lvl8pPr marL="4500402" indent="0">
              <a:buNone/>
              <a:defRPr sz="1266"/>
            </a:lvl8pPr>
            <a:lvl9pPr marL="5143317" indent="0">
              <a:buNone/>
              <a:defRPr sz="1266"/>
            </a:lvl9pPr>
          </a:lstStyle>
          <a:p>
            <a:pPr lvl="0"/>
            <a:r>
              <a:rPr lang="en-US" dirty="0" smtClean="0"/>
              <a:t>Subtext Goes Here</a:t>
            </a:r>
          </a:p>
        </p:txBody>
      </p:sp>
      <p:sp>
        <p:nvSpPr>
          <p:cNvPr id="18" name="Picture Placeholder 12"/>
          <p:cNvSpPr>
            <a:spLocks noGrp="1"/>
          </p:cNvSpPr>
          <p:nvPr>
            <p:ph type="pic" sz="quarter" idx="16" hasCustomPrompt="1"/>
          </p:nvPr>
        </p:nvSpPr>
        <p:spPr>
          <a:xfrm>
            <a:off x="1241228" y="2026928"/>
            <a:ext cx="4973835" cy="2830556"/>
          </a:xfrm>
          <a:prstGeom prst="rect">
            <a:avLst/>
          </a:prstGeom>
          <a:solidFill>
            <a:schemeClr val="tx1">
              <a:lumMod val="10000"/>
              <a:lumOff val="90000"/>
            </a:schemeClr>
          </a:solidFill>
          <a:ln w="28575">
            <a:noFill/>
          </a:ln>
        </p:spPr>
        <p:txBody>
          <a:bodyPr tIns="640080" rIns="91440" bIns="548640" anchor="b" anchorCtr="1"/>
          <a:lstStyle>
            <a:lvl1pPr algn="ctr" rtl="0">
              <a:buNone/>
              <a:defRPr sz="1547" b="1" baseline="0"/>
            </a:lvl1pPr>
          </a:lstStyle>
          <a:p>
            <a:r>
              <a:rPr lang="en-US" dirty="0" smtClean="0"/>
              <a:t>Image holder</a:t>
            </a:r>
            <a:endParaRPr lang="en-US" dirty="0"/>
          </a:p>
        </p:txBody>
      </p:sp>
    </p:spTree>
    <p:extLst>
      <p:ext uri="{BB962C8B-B14F-4D97-AF65-F5344CB8AC3E}">
        <p14:creationId xmlns:p14="http://schemas.microsoft.com/office/powerpoint/2010/main" val="3247123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animEffect transition="in" filter="wipe(up)">
                                      <p:cBhvr>
                                        <p:cTn id="11" dur="500"/>
                                        <p:tgtEl>
                                          <p:spTgt spid="15">
                                            <p:txEl>
                                              <p:pRg st="0" end="0"/>
                                            </p:txEl>
                                          </p:spTgt>
                                        </p:tgtEl>
                                      </p:cBhvr>
                                    </p:animEffect>
                                  </p:childTnLst>
                                </p:cTn>
                              </p:par>
                            </p:childTnLst>
                          </p:cTn>
                        </p:par>
                        <p:par>
                          <p:cTn id="12" fill="hold">
                            <p:stCondLst>
                              <p:cond delay="1000"/>
                            </p:stCondLst>
                            <p:childTnLst>
                              <p:par>
                                <p:cTn id="13" presetID="2" presetClass="entr" presetSubtype="4" accel="50000" decel="5000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build="p">
        <p:tmplLst>
          <p:tmpl lvl="1">
            <p:tnLst>
              <p:par>
                <p:cTn presetID="22" presetClass="entr" presetSubtype="1"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wipe(up)">
                      <p:cBhvr>
                        <p:cTn dur="500"/>
                        <p:tgtEl>
                          <p:spTgt spid="15"/>
                        </p:tgtEl>
                      </p:cBhvr>
                    </p:animEffect>
                  </p:childTnLst>
                </p:cTn>
              </p:par>
            </p:tnLst>
          </p:tmpl>
        </p:tmplLst>
      </p:bldP>
      <p:bldP spid="18"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9_Main Title+ SubTitle+Numb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464594" y="544681"/>
            <a:ext cx="7929563" cy="497116"/>
          </a:xfrm>
          <a:prstGeom prst="rect">
            <a:avLst/>
          </a:prstGeom>
        </p:spPr>
        <p:txBody>
          <a:bodyPr wrap="none" lIns="0" tIns="0" rIns="0" bIns="0" anchor="ctr">
            <a:noAutofit/>
          </a:bodyPr>
          <a:lstStyle>
            <a:lvl1pPr algn="ctr">
              <a:defRPr sz="3937" b="1" baseline="0">
                <a:solidFill>
                  <a:schemeClr val="tx1">
                    <a:lumMod val="50000"/>
                    <a:lumOff val="50000"/>
                  </a:schemeClr>
                </a:solidFill>
              </a:defRPr>
            </a:lvl1pPr>
          </a:lstStyle>
          <a:p>
            <a:r>
              <a:rPr lang="en-US" dirty="0" smtClean="0"/>
              <a:t>Click To Edit Master Title Style</a:t>
            </a:r>
            <a:endParaRPr lang="en-US" dirty="0"/>
          </a:p>
        </p:txBody>
      </p:sp>
      <p:sp>
        <p:nvSpPr>
          <p:cNvPr id="15" name="Text Placeholder 3"/>
          <p:cNvSpPr>
            <a:spLocks noGrp="1"/>
          </p:cNvSpPr>
          <p:nvPr>
            <p:ph type="body" sz="half" idx="2" hasCustomPrompt="1"/>
          </p:nvPr>
        </p:nvSpPr>
        <p:spPr>
          <a:xfrm>
            <a:off x="3536156" y="1039641"/>
            <a:ext cx="5786438" cy="282284"/>
          </a:xfrm>
          <a:prstGeom prst="rect">
            <a:avLst/>
          </a:prstGeom>
        </p:spPr>
        <p:txBody>
          <a:bodyPr wrap="none" lIns="0" tIns="0" rIns="0" bIns="0" anchor="ctr">
            <a:noAutofit/>
          </a:bodyPr>
          <a:lstStyle>
            <a:lvl1pPr marL="0" indent="0" algn="ctr">
              <a:buNone/>
              <a:defRPr sz="1547" b="1" baseline="0">
                <a:solidFill>
                  <a:schemeClr val="bg1">
                    <a:lumMod val="75000"/>
                  </a:schemeClr>
                </a:solidFill>
              </a:defRPr>
            </a:lvl1pPr>
            <a:lvl2pPr marL="642915" indent="0">
              <a:buNone/>
              <a:defRPr sz="1687"/>
            </a:lvl2pPr>
            <a:lvl3pPr marL="1285829" indent="0">
              <a:buNone/>
              <a:defRPr sz="1406"/>
            </a:lvl3pPr>
            <a:lvl4pPr marL="1928744" indent="0">
              <a:buNone/>
              <a:defRPr sz="1266"/>
            </a:lvl4pPr>
            <a:lvl5pPr marL="2571659" indent="0">
              <a:buNone/>
              <a:defRPr sz="1266"/>
            </a:lvl5pPr>
            <a:lvl6pPr marL="3214573" indent="0">
              <a:buNone/>
              <a:defRPr sz="1266"/>
            </a:lvl6pPr>
            <a:lvl7pPr marL="3857488" indent="0">
              <a:buNone/>
              <a:defRPr sz="1266"/>
            </a:lvl7pPr>
            <a:lvl8pPr marL="4500402" indent="0">
              <a:buNone/>
              <a:defRPr sz="1266"/>
            </a:lvl8pPr>
            <a:lvl9pPr marL="5143317" indent="0">
              <a:buNone/>
              <a:defRPr sz="1266"/>
            </a:lvl9pPr>
          </a:lstStyle>
          <a:p>
            <a:pPr lvl="0"/>
            <a:r>
              <a:rPr lang="en-US" dirty="0" smtClean="0"/>
              <a:t>Subtext Goes Here</a:t>
            </a:r>
          </a:p>
        </p:txBody>
      </p:sp>
      <p:grpSp>
        <p:nvGrpSpPr>
          <p:cNvPr id="3" name="Group 300"/>
          <p:cNvGrpSpPr/>
          <p:nvPr userDrawn="1"/>
        </p:nvGrpSpPr>
        <p:grpSpPr>
          <a:xfrm>
            <a:off x="6530647" y="4089108"/>
            <a:ext cx="5459797" cy="2855330"/>
            <a:chOff x="2844800" y="1304396"/>
            <a:chExt cx="2803525" cy="1466250"/>
          </a:xfrm>
        </p:grpSpPr>
        <p:grpSp>
          <p:nvGrpSpPr>
            <p:cNvPr id="4" name="Group 44"/>
            <p:cNvGrpSpPr/>
            <p:nvPr/>
          </p:nvGrpSpPr>
          <p:grpSpPr>
            <a:xfrm>
              <a:off x="3209925" y="1304396"/>
              <a:ext cx="2073275" cy="1397000"/>
              <a:chOff x="4843457" y="992546"/>
              <a:chExt cx="2073275" cy="1397000"/>
            </a:xfrm>
          </p:grpSpPr>
          <p:sp>
            <p:nvSpPr>
              <p:cNvPr id="16" name="Freeform 12"/>
              <p:cNvSpPr>
                <a:spLocks/>
              </p:cNvSpPr>
              <p:nvPr/>
            </p:nvSpPr>
            <p:spPr bwMode="auto">
              <a:xfrm>
                <a:off x="4843457" y="992546"/>
                <a:ext cx="2073275" cy="1397000"/>
              </a:xfrm>
              <a:custGeom>
                <a:avLst/>
                <a:gdLst/>
                <a:ahLst/>
                <a:cxnLst>
                  <a:cxn ang="0">
                    <a:pos x="1146" y="737"/>
                  </a:cxn>
                  <a:cxn ang="0">
                    <a:pos x="1120" y="772"/>
                  </a:cxn>
                  <a:cxn ang="0">
                    <a:pos x="26" y="772"/>
                  </a:cxn>
                  <a:cxn ang="0">
                    <a:pos x="0" y="737"/>
                  </a:cxn>
                  <a:cxn ang="0">
                    <a:pos x="0" y="35"/>
                  </a:cxn>
                  <a:cxn ang="0">
                    <a:pos x="26" y="0"/>
                  </a:cxn>
                  <a:cxn ang="0">
                    <a:pos x="1120" y="0"/>
                  </a:cxn>
                  <a:cxn ang="0">
                    <a:pos x="1146" y="35"/>
                  </a:cxn>
                  <a:cxn ang="0">
                    <a:pos x="1146" y="737"/>
                  </a:cxn>
                </a:cxnLst>
                <a:rect l="0" t="0" r="r" b="b"/>
                <a:pathLst>
                  <a:path w="1146" h="772">
                    <a:moveTo>
                      <a:pt x="1146" y="737"/>
                    </a:moveTo>
                    <a:cubicBezTo>
                      <a:pt x="1146" y="756"/>
                      <a:pt x="1134" y="772"/>
                      <a:pt x="1120" y="772"/>
                    </a:cubicBezTo>
                    <a:cubicBezTo>
                      <a:pt x="26" y="772"/>
                      <a:pt x="26" y="772"/>
                      <a:pt x="26" y="772"/>
                    </a:cubicBezTo>
                    <a:cubicBezTo>
                      <a:pt x="12" y="772"/>
                      <a:pt x="0" y="756"/>
                      <a:pt x="0" y="737"/>
                    </a:cubicBezTo>
                    <a:cubicBezTo>
                      <a:pt x="0" y="35"/>
                      <a:pt x="0" y="35"/>
                      <a:pt x="0" y="35"/>
                    </a:cubicBezTo>
                    <a:cubicBezTo>
                      <a:pt x="0" y="16"/>
                      <a:pt x="12" y="0"/>
                      <a:pt x="26" y="0"/>
                    </a:cubicBezTo>
                    <a:cubicBezTo>
                      <a:pt x="1120" y="0"/>
                      <a:pt x="1120" y="0"/>
                      <a:pt x="1120" y="0"/>
                    </a:cubicBezTo>
                    <a:cubicBezTo>
                      <a:pt x="1134" y="0"/>
                      <a:pt x="1146" y="16"/>
                      <a:pt x="1146" y="35"/>
                    </a:cubicBezTo>
                    <a:cubicBezTo>
                      <a:pt x="1146" y="737"/>
                      <a:pt x="1146" y="737"/>
                      <a:pt x="1146" y="737"/>
                    </a:cubicBezTo>
                  </a:path>
                </a:pathLst>
              </a:custGeom>
              <a:solidFill>
                <a:schemeClr val="tx1">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Rectangle 13"/>
              <p:cNvSpPr>
                <a:spLocks noChangeArrowheads="1"/>
              </p:cNvSpPr>
              <p:nvPr/>
            </p:nvSpPr>
            <p:spPr bwMode="auto">
              <a:xfrm>
                <a:off x="4926007" y="1068746"/>
                <a:ext cx="1914525" cy="1181100"/>
              </a:xfrm>
              <a:prstGeom prst="rect">
                <a:avLst/>
              </a:prstGeom>
              <a:solidFill>
                <a:schemeClr val="bg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21"/>
              <p:cNvSpPr>
                <a:spLocks/>
              </p:cNvSpPr>
              <p:nvPr/>
            </p:nvSpPr>
            <p:spPr bwMode="auto">
              <a:xfrm>
                <a:off x="4936351" y="1068746"/>
                <a:ext cx="1901825" cy="1089025"/>
              </a:xfrm>
              <a:custGeom>
                <a:avLst/>
                <a:gdLst/>
                <a:ahLst/>
                <a:cxnLst>
                  <a:cxn ang="0">
                    <a:pos x="1198" y="0"/>
                  </a:cxn>
                  <a:cxn ang="0">
                    <a:pos x="0" y="0"/>
                  </a:cxn>
                  <a:cxn ang="0">
                    <a:pos x="1198" y="686"/>
                  </a:cxn>
                  <a:cxn ang="0">
                    <a:pos x="1198" y="0"/>
                  </a:cxn>
                </a:cxnLst>
                <a:rect l="0" t="0" r="r" b="b"/>
                <a:pathLst>
                  <a:path w="1198" h="686">
                    <a:moveTo>
                      <a:pt x="1198" y="0"/>
                    </a:moveTo>
                    <a:lnTo>
                      <a:pt x="0" y="0"/>
                    </a:lnTo>
                    <a:lnTo>
                      <a:pt x="1198" y="686"/>
                    </a:lnTo>
                    <a:lnTo>
                      <a:pt x="1198" y="0"/>
                    </a:lnTo>
                    <a:close/>
                  </a:path>
                </a:pathLst>
              </a:custGeom>
              <a:solidFill>
                <a:schemeClr val="bg1">
                  <a:alpha val="23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5" name="Group 43"/>
            <p:cNvGrpSpPr/>
            <p:nvPr/>
          </p:nvGrpSpPr>
          <p:grpSpPr>
            <a:xfrm>
              <a:off x="2844800" y="2648409"/>
              <a:ext cx="2803525" cy="122237"/>
              <a:chOff x="4462463" y="2425701"/>
              <a:chExt cx="2803525" cy="122237"/>
            </a:xfrm>
          </p:grpSpPr>
          <p:sp>
            <p:nvSpPr>
              <p:cNvPr id="12" name="Freeform 15"/>
              <p:cNvSpPr>
                <a:spLocks/>
              </p:cNvSpPr>
              <p:nvPr/>
            </p:nvSpPr>
            <p:spPr bwMode="auto">
              <a:xfrm>
                <a:off x="4462463" y="2481263"/>
                <a:ext cx="2800350" cy="66675"/>
              </a:xfrm>
              <a:custGeom>
                <a:avLst/>
                <a:gdLst/>
                <a:ahLst/>
                <a:cxnLst>
                  <a:cxn ang="0">
                    <a:pos x="10" y="5"/>
                  </a:cxn>
                  <a:cxn ang="0">
                    <a:pos x="68" y="37"/>
                  </a:cxn>
                  <a:cxn ang="0">
                    <a:pos x="1487" y="37"/>
                  </a:cxn>
                  <a:cxn ang="0">
                    <a:pos x="1546" y="12"/>
                  </a:cxn>
                  <a:cxn ang="0">
                    <a:pos x="1547" y="0"/>
                  </a:cxn>
                  <a:cxn ang="0">
                    <a:pos x="10" y="5"/>
                  </a:cxn>
                </a:cxnLst>
                <a:rect l="0" t="0" r="r" b="b"/>
                <a:pathLst>
                  <a:path w="1547" h="37">
                    <a:moveTo>
                      <a:pt x="10" y="5"/>
                    </a:moveTo>
                    <a:cubicBezTo>
                      <a:pt x="10" y="5"/>
                      <a:pt x="0" y="23"/>
                      <a:pt x="68" y="37"/>
                    </a:cubicBezTo>
                    <a:cubicBezTo>
                      <a:pt x="1487" y="37"/>
                      <a:pt x="1487" y="37"/>
                      <a:pt x="1487" y="37"/>
                    </a:cubicBezTo>
                    <a:cubicBezTo>
                      <a:pt x="1487" y="37"/>
                      <a:pt x="1534" y="34"/>
                      <a:pt x="1546" y="12"/>
                    </a:cubicBezTo>
                    <a:cubicBezTo>
                      <a:pt x="1547" y="0"/>
                      <a:pt x="1547" y="0"/>
                      <a:pt x="1547" y="0"/>
                    </a:cubicBezTo>
                    <a:lnTo>
                      <a:pt x="10" y="5"/>
                    </a:lnTo>
                    <a:close/>
                  </a:path>
                </a:pathLst>
              </a:custGeom>
              <a:solidFill>
                <a:schemeClr val="bg1">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6"/>
              <p:cNvSpPr>
                <a:spLocks/>
              </p:cNvSpPr>
              <p:nvPr/>
            </p:nvSpPr>
            <p:spPr bwMode="auto">
              <a:xfrm>
                <a:off x="4478338" y="2425701"/>
                <a:ext cx="2787650" cy="84138"/>
              </a:xfrm>
              <a:custGeom>
                <a:avLst/>
                <a:gdLst/>
                <a:ahLst/>
                <a:cxnLst>
                  <a:cxn ang="0">
                    <a:pos x="1" y="0"/>
                  </a:cxn>
                  <a:cxn ang="0">
                    <a:pos x="0" y="38"/>
                  </a:cxn>
                  <a:cxn ang="0">
                    <a:pos x="16" y="43"/>
                  </a:cxn>
                  <a:cxn ang="0">
                    <a:pos x="1522" y="43"/>
                  </a:cxn>
                  <a:cxn ang="0">
                    <a:pos x="1538" y="40"/>
                  </a:cxn>
                  <a:cxn ang="0">
                    <a:pos x="1538" y="0"/>
                  </a:cxn>
                  <a:cxn ang="0">
                    <a:pos x="1" y="0"/>
                  </a:cxn>
                </a:cxnLst>
                <a:rect l="0" t="0" r="r" b="b"/>
                <a:pathLst>
                  <a:path w="1540" h="47">
                    <a:moveTo>
                      <a:pt x="1" y="0"/>
                    </a:moveTo>
                    <a:cubicBezTo>
                      <a:pt x="0" y="38"/>
                      <a:pt x="0" y="38"/>
                      <a:pt x="0" y="38"/>
                    </a:cubicBezTo>
                    <a:cubicBezTo>
                      <a:pt x="1" y="47"/>
                      <a:pt x="16" y="43"/>
                      <a:pt x="16" y="43"/>
                    </a:cubicBezTo>
                    <a:cubicBezTo>
                      <a:pt x="1522" y="43"/>
                      <a:pt x="1522" y="43"/>
                      <a:pt x="1522" y="43"/>
                    </a:cubicBezTo>
                    <a:cubicBezTo>
                      <a:pt x="1540" y="45"/>
                      <a:pt x="1538" y="40"/>
                      <a:pt x="1538" y="40"/>
                    </a:cubicBezTo>
                    <a:cubicBezTo>
                      <a:pt x="1538" y="0"/>
                      <a:pt x="1538" y="0"/>
                      <a:pt x="1538" y="0"/>
                    </a:cubicBezTo>
                    <a:lnTo>
                      <a:pt x="1" y="0"/>
                    </a:lnTo>
                    <a:close/>
                  </a:path>
                </a:pathLst>
              </a:custGeom>
              <a:gradFill>
                <a:gsLst>
                  <a:gs pos="42000">
                    <a:schemeClr val="bg1">
                      <a:lumMod val="75000"/>
                    </a:schemeClr>
                  </a:gs>
                  <a:gs pos="6000">
                    <a:schemeClr val="bg1">
                      <a:lumMod val="85000"/>
                    </a:schemeClr>
                  </a:gs>
                  <a:gs pos="0">
                    <a:schemeClr val="bg1">
                      <a:lumMod val="65000"/>
                    </a:schemeClr>
                  </a:gs>
                </a:gsLst>
                <a:lin ang="54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31"/>
              <p:cNvSpPr>
                <a:spLocks/>
              </p:cNvSpPr>
              <p:nvPr/>
            </p:nvSpPr>
            <p:spPr bwMode="auto">
              <a:xfrm>
                <a:off x="5672138" y="2425701"/>
                <a:ext cx="392113" cy="44450"/>
              </a:xfrm>
              <a:custGeom>
                <a:avLst/>
                <a:gdLst/>
                <a:ahLst/>
                <a:cxnLst>
                  <a:cxn ang="0">
                    <a:pos x="20" y="22"/>
                  </a:cxn>
                  <a:cxn ang="0">
                    <a:pos x="198" y="22"/>
                  </a:cxn>
                  <a:cxn ang="0">
                    <a:pos x="215" y="1"/>
                  </a:cxn>
                  <a:cxn ang="0">
                    <a:pos x="6" y="0"/>
                  </a:cxn>
                  <a:cxn ang="0">
                    <a:pos x="20" y="22"/>
                  </a:cxn>
                </a:cxnLst>
                <a:rect l="0" t="0" r="r" b="b"/>
                <a:pathLst>
                  <a:path w="217" h="25">
                    <a:moveTo>
                      <a:pt x="20" y="22"/>
                    </a:moveTo>
                    <a:cubicBezTo>
                      <a:pt x="198" y="22"/>
                      <a:pt x="198" y="22"/>
                      <a:pt x="198" y="22"/>
                    </a:cubicBezTo>
                    <a:cubicBezTo>
                      <a:pt x="198" y="22"/>
                      <a:pt x="217" y="25"/>
                      <a:pt x="215" y="1"/>
                    </a:cubicBezTo>
                    <a:cubicBezTo>
                      <a:pt x="6" y="0"/>
                      <a:pt x="6" y="0"/>
                      <a:pt x="6" y="0"/>
                    </a:cubicBezTo>
                    <a:cubicBezTo>
                      <a:pt x="6" y="0"/>
                      <a:pt x="0" y="20"/>
                      <a:pt x="20" y="2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
        <p:nvSpPr>
          <p:cNvPr id="19" name="Picture Placeholder 7"/>
          <p:cNvSpPr>
            <a:spLocks noGrp="1"/>
          </p:cNvSpPr>
          <p:nvPr>
            <p:ph type="pic" sz="quarter" idx="10" hasCustomPrompt="1"/>
          </p:nvPr>
        </p:nvSpPr>
        <p:spPr>
          <a:xfrm>
            <a:off x="7402483" y="4231047"/>
            <a:ext cx="3728492" cy="2300038"/>
          </a:xfrm>
          <a:prstGeom prst="rect">
            <a:avLst/>
          </a:prstGeom>
          <a:ln>
            <a:noFill/>
          </a:ln>
        </p:spPr>
        <p:txBody>
          <a:bodyPr bIns="457200" anchor="b"/>
          <a:lstStyle>
            <a:lvl1pPr algn="ctr">
              <a:buNone/>
              <a:defRPr sz="1547">
                <a:solidFill>
                  <a:schemeClr val="tx1">
                    <a:lumMod val="50000"/>
                    <a:lumOff val="50000"/>
                  </a:schemeClr>
                </a:solidFill>
              </a:defRPr>
            </a:lvl1pPr>
          </a:lstStyle>
          <a:p>
            <a:r>
              <a:rPr lang="en-US" dirty="0" smtClean="0"/>
              <a:t>Image Holder</a:t>
            </a:r>
            <a:endParaRPr lang="en-US" dirty="0"/>
          </a:p>
        </p:txBody>
      </p:sp>
      <p:grpSp>
        <p:nvGrpSpPr>
          <p:cNvPr id="21" name="Group 300"/>
          <p:cNvGrpSpPr/>
          <p:nvPr userDrawn="1"/>
        </p:nvGrpSpPr>
        <p:grpSpPr>
          <a:xfrm>
            <a:off x="834874" y="4089108"/>
            <a:ext cx="5459797" cy="2855330"/>
            <a:chOff x="2844800" y="1304396"/>
            <a:chExt cx="2803525" cy="1466250"/>
          </a:xfrm>
        </p:grpSpPr>
        <p:grpSp>
          <p:nvGrpSpPr>
            <p:cNvPr id="22" name="Group 44"/>
            <p:cNvGrpSpPr/>
            <p:nvPr/>
          </p:nvGrpSpPr>
          <p:grpSpPr>
            <a:xfrm>
              <a:off x="3209925" y="1304396"/>
              <a:ext cx="2073275" cy="1397000"/>
              <a:chOff x="4843457" y="992546"/>
              <a:chExt cx="2073275" cy="1397000"/>
            </a:xfrm>
          </p:grpSpPr>
          <p:sp>
            <p:nvSpPr>
              <p:cNvPr id="27" name="Freeform 12"/>
              <p:cNvSpPr>
                <a:spLocks/>
              </p:cNvSpPr>
              <p:nvPr/>
            </p:nvSpPr>
            <p:spPr bwMode="auto">
              <a:xfrm>
                <a:off x="4843457" y="992546"/>
                <a:ext cx="2073275" cy="1397000"/>
              </a:xfrm>
              <a:custGeom>
                <a:avLst/>
                <a:gdLst/>
                <a:ahLst/>
                <a:cxnLst>
                  <a:cxn ang="0">
                    <a:pos x="1146" y="737"/>
                  </a:cxn>
                  <a:cxn ang="0">
                    <a:pos x="1120" y="772"/>
                  </a:cxn>
                  <a:cxn ang="0">
                    <a:pos x="26" y="772"/>
                  </a:cxn>
                  <a:cxn ang="0">
                    <a:pos x="0" y="737"/>
                  </a:cxn>
                  <a:cxn ang="0">
                    <a:pos x="0" y="35"/>
                  </a:cxn>
                  <a:cxn ang="0">
                    <a:pos x="26" y="0"/>
                  </a:cxn>
                  <a:cxn ang="0">
                    <a:pos x="1120" y="0"/>
                  </a:cxn>
                  <a:cxn ang="0">
                    <a:pos x="1146" y="35"/>
                  </a:cxn>
                  <a:cxn ang="0">
                    <a:pos x="1146" y="737"/>
                  </a:cxn>
                </a:cxnLst>
                <a:rect l="0" t="0" r="r" b="b"/>
                <a:pathLst>
                  <a:path w="1146" h="772">
                    <a:moveTo>
                      <a:pt x="1146" y="737"/>
                    </a:moveTo>
                    <a:cubicBezTo>
                      <a:pt x="1146" y="756"/>
                      <a:pt x="1134" y="772"/>
                      <a:pt x="1120" y="772"/>
                    </a:cubicBezTo>
                    <a:cubicBezTo>
                      <a:pt x="26" y="772"/>
                      <a:pt x="26" y="772"/>
                      <a:pt x="26" y="772"/>
                    </a:cubicBezTo>
                    <a:cubicBezTo>
                      <a:pt x="12" y="772"/>
                      <a:pt x="0" y="756"/>
                      <a:pt x="0" y="737"/>
                    </a:cubicBezTo>
                    <a:cubicBezTo>
                      <a:pt x="0" y="35"/>
                      <a:pt x="0" y="35"/>
                      <a:pt x="0" y="35"/>
                    </a:cubicBezTo>
                    <a:cubicBezTo>
                      <a:pt x="0" y="16"/>
                      <a:pt x="12" y="0"/>
                      <a:pt x="26" y="0"/>
                    </a:cubicBezTo>
                    <a:cubicBezTo>
                      <a:pt x="1120" y="0"/>
                      <a:pt x="1120" y="0"/>
                      <a:pt x="1120" y="0"/>
                    </a:cubicBezTo>
                    <a:cubicBezTo>
                      <a:pt x="1134" y="0"/>
                      <a:pt x="1146" y="16"/>
                      <a:pt x="1146" y="35"/>
                    </a:cubicBezTo>
                    <a:cubicBezTo>
                      <a:pt x="1146" y="737"/>
                      <a:pt x="1146" y="737"/>
                      <a:pt x="1146" y="737"/>
                    </a:cubicBezTo>
                  </a:path>
                </a:pathLst>
              </a:custGeom>
              <a:solidFill>
                <a:schemeClr val="tx1">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 name="Rectangle 13"/>
              <p:cNvSpPr>
                <a:spLocks noChangeArrowheads="1"/>
              </p:cNvSpPr>
              <p:nvPr/>
            </p:nvSpPr>
            <p:spPr bwMode="auto">
              <a:xfrm>
                <a:off x="4926007" y="1068746"/>
                <a:ext cx="1914525" cy="1181100"/>
              </a:xfrm>
              <a:prstGeom prst="rect">
                <a:avLst/>
              </a:prstGeom>
              <a:solidFill>
                <a:schemeClr val="bg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9" name="Freeform 21"/>
              <p:cNvSpPr>
                <a:spLocks/>
              </p:cNvSpPr>
              <p:nvPr/>
            </p:nvSpPr>
            <p:spPr bwMode="auto">
              <a:xfrm>
                <a:off x="4936351" y="1068746"/>
                <a:ext cx="1901825" cy="1089025"/>
              </a:xfrm>
              <a:custGeom>
                <a:avLst/>
                <a:gdLst/>
                <a:ahLst/>
                <a:cxnLst>
                  <a:cxn ang="0">
                    <a:pos x="1198" y="0"/>
                  </a:cxn>
                  <a:cxn ang="0">
                    <a:pos x="0" y="0"/>
                  </a:cxn>
                  <a:cxn ang="0">
                    <a:pos x="1198" y="686"/>
                  </a:cxn>
                  <a:cxn ang="0">
                    <a:pos x="1198" y="0"/>
                  </a:cxn>
                </a:cxnLst>
                <a:rect l="0" t="0" r="r" b="b"/>
                <a:pathLst>
                  <a:path w="1198" h="686">
                    <a:moveTo>
                      <a:pt x="1198" y="0"/>
                    </a:moveTo>
                    <a:lnTo>
                      <a:pt x="0" y="0"/>
                    </a:lnTo>
                    <a:lnTo>
                      <a:pt x="1198" y="686"/>
                    </a:lnTo>
                    <a:lnTo>
                      <a:pt x="1198" y="0"/>
                    </a:lnTo>
                    <a:close/>
                  </a:path>
                </a:pathLst>
              </a:custGeom>
              <a:solidFill>
                <a:schemeClr val="bg1">
                  <a:alpha val="23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3" name="Group 43"/>
            <p:cNvGrpSpPr/>
            <p:nvPr/>
          </p:nvGrpSpPr>
          <p:grpSpPr>
            <a:xfrm>
              <a:off x="2844800" y="2648409"/>
              <a:ext cx="2803525" cy="122237"/>
              <a:chOff x="4462463" y="2425701"/>
              <a:chExt cx="2803525" cy="122237"/>
            </a:xfrm>
          </p:grpSpPr>
          <p:sp>
            <p:nvSpPr>
              <p:cNvPr id="24" name="Freeform 15"/>
              <p:cNvSpPr>
                <a:spLocks/>
              </p:cNvSpPr>
              <p:nvPr/>
            </p:nvSpPr>
            <p:spPr bwMode="auto">
              <a:xfrm>
                <a:off x="4462463" y="2481263"/>
                <a:ext cx="2800350" cy="66675"/>
              </a:xfrm>
              <a:custGeom>
                <a:avLst/>
                <a:gdLst/>
                <a:ahLst/>
                <a:cxnLst>
                  <a:cxn ang="0">
                    <a:pos x="10" y="5"/>
                  </a:cxn>
                  <a:cxn ang="0">
                    <a:pos x="68" y="37"/>
                  </a:cxn>
                  <a:cxn ang="0">
                    <a:pos x="1487" y="37"/>
                  </a:cxn>
                  <a:cxn ang="0">
                    <a:pos x="1546" y="12"/>
                  </a:cxn>
                  <a:cxn ang="0">
                    <a:pos x="1547" y="0"/>
                  </a:cxn>
                  <a:cxn ang="0">
                    <a:pos x="10" y="5"/>
                  </a:cxn>
                </a:cxnLst>
                <a:rect l="0" t="0" r="r" b="b"/>
                <a:pathLst>
                  <a:path w="1547" h="37">
                    <a:moveTo>
                      <a:pt x="10" y="5"/>
                    </a:moveTo>
                    <a:cubicBezTo>
                      <a:pt x="10" y="5"/>
                      <a:pt x="0" y="23"/>
                      <a:pt x="68" y="37"/>
                    </a:cubicBezTo>
                    <a:cubicBezTo>
                      <a:pt x="1487" y="37"/>
                      <a:pt x="1487" y="37"/>
                      <a:pt x="1487" y="37"/>
                    </a:cubicBezTo>
                    <a:cubicBezTo>
                      <a:pt x="1487" y="37"/>
                      <a:pt x="1534" y="34"/>
                      <a:pt x="1546" y="12"/>
                    </a:cubicBezTo>
                    <a:cubicBezTo>
                      <a:pt x="1547" y="0"/>
                      <a:pt x="1547" y="0"/>
                      <a:pt x="1547" y="0"/>
                    </a:cubicBezTo>
                    <a:lnTo>
                      <a:pt x="10" y="5"/>
                    </a:lnTo>
                    <a:close/>
                  </a:path>
                </a:pathLst>
              </a:custGeom>
              <a:solidFill>
                <a:schemeClr val="bg1">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 name="Freeform 16"/>
              <p:cNvSpPr>
                <a:spLocks/>
              </p:cNvSpPr>
              <p:nvPr/>
            </p:nvSpPr>
            <p:spPr bwMode="auto">
              <a:xfrm>
                <a:off x="4478338" y="2425701"/>
                <a:ext cx="2787650" cy="84138"/>
              </a:xfrm>
              <a:custGeom>
                <a:avLst/>
                <a:gdLst/>
                <a:ahLst/>
                <a:cxnLst>
                  <a:cxn ang="0">
                    <a:pos x="1" y="0"/>
                  </a:cxn>
                  <a:cxn ang="0">
                    <a:pos x="0" y="38"/>
                  </a:cxn>
                  <a:cxn ang="0">
                    <a:pos x="16" y="43"/>
                  </a:cxn>
                  <a:cxn ang="0">
                    <a:pos x="1522" y="43"/>
                  </a:cxn>
                  <a:cxn ang="0">
                    <a:pos x="1538" y="40"/>
                  </a:cxn>
                  <a:cxn ang="0">
                    <a:pos x="1538" y="0"/>
                  </a:cxn>
                  <a:cxn ang="0">
                    <a:pos x="1" y="0"/>
                  </a:cxn>
                </a:cxnLst>
                <a:rect l="0" t="0" r="r" b="b"/>
                <a:pathLst>
                  <a:path w="1540" h="47">
                    <a:moveTo>
                      <a:pt x="1" y="0"/>
                    </a:moveTo>
                    <a:cubicBezTo>
                      <a:pt x="0" y="38"/>
                      <a:pt x="0" y="38"/>
                      <a:pt x="0" y="38"/>
                    </a:cubicBezTo>
                    <a:cubicBezTo>
                      <a:pt x="1" y="47"/>
                      <a:pt x="16" y="43"/>
                      <a:pt x="16" y="43"/>
                    </a:cubicBezTo>
                    <a:cubicBezTo>
                      <a:pt x="1522" y="43"/>
                      <a:pt x="1522" y="43"/>
                      <a:pt x="1522" y="43"/>
                    </a:cubicBezTo>
                    <a:cubicBezTo>
                      <a:pt x="1540" y="45"/>
                      <a:pt x="1538" y="40"/>
                      <a:pt x="1538" y="40"/>
                    </a:cubicBezTo>
                    <a:cubicBezTo>
                      <a:pt x="1538" y="0"/>
                      <a:pt x="1538" y="0"/>
                      <a:pt x="1538" y="0"/>
                    </a:cubicBezTo>
                    <a:lnTo>
                      <a:pt x="1" y="0"/>
                    </a:lnTo>
                    <a:close/>
                  </a:path>
                </a:pathLst>
              </a:custGeom>
              <a:gradFill>
                <a:gsLst>
                  <a:gs pos="42000">
                    <a:schemeClr val="bg1">
                      <a:lumMod val="75000"/>
                    </a:schemeClr>
                  </a:gs>
                  <a:gs pos="6000">
                    <a:schemeClr val="bg1">
                      <a:lumMod val="85000"/>
                    </a:schemeClr>
                  </a:gs>
                  <a:gs pos="0">
                    <a:schemeClr val="bg1">
                      <a:lumMod val="65000"/>
                    </a:schemeClr>
                  </a:gs>
                </a:gsLst>
                <a:lin ang="54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 name="Freeform 31"/>
              <p:cNvSpPr>
                <a:spLocks/>
              </p:cNvSpPr>
              <p:nvPr/>
            </p:nvSpPr>
            <p:spPr bwMode="auto">
              <a:xfrm>
                <a:off x="5672138" y="2425701"/>
                <a:ext cx="392113" cy="44450"/>
              </a:xfrm>
              <a:custGeom>
                <a:avLst/>
                <a:gdLst/>
                <a:ahLst/>
                <a:cxnLst>
                  <a:cxn ang="0">
                    <a:pos x="20" y="22"/>
                  </a:cxn>
                  <a:cxn ang="0">
                    <a:pos x="198" y="22"/>
                  </a:cxn>
                  <a:cxn ang="0">
                    <a:pos x="215" y="1"/>
                  </a:cxn>
                  <a:cxn ang="0">
                    <a:pos x="6" y="0"/>
                  </a:cxn>
                  <a:cxn ang="0">
                    <a:pos x="20" y="22"/>
                  </a:cxn>
                </a:cxnLst>
                <a:rect l="0" t="0" r="r" b="b"/>
                <a:pathLst>
                  <a:path w="217" h="25">
                    <a:moveTo>
                      <a:pt x="20" y="22"/>
                    </a:moveTo>
                    <a:cubicBezTo>
                      <a:pt x="198" y="22"/>
                      <a:pt x="198" y="22"/>
                      <a:pt x="198" y="22"/>
                    </a:cubicBezTo>
                    <a:cubicBezTo>
                      <a:pt x="198" y="22"/>
                      <a:pt x="217" y="25"/>
                      <a:pt x="215" y="1"/>
                    </a:cubicBezTo>
                    <a:cubicBezTo>
                      <a:pt x="6" y="0"/>
                      <a:pt x="6" y="0"/>
                      <a:pt x="6" y="0"/>
                    </a:cubicBezTo>
                    <a:cubicBezTo>
                      <a:pt x="6" y="0"/>
                      <a:pt x="0" y="20"/>
                      <a:pt x="20" y="2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
        <p:nvSpPr>
          <p:cNvPr id="30" name="Picture Placeholder 7"/>
          <p:cNvSpPr>
            <a:spLocks noGrp="1"/>
          </p:cNvSpPr>
          <p:nvPr>
            <p:ph type="pic" sz="quarter" idx="13" hasCustomPrompt="1"/>
          </p:nvPr>
        </p:nvSpPr>
        <p:spPr>
          <a:xfrm>
            <a:off x="1706709" y="4243950"/>
            <a:ext cx="3728492" cy="2300038"/>
          </a:xfrm>
          <a:prstGeom prst="rect">
            <a:avLst/>
          </a:prstGeom>
          <a:ln>
            <a:noFill/>
          </a:ln>
        </p:spPr>
        <p:txBody>
          <a:bodyPr bIns="457200" anchor="b"/>
          <a:lstStyle>
            <a:lvl1pPr algn="ctr">
              <a:buNone/>
              <a:defRPr sz="1547">
                <a:solidFill>
                  <a:schemeClr val="tx1">
                    <a:lumMod val="50000"/>
                    <a:lumOff val="50000"/>
                  </a:schemeClr>
                </a:solidFill>
              </a:defRPr>
            </a:lvl1pPr>
          </a:lstStyle>
          <a:p>
            <a:r>
              <a:rPr lang="en-US" dirty="0" smtClean="0"/>
              <a:t>Image Holder</a:t>
            </a:r>
            <a:endParaRPr lang="en-US" dirty="0"/>
          </a:p>
        </p:txBody>
      </p:sp>
    </p:spTree>
    <p:extLst>
      <p:ext uri="{BB962C8B-B14F-4D97-AF65-F5344CB8AC3E}">
        <p14:creationId xmlns:p14="http://schemas.microsoft.com/office/powerpoint/2010/main" val="241375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animEffect transition="in" filter="wipe(up)">
                                      <p:cBhvr>
                                        <p:cTn id="11" dur="500"/>
                                        <p:tgtEl>
                                          <p:spTgt spid="15">
                                            <p:txEl>
                                              <p:pRg st="0" end="0"/>
                                            </p:txEl>
                                          </p:spTgt>
                                        </p:tgtEl>
                                      </p:cBhvr>
                                    </p:animEffect>
                                  </p:childTnLst>
                                </p:cTn>
                              </p:par>
                            </p:childTnLst>
                          </p:cTn>
                        </p:par>
                        <p:par>
                          <p:cTn id="12" fill="hold">
                            <p:stCondLst>
                              <p:cond delay="1000"/>
                            </p:stCondLst>
                            <p:childTnLst>
                              <p:par>
                                <p:cTn id="13" presetID="2" presetClass="entr" presetSubtype="4" accel="50000" decel="5000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down)">
                                      <p:cBhvr>
                                        <p:cTn id="20" dur="500"/>
                                        <p:tgtEl>
                                          <p:spTgt spid="19"/>
                                        </p:tgtEl>
                                      </p:cBhvr>
                                    </p:animEffect>
                                  </p:childTnLst>
                                </p:cTn>
                              </p:par>
                            </p:childTnLst>
                          </p:cTn>
                        </p:par>
                        <p:par>
                          <p:cTn id="21" fill="hold">
                            <p:stCondLst>
                              <p:cond delay="2000"/>
                            </p:stCondLst>
                            <p:childTnLst>
                              <p:par>
                                <p:cTn id="22" presetID="2" presetClass="entr" presetSubtype="4" accel="50000" decel="5000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ppt_x"/>
                                          </p:val>
                                        </p:tav>
                                        <p:tav tm="100000">
                                          <p:val>
                                            <p:strVal val="#ppt_x"/>
                                          </p:val>
                                        </p:tav>
                                      </p:tavLst>
                                    </p:anim>
                                    <p:anim calcmode="lin" valueType="num">
                                      <p:cBhvr additive="base">
                                        <p:cTn id="25" dur="500" fill="hold"/>
                                        <p:tgtEl>
                                          <p:spTgt spid="21"/>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ipe(down)">
                                      <p:cBhvr>
                                        <p:cTn id="2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build="p">
        <p:tmplLst>
          <p:tmpl lvl="1">
            <p:tnLst>
              <p:par>
                <p:cTn presetID="22" presetClass="entr" presetSubtype="1"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wipe(up)">
                      <p:cBhvr>
                        <p:cTn dur="500"/>
                        <p:tgtEl>
                          <p:spTgt spid="15"/>
                        </p:tgtEl>
                      </p:cBhvr>
                    </p:animEffect>
                  </p:childTnLst>
                </p:cTn>
              </p:par>
            </p:tnLst>
          </p:tmpl>
        </p:tmplLst>
      </p:bldP>
      <p:bldP spid="19" grpId="0"/>
      <p:bldP spid="30"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8_Main Title+ SubTitle+Numb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464594" y="544681"/>
            <a:ext cx="7929563" cy="497116"/>
          </a:xfrm>
          <a:prstGeom prst="rect">
            <a:avLst/>
          </a:prstGeom>
        </p:spPr>
        <p:txBody>
          <a:bodyPr wrap="none" lIns="0" tIns="0" rIns="0" bIns="0" anchor="ctr">
            <a:noAutofit/>
          </a:bodyPr>
          <a:lstStyle>
            <a:lvl1pPr algn="ctr">
              <a:defRPr sz="3937" b="1" baseline="0">
                <a:solidFill>
                  <a:schemeClr val="tx1">
                    <a:lumMod val="50000"/>
                    <a:lumOff val="50000"/>
                  </a:schemeClr>
                </a:solidFill>
              </a:defRPr>
            </a:lvl1pPr>
          </a:lstStyle>
          <a:p>
            <a:r>
              <a:rPr lang="en-US" dirty="0" smtClean="0"/>
              <a:t>Click To Edit Master Title Style</a:t>
            </a:r>
            <a:endParaRPr lang="en-US" dirty="0"/>
          </a:p>
        </p:txBody>
      </p:sp>
      <p:sp>
        <p:nvSpPr>
          <p:cNvPr id="15" name="Text Placeholder 3"/>
          <p:cNvSpPr>
            <a:spLocks noGrp="1"/>
          </p:cNvSpPr>
          <p:nvPr>
            <p:ph type="body" sz="half" idx="2" hasCustomPrompt="1"/>
          </p:nvPr>
        </p:nvSpPr>
        <p:spPr>
          <a:xfrm>
            <a:off x="3536156" y="1039641"/>
            <a:ext cx="5786438" cy="282284"/>
          </a:xfrm>
          <a:prstGeom prst="rect">
            <a:avLst/>
          </a:prstGeom>
        </p:spPr>
        <p:txBody>
          <a:bodyPr wrap="none" lIns="0" tIns="0" rIns="0" bIns="0" anchor="ctr">
            <a:noAutofit/>
          </a:bodyPr>
          <a:lstStyle>
            <a:lvl1pPr marL="0" indent="0" algn="ctr">
              <a:buNone/>
              <a:defRPr sz="1547" b="1" baseline="0">
                <a:solidFill>
                  <a:schemeClr val="bg1">
                    <a:lumMod val="75000"/>
                  </a:schemeClr>
                </a:solidFill>
              </a:defRPr>
            </a:lvl1pPr>
            <a:lvl2pPr marL="642915" indent="0">
              <a:buNone/>
              <a:defRPr sz="1687"/>
            </a:lvl2pPr>
            <a:lvl3pPr marL="1285829" indent="0">
              <a:buNone/>
              <a:defRPr sz="1406"/>
            </a:lvl3pPr>
            <a:lvl4pPr marL="1928744" indent="0">
              <a:buNone/>
              <a:defRPr sz="1266"/>
            </a:lvl4pPr>
            <a:lvl5pPr marL="2571659" indent="0">
              <a:buNone/>
              <a:defRPr sz="1266"/>
            </a:lvl5pPr>
            <a:lvl6pPr marL="3214573" indent="0">
              <a:buNone/>
              <a:defRPr sz="1266"/>
            </a:lvl6pPr>
            <a:lvl7pPr marL="3857488" indent="0">
              <a:buNone/>
              <a:defRPr sz="1266"/>
            </a:lvl7pPr>
            <a:lvl8pPr marL="4500402" indent="0">
              <a:buNone/>
              <a:defRPr sz="1266"/>
            </a:lvl8pPr>
            <a:lvl9pPr marL="5143317" indent="0">
              <a:buNone/>
              <a:defRPr sz="1266"/>
            </a:lvl9pPr>
          </a:lstStyle>
          <a:p>
            <a:pPr lvl="0"/>
            <a:r>
              <a:rPr lang="en-US" dirty="0" smtClean="0"/>
              <a:t>Subtext Goes Here</a:t>
            </a:r>
          </a:p>
        </p:txBody>
      </p:sp>
      <p:grpSp>
        <p:nvGrpSpPr>
          <p:cNvPr id="9" name="Group 300"/>
          <p:cNvGrpSpPr/>
          <p:nvPr userDrawn="1"/>
        </p:nvGrpSpPr>
        <p:grpSpPr>
          <a:xfrm>
            <a:off x="6643687" y="1725349"/>
            <a:ext cx="5459797" cy="2855330"/>
            <a:chOff x="2844800" y="1304396"/>
            <a:chExt cx="2803525" cy="1466250"/>
          </a:xfrm>
        </p:grpSpPr>
        <p:grpSp>
          <p:nvGrpSpPr>
            <p:cNvPr id="10" name="Group 44"/>
            <p:cNvGrpSpPr/>
            <p:nvPr/>
          </p:nvGrpSpPr>
          <p:grpSpPr>
            <a:xfrm>
              <a:off x="3209925" y="1304396"/>
              <a:ext cx="2073275" cy="1397000"/>
              <a:chOff x="4843457" y="992546"/>
              <a:chExt cx="2073275" cy="1397000"/>
            </a:xfrm>
          </p:grpSpPr>
          <p:sp>
            <p:nvSpPr>
              <p:cNvPr id="16" name="Freeform 12"/>
              <p:cNvSpPr>
                <a:spLocks/>
              </p:cNvSpPr>
              <p:nvPr/>
            </p:nvSpPr>
            <p:spPr bwMode="auto">
              <a:xfrm>
                <a:off x="4843457" y="992546"/>
                <a:ext cx="2073275" cy="1397000"/>
              </a:xfrm>
              <a:custGeom>
                <a:avLst/>
                <a:gdLst/>
                <a:ahLst/>
                <a:cxnLst>
                  <a:cxn ang="0">
                    <a:pos x="1146" y="737"/>
                  </a:cxn>
                  <a:cxn ang="0">
                    <a:pos x="1120" y="772"/>
                  </a:cxn>
                  <a:cxn ang="0">
                    <a:pos x="26" y="772"/>
                  </a:cxn>
                  <a:cxn ang="0">
                    <a:pos x="0" y="737"/>
                  </a:cxn>
                  <a:cxn ang="0">
                    <a:pos x="0" y="35"/>
                  </a:cxn>
                  <a:cxn ang="0">
                    <a:pos x="26" y="0"/>
                  </a:cxn>
                  <a:cxn ang="0">
                    <a:pos x="1120" y="0"/>
                  </a:cxn>
                  <a:cxn ang="0">
                    <a:pos x="1146" y="35"/>
                  </a:cxn>
                  <a:cxn ang="0">
                    <a:pos x="1146" y="737"/>
                  </a:cxn>
                </a:cxnLst>
                <a:rect l="0" t="0" r="r" b="b"/>
                <a:pathLst>
                  <a:path w="1146" h="772">
                    <a:moveTo>
                      <a:pt x="1146" y="737"/>
                    </a:moveTo>
                    <a:cubicBezTo>
                      <a:pt x="1146" y="756"/>
                      <a:pt x="1134" y="772"/>
                      <a:pt x="1120" y="772"/>
                    </a:cubicBezTo>
                    <a:cubicBezTo>
                      <a:pt x="26" y="772"/>
                      <a:pt x="26" y="772"/>
                      <a:pt x="26" y="772"/>
                    </a:cubicBezTo>
                    <a:cubicBezTo>
                      <a:pt x="12" y="772"/>
                      <a:pt x="0" y="756"/>
                      <a:pt x="0" y="737"/>
                    </a:cubicBezTo>
                    <a:cubicBezTo>
                      <a:pt x="0" y="35"/>
                      <a:pt x="0" y="35"/>
                      <a:pt x="0" y="35"/>
                    </a:cubicBezTo>
                    <a:cubicBezTo>
                      <a:pt x="0" y="16"/>
                      <a:pt x="12" y="0"/>
                      <a:pt x="26" y="0"/>
                    </a:cubicBezTo>
                    <a:cubicBezTo>
                      <a:pt x="1120" y="0"/>
                      <a:pt x="1120" y="0"/>
                      <a:pt x="1120" y="0"/>
                    </a:cubicBezTo>
                    <a:cubicBezTo>
                      <a:pt x="1134" y="0"/>
                      <a:pt x="1146" y="16"/>
                      <a:pt x="1146" y="35"/>
                    </a:cubicBezTo>
                    <a:cubicBezTo>
                      <a:pt x="1146" y="737"/>
                      <a:pt x="1146" y="737"/>
                      <a:pt x="1146" y="737"/>
                    </a:cubicBezTo>
                  </a:path>
                </a:pathLst>
              </a:custGeom>
              <a:solidFill>
                <a:schemeClr val="tx1">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Rectangle 13"/>
              <p:cNvSpPr>
                <a:spLocks noChangeArrowheads="1"/>
              </p:cNvSpPr>
              <p:nvPr/>
            </p:nvSpPr>
            <p:spPr bwMode="auto">
              <a:xfrm>
                <a:off x="4926007" y="1068746"/>
                <a:ext cx="1914525" cy="1181100"/>
              </a:xfrm>
              <a:prstGeom prst="rect">
                <a:avLst/>
              </a:prstGeom>
              <a:solidFill>
                <a:schemeClr val="bg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21"/>
              <p:cNvSpPr>
                <a:spLocks/>
              </p:cNvSpPr>
              <p:nvPr/>
            </p:nvSpPr>
            <p:spPr bwMode="auto">
              <a:xfrm>
                <a:off x="4936351" y="1068746"/>
                <a:ext cx="1901825" cy="1089025"/>
              </a:xfrm>
              <a:custGeom>
                <a:avLst/>
                <a:gdLst/>
                <a:ahLst/>
                <a:cxnLst>
                  <a:cxn ang="0">
                    <a:pos x="1198" y="0"/>
                  </a:cxn>
                  <a:cxn ang="0">
                    <a:pos x="0" y="0"/>
                  </a:cxn>
                  <a:cxn ang="0">
                    <a:pos x="1198" y="686"/>
                  </a:cxn>
                  <a:cxn ang="0">
                    <a:pos x="1198" y="0"/>
                  </a:cxn>
                </a:cxnLst>
                <a:rect l="0" t="0" r="r" b="b"/>
                <a:pathLst>
                  <a:path w="1198" h="686">
                    <a:moveTo>
                      <a:pt x="1198" y="0"/>
                    </a:moveTo>
                    <a:lnTo>
                      <a:pt x="0" y="0"/>
                    </a:lnTo>
                    <a:lnTo>
                      <a:pt x="1198" y="686"/>
                    </a:lnTo>
                    <a:lnTo>
                      <a:pt x="1198" y="0"/>
                    </a:lnTo>
                    <a:close/>
                  </a:path>
                </a:pathLst>
              </a:custGeom>
              <a:solidFill>
                <a:schemeClr val="bg1">
                  <a:alpha val="23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1" name="Group 43"/>
            <p:cNvGrpSpPr/>
            <p:nvPr/>
          </p:nvGrpSpPr>
          <p:grpSpPr>
            <a:xfrm>
              <a:off x="2844800" y="2648409"/>
              <a:ext cx="2803525" cy="122237"/>
              <a:chOff x="4462463" y="2425701"/>
              <a:chExt cx="2803525" cy="122237"/>
            </a:xfrm>
          </p:grpSpPr>
          <p:sp>
            <p:nvSpPr>
              <p:cNvPr id="12" name="Freeform 15"/>
              <p:cNvSpPr>
                <a:spLocks/>
              </p:cNvSpPr>
              <p:nvPr/>
            </p:nvSpPr>
            <p:spPr bwMode="auto">
              <a:xfrm>
                <a:off x="4462463" y="2481263"/>
                <a:ext cx="2800350" cy="66675"/>
              </a:xfrm>
              <a:custGeom>
                <a:avLst/>
                <a:gdLst/>
                <a:ahLst/>
                <a:cxnLst>
                  <a:cxn ang="0">
                    <a:pos x="10" y="5"/>
                  </a:cxn>
                  <a:cxn ang="0">
                    <a:pos x="68" y="37"/>
                  </a:cxn>
                  <a:cxn ang="0">
                    <a:pos x="1487" y="37"/>
                  </a:cxn>
                  <a:cxn ang="0">
                    <a:pos x="1546" y="12"/>
                  </a:cxn>
                  <a:cxn ang="0">
                    <a:pos x="1547" y="0"/>
                  </a:cxn>
                  <a:cxn ang="0">
                    <a:pos x="10" y="5"/>
                  </a:cxn>
                </a:cxnLst>
                <a:rect l="0" t="0" r="r" b="b"/>
                <a:pathLst>
                  <a:path w="1547" h="37">
                    <a:moveTo>
                      <a:pt x="10" y="5"/>
                    </a:moveTo>
                    <a:cubicBezTo>
                      <a:pt x="10" y="5"/>
                      <a:pt x="0" y="23"/>
                      <a:pt x="68" y="37"/>
                    </a:cubicBezTo>
                    <a:cubicBezTo>
                      <a:pt x="1487" y="37"/>
                      <a:pt x="1487" y="37"/>
                      <a:pt x="1487" y="37"/>
                    </a:cubicBezTo>
                    <a:cubicBezTo>
                      <a:pt x="1487" y="37"/>
                      <a:pt x="1534" y="34"/>
                      <a:pt x="1546" y="12"/>
                    </a:cubicBezTo>
                    <a:cubicBezTo>
                      <a:pt x="1547" y="0"/>
                      <a:pt x="1547" y="0"/>
                      <a:pt x="1547" y="0"/>
                    </a:cubicBezTo>
                    <a:lnTo>
                      <a:pt x="10" y="5"/>
                    </a:lnTo>
                    <a:close/>
                  </a:path>
                </a:pathLst>
              </a:custGeom>
              <a:solidFill>
                <a:schemeClr val="bg1">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6"/>
              <p:cNvSpPr>
                <a:spLocks/>
              </p:cNvSpPr>
              <p:nvPr/>
            </p:nvSpPr>
            <p:spPr bwMode="auto">
              <a:xfrm>
                <a:off x="4478338" y="2425701"/>
                <a:ext cx="2787650" cy="84138"/>
              </a:xfrm>
              <a:custGeom>
                <a:avLst/>
                <a:gdLst/>
                <a:ahLst/>
                <a:cxnLst>
                  <a:cxn ang="0">
                    <a:pos x="1" y="0"/>
                  </a:cxn>
                  <a:cxn ang="0">
                    <a:pos x="0" y="38"/>
                  </a:cxn>
                  <a:cxn ang="0">
                    <a:pos x="16" y="43"/>
                  </a:cxn>
                  <a:cxn ang="0">
                    <a:pos x="1522" y="43"/>
                  </a:cxn>
                  <a:cxn ang="0">
                    <a:pos x="1538" y="40"/>
                  </a:cxn>
                  <a:cxn ang="0">
                    <a:pos x="1538" y="0"/>
                  </a:cxn>
                  <a:cxn ang="0">
                    <a:pos x="1" y="0"/>
                  </a:cxn>
                </a:cxnLst>
                <a:rect l="0" t="0" r="r" b="b"/>
                <a:pathLst>
                  <a:path w="1540" h="47">
                    <a:moveTo>
                      <a:pt x="1" y="0"/>
                    </a:moveTo>
                    <a:cubicBezTo>
                      <a:pt x="0" y="38"/>
                      <a:pt x="0" y="38"/>
                      <a:pt x="0" y="38"/>
                    </a:cubicBezTo>
                    <a:cubicBezTo>
                      <a:pt x="1" y="47"/>
                      <a:pt x="16" y="43"/>
                      <a:pt x="16" y="43"/>
                    </a:cubicBezTo>
                    <a:cubicBezTo>
                      <a:pt x="1522" y="43"/>
                      <a:pt x="1522" y="43"/>
                      <a:pt x="1522" y="43"/>
                    </a:cubicBezTo>
                    <a:cubicBezTo>
                      <a:pt x="1540" y="45"/>
                      <a:pt x="1538" y="40"/>
                      <a:pt x="1538" y="40"/>
                    </a:cubicBezTo>
                    <a:cubicBezTo>
                      <a:pt x="1538" y="0"/>
                      <a:pt x="1538" y="0"/>
                      <a:pt x="1538" y="0"/>
                    </a:cubicBezTo>
                    <a:lnTo>
                      <a:pt x="1" y="0"/>
                    </a:lnTo>
                    <a:close/>
                  </a:path>
                </a:pathLst>
              </a:custGeom>
              <a:gradFill>
                <a:gsLst>
                  <a:gs pos="42000">
                    <a:schemeClr val="bg1">
                      <a:lumMod val="75000"/>
                    </a:schemeClr>
                  </a:gs>
                  <a:gs pos="6000">
                    <a:schemeClr val="bg1">
                      <a:lumMod val="85000"/>
                    </a:schemeClr>
                  </a:gs>
                  <a:gs pos="0">
                    <a:schemeClr val="bg1">
                      <a:lumMod val="65000"/>
                    </a:schemeClr>
                  </a:gs>
                </a:gsLst>
                <a:lin ang="54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31"/>
              <p:cNvSpPr>
                <a:spLocks/>
              </p:cNvSpPr>
              <p:nvPr/>
            </p:nvSpPr>
            <p:spPr bwMode="auto">
              <a:xfrm>
                <a:off x="5672138" y="2425701"/>
                <a:ext cx="392113" cy="44450"/>
              </a:xfrm>
              <a:custGeom>
                <a:avLst/>
                <a:gdLst/>
                <a:ahLst/>
                <a:cxnLst>
                  <a:cxn ang="0">
                    <a:pos x="20" y="22"/>
                  </a:cxn>
                  <a:cxn ang="0">
                    <a:pos x="198" y="22"/>
                  </a:cxn>
                  <a:cxn ang="0">
                    <a:pos x="215" y="1"/>
                  </a:cxn>
                  <a:cxn ang="0">
                    <a:pos x="6" y="0"/>
                  </a:cxn>
                  <a:cxn ang="0">
                    <a:pos x="20" y="22"/>
                  </a:cxn>
                </a:cxnLst>
                <a:rect l="0" t="0" r="r" b="b"/>
                <a:pathLst>
                  <a:path w="217" h="25">
                    <a:moveTo>
                      <a:pt x="20" y="22"/>
                    </a:moveTo>
                    <a:cubicBezTo>
                      <a:pt x="198" y="22"/>
                      <a:pt x="198" y="22"/>
                      <a:pt x="198" y="22"/>
                    </a:cubicBezTo>
                    <a:cubicBezTo>
                      <a:pt x="198" y="22"/>
                      <a:pt x="217" y="25"/>
                      <a:pt x="215" y="1"/>
                    </a:cubicBezTo>
                    <a:cubicBezTo>
                      <a:pt x="6" y="0"/>
                      <a:pt x="6" y="0"/>
                      <a:pt x="6" y="0"/>
                    </a:cubicBezTo>
                    <a:cubicBezTo>
                      <a:pt x="6" y="0"/>
                      <a:pt x="0" y="20"/>
                      <a:pt x="20" y="2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
        <p:nvSpPr>
          <p:cNvPr id="19" name="Picture Placeholder 7"/>
          <p:cNvSpPr>
            <a:spLocks noGrp="1"/>
          </p:cNvSpPr>
          <p:nvPr>
            <p:ph type="pic" sz="quarter" idx="10" hasCustomPrompt="1"/>
          </p:nvPr>
        </p:nvSpPr>
        <p:spPr>
          <a:xfrm>
            <a:off x="7515523" y="1873739"/>
            <a:ext cx="3728492" cy="2300038"/>
          </a:xfrm>
          <a:prstGeom prst="rect">
            <a:avLst/>
          </a:prstGeom>
          <a:ln>
            <a:noFill/>
          </a:ln>
        </p:spPr>
        <p:txBody>
          <a:bodyPr bIns="457200" anchor="b"/>
          <a:lstStyle>
            <a:lvl1pPr algn="ctr">
              <a:buNone/>
              <a:defRPr sz="1547">
                <a:solidFill>
                  <a:schemeClr val="tx1">
                    <a:lumMod val="50000"/>
                    <a:lumOff val="50000"/>
                  </a:schemeClr>
                </a:solidFill>
              </a:defRPr>
            </a:lvl1pPr>
          </a:lstStyle>
          <a:p>
            <a:r>
              <a:rPr lang="en-US" dirty="0" smtClean="0"/>
              <a:t>Image Holder</a:t>
            </a:r>
            <a:endParaRPr lang="en-US" dirty="0"/>
          </a:p>
        </p:txBody>
      </p:sp>
      <p:grpSp>
        <p:nvGrpSpPr>
          <p:cNvPr id="21" name="Group 300"/>
          <p:cNvGrpSpPr/>
          <p:nvPr userDrawn="1"/>
        </p:nvGrpSpPr>
        <p:grpSpPr>
          <a:xfrm>
            <a:off x="767953" y="4062785"/>
            <a:ext cx="5459797" cy="2855330"/>
            <a:chOff x="2844800" y="1304396"/>
            <a:chExt cx="2803525" cy="1466250"/>
          </a:xfrm>
        </p:grpSpPr>
        <p:grpSp>
          <p:nvGrpSpPr>
            <p:cNvPr id="22" name="Group 44"/>
            <p:cNvGrpSpPr/>
            <p:nvPr/>
          </p:nvGrpSpPr>
          <p:grpSpPr>
            <a:xfrm>
              <a:off x="3209925" y="1304396"/>
              <a:ext cx="2073275" cy="1397000"/>
              <a:chOff x="4843457" y="992546"/>
              <a:chExt cx="2073275" cy="1397000"/>
            </a:xfrm>
          </p:grpSpPr>
          <p:sp>
            <p:nvSpPr>
              <p:cNvPr id="27" name="Freeform 12"/>
              <p:cNvSpPr>
                <a:spLocks/>
              </p:cNvSpPr>
              <p:nvPr/>
            </p:nvSpPr>
            <p:spPr bwMode="auto">
              <a:xfrm>
                <a:off x="4843457" y="992546"/>
                <a:ext cx="2073275" cy="1397000"/>
              </a:xfrm>
              <a:custGeom>
                <a:avLst/>
                <a:gdLst/>
                <a:ahLst/>
                <a:cxnLst>
                  <a:cxn ang="0">
                    <a:pos x="1146" y="737"/>
                  </a:cxn>
                  <a:cxn ang="0">
                    <a:pos x="1120" y="772"/>
                  </a:cxn>
                  <a:cxn ang="0">
                    <a:pos x="26" y="772"/>
                  </a:cxn>
                  <a:cxn ang="0">
                    <a:pos x="0" y="737"/>
                  </a:cxn>
                  <a:cxn ang="0">
                    <a:pos x="0" y="35"/>
                  </a:cxn>
                  <a:cxn ang="0">
                    <a:pos x="26" y="0"/>
                  </a:cxn>
                  <a:cxn ang="0">
                    <a:pos x="1120" y="0"/>
                  </a:cxn>
                  <a:cxn ang="0">
                    <a:pos x="1146" y="35"/>
                  </a:cxn>
                  <a:cxn ang="0">
                    <a:pos x="1146" y="737"/>
                  </a:cxn>
                </a:cxnLst>
                <a:rect l="0" t="0" r="r" b="b"/>
                <a:pathLst>
                  <a:path w="1146" h="772">
                    <a:moveTo>
                      <a:pt x="1146" y="737"/>
                    </a:moveTo>
                    <a:cubicBezTo>
                      <a:pt x="1146" y="756"/>
                      <a:pt x="1134" y="772"/>
                      <a:pt x="1120" y="772"/>
                    </a:cubicBezTo>
                    <a:cubicBezTo>
                      <a:pt x="26" y="772"/>
                      <a:pt x="26" y="772"/>
                      <a:pt x="26" y="772"/>
                    </a:cubicBezTo>
                    <a:cubicBezTo>
                      <a:pt x="12" y="772"/>
                      <a:pt x="0" y="756"/>
                      <a:pt x="0" y="737"/>
                    </a:cubicBezTo>
                    <a:cubicBezTo>
                      <a:pt x="0" y="35"/>
                      <a:pt x="0" y="35"/>
                      <a:pt x="0" y="35"/>
                    </a:cubicBezTo>
                    <a:cubicBezTo>
                      <a:pt x="0" y="16"/>
                      <a:pt x="12" y="0"/>
                      <a:pt x="26" y="0"/>
                    </a:cubicBezTo>
                    <a:cubicBezTo>
                      <a:pt x="1120" y="0"/>
                      <a:pt x="1120" y="0"/>
                      <a:pt x="1120" y="0"/>
                    </a:cubicBezTo>
                    <a:cubicBezTo>
                      <a:pt x="1134" y="0"/>
                      <a:pt x="1146" y="16"/>
                      <a:pt x="1146" y="35"/>
                    </a:cubicBezTo>
                    <a:cubicBezTo>
                      <a:pt x="1146" y="737"/>
                      <a:pt x="1146" y="737"/>
                      <a:pt x="1146" y="737"/>
                    </a:cubicBezTo>
                  </a:path>
                </a:pathLst>
              </a:custGeom>
              <a:solidFill>
                <a:schemeClr val="tx1">
                  <a:lumMod val="50000"/>
                  <a:lumOff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 name="Rectangle 13"/>
              <p:cNvSpPr>
                <a:spLocks noChangeArrowheads="1"/>
              </p:cNvSpPr>
              <p:nvPr/>
            </p:nvSpPr>
            <p:spPr bwMode="auto">
              <a:xfrm>
                <a:off x="4926007" y="1068746"/>
                <a:ext cx="1914525" cy="1181100"/>
              </a:xfrm>
              <a:prstGeom prst="rect">
                <a:avLst/>
              </a:prstGeom>
              <a:solidFill>
                <a:schemeClr val="bg1"/>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9" name="Freeform 21"/>
              <p:cNvSpPr>
                <a:spLocks/>
              </p:cNvSpPr>
              <p:nvPr/>
            </p:nvSpPr>
            <p:spPr bwMode="auto">
              <a:xfrm>
                <a:off x="4936351" y="1068746"/>
                <a:ext cx="1901825" cy="1089025"/>
              </a:xfrm>
              <a:custGeom>
                <a:avLst/>
                <a:gdLst/>
                <a:ahLst/>
                <a:cxnLst>
                  <a:cxn ang="0">
                    <a:pos x="1198" y="0"/>
                  </a:cxn>
                  <a:cxn ang="0">
                    <a:pos x="0" y="0"/>
                  </a:cxn>
                  <a:cxn ang="0">
                    <a:pos x="1198" y="686"/>
                  </a:cxn>
                  <a:cxn ang="0">
                    <a:pos x="1198" y="0"/>
                  </a:cxn>
                </a:cxnLst>
                <a:rect l="0" t="0" r="r" b="b"/>
                <a:pathLst>
                  <a:path w="1198" h="686">
                    <a:moveTo>
                      <a:pt x="1198" y="0"/>
                    </a:moveTo>
                    <a:lnTo>
                      <a:pt x="0" y="0"/>
                    </a:lnTo>
                    <a:lnTo>
                      <a:pt x="1198" y="686"/>
                    </a:lnTo>
                    <a:lnTo>
                      <a:pt x="1198" y="0"/>
                    </a:lnTo>
                    <a:close/>
                  </a:path>
                </a:pathLst>
              </a:custGeom>
              <a:solidFill>
                <a:schemeClr val="bg1">
                  <a:alpha val="23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3" name="Group 43"/>
            <p:cNvGrpSpPr/>
            <p:nvPr/>
          </p:nvGrpSpPr>
          <p:grpSpPr>
            <a:xfrm>
              <a:off x="2844800" y="2648409"/>
              <a:ext cx="2803525" cy="122237"/>
              <a:chOff x="4462463" y="2425701"/>
              <a:chExt cx="2803525" cy="122237"/>
            </a:xfrm>
          </p:grpSpPr>
          <p:sp>
            <p:nvSpPr>
              <p:cNvPr id="24" name="Freeform 15"/>
              <p:cNvSpPr>
                <a:spLocks/>
              </p:cNvSpPr>
              <p:nvPr/>
            </p:nvSpPr>
            <p:spPr bwMode="auto">
              <a:xfrm>
                <a:off x="4462463" y="2481263"/>
                <a:ext cx="2800350" cy="66675"/>
              </a:xfrm>
              <a:custGeom>
                <a:avLst/>
                <a:gdLst/>
                <a:ahLst/>
                <a:cxnLst>
                  <a:cxn ang="0">
                    <a:pos x="10" y="5"/>
                  </a:cxn>
                  <a:cxn ang="0">
                    <a:pos x="68" y="37"/>
                  </a:cxn>
                  <a:cxn ang="0">
                    <a:pos x="1487" y="37"/>
                  </a:cxn>
                  <a:cxn ang="0">
                    <a:pos x="1546" y="12"/>
                  </a:cxn>
                  <a:cxn ang="0">
                    <a:pos x="1547" y="0"/>
                  </a:cxn>
                  <a:cxn ang="0">
                    <a:pos x="10" y="5"/>
                  </a:cxn>
                </a:cxnLst>
                <a:rect l="0" t="0" r="r" b="b"/>
                <a:pathLst>
                  <a:path w="1547" h="37">
                    <a:moveTo>
                      <a:pt x="10" y="5"/>
                    </a:moveTo>
                    <a:cubicBezTo>
                      <a:pt x="10" y="5"/>
                      <a:pt x="0" y="23"/>
                      <a:pt x="68" y="37"/>
                    </a:cubicBezTo>
                    <a:cubicBezTo>
                      <a:pt x="1487" y="37"/>
                      <a:pt x="1487" y="37"/>
                      <a:pt x="1487" y="37"/>
                    </a:cubicBezTo>
                    <a:cubicBezTo>
                      <a:pt x="1487" y="37"/>
                      <a:pt x="1534" y="34"/>
                      <a:pt x="1546" y="12"/>
                    </a:cubicBezTo>
                    <a:cubicBezTo>
                      <a:pt x="1547" y="0"/>
                      <a:pt x="1547" y="0"/>
                      <a:pt x="1547" y="0"/>
                    </a:cubicBezTo>
                    <a:lnTo>
                      <a:pt x="10" y="5"/>
                    </a:lnTo>
                    <a:close/>
                  </a:path>
                </a:pathLst>
              </a:custGeom>
              <a:solidFill>
                <a:schemeClr val="bg1">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 name="Freeform 16"/>
              <p:cNvSpPr>
                <a:spLocks/>
              </p:cNvSpPr>
              <p:nvPr/>
            </p:nvSpPr>
            <p:spPr bwMode="auto">
              <a:xfrm>
                <a:off x="4478338" y="2425701"/>
                <a:ext cx="2787650" cy="84138"/>
              </a:xfrm>
              <a:custGeom>
                <a:avLst/>
                <a:gdLst/>
                <a:ahLst/>
                <a:cxnLst>
                  <a:cxn ang="0">
                    <a:pos x="1" y="0"/>
                  </a:cxn>
                  <a:cxn ang="0">
                    <a:pos x="0" y="38"/>
                  </a:cxn>
                  <a:cxn ang="0">
                    <a:pos x="16" y="43"/>
                  </a:cxn>
                  <a:cxn ang="0">
                    <a:pos x="1522" y="43"/>
                  </a:cxn>
                  <a:cxn ang="0">
                    <a:pos x="1538" y="40"/>
                  </a:cxn>
                  <a:cxn ang="0">
                    <a:pos x="1538" y="0"/>
                  </a:cxn>
                  <a:cxn ang="0">
                    <a:pos x="1" y="0"/>
                  </a:cxn>
                </a:cxnLst>
                <a:rect l="0" t="0" r="r" b="b"/>
                <a:pathLst>
                  <a:path w="1540" h="47">
                    <a:moveTo>
                      <a:pt x="1" y="0"/>
                    </a:moveTo>
                    <a:cubicBezTo>
                      <a:pt x="0" y="38"/>
                      <a:pt x="0" y="38"/>
                      <a:pt x="0" y="38"/>
                    </a:cubicBezTo>
                    <a:cubicBezTo>
                      <a:pt x="1" y="47"/>
                      <a:pt x="16" y="43"/>
                      <a:pt x="16" y="43"/>
                    </a:cubicBezTo>
                    <a:cubicBezTo>
                      <a:pt x="1522" y="43"/>
                      <a:pt x="1522" y="43"/>
                      <a:pt x="1522" y="43"/>
                    </a:cubicBezTo>
                    <a:cubicBezTo>
                      <a:pt x="1540" y="45"/>
                      <a:pt x="1538" y="40"/>
                      <a:pt x="1538" y="40"/>
                    </a:cubicBezTo>
                    <a:cubicBezTo>
                      <a:pt x="1538" y="0"/>
                      <a:pt x="1538" y="0"/>
                      <a:pt x="1538" y="0"/>
                    </a:cubicBezTo>
                    <a:lnTo>
                      <a:pt x="1" y="0"/>
                    </a:lnTo>
                    <a:close/>
                  </a:path>
                </a:pathLst>
              </a:custGeom>
              <a:gradFill>
                <a:gsLst>
                  <a:gs pos="42000">
                    <a:schemeClr val="bg1">
                      <a:lumMod val="75000"/>
                    </a:schemeClr>
                  </a:gs>
                  <a:gs pos="6000">
                    <a:schemeClr val="bg1">
                      <a:lumMod val="85000"/>
                    </a:schemeClr>
                  </a:gs>
                  <a:gs pos="0">
                    <a:schemeClr val="bg1">
                      <a:lumMod val="65000"/>
                    </a:schemeClr>
                  </a:gs>
                </a:gsLst>
                <a:lin ang="54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 name="Freeform 31"/>
              <p:cNvSpPr>
                <a:spLocks/>
              </p:cNvSpPr>
              <p:nvPr/>
            </p:nvSpPr>
            <p:spPr bwMode="auto">
              <a:xfrm>
                <a:off x="5672138" y="2425701"/>
                <a:ext cx="392113" cy="44450"/>
              </a:xfrm>
              <a:custGeom>
                <a:avLst/>
                <a:gdLst/>
                <a:ahLst/>
                <a:cxnLst>
                  <a:cxn ang="0">
                    <a:pos x="20" y="22"/>
                  </a:cxn>
                  <a:cxn ang="0">
                    <a:pos x="198" y="22"/>
                  </a:cxn>
                  <a:cxn ang="0">
                    <a:pos x="215" y="1"/>
                  </a:cxn>
                  <a:cxn ang="0">
                    <a:pos x="6" y="0"/>
                  </a:cxn>
                  <a:cxn ang="0">
                    <a:pos x="20" y="22"/>
                  </a:cxn>
                </a:cxnLst>
                <a:rect l="0" t="0" r="r" b="b"/>
                <a:pathLst>
                  <a:path w="217" h="25">
                    <a:moveTo>
                      <a:pt x="20" y="22"/>
                    </a:moveTo>
                    <a:cubicBezTo>
                      <a:pt x="198" y="22"/>
                      <a:pt x="198" y="22"/>
                      <a:pt x="198" y="22"/>
                    </a:cubicBezTo>
                    <a:cubicBezTo>
                      <a:pt x="198" y="22"/>
                      <a:pt x="217" y="25"/>
                      <a:pt x="215" y="1"/>
                    </a:cubicBezTo>
                    <a:cubicBezTo>
                      <a:pt x="6" y="0"/>
                      <a:pt x="6" y="0"/>
                      <a:pt x="6" y="0"/>
                    </a:cubicBezTo>
                    <a:cubicBezTo>
                      <a:pt x="6" y="0"/>
                      <a:pt x="0" y="20"/>
                      <a:pt x="20" y="22"/>
                    </a:cubicBezTo>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
        <p:nvSpPr>
          <p:cNvPr id="30" name="Picture Placeholder 7"/>
          <p:cNvSpPr>
            <a:spLocks noGrp="1"/>
          </p:cNvSpPr>
          <p:nvPr>
            <p:ph type="pic" sz="quarter" idx="13" hasCustomPrompt="1"/>
          </p:nvPr>
        </p:nvSpPr>
        <p:spPr>
          <a:xfrm>
            <a:off x="1639789" y="4211175"/>
            <a:ext cx="3728492" cy="2300038"/>
          </a:xfrm>
          <a:prstGeom prst="rect">
            <a:avLst/>
          </a:prstGeom>
          <a:ln>
            <a:noFill/>
          </a:ln>
        </p:spPr>
        <p:txBody>
          <a:bodyPr bIns="457200" anchor="b"/>
          <a:lstStyle>
            <a:lvl1pPr algn="ctr">
              <a:buNone/>
              <a:defRPr sz="1547">
                <a:solidFill>
                  <a:schemeClr val="tx1">
                    <a:lumMod val="50000"/>
                    <a:lumOff val="50000"/>
                  </a:schemeClr>
                </a:solidFill>
              </a:defRPr>
            </a:lvl1pPr>
          </a:lstStyle>
          <a:p>
            <a:r>
              <a:rPr lang="en-US" dirty="0" smtClean="0"/>
              <a:t>Image Holder</a:t>
            </a:r>
            <a:endParaRPr lang="en-US" dirty="0"/>
          </a:p>
        </p:txBody>
      </p:sp>
    </p:spTree>
    <p:extLst>
      <p:ext uri="{BB962C8B-B14F-4D97-AF65-F5344CB8AC3E}">
        <p14:creationId xmlns:p14="http://schemas.microsoft.com/office/powerpoint/2010/main" val="117269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animEffect transition="in" filter="wipe(up)">
                                      <p:cBhvr>
                                        <p:cTn id="11" dur="500"/>
                                        <p:tgtEl>
                                          <p:spTgt spid="15">
                                            <p:txEl>
                                              <p:pRg st="0" end="0"/>
                                            </p:txEl>
                                          </p:spTgt>
                                        </p:tgtEl>
                                      </p:cBhvr>
                                    </p:animEffect>
                                  </p:childTnLst>
                                </p:cTn>
                              </p:par>
                            </p:childTnLst>
                          </p:cTn>
                        </p:par>
                        <p:par>
                          <p:cTn id="12" fill="hold">
                            <p:stCondLst>
                              <p:cond delay="1000"/>
                            </p:stCondLst>
                            <p:childTnLst>
                              <p:par>
                                <p:cTn id="13" presetID="2" presetClass="entr" presetSubtype="4" accel="50000" decel="5000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down)">
                                      <p:cBhvr>
                                        <p:cTn id="20" dur="500"/>
                                        <p:tgtEl>
                                          <p:spTgt spid="19"/>
                                        </p:tgtEl>
                                      </p:cBhvr>
                                    </p:animEffect>
                                  </p:childTnLst>
                                </p:cTn>
                              </p:par>
                            </p:childTnLst>
                          </p:cTn>
                        </p:par>
                        <p:par>
                          <p:cTn id="21" fill="hold">
                            <p:stCondLst>
                              <p:cond delay="2000"/>
                            </p:stCondLst>
                            <p:childTnLst>
                              <p:par>
                                <p:cTn id="22" presetID="2" presetClass="entr" presetSubtype="4" accel="50000" decel="5000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ppt_x"/>
                                          </p:val>
                                        </p:tav>
                                        <p:tav tm="100000">
                                          <p:val>
                                            <p:strVal val="#ppt_x"/>
                                          </p:val>
                                        </p:tav>
                                      </p:tavLst>
                                    </p:anim>
                                    <p:anim calcmode="lin" valueType="num">
                                      <p:cBhvr additive="base">
                                        <p:cTn id="25" dur="500" fill="hold"/>
                                        <p:tgtEl>
                                          <p:spTgt spid="21"/>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ipe(down)">
                                      <p:cBhvr>
                                        <p:cTn id="2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build="p">
        <p:tmplLst>
          <p:tmpl lvl="1">
            <p:tnLst>
              <p:par>
                <p:cTn presetID="22" presetClass="entr" presetSubtype="1"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wipe(up)">
                      <p:cBhvr>
                        <p:cTn dur="500"/>
                        <p:tgtEl>
                          <p:spTgt spid="15"/>
                        </p:tgtEl>
                      </p:cBhvr>
                    </p:animEffect>
                  </p:childTnLst>
                </p:cTn>
              </p:par>
            </p:tnLst>
          </p:tmpl>
        </p:tmplLst>
      </p:bldP>
      <p:bldP spid="19" grpId="0"/>
      <p:bldP spid="30"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DD615DFD-8505-4C7B-90FE-F45A3565472F}" type="datetimeFigureOut">
              <a:rPr lang="zh-CN" altLang="en-US" smtClean="0"/>
              <a:t>2017/5/30</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27406F3C-FA24-4A80-8CD4-EE5698C541FD}" type="slidenum">
              <a:rPr lang="zh-CN" altLang="en-US" smtClean="0"/>
              <a:t>‹#›</a:t>
            </a:fld>
            <a:endParaRPr lang="zh-CN" altLang="en-US"/>
          </a:p>
        </p:txBody>
      </p:sp>
    </p:spTree>
    <p:extLst>
      <p:ext uri="{BB962C8B-B14F-4D97-AF65-F5344CB8AC3E}">
        <p14:creationId xmlns:p14="http://schemas.microsoft.com/office/powerpoint/2010/main" val="3332929234"/>
      </p:ext>
    </p:extLst>
  </p:cSld>
  <p:clrMap bg1="lt1" tx1="dk1" bg2="lt2" tx2="dk2" accent1="accent1" accent2="accent2" accent3="accent3" accent4="accent4" accent5="accent5" accent6="accent6" hlink="hlink" folHlink="folHlink"/>
  <p:sldLayoutIdLst>
    <p:sldLayoutId id="2147483945" r:id="rId1"/>
    <p:sldLayoutId id="2147484047" r:id="rId2"/>
    <p:sldLayoutId id="2147484048" r:id="rId3"/>
    <p:sldLayoutId id="2147484049" r:id="rId4"/>
    <p:sldLayoutId id="2147484051" r:id="rId5"/>
    <p:sldLayoutId id="2147484052" r:id="rId6"/>
    <p:sldLayoutId id="2147484053" r:id="rId7"/>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858750" cy="7232650"/>
          </a:xfrm>
          <a:prstGeom prst="rect">
            <a:avLst/>
          </a:prstGeom>
          <a:blipFill dpi="0" rotWithShape="1">
            <a:blip r:embed="rId5">
              <a:extLst>
                <a:ext uri="{BEBA8EAE-BF5A-486C-A8C5-ECC9F3942E4B}">
                  <a14:imgProps xmlns:a14="http://schemas.microsoft.com/office/drawing/2010/main">
                    <a14:imgLayer r:embed="rId6">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t="-56529" b="-351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2438401" y="1528093"/>
            <a:ext cx="7981950" cy="923330"/>
          </a:xfrm>
          <a:prstGeom prst="rect">
            <a:avLst/>
          </a:prstGeom>
          <a:noFill/>
          <a:ln>
            <a:noFill/>
          </a:ln>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000" b="1" dirty="0" smtClean="0">
                <a:solidFill>
                  <a:schemeClr val="accent1">
                    <a:lumMod val="75000"/>
                  </a:schemeClr>
                </a:solidFill>
                <a:cs typeface="Arial" panose="020B0604020202020204" pitchFamily="34" charset="0"/>
              </a:rPr>
              <a:t>毕业答辩论文设计</a:t>
            </a:r>
            <a:r>
              <a:rPr lang="en-US" altLang="zh-CN" sz="6000" b="1" dirty="0" smtClean="0">
                <a:solidFill>
                  <a:schemeClr val="accent1">
                    <a:lumMod val="75000"/>
                  </a:schemeClr>
                </a:solidFill>
                <a:cs typeface="Arial" panose="020B0604020202020204" pitchFamily="34" charset="0"/>
              </a:rPr>
              <a:t>PPT</a:t>
            </a:r>
            <a:endParaRPr lang="zh-CN" altLang="en-US" sz="6600" b="1" dirty="0">
              <a:solidFill>
                <a:schemeClr val="accent1">
                  <a:lumMod val="75000"/>
                </a:schemeClr>
              </a:solidFill>
              <a:cs typeface="Arial" panose="020B0604020202020204" pitchFamily="34" charset="0"/>
            </a:endParaRPr>
          </a:p>
        </p:txBody>
      </p:sp>
      <p:sp>
        <p:nvSpPr>
          <p:cNvPr id="8" name="矩形 259"/>
          <p:cNvSpPr>
            <a:spLocks noChangeArrowheads="1"/>
          </p:cNvSpPr>
          <p:nvPr/>
        </p:nvSpPr>
        <p:spPr bwMode="auto">
          <a:xfrm>
            <a:off x="2818247" y="2464197"/>
            <a:ext cx="7222256" cy="307777"/>
          </a:xfrm>
          <a:prstGeom prst="rect">
            <a:avLst/>
          </a:prstGeom>
          <a:noFill/>
          <a:ln>
            <a:noFill/>
          </a:ln>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000" dirty="0" smtClean="0">
                <a:solidFill>
                  <a:schemeClr val="accent1">
                    <a:lumMod val="75000"/>
                  </a:schemeClr>
                </a:solidFill>
                <a:cs typeface="Arial" panose="020B0604020202020204" pitchFamily="34" charset="0"/>
              </a:rPr>
              <a:t>GRADUATION THESIS REPLY DESIGN PPT</a:t>
            </a:r>
            <a:endParaRPr lang="zh-CN" altLang="en-US" sz="2000" dirty="0">
              <a:solidFill>
                <a:schemeClr val="accent1">
                  <a:lumMod val="75000"/>
                </a:schemeClr>
              </a:solidFill>
              <a:cs typeface="Arial" panose="020B0604020202020204" pitchFamily="34" charset="0"/>
            </a:endParaRPr>
          </a:p>
        </p:txBody>
      </p:sp>
      <p:sp>
        <p:nvSpPr>
          <p:cNvPr id="6" name="矩形 259"/>
          <p:cNvSpPr>
            <a:spLocks noChangeArrowheads="1"/>
          </p:cNvSpPr>
          <p:nvPr/>
        </p:nvSpPr>
        <p:spPr bwMode="auto">
          <a:xfrm>
            <a:off x="2684236" y="3256285"/>
            <a:ext cx="7490278" cy="369332"/>
          </a:xfrm>
          <a:prstGeom prst="rect">
            <a:avLst/>
          </a:prstGeom>
          <a:noFill/>
          <a:ln>
            <a:noFill/>
          </a:ln>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a:buNone/>
            </a:pPr>
            <a:r>
              <a:rPr lang="en-US" altLang="zh-CN" sz="800" dirty="0">
                <a:solidFill>
                  <a:schemeClr val="accent1">
                    <a:lumMod val="75000"/>
                  </a:schemeClr>
                </a:solidFill>
                <a:cs typeface="Arial" panose="020B0604020202020204" pitchFamily="34" charset="0"/>
              </a:rPr>
              <a:t>Please replace the text, modify the text, you can also copy your content directly to this. Please replace the text, modify the text, you can also copy your content directly to this</a:t>
            </a:r>
            <a:r>
              <a:rPr lang="en-US" altLang="zh-CN" sz="800" dirty="0" smtClean="0">
                <a:solidFill>
                  <a:schemeClr val="accent1">
                    <a:lumMod val="75000"/>
                  </a:schemeClr>
                </a:solidFill>
                <a:cs typeface="Arial" panose="020B0604020202020204" pitchFamily="34" charset="0"/>
              </a:rPr>
              <a:t>.</a:t>
            </a:r>
            <a:r>
              <a:rPr lang="en-US" altLang="zh-CN" sz="800" dirty="0">
                <a:solidFill>
                  <a:schemeClr val="accent1">
                    <a:lumMod val="75000"/>
                  </a:schemeClr>
                </a:solidFill>
                <a:cs typeface="Arial" panose="020B0604020202020204" pitchFamily="34" charset="0"/>
              </a:rPr>
              <a:t> Please replace the text, modify the text, you can also copy your content directly to this. Please replace the text, modify the text, you can also copy your content directly to this</a:t>
            </a:r>
            <a:r>
              <a:rPr lang="en-US" altLang="zh-CN" sz="800" dirty="0" smtClean="0">
                <a:solidFill>
                  <a:schemeClr val="accent1">
                    <a:lumMod val="75000"/>
                  </a:schemeClr>
                </a:solidFill>
                <a:cs typeface="Arial" panose="020B0604020202020204" pitchFamily="34" charset="0"/>
              </a:rPr>
              <a:t>.</a:t>
            </a:r>
            <a:endParaRPr lang="zh-CN" altLang="en-US" sz="800" dirty="0">
              <a:solidFill>
                <a:schemeClr val="accent1">
                  <a:lumMod val="75000"/>
                </a:schemeClr>
              </a:solidFill>
              <a:cs typeface="Arial" panose="020B0604020202020204" pitchFamily="34" charset="0"/>
            </a:endParaRPr>
          </a:p>
        </p:txBody>
      </p:sp>
      <p:pic>
        <p:nvPicPr>
          <p:cNvPr id="2" name="PPT背景音乐">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124575" y="-756138"/>
            <a:ext cx="609600" cy="609600"/>
          </a:xfrm>
          <a:prstGeom prst="rect">
            <a:avLst/>
          </a:prstGeom>
        </p:spPr>
      </p:pic>
      <p:sp>
        <p:nvSpPr>
          <p:cNvPr id="9" name="TextBox 25"/>
          <p:cNvSpPr txBox="1"/>
          <p:nvPr/>
        </p:nvSpPr>
        <p:spPr>
          <a:xfrm>
            <a:off x="4125119" y="2824237"/>
            <a:ext cx="4304341" cy="307777"/>
          </a:xfrm>
          <a:prstGeom prst="rect">
            <a:avLst/>
          </a:prstGeom>
          <a:solidFill>
            <a:schemeClr val="tx2">
              <a:lumMod val="40000"/>
              <a:lumOff val="60000"/>
            </a:schemeClr>
          </a:solidFill>
        </p:spPr>
        <p:txBody>
          <a:bodyPr wrap="square" rtlCol="0">
            <a:spAutoFit/>
          </a:bodyPr>
          <a:lstStyle>
            <a:defPPr>
              <a:defRPr lang="zh-CN"/>
            </a:defPPr>
            <a:lvl1pPr>
              <a:defRPr>
                <a:solidFill>
                  <a:schemeClr val="bg1"/>
                </a:solidFill>
                <a:latin typeface="微软雅黑" pitchFamily="34" charset="-122"/>
                <a:ea typeface="微软雅黑" pitchFamily="34" charset="-122"/>
              </a:defRPr>
            </a:lvl1pPr>
          </a:lstStyle>
          <a:p>
            <a:pPr algn="ctr"/>
            <a:r>
              <a:rPr lang="zh-CN" altLang="en-US" sz="1400" dirty="0">
                <a:solidFill>
                  <a:schemeClr val="tx2">
                    <a:lumMod val="50000"/>
                  </a:schemeClr>
                </a:solidFill>
              </a:rPr>
              <a:t>答辩人</a:t>
            </a:r>
            <a:r>
              <a:rPr lang="zh-CN" altLang="en-US" sz="1400" dirty="0" smtClean="0">
                <a:solidFill>
                  <a:schemeClr val="tx2">
                    <a:lumMod val="50000"/>
                  </a:schemeClr>
                </a:solidFill>
              </a:rPr>
              <a:t>：树灵视觉</a:t>
            </a:r>
            <a:r>
              <a:rPr lang="en-US" altLang="zh-CN" sz="1400" dirty="0" smtClean="0">
                <a:solidFill>
                  <a:schemeClr val="tx2">
                    <a:lumMod val="50000"/>
                  </a:schemeClr>
                </a:solidFill>
              </a:rPr>
              <a:t>  </a:t>
            </a:r>
            <a:r>
              <a:rPr lang="zh-CN" altLang="en-US" sz="1400" dirty="0" smtClean="0">
                <a:solidFill>
                  <a:schemeClr val="tx2">
                    <a:lumMod val="50000"/>
                  </a:schemeClr>
                </a:solidFill>
              </a:rPr>
              <a:t>导师：树灵视觉旗舰店</a:t>
            </a:r>
            <a:r>
              <a:rPr lang="en-US" altLang="zh-CN" sz="1400" dirty="0" smtClean="0">
                <a:solidFill>
                  <a:schemeClr val="tx2">
                    <a:lumMod val="50000"/>
                  </a:schemeClr>
                </a:solidFill>
              </a:rPr>
              <a:t>  </a:t>
            </a:r>
            <a:endParaRPr lang="zh-CN" altLang="en-US" sz="1400" dirty="0">
              <a:solidFill>
                <a:schemeClr val="tx2">
                  <a:lumMod val="50000"/>
                </a:schemeClr>
              </a:solidFill>
            </a:endParaRPr>
          </a:p>
        </p:txBody>
      </p:sp>
    </p:spTree>
    <p:extLst>
      <p:ext uri="{BB962C8B-B14F-4D97-AF65-F5344CB8AC3E}">
        <p14:creationId xmlns:p14="http://schemas.microsoft.com/office/powerpoint/2010/main" val="6051058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 calcmode="lin" valueType="num">
                                      <p:cBhvr>
                                        <p:cTn id="1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7"/>
                                        </p:tgtEl>
                                      </p:cBhvr>
                                    </p:animEffect>
                                  </p:childTnLst>
                                </p:cTn>
                              </p:par>
                            </p:childTnLst>
                          </p:cTn>
                        </p:par>
                        <p:par>
                          <p:cTn id="22" fill="hold">
                            <p:stCondLst>
                              <p:cond delay="2000"/>
                            </p:stCondLst>
                            <p:childTnLst>
                              <p:par>
                                <p:cTn id="23" presetID="26" presetClass="emph" presetSubtype="0" fill="hold" grpId="1" nodeType="afterEffect">
                                  <p:stCondLst>
                                    <p:cond delay="0"/>
                                  </p:stCondLst>
                                  <p:iterate type="lt">
                                    <p:tmPct val="0"/>
                                  </p:iterate>
                                  <p:childTnLst>
                                    <p:animEffect transition="out" filter="fade">
                                      <p:cBhvr>
                                        <p:cTn id="24" dur="500" tmFilter="0, 0; .2, .5; .8, .5; 1, 0"/>
                                        <p:tgtEl>
                                          <p:spTgt spid="7"/>
                                        </p:tgtEl>
                                      </p:cBhvr>
                                    </p:animEffect>
                                    <p:animScale>
                                      <p:cBhvr>
                                        <p:cTn id="25" dur="250" autoRev="1" fill="hold"/>
                                        <p:tgtEl>
                                          <p:spTgt spid="7"/>
                                        </p:tgtEl>
                                      </p:cBhvr>
                                      <p:by x="105000" y="105000"/>
                                    </p:animScale>
                                  </p:childTnLst>
                                </p:cTn>
                              </p:par>
                            </p:childTnLst>
                          </p:cTn>
                        </p:par>
                        <p:par>
                          <p:cTn id="26" fill="hold">
                            <p:stCondLst>
                              <p:cond delay="2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8"/>
                                        </p:tgtEl>
                                        <p:attrNameLst>
                                          <p:attrName>ppt_y</p:attrName>
                                        </p:attrNameLst>
                                      </p:cBhvr>
                                      <p:tavLst>
                                        <p:tav tm="0">
                                          <p:val>
                                            <p:strVal val="#ppt_y"/>
                                          </p:val>
                                        </p:tav>
                                        <p:tav tm="100000">
                                          <p:val>
                                            <p:strVal val="#ppt_y"/>
                                          </p:val>
                                        </p:tav>
                                      </p:tavLst>
                                    </p:anim>
                                    <p:anim calcmode="lin" valueType="num">
                                      <p:cBhvr>
                                        <p:cTn id="3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8"/>
                                        </p:tgtEl>
                                      </p:cBhvr>
                                    </p:animEffect>
                                  </p:childTnLst>
                                </p:cTn>
                              </p:par>
                            </p:childTnLst>
                          </p:cTn>
                        </p:par>
                        <p:par>
                          <p:cTn id="34" fill="hold">
                            <p:stCondLst>
                              <p:cond delay="4450"/>
                            </p:stCondLst>
                            <p:childTnLst>
                              <p:par>
                                <p:cTn id="35" presetID="26" presetClass="emph" presetSubtype="0" fill="hold" grpId="1" nodeType="afterEffect">
                                  <p:stCondLst>
                                    <p:cond delay="0"/>
                                  </p:stCondLst>
                                  <p:iterate type="lt">
                                    <p:tmPct val="0"/>
                                  </p:iterate>
                                  <p:childTnLst>
                                    <p:animEffect transition="out" filter="fade">
                                      <p:cBhvr>
                                        <p:cTn id="36" dur="500" tmFilter="0, 0; .2, .5; .8, .5; 1, 0"/>
                                        <p:tgtEl>
                                          <p:spTgt spid="8"/>
                                        </p:tgtEl>
                                      </p:cBhvr>
                                    </p:animEffect>
                                    <p:animScale>
                                      <p:cBhvr>
                                        <p:cTn id="37" dur="250" autoRev="1" fill="hold"/>
                                        <p:tgtEl>
                                          <p:spTgt spid="8"/>
                                        </p:tgtEl>
                                      </p:cBhvr>
                                      <p:by x="105000" y="105000"/>
                                    </p:animScale>
                                  </p:childTnLst>
                                </p:cTn>
                              </p:par>
                            </p:childTnLst>
                          </p:cTn>
                        </p:par>
                        <p:par>
                          <p:cTn id="38" fill="hold">
                            <p:stCondLst>
                              <p:cond delay="495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6"/>
                                        </p:tgtEl>
                                        <p:attrNameLst>
                                          <p:attrName>style.visibility</p:attrName>
                                        </p:attrNameLst>
                                      </p:cBhvr>
                                      <p:to>
                                        <p:strVal val="visible"/>
                                      </p:to>
                                    </p:set>
                                    <p:anim calcmode="lin" valueType="num">
                                      <p:cBhvr>
                                        <p:cTn id="4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6"/>
                                        </p:tgtEl>
                                        <p:attrNameLst>
                                          <p:attrName>ppt_y</p:attrName>
                                        </p:attrNameLst>
                                      </p:cBhvr>
                                      <p:tavLst>
                                        <p:tav tm="0">
                                          <p:val>
                                            <p:strVal val="#ppt_y"/>
                                          </p:val>
                                        </p:tav>
                                        <p:tav tm="100000">
                                          <p:val>
                                            <p:strVal val="#ppt_y"/>
                                          </p:val>
                                        </p:tav>
                                      </p:tavLst>
                                    </p:anim>
                                    <p:anim calcmode="lin" valueType="num">
                                      <p:cBhvr>
                                        <p:cTn id="4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6"/>
                                        </p:tgtEl>
                                      </p:cBhvr>
                                    </p:animEffect>
                                  </p:childTnLst>
                                </p:cTn>
                              </p:par>
                            </p:childTnLst>
                          </p:cTn>
                        </p:par>
                        <p:par>
                          <p:cTn id="46" fill="hold">
                            <p:stCondLst>
                              <p:cond delay="20400"/>
                            </p:stCondLst>
                            <p:childTnLst>
                              <p:par>
                                <p:cTn id="47" presetID="26" presetClass="emph" presetSubtype="0" fill="hold" grpId="1" nodeType="afterEffect">
                                  <p:stCondLst>
                                    <p:cond delay="0"/>
                                  </p:stCondLst>
                                  <p:iterate type="lt">
                                    <p:tmPct val="0"/>
                                  </p:iterate>
                                  <p:childTnLst>
                                    <p:animEffect transition="out" filter="fade">
                                      <p:cBhvr>
                                        <p:cTn id="48" dur="500" tmFilter="0, 0; .2, .5; .8, .5; 1, 0"/>
                                        <p:tgtEl>
                                          <p:spTgt spid="6"/>
                                        </p:tgtEl>
                                      </p:cBhvr>
                                    </p:animEffect>
                                    <p:animScale>
                                      <p:cBhvr>
                                        <p:cTn id="49" dur="250" autoRev="1" fill="hold"/>
                                        <p:tgtEl>
                                          <p:spTgt spid="6"/>
                                        </p:tgtEl>
                                      </p:cBhvr>
                                      <p:by x="105000" y="105000"/>
                                    </p:animScale>
                                  </p:childTnLst>
                                </p:cTn>
                              </p:par>
                              <p:par>
                                <p:cTn id="50" presetID="49" presetClass="entr" presetSubtype="0" decel="100000" fill="hold" grpId="0" nodeType="withEffect">
                                  <p:stCondLst>
                                    <p:cond delay="250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anim calcmode="lin" valueType="num">
                                      <p:cBhvr>
                                        <p:cTn id="54" dur="500" fill="hold"/>
                                        <p:tgtEl>
                                          <p:spTgt spid="9"/>
                                        </p:tgtEl>
                                        <p:attrNameLst>
                                          <p:attrName>style.rotation</p:attrName>
                                        </p:attrNameLst>
                                      </p:cBhvr>
                                      <p:tavLst>
                                        <p:tav tm="0">
                                          <p:val>
                                            <p:fltVal val="360"/>
                                          </p:val>
                                        </p:tav>
                                        <p:tav tm="100000">
                                          <p:val>
                                            <p:fltVal val="0"/>
                                          </p:val>
                                        </p:tav>
                                      </p:tavLst>
                                    </p:anim>
                                    <p:animEffect transition="in" filter="fade">
                                      <p:cBhvr>
                                        <p:cTn id="5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6" repeatCount="indefinite" fill="remove" display="0">
                  <p:stCondLst>
                    <p:cond delay="indefinite"/>
                  </p:stCondLst>
                  <p:endCondLst>
                    <p:cond evt="onStopAudio" delay="0">
                      <p:tgtEl>
                        <p:sldTgt/>
                      </p:tgtEl>
                    </p:cond>
                  </p:endCondLst>
                </p:cTn>
                <p:tgtEl>
                  <p:spTgt spid="2"/>
                </p:tgtEl>
              </p:cMediaNode>
            </p:audio>
          </p:childTnLst>
        </p:cTn>
      </p:par>
    </p:tnLst>
    <p:bldLst>
      <p:bldP spid="4" grpId="0" animBg="1"/>
      <p:bldP spid="7" grpId="0"/>
      <p:bldP spid="7" grpId="1"/>
      <p:bldP spid="8" grpId="0"/>
      <p:bldP spid="8" grpId="1"/>
      <p:bldP spid="6" grpId="0"/>
      <p:bldP spid="6" grpId="1"/>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Plaque 36"/>
          <p:cNvSpPr/>
          <p:nvPr/>
        </p:nvSpPr>
        <p:spPr>
          <a:xfrm>
            <a:off x="2220492" y="2542227"/>
            <a:ext cx="1366800" cy="1366800"/>
          </a:xfrm>
          <a:prstGeom prst="plaque">
            <a:avLst/>
          </a:prstGeom>
          <a:noFill/>
          <a:ln w="381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8" name="Plaque 37"/>
          <p:cNvSpPr/>
          <p:nvPr/>
        </p:nvSpPr>
        <p:spPr>
          <a:xfrm>
            <a:off x="3993859" y="2542227"/>
            <a:ext cx="1366800" cy="1366800"/>
          </a:xfrm>
          <a:prstGeom prst="plaque">
            <a:avLst/>
          </a:prstGeom>
          <a:noFill/>
          <a:ln w="381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9" name="Plaque 38"/>
          <p:cNvSpPr/>
          <p:nvPr/>
        </p:nvSpPr>
        <p:spPr>
          <a:xfrm>
            <a:off x="5730666" y="2542227"/>
            <a:ext cx="1366800" cy="1366800"/>
          </a:xfrm>
          <a:prstGeom prst="plaque">
            <a:avLst/>
          </a:prstGeom>
          <a:noFill/>
          <a:ln w="38100">
            <a:solidFill>
              <a:schemeClr val="accent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0" name="Plaque 39"/>
          <p:cNvSpPr/>
          <p:nvPr/>
        </p:nvSpPr>
        <p:spPr>
          <a:xfrm>
            <a:off x="7512271" y="2542227"/>
            <a:ext cx="1366800" cy="1366800"/>
          </a:xfrm>
          <a:prstGeom prst="plaque">
            <a:avLst/>
          </a:prstGeom>
          <a:noFill/>
          <a:ln w="38100">
            <a:solidFill>
              <a:schemeClr val="accent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1" name="Plaque 40"/>
          <p:cNvSpPr/>
          <p:nvPr/>
        </p:nvSpPr>
        <p:spPr>
          <a:xfrm>
            <a:off x="9293876" y="2542227"/>
            <a:ext cx="1366800" cy="1366800"/>
          </a:xfrm>
          <a:prstGeom prst="plaque">
            <a:avLst/>
          </a:prstGeom>
          <a:noFill/>
          <a:ln w="38100">
            <a:solidFill>
              <a:schemeClr val="accent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 name="TextBox 3"/>
          <p:cNvSpPr txBox="1"/>
          <p:nvPr/>
        </p:nvSpPr>
        <p:spPr>
          <a:xfrm>
            <a:off x="12451856" y="6579169"/>
            <a:ext cx="548358" cy="287130"/>
          </a:xfrm>
          <a:prstGeom prst="rect">
            <a:avLst/>
          </a:prstGeom>
          <a:noFill/>
        </p:spPr>
        <p:txBody>
          <a:bodyPr wrap="square" rtlCol="0">
            <a:spAutoFit/>
          </a:bodyPr>
          <a:lstStyle/>
          <a:p>
            <a:fld id="{F3C5028F-8D3B-45CC-A1ED-22F09E87F5E5}" type="slidenum">
              <a:rPr lang="id-ID" sz="1266">
                <a:solidFill>
                  <a:schemeClr val="bg1"/>
                </a:solidFill>
              </a:rPr>
              <a:t>10</a:t>
            </a:fld>
            <a:endParaRPr lang="id-ID" sz="1266" dirty="0">
              <a:solidFill>
                <a:schemeClr val="bg1"/>
              </a:solidFill>
            </a:endParaRPr>
          </a:p>
        </p:txBody>
      </p:sp>
      <p:grpSp>
        <p:nvGrpSpPr>
          <p:cNvPr id="23" name="Group 22"/>
          <p:cNvGrpSpPr>
            <a:grpSpLocks noChangeAspect="1"/>
          </p:cNvGrpSpPr>
          <p:nvPr/>
        </p:nvGrpSpPr>
        <p:grpSpPr>
          <a:xfrm>
            <a:off x="2494086" y="2888776"/>
            <a:ext cx="819615" cy="763933"/>
            <a:chOff x="1687637" y="550581"/>
            <a:chExt cx="452247" cy="421522"/>
          </a:xfrm>
          <a:noFill/>
        </p:grpSpPr>
        <p:sp>
          <p:nvSpPr>
            <p:cNvPr id="24" name="Freeform 5"/>
            <p:cNvSpPr>
              <a:spLocks/>
            </p:cNvSpPr>
            <p:nvPr/>
          </p:nvSpPr>
          <p:spPr bwMode="auto">
            <a:xfrm>
              <a:off x="1747648" y="912091"/>
              <a:ext cx="332224" cy="60012"/>
            </a:xfrm>
            <a:custGeom>
              <a:avLst/>
              <a:gdLst>
                <a:gd name="T0" fmla="*/ 287 w 292"/>
                <a:gd name="T1" fmla="*/ 0 h 53"/>
                <a:gd name="T2" fmla="*/ 6 w 292"/>
                <a:gd name="T3" fmla="*/ 0 h 53"/>
                <a:gd name="T4" fmla="*/ 0 w 292"/>
                <a:gd name="T5" fmla="*/ 5 h 53"/>
                <a:gd name="T6" fmla="*/ 0 w 292"/>
                <a:gd name="T7" fmla="*/ 48 h 53"/>
                <a:gd name="T8" fmla="*/ 6 w 292"/>
                <a:gd name="T9" fmla="*/ 53 h 53"/>
                <a:gd name="T10" fmla="*/ 287 w 292"/>
                <a:gd name="T11" fmla="*/ 53 h 53"/>
                <a:gd name="T12" fmla="*/ 292 w 292"/>
                <a:gd name="T13" fmla="*/ 48 h 53"/>
                <a:gd name="T14" fmla="*/ 292 w 292"/>
                <a:gd name="T15" fmla="*/ 5 h 53"/>
                <a:gd name="T16" fmla="*/ 287 w 292"/>
                <a:gd name="T17"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2" h="53">
                  <a:moveTo>
                    <a:pt x="287" y="0"/>
                  </a:moveTo>
                  <a:cubicBezTo>
                    <a:pt x="6" y="0"/>
                    <a:pt x="6" y="0"/>
                    <a:pt x="6" y="0"/>
                  </a:cubicBezTo>
                  <a:cubicBezTo>
                    <a:pt x="3" y="0"/>
                    <a:pt x="0" y="2"/>
                    <a:pt x="0" y="5"/>
                  </a:cubicBezTo>
                  <a:cubicBezTo>
                    <a:pt x="0" y="48"/>
                    <a:pt x="0" y="48"/>
                    <a:pt x="0" y="48"/>
                  </a:cubicBezTo>
                  <a:cubicBezTo>
                    <a:pt x="0" y="51"/>
                    <a:pt x="3" y="53"/>
                    <a:pt x="6" y="53"/>
                  </a:cubicBezTo>
                  <a:cubicBezTo>
                    <a:pt x="287" y="53"/>
                    <a:pt x="287" y="53"/>
                    <a:pt x="287" y="53"/>
                  </a:cubicBezTo>
                  <a:cubicBezTo>
                    <a:pt x="290" y="53"/>
                    <a:pt x="292" y="51"/>
                    <a:pt x="292" y="48"/>
                  </a:cubicBezTo>
                  <a:cubicBezTo>
                    <a:pt x="292" y="5"/>
                    <a:pt x="292" y="5"/>
                    <a:pt x="292" y="5"/>
                  </a:cubicBezTo>
                  <a:cubicBezTo>
                    <a:pt x="292" y="2"/>
                    <a:pt x="290" y="0"/>
                    <a:pt x="287" y="0"/>
                  </a:cubicBezTo>
                  <a:close/>
                </a:path>
              </a:pathLst>
            </a:custGeom>
            <a:grpFill/>
            <a:ln w="25400">
              <a:solidFill>
                <a:schemeClr val="accent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p>
          </p:txBody>
        </p:sp>
        <p:sp>
          <p:nvSpPr>
            <p:cNvPr id="25" name="Freeform 6"/>
            <p:cNvSpPr>
              <a:spLocks/>
            </p:cNvSpPr>
            <p:nvPr/>
          </p:nvSpPr>
          <p:spPr bwMode="auto">
            <a:xfrm>
              <a:off x="1687637" y="550581"/>
              <a:ext cx="452247" cy="331744"/>
            </a:xfrm>
            <a:custGeom>
              <a:avLst/>
              <a:gdLst>
                <a:gd name="T0" fmla="*/ 398 w 398"/>
                <a:gd name="T1" fmla="*/ 40 h 292"/>
                <a:gd name="T2" fmla="*/ 358 w 398"/>
                <a:gd name="T3" fmla="*/ 0 h 292"/>
                <a:gd name="T4" fmla="*/ 318 w 398"/>
                <a:gd name="T5" fmla="*/ 40 h 292"/>
                <a:gd name="T6" fmla="*/ 335 w 398"/>
                <a:gd name="T7" fmla="*/ 72 h 292"/>
                <a:gd name="T8" fmla="*/ 265 w 398"/>
                <a:gd name="T9" fmla="*/ 212 h 292"/>
                <a:gd name="T10" fmla="*/ 219 w 398"/>
                <a:gd name="T11" fmla="*/ 74 h 292"/>
                <a:gd name="T12" fmla="*/ 239 w 398"/>
                <a:gd name="T13" fmla="*/ 40 h 292"/>
                <a:gd name="T14" fmla="*/ 199 w 398"/>
                <a:gd name="T15" fmla="*/ 0 h 292"/>
                <a:gd name="T16" fmla="*/ 159 w 398"/>
                <a:gd name="T17" fmla="*/ 40 h 292"/>
                <a:gd name="T18" fmla="*/ 179 w 398"/>
                <a:gd name="T19" fmla="*/ 74 h 292"/>
                <a:gd name="T20" fmla="*/ 133 w 398"/>
                <a:gd name="T21" fmla="*/ 212 h 292"/>
                <a:gd name="T22" fmla="*/ 63 w 398"/>
                <a:gd name="T23" fmla="*/ 72 h 292"/>
                <a:gd name="T24" fmla="*/ 80 w 398"/>
                <a:gd name="T25" fmla="*/ 40 h 292"/>
                <a:gd name="T26" fmla="*/ 40 w 398"/>
                <a:gd name="T27" fmla="*/ 0 h 292"/>
                <a:gd name="T28" fmla="*/ 0 w 398"/>
                <a:gd name="T29" fmla="*/ 40 h 292"/>
                <a:gd name="T30" fmla="*/ 29 w 398"/>
                <a:gd name="T31" fmla="*/ 78 h 292"/>
                <a:gd name="T32" fmla="*/ 53 w 398"/>
                <a:gd name="T33" fmla="*/ 292 h 292"/>
                <a:gd name="T34" fmla="*/ 345 w 398"/>
                <a:gd name="T35" fmla="*/ 292 h 292"/>
                <a:gd name="T36" fmla="*/ 369 w 398"/>
                <a:gd name="T37" fmla="*/ 78 h 292"/>
                <a:gd name="T38" fmla="*/ 398 w 398"/>
                <a:gd name="T39" fmla="*/ 4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8" h="292">
                  <a:moveTo>
                    <a:pt x="398" y="40"/>
                  </a:moveTo>
                  <a:cubicBezTo>
                    <a:pt x="398" y="18"/>
                    <a:pt x="380" y="0"/>
                    <a:pt x="358" y="0"/>
                  </a:cubicBezTo>
                  <a:cubicBezTo>
                    <a:pt x="336" y="0"/>
                    <a:pt x="318" y="18"/>
                    <a:pt x="318" y="40"/>
                  </a:cubicBezTo>
                  <a:cubicBezTo>
                    <a:pt x="318" y="53"/>
                    <a:pt x="325" y="65"/>
                    <a:pt x="335" y="72"/>
                  </a:cubicBezTo>
                  <a:cubicBezTo>
                    <a:pt x="265" y="212"/>
                    <a:pt x="265" y="212"/>
                    <a:pt x="265" y="212"/>
                  </a:cubicBezTo>
                  <a:cubicBezTo>
                    <a:pt x="219" y="74"/>
                    <a:pt x="219" y="74"/>
                    <a:pt x="219" y="74"/>
                  </a:cubicBezTo>
                  <a:cubicBezTo>
                    <a:pt x="231" y="67"/>
                    <a:pt x="239" y="54"/>
                    <a:pt x="239" y="40"/>
                  </a:cubicBezTo>
                  <a:cubicBezTo>
                    <a:pt x="239" y="18"/>
                    <a:pt x="221" y="0"/>
                    <a:pt x="199" y="0"/>
                  </a:cubicBezTo>
                  <a:cubicBezTo>
                    <a:pt x="177" y="0"/>
                    <a:pt x="159" y="18"/>
                    <a:pt x="159" y="40"/>
                  </a:cubicBezTo>
                  <a:cubicBezTo>
                    <a:pt x="159" y="54"/>
                    <a:pt x="167" y="67"/>
                    <a:pt x="179" y="74"/>
                  </a:cubicBezTo>
                  <a:cubicBezTo>
                    <a:pt x="133" y="212"/>
                    <a:pt x="133" y="212"/>
                    <a:pt x="133" y="212"/>
                  </a:cubicBezTo>
                  <a:cubicBezTo>
                    <a:pt x="63" y="72"/>
                    <a:pt x="63" y="72"/>
                    <a:pt x="63" y="72"/>
                  </a:cubicBezTo>
                  <a:cubicBezTo>
                    <a:pt x="73" y="65"/>
                    <a:pt x="80" y="53"/>
                    <a:pt x="80" y="40"/>
                  </a:cubicBezTo>
                  <a:cubicBezTo>
                    <a:pt x="80" y="18"/>
                    <a:pt x="62" y="0"/>
                    <a:pt x="40" y="0"/>
                  </a:cubicBezTo>
                  <a:cubicBezTo>
                    <a:pt x="18" y="0"/>
                    <a:pt x="0" y="18"/>
                    <a:pt x="0" y="40"/>
                  </a:cubicBezTo>
                  <a:cubicBezTo>
                    <a:pt x="0" y="58"/>
                    <a:pt x="13" y="73"/>
                    <a:pt x="29" y="78"/>
                  </a:cubicBezTo>
                  <a:cubicBezTo>
                    <a:pt x="53" y="292"/>
                    <a:pt x="53" y="292"/>
                    <a:pt x="53" y="292"/>
                  </a:cubicBezTo>
                  <a:cubicBezTo>
                    <a:pt x="345" y="292"/>
                    <a:pt x="345" y="292"/>
                    <a:pt x="345" y="292"/>
                  </a:cubicBezTo>
                  <a:cubicBezTo>
                    <a:pt x="369" y="78"/>
                    <a:pt x="369" y="78"/>
                    <a:pt x="369" y="78"/>
                  </a:cubicBezTo>
                  <a:cubicBezTo>
                    <a:pt x="386" y="73"/>
                    <a:pt x="398" y="58"/>
                    <a:pt x="398" y="40"/>
                  </a:cubicBezTo>
                  <a:close/>
                </a:path>
              </a:pathLst>
            </a:custGeom>
            <a:grpFill/>
            <a:ln w="25400">
              <a:solidFill>
                <a:schemeClr val="accent1"/>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p>
          </p:txBody>
        </p:sp>
      </p:grpSp>
      <p:grpSp>
        <p:nvGrpSpPr>
          <p:cNvPr id="26" name="Group 25"/>
          <p:cNvGrpSpPr/>
          <p:nvPr/>
        </p:nvGrpSpPr>
        <p:grpSpPr>
          <a:xfrm>
            <a:off x="4214311" y="2871163"/>
            <a:ext cx="806509" cy="845159"/>
            <a:chOff x="1989375" y="-164756"/>
            <a:chExt cx="450807" cy="472411"/>
          </a:xfrm>
          <a:noFill/>
        </p:grpSpPr>
        <p:sp>
          <p:nvSpPr>
            <p:cNvPr id="27" name="Freeform 9"/>
            <p:cNvSpPr>
              <a:spLocks/>
            </p:cNvSpPr>
            <p:nvPr/>
          </p:nvSpPr>
          <p:spPr bwMode="auto">
            <a:xfrm>
              <a:off x="2056108" y="-164756"/>
              <a:ext cx="384074" cy="331744"/>
            </a:xfrm>
            <a:custGeom>
              <a:avLst/>
              <a:gdLst>
                <a:gd name="T0" fmla="*/ 312 w 338"/>
                <a:gd name="T1" fmla="*/ 0 h 292"/>
                <a:gd name="T2" fmla="*/ 0 w 338"/>
                <a:gd name="T3" fmla="*/ 0 h 292"/>
                <a:gd name="T4" fmla="*/ 106 w 338"/>
                <a:gd name="T5" fmla="*/ 54 h 292"/>
                <a:gd name="T6" fmla="*/ 285 w 338"/>
                <a:gd name="T7" fmla="*/ 54 h 292"/>
                <a:gd name="T8" fmla="*/ 285 w 338"/>
                <a:gd name="T9" fmla="*/ 80 h 292"/>
                <a:gd name="T10" fmla="*/ 159 w 338"/>
                <a:gd name="T11" fmla="*/ 80 h 292"/>
                <a:gd name="T12" fmla="*/ 194 w 338"/>
                <a:gd name="T13" fmla="*/ 98 h 292"/>
                <a:gd name="T14" fmla="*/ 226 w 338"/>
                <a:gd name="T15" fmla="*/ 133 h 292"/>
                <a:gd name="T16" fmla="*/ 285 w 338"/>
                <a:gd name="T17" fmla="*/ 133 h 292"/>
                <a:gd name="T18" fmla="*/ 285 w 338"/>
                <a:gd name="T19" fmla="*/ 160 h 292"/>
                <a:gd name="T20" fmla="*/ 232 w 338"/>
                <a:gd name="T21" fmla="*/ 160 h 292"/>
                <a:gd name="T22" fmla="*/ 232 w 338"/>
                <a:gd name="T23" fmla="*/ 292 h 292"/>
                <a:gd name="T24" fmla="*/ 312 w 338"/>
                <a:gd name="T25" fmla="*/ 292 h 292"/>
                <a:gd name="T26" fmla="*/ 338 w 338"/>
                <a:gd name="T27" fmla="*/ 266 h 292"/>
                <a:gd name="T28" fmla="*/ 338 w 338"/>
                <a:gd name="T29" fmla="*/ 27 h 292"/>
                <a:gd name="T30" fmla="*/ 312 w 338"/>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8" h="292">
                  <a:moveTo>
                    <a:pt x="312" y="0"/>
                  </a:moveTo>
                  <a:cubicBezTo>
                    <a:pt x="0" y="0"/>
                    <a:pt x="0" y="0"/>
                    <a:pt x="0" y="0"/>
                  </a:cubicBezTo>
                  <a:cubicBezTo>
                    <a:pt x="106" y="54"/>
                    <a:pt x="106" y="54"/>
                    <a:pt x="106" y="54"/>
                  </a:cubicBezTo>
                  <a:cubicBezTo>
                    <a:pt x="285" y="54"/>
                    <a:pt x="285" y="54"/>
                    <a:pt x="285" y="54"/>
                  </a:cubicBezTo>
                  <a:cubicBezTo>
                    <a:pt x="285" y="80"/>
                    <a:pt x="285" y="80"/>
                    <a:pt x="285" y="80"/>
                  </a:cubicBezTo>
                  <a:cubicBezTo>
                    <a:pt x="159" y="80"/>
                    <a:pt x="159" y="80"/>
                    <a:pt x="159" y="80"/>
                  </a:cubicBezTo>
                  <a:cubicBezTo>
                    <a:pt x="194" y="98"/>
                    <a:pt x="194" y="98"/>
                    <a:pt x="194" y="98"/>
                  </a:cubicBezTo>
                  <a:cubicBezTo>
                    <a:pt x="208" y="105"/>
                    <a:pt x="220" y="118"/>
                    <a:pt x="226" y="133"/>
                  </a:cubicBezTo>
                  <a:cubicBezTo>
                    <a:pt x="285" y="133"/>
                    <a:pt x="285" y="133"/>
                    <a:pt x="285" y="133"/>
                  </a:cubicBezTo>
                  <a:cubicBezTo>
                    <a:pt x="285" y="160"/>
                    <a:pt x="285" y="160"/>
                    <a:pt x="285" y="160"/>
                  </a:cubicBezTo>
                  <a:cubicBezTo>
                    <a:pt x="232" y="160"/>
                    <a:pt x="232" y="160"/>
                    <a:pt x="232" y="160"/>
                  </a:cubicBezTo>
                  <a:cubicBezTo>
                    <a:pt x="232" y="292"/>
                    <a:pt x="232" y="292"/>
                    <a:pt x="232" y="292"/>
                  </a:cubicBezTo>
                  <a:cubicBezTo>
                    <a:pt x="312" y="292"/>
                    <a:pt x="312" y="292"/>
                    <a:pt x="312" y="292"/>
                  </a:cubicBezTo>
                  <a:cubicBezTo>
                    <a:pt x="326" y="292"/>
                    <a:pt x="338" y="280"/>
                    <a:pt x="338" y="266"/>
                  </a:cubicBezTo>
                  <a:cubicBezTo>
                    <a:pt x="338" y="27"/>
                    <a:pt x="338" y="27"/>
                    <a:pt x="338" y="27"/>
                  </a:cubicBezTo>
                  <a:cubicBezTo>
                    <a:pt x="338" y="12"/>
                    <a:pt x="326" y="0"/>
                    <a:pt x="312" y="0"/>
                  </a:cubicBezTo>
                  <a:close/>
                </a:path>
              </a:pathLst>
            </a:custGeom>
            <a:grpFill/>
            <a:ln w="25400">
              <a:solidFill>
                <a:schemeClr val="accent2"/>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p>
          </p:txBody>
        </p:sp>
        <p:sp>
          <p:nvSpPr>
            <p:cNvPr id="28" name="Freeform 10"/>
            <p:cNvSpPr>
              <a:spLocks noEditPoints="1"/>
            </p:cNvSpPr>
            <p:nvPr/>
          </p:nvSpPr>
          <p:spPr bwMode="auto">
            <a:xfrm>
              <a:off x="1989375" y="-153714"/>
              <a:ext cx="301018" cy="461369"/>
            </a:xfrm>
            <a:custGeom>
              <a:avLst/>
              <a:gdLst>
                <a:gd name="T0" fmla="*/ 241 w 265"/>
                <a:gd name="T1" fmla="*/ 111 h 406"/>
                <a:gd name="T2" fmla="*/ 23 w 265"/>
                <a:gd name="T3" fmla="*/ 2 h 406"/>
                <a:gd name="T4" fmla="*/ 14 w 265"/>
                <a:gd name="T5" fmla="*/ 0 h 406"/>
                <a:gd name="T6" fmla="*/ 0 w 265"/>
                <a:gd name="T7" fmla="*/ 17 h 406"/>
                <a:gd name="T8" fmla="*/ 0 w 265"/>
                <a:gd name="T9" fmla="*/ 256 h 406"/>
                <a:gd name="T10" fmla="*/ 23 w 265"/>
                <a:gd name="T11" fmla="*/ 294 h 406"/>
                <a:gd name="T12" fmla="*/ 241 w 265"/>
                <a:gd name="T13" fmla="*/ 403 h 406"/>
                <a:gd name="T14" fmla="*/ 251 w 265"/>
                <a:gd name="T15" fmla="*/ 406 h 406"/>
                <a:gd name="T16" fmla="*/ 265 w 265"/>
                <a:gd name="T17" fmla="*/ 388 h 406"/>
                <a:gd name="T18" fmla="*/ 265 w 265"/>
                <a:gd name="T19" fmla="*/ 150 h 406"/>
                <a:gd name="T20" fmla="*/ 241 w 265"/>
                <a:gd name="T21" fmla="*/ 111 h 406"/>
                <a:gd name="T22" fmla="*/ 185 w 265"/>
                <a:gd name="T23" fmla="*/ 282 h 406"/>
                <a:gd name="T24" fmla="*/ 159 w 265"/>
                <a:gd name="T25" fmla="*/ 242 h 406"/>
                <a:gd name="T26" fmla="*/ 185 w 265"/>
                <a:gd name="T27" fmla="*/ 203 h 406"/>
                <a:gd name="T28" fmla="*/ 212 w 265"/>
                <a:gd name="T29" fmla="*/ 242 h 406"/>
                <a:gd name="T30" fmla="*/ 185 w 265"/>
                <a:gd name="T31" fmla="*/ 282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5" h="406">
                  <a:moveTo>
                    <a:pt x="241" y="111"/>
                  </a:moveTo>
                  <a:cubicBezTo>
                    <a:pt x="23" y="2"/>
                    <a:pt x="23" y="2"/>
                    <a:pt x="23" y="2"/>
                  </a:cubicBezTo>
                  <a:cubicBezTo>
                    <a:pt x="20" y="1"/>
                    <a:pt x="17" y="0"/>
                    <a:pt x="14" y="0"/>
                  </a:cubicBezTo>
                  <a:cubicBezTo>
                    <a:pt x="5" y="0"/>
                    <a:pt x="0" y="6"/>
                    <a:pt x="0" y="17"/>
                  </a:cubicBezTo>
                  <a:cubicBezTo>
                    <a:pt x="0" y="256"/>
                    <a:pt x="0" y="256"/>
                    <a:pt x="0" y="256"/>
                  </a:cubicBezTo>
                  <a:cubicBezTo>
                    <a:pt x="0" y="270"/>
                    <a:pt x="10" y="288"/>
                    <a:pt x="23" y="294"/>
                  </a:cubicBezTo>
                  <a:cubicBezTo>
                    <a:pt x="241" y="403"/>
                    <a:pt x="241" y="403"/>
                    <a:pt x="241" y="403"/>
                  </a:cubicBezTo>
                  <a:cubicBezTo>
                    <a:pt x="244" y="405"/>
                    <a:pt x="248" y="406"/>
                    <a:pt x="251" y="406"/>
                  </a:cubicBezTo>
                  <a:cubicBezTo>
                    <a:pt x="259" y="406"/>
                    <a:pt x="265" y="399"/>
                    <a:pt x="265" y="388"/>
                  </a:cubicBezTo>
                  <a:cubicBezTo>
                    <a:pt x="265" y="150"/>
                    <a:pt x="265" y="150"/>
                    <a:pt x="265" y="150"/>
                  </a:cubicBezTo>
                  <a:cubicBezTo>
                    <a:pt x="265" y="135"/>
                    <a:pt x="254" y="118"/>
                    <a:pt x="241" y="111"/>
                  </a:cubicBezTo>
                  <a:close/>
                  <a:moveTo>
                    <a:pt x="185" y="282"/>
                  </a:moveTo>
                  <a:cubicBezTo>
                    <a:pt x="171" y="282"/>
                    <a:pt x="159" y="264"/>
                    <a:pt x="159" y="242"/>
                  </a:cubicBezTo>
                  <a:cubicBezTo>
                    <a:pt x="159" y="220"/>
                    <a:pt x="171" y="203"/>
                    <a:pt x="185" y="203"/>
                  </a:cubicBezTo>
                  <a:cubicBezTo>
                    <a:pt x="200" y="203"/>
                    <a:pt x="212" y="220"/>
                    <a:pt x="212" y="242"/>
                  </a:cubicBezTo>
                  <a:cubicBezTo>
                    <a:pt x="212" y="264"/>
                    <a:pt x="200" y="282"/>
                    <a:pt x="185" y="282"/>
                  </a:cubicBezTo>
                  <a:close/>
                </a:path>
              </a:pathLst>
            </a:custGeom>
            <a:grpFill/>
            <a:ln w="25400">
              <a:solidFill>
                <a:schemeClr val="accent2"/>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p>
          </p:txBody>
        </p:sp>
      </p:grpSp>
      <p:grpSp>
        <p:nvGrpSpPr>
          <p:cNvPr id="29" name="Group 28"/>
          <p:cNvGrpSpPr/>
          <p:nvPr/>
        </p:nvGrpSpPr>
        <p:grpSpPr>
          <a:xfrm>
            <a:off x="6041768" y="2786341"/>
            <a:ext cx="716403" cy="820030"/>
            <a:chOff x="512850" y="1020112"/>
            <a:chExt cx="421521" cy="482494"/>
          </a:xfrm>
          <a:noFill/>
        </p:grpSpPr>
        <p:sp>
          <p:nvSpPr>
            <p:cNvPr id="30" name="Freeform 11"/>
            <p:cNvSpPr>
              <a:spLocks noEditPoints="1"/>
            </p:cNvSpPr>
            <p:nvPr/>
          </p:nvSpPr>
          <p:spPr bwMode="auto">
            <a:xfrm>
              <a:off x="603587" y="1020112"/>
              <a:ext cx="241007" cy="120023"/>
            </a:xfrm>
            <a:custGeom>
              <a:avLst/>
              <a:gdLst>
                <a:gd name="T0" fmla="*/ 212 w 212"/>
                <a:gd name="T1" fmla="*/ 53 h 106"/>
                <a:gd name="T2" fmla="*/ 159 w 212"/>
                <a:gd name="T3" fmla="*/ 53 h 106"/>
                <a:gd name="T4" fmla="*/ 106 w 212"/>
                <a:gd name="T5" fmla="*/ 0 h 106"/>
                <a:gd name="T6" fmla="*/ 53 w 212"/>
                <a:gd name="T7" fmla="*/ 53 h 106"/>
                <a:gd name="T8" fmla="*/ 0 w 212"/>
                <a:gd name="T9" fmla="*/ 53 h 106"/>
                <a:gd name="T10" fmla="*/ 0 w 212"/>
                <a:gd name="T11" fmla="*/ 106 h 106"/>
                <a:gd name="T12" fmla="*/ 212 w 212"/>
                <a:gd name="T13" fmla="*/ 106 h 106"/>
                <a:gd name="T14" fmla="*/ 212 w 212"/>
                <a:gd name="T15" fmla="*/ 53 h 106"/>
                <a:gd name="T16" fmla="*/ 106 w 212"/>
                <a:gd name="T17" fmla="*/ 80 h 106"/>
                <a:gd name="T18" fmla="*/ 79 w 212"/>
                <a:gd name="T19" fmla="*/ 53 h 106"/>
                <a:gd name="T20" fmla="*/ 106 w 212"/>
                <a:gd name="T21" fmla="*/ 27 h 106"/>
                <a:gd name="T22" fmla="*/ 132 w 212"/>
                <a:gd name="T23" fmla="*/ 53 h 106"/>
                <a:gd name="T24" fmla="*/ 106 w 212"/>
                <a:gd name="T25" fmla="*/ 8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2" h="106">
                  <a:moveTo>
                    <a:pt x="212" y="53"/>
                  </a:moveTo>
                  <a:cubicBezTo>
                    <a:pt x="159" y="53"/>
                    <a:pt x="159" y="53"/>
                    <a:pt x="159" y="53"/>
                  </a:cubicBezTo>
                  <a:cubicBezTo>
                    <a:pt x="159" y="24"/>
                    <a:pt x="135" y="0"/>
                    <a:pt x="106" y="0"/>
                  </a:cubicBezTo>
                  <a:cubicBezTo>
                    <a:pt x="76" y="0"/>
                    <a:pt x="53" y="24"/>
                    <a:pt x="53" y="53"/>
                  </a:cubicBezTo>
                  <a:cubicBezTo>
                    <a:pt x="0" y="53"/>
                    <a:pt x="0" y="53"/>
                    <a:pt x="0" y="53"/>
                  </a:cubicBezTo>
                  <a:cubicBezTo>
                    <a:pt x="0" y="106"/>
                    <a:pt x="0" y="106"/>
                    <a:pt x="0" y="106"/>
                  </a:cubicBezTo>
                  <a:cubicBezTo>
                    <a:pt x="212" y="106"/>
                    <a:pt x="212" y="106"/>
                    <a:pt x="212" y="106"/>
                  </a:cubicBezTo>
                  <a:lnTo>
                    <a:pt x="212" y="53"/>
                  </a:lnTo>
                  <a:close/>
                  <a:moveTo>
                    <a:pt x="106" y="80"/>
                  </a:moveTo>
                  <a:cubicBezTo>
                    <a:pt x="91" y="80"/>
                    <a:pt x="79" y="68"/>
                    <a:pt x="79" y="53"/>
                  </a:cubicBezTo>
                  <a:cubicBezTo>
                    <a:pt x="79" y="39"/>
                    <a:pt x="91" y="27"/>
                    <a:pt x="106" y="27"/>
                  </a:cubicBezTo>
                  <a:cubicBezTo>
                    <a:pt x="120" y="27"/>
                    <a:pt x="132" y="39"/>
                    <a:pt x="132" y="53"/>
                  </a:cubicBezTo>
                  <a:cubicBezTo>
                    <a:pt x="132" y="68"/>
                    <a:pt x="120" y="80"/>
                    <a:pt x="106" y="80"/>
                  </a:cubicBezTo>
                  <a:close/>
                </a:path>
              </a:pathLst>
            </a:custGeom>
            <a:grpFill/>
            <a:ln w="25400">
              <a:solidFill>
                <a:schemeClr val="accent3"/>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p>
          </p:txBody>
        </p:sp>
        <p:sp>
          <p:nvSpPr>
            <p:cNvPr id="31" name="Freeform 12"/>
            <p:cNvSpPr>
              <a:spLocks noEditPoints="1"/>
            </p:cNvSpPr>
            <p:nvPr/>
          </p:nvSpPr>
          <p:spPr bwMode="auto">
            <a:xfrm>
              <a:off x="512850" y="1080124"/>
              <a:ext cx="421521" cy="422482"/>
            </a:xfrm>
            <a:custGeom>
              <a:avLst/>
              <a:gdLst>
                <a:gd name="T0" fmla="*/ 752 w 878"/>
                <a:gd name="T1" fmla="*/ 0 h 880"/>
                <a:gd name="T2" fmla="*/ 752 w 878"/>
                <a:gd name="T3" fmla="*/ 189 h 880"/>
                <a:gd name="T4" fmla="*/ 125 w 878"/>
                <a:gd name="T5" fmla="*/ 189 h 880"/>
                <a:gd name="T6" fmla="*/ 125 w 878"/>
                <a:gd name="T7" fmla="*/ 0 h 880"/>
                <a:gd name="T8" fmla="*/ 0 w 878"/>
                <a:gd name="T9" fmla="*/ 0 h 880"/>
                <a:gd name="T10" fmla="*/ 0 w 878"/>
                <a:gd name="T11" fmla="*/ 880 h 880"/>
                <a:gd name="T12" fmla="*/ 878 w 878"/>
                <a:gd name="T13" fmla="*/ 880 h 880"/>
                <a:gd name="T14" fmla="*/ 878 w 878"/>
                <a:gd name="T15" fmla="*/ 0 h 880"/>
                <a:gd name="T16" fmla="*/ 752 w 878"/>
                <a:gd name="T17" fmla="*/ 0 h 880"/>
                <a:gd name="T18" fmla="*/ 409 w 878"/>
                <a:gd name="T19" fmla="*/ 745 h 880"/>
                <a:gd name="T20" fmla="*/ 366 w 878"/>
                <a:gd name="T21" fmla="*/ 700 h 880"/>
                <a:gd name="T22" fmla="*/ 189 w 878"/>
                <a:gd name="T23" fmla="*/ 523 h 880"/>
                <a:gd name="T24" fmla="*/ 276 w 878"/>
                <a:gd name="T25" fmla="*/ 435 h 880"/>
                <a:gd name="T26" fmla="*/ 409 w 878"/>
                <a:gd name="T27" fmla="*/ 568 h 880"/>
                <a:gd name="T28" fmla="*/ 662 w 878"/>
                <a:gd name="T29" fmla="*/ 315 h 880"/>
                <a:gd name="T30" fmla="*/ 752 w 878"/>
                <a:gd name="T31" fmla="*/ 402 h 880"/>
                <a:gd name="T32" fmla="*/ 409 w 878"/>
                <a:gd name="T33" fmla="*/ 745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78" h="880">
                  <a:moveTo>
                    <a:pt x="752" y="0"/>
                  </a:moveTo>
                  <a:lnTo>
                    <a:pt x="752" y="189"/>
                  </a:lnTo>
                  <a:lnTo>
                    <a:pt x="125" y="189"/>
                  </a:lnTo>
                  <a:lnTo>
                    <a:pt x="125" y="0"/>
                  </a:lnTo>
                  <a:lnTo>
                    <a:pt x="0" y="0"/>
                  </a:lnTo>
                  <a:lnTo>
                    <a:pt x="0" y="880"/>
                  </a:lnTo>
                  <a:lnTo>
                    <a:pt x="878" y="880"/>
                  </a:lnTo>
                  <a:lnTo>
                    <a:pt x="878" y="0"/>
                  </a:lnTo>
                  <a:lnTo>
                    <a:pt x="752" y="0"/>
                  </a:lnTo>
                  <a:close/>
                  <a:moveTo>
                    <a:pt x="409" y="745"/>
                  </a:moveTo>
                  <a:lnTo>
                    <a:pt x="366" y="700"/>
                  </a:lnTo>
                  <a:lnTo>
                    <a:pt x="189" y="523"/>
                  </a:lnTo>
                  <a:lnTo>
                    <a:pt x="276" y="435"/>
                  </a:lnTo>
                  <a:lnTo>
                    <a:pt x="409" y="568"/>
                  </a:lnTo>
                  <a:lnTo>
                    <a:pt x="662" y="315"/>
                  </a:lnTo>
                  <a:lnTo>
                    <a:pt x="752" y="402"/>
                  </a:lnTo>
                  <a:lnTo>
                    <a:pt x="409" y="745"/>
                  </a:lnTo>
                  <a:close/>
                </a:path>
              </a:pathLst>
            </a:custGeom>
            <a:grpFill/>
            <a:ln w="25400">
              <a:solidFill>
                <a:schemeClr val="accent3"/>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p>
          </p:txBody>
        </p:sp>
      </p:grpSp>
      <p:grpSp>
        <p:nvGrpSpPr>
          <p:cNvPr id="32" name="Group 31"/>
          <p:cNvGrpSpPr/>
          <p:nvPr/>
        </p:nvGrpSpPr>
        <p:grpSpPr>
          <a:xfrm>
            <a:off x="7889153" y="2913987"/>
            <a:ext cx="613038" cy="654689"/>
            <a:chOff x="1174898" y="640359"/>
            <a:chExt cx="452247" cy="482973"/>
          </a:xfrm>
          <a:noFill/>
        </p:grpSpPr>
        <p:sp>
          <p:nvSpPr>
            <p:cNvPr id="33" name="Freeform 15"/>
            <p:cNvSpPr>
              <a:spLocks noEditPoints="1"/>
            </p:cNvSpPr>
            <p:nvPr/>
          </p:nvSpPr>
          <p:spPr bwMode="auto">
            <a:xfrm>
              <a:off x="1174898" y="640359"/>
              <a:ext cx="452247" cy="482973"/>
            </a:xfrm>
            <a:custGeom>
              <a:avLst/>
              <a:gdLst>
                <a:gd name="T0" fmla="*/ 372 w 398"/>
                <a:gd name="T1" fmla="*/ 0 h 425"/>
                <a:gd name="T2" fmla="*/ 27 w 398"/>
                <a:gd name="T3" fmla="*/ 0 h 425"/>
                <a:gd name="T4" fmla="*/ 0 w 398"/>
                <a:gd name="T5" fmla="*/ 27 h 425"/>
                <a:gd name="T6" fmla="*/ 0 w 398"/>
                <a:gd name="T7" fmla="*/ 372 h 425"/>
                <a:gd name="T8" fmla="*/ 27 w 398"/>
                <a:gd name="T9" fmla="*/ 398 h 425"/>
                <a:gd name="T10" fmla="*/ 53 w 398"/>
                <a:gd name="T11" fmla="*/ 398 h 425"/>
                <a:gd name="T12" fmla="*/ 80 w 398"/>
                <a:gd name="T13" fmla="*/ 425 h 425"/>
                <a:gd name="T14" fmla="*/ 106 w 398"/>
                <a:gd name="T15" fmla="*/ 398 h 425"/>
                <a:gd name="T16" fmla="*/ 292 w 398"/>
                <a:gd name="T17" fmla="*/ 398 h 425"/>
                <a:gd name="T18" fmla="*/ 319 w 398"/>
                <a:gd name="T19" fmla="*/ 425 h 425"/>
                <a:gd name="T20" fmla="*/ 345 w 398"/>
                <a:gd name="T21" fmla="*/ 398 h 425"/>
                <a:gd name="T22" fmla="*/ 372 w 398"/>
                <a:gd name="T23" fmla="*/ 398 h 425"/>
                <a:gd name="T24" fmla="*/ 398 w 398"/>
                <a:gd name="T25" fmla="*/ 372 h 425"/>
                <a:gd name="T26" fmla="*/ 398 w 398"/>
                <a:gd name="T27" fmla="*/ 27 h 425"/>
                <a:gd name="T28" fmla="*/ 372 w 398"/>
                <a:gd name="T29" fmla="*/ 0 h 425"/>
                <a:gd name="T30" fmla="*/ 345 w 398"/>
                <a:gd name="T31" fmla="*/ 345 h 425"/>
                <a:gd name="T32" fmla="*/ 53 w 398"/>
                <a:gd name="T33" fmla="*/ 345 h 425"/>
                <a:gd name="T34" fmla="*/ 53 w 398"/>
                <a:gd name="T35" fmla="*/ 213 h 425"/>
                <a:gd name="T36" fmla="*/ 345 w 398"/>
                <a:gd name="T37" fmla="*/ 213 h 425"/>
                <a:gd name="T38" fmla="*/ 345 w 398"/>
                <a:gd name="T39" fmla="*/ 345 h 425"/>
                <a:gd name="T40" fmla="*/ 345 w 398"/>
                <a:gd name="T41" fmla="*/ 186 h 425"/>
                <a:gd name="T42" fmla="*/ 53 w 398"/>
                <a:gd name="T43" fmla="*/ 186 h 425"/>
                <a:gd name="T44" fmla="*/ 53 w 398"/>
                <a:gd name="T45" fmla="*/ 53 h 425"/>
                <a:gd name="T46" fmla="*/ 345 w 398"/>
                <a:gd name="T47" fmla="*/ 53 h 425"/>
                <a:gd name="T48" fmla="*/ 345 w 398"/>
                <a:gd name="T49" fmla="*/ 186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8" h="425">
                  <a:moveTo>
                    <a:pt x="372" y="0"/>
                  </a:moveTo>
                  <a:cubicBezTo>
                    <a:pt x="27" y="0"/>
                    <a:pt x="27" y="0"/>
                    <a:pt x="27" y="0"/>
                  </a:cubicBezTo>
                  <a:cubicBezTo>
                    <a:pt x="12" y="0"/>
                    <a:pt x="0" y="12"/>
                    <a:pt x="0" y="27"/>
                  </a:cubicBezTo>
                  <a:cubicBezTo>
                    <a:pt x="0" y="372"/>
                    <a:pt x="0" y="372"/>
                    <a:pt x="0" y="372"/>
                  </a:cubicBezTo>
                  <a:cubicBezTo>
                    <a:pt x="0" y="386"/>
                    <a:pt x="12" y="398"/>
                    <a:pt x="27" y="398"/>
                  </a:cubicBezTo>
                  <a:cubicBezTo>
                    <a:pt x="53" y="398"/>
                    <a:pt x="53" y="398"/>
                    <a:pt x="53" y="398"/>
                  </a:cubicBezTo>
                  <a:cubicBezTo>
                    <a:pt x="53" y="413"/>
                    <a:pt x="65" y="425"/>
                    <a:pt x="80" y="425"/>
                  </a:cubicBezTo>
                  <a:cubicBezTo>
                    <a:pt x="94" y="425"/>
                    <a:pt x="106" y="413"/>
                    <a:pt x="106" y="398"/>
                  </a:cubicBezTo>
                  <a:cubicBezTo>
                    <a:pt x="292" y="398"/>
                    <a:pt x="292" y="398"/>
                    <a:pt x="292" y="398"/>
                  </a:cubicBezTo>
                  <a:cubicBezTo>
                    <a:pt x="292" y="413"/>
                    <a:pt x="304" y="425"/>
                    <a:pt x="319" y="425"/>
                  </a:cubicBezTo>
                  <a:cubicBezTo>
                    <a:pt x="333" y="425"/>
                    <a:pt x="345" y="413"/>
                    <a:pt x="345" y="398"/>
                  </a:cubicBezTo>
                  <a:cubicBezTo>
                    <a:pt x="372" y="398"/>
                    <a:pt x="372" y="398"/>
                    <a:pt x="372" y="398"/>
                  </a:cubicBezTo>
                  <a:cubicBezTo>
                    <a:pt x="386" y="398"/>
                    <a:pt x="398" y="386"/>
                    <a:pt x="398" y="372"/>
                  </a:cubicBezTo>
                  <a:cubicBezTo>
                    <a:pt x="398" y="27"/>
                    <a:pt x="398" y="27"/>
                    <a:pt x="398" y="27"/>
                  </a:cubicBezTo>
                  <a:cubicBezTo>
                    <a:pt x="398" y="12"/>
                    <a:pt x="386" y="0"/>
                    <a:pt x="372" y="0"/>
                  </a:cubicBezTo>
                  <a:close/>
                  <a:moveTo>
                    <a:pt x="345" y="345"/>
                  </a:moveTo>
                  <a:cubicBezTo>
                    <a:pt x="53" y="345"/>
                    <a:pt x="53" y="345"/>
                    <a:pt x="53" y="345"/>
                  </a:cubicBezTo>
                  <a:cubicBezTo>
                    <a:pt x="53" y="213"/>
                    <a:pt x="53" y="213"/>
                    <a:pt x="53" y="213"/>
                  </a:cubicBezTo>
                  <a:cubicBezTo>
                    <a:pt x="345" y="213"/>
                    <a:pt x="345" y="213"/>
                    <a:pt x="345" y="213"/>
                  </a:cubicBezTo>
                  <a:lnTo>
                    <a:pt x="345" y="345"/>
                  </a:lnTo>
                  <a:close/>
                  <a:moveTo>
                    <a:pt x="345" y="186"/>
                  </a:moveTo>
                  <a:cubicBezTo>
                    <a:pt x="53" y="186"/>
                    <a:pt x="53" y="186"/>
                    <a:pt x="53" y="186"/>
                  </a:cubicBezTo>
                  <a:cubicBezTo>
                    <a:pt x="53" y="53"/>
                    <a:pt x="53" y="53"/>
                    <a:pt x="53" y="53"/>
                  </a:cubicBezTo>
                  <a:cubicBezTo>
                    <a:pt x="345" y="53"/>
                    <a:pt x="345" y="53"/>
                    <a:pt x="345" y="53"/>
                  </a:cubicBezTo>
                  <a:lnTo>
                    <a:pt x="345" y="186"/>
                  </a:lnTo>
                  <a:close/>
                </a:path>
              </a:pathLst>
            </a:custGeom>
            <a:grpFill/>
            <a:ln w="25400">
              <a:solidFill>
                <a:schemeClr val="accent4"/>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p>
          </p:txBody>
        </p:sp>
        <p:sp>
          <p:nvSpPr>
            <p:cNvPr id="34" name="Freeform 16"/>
            <p:cNvSpPr>
              <a:spLocks noEditPoints="1"/>
            </p:cNvSpPr>
            <p:nvPr/>
          </p:nvSpPr>
          <p:spPr bwMode="auto">
            <a:xfrm>
              <a:off x="1266115" y="912091"/>
              <a:ext cx="271732" cy="90738"/>
            </a:xfrm>
            <a:custGeom>
              <a:avLst/>
              <a:gdLst>
                <a:gd name="T0" fmla="*/ 566 w 566"/>
                <a:gd name="T1" fmla="*/ 0 h 189"/>
                <a:gd name="T2" fmla="*/ 0 w 566"/>
                <a:gd name="T3" fmla="*/ 0 h 189"/>
                <a:gd name="T4" fmla="*/ 0 w 566"/>
                <a:gd name="T5" fmla="*/ 189 h 189"/>
                <a:gd name="T6" fmla="*/ 566 w 566"/>
                <a:gd name="T7" fmla="*/ 189 h 189"/>
                <a:gd name="T8" fmla="*/ 566 w 566"/>
                <a:gd name="T9" fmla="*/ 0 h 189"/>
                <a:gd name="T10" fmla="*/ 376 w 566"/>
                <a:gd name="T11" fmla="*/ 125 h 189"/>
                <a:gd name="T12" fmla="*/ 187 w 566"/>
                <a:gd name="T13" fmla="*/ 125 h 189"/>
                <a:gd name="T14" fmla="*/ 187 w 566"/>
                <a:gd name="T15" fmla="*/ 64 h 189"/>
                <a:gd name="T16" fmla="*/ 376 w 566"/>
                <a:gd name="T17" fmla="*/ 64 h 189"/>
                <a:gd name="T18" fmla="*/ 376 w 566"/>
                <a:gd name="T19" fmla="*/ 12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6" h="189">
                  <a:moveTo>
                    <a:pt x="566" y="0"/>
                  </a:moveTo>
                  <a:lnTo>
                    <a:pt x="0" y="0"/>
                  </a:lnTo>
                  <a:lnTo>
                    <a:pt x="0" y="189"/>
                  </a:lnTo>
                  <a:lnTo>
                    <a:pt x="566" y="189"/>
                  </a:lnTo>
                  <a:lnTo>
                    <a:pt x="566" y="0"/>
                  </a:lnTo>
                  <a:close/>
                  <a:moveTo>
                    <a:pt x="376" y="125"/>
                  </a:moveTo>
                  <a:lnTo>
                    <a:pt x="187" y="125"/>
                  </a:lnTo>
                  <a:lnTo>
                    <a:pt x="187" y="64"/>
                  </a:lnTo>
                  <a:lnTo>
                    <a:pt x="376" y="64"/>
                  </a:lnTo>
                  <a:lnTo>
                    <a:pt x="376" y="125"/>
                  </a:lnTo>
                  <a:close/>
                </a:path>
              </a:pathLst>
            </a:custGeom>
            <a:grpFill/>
            <a:ln w="25400">
              <a:solidFill>
                <a:schemeClr val="accent4"/>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p>
          </p:txBody>
        </p:sp>
        <p:sp>
          <p:nvSpPr>
            <p:cNvPr id="35" name="Freeform 17"/>
            <p:cNvSpPr>
              <a:spLocks noEditPoints="1"/>
            </p:cNvSpPr>
            <p:nvPr/>
          </p:nvSpPr>
          <p:spPr bwMode="auto">
            <a:xfrm>
              <a:off x="1266115" y="731096"/>
              <a:ext cx="271732" cy="91218"/>
            </a:xfrm>
            <a:custGeom>
              <a:avLst/>
              <a:gdLst>
                <a:gd name="T0" fmla="*/ 566 w 566"/>
                <a:gd name="T1" fmla="*/ 0 h 190"/>
                <a:gd name="T2" fmla="*/ 0 w 566"/>
                <a:gd name="T3" fmla="*/ 0 h 190"/>
                <a:gd name="T4" fmla="*/ 0 w 566"/>
                <a:gd name="T5" fmla="*/ 190 h 190"/>
                <a:gd name="T6" fmla="*/ 566 w 566"/>
                <a:gd name="T7" fmla="*/ 190 h 190"/>
                <a:gd name="T8" fmla="*/ 566 w 566"/>
                <a:gd name="T9" fmla="*/ 0 h 190"/>
                <a:gd name="T10" fmla="*/ 376 w 566"/>
                <a:gd name="T11" fmla="*/ 126 h 190"/>
                <a:gd name="T12" fmla="*/ 187 w 566"/>
                <a:gd name="T13" fmla="*/ 126 h 190"/>
                <a:gd name="T14" fmla="*/ 187 w 566"/>
                <a:gd name="T15" fmla="*/ 62 h 190"/>
                <a:gd name="T16" fmla="*/ 376 w 566"/>
                <a:gd name="T17" fmla="*/ 62 h 190"/>
                <a:gd name="T18" fmla="*/ 376 w 566"/>
                <a:gd name="T19" fmla="*/ 12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6" h="190">
                  <a:moveTo>
                    <a:pt x="566" y="0"/>
                  </a:moveTo>
                  <a:lnTo>
                    <a:pt x="0" y="0"/>
                  </a:lnTo>
                  <a:lnTo>
                    <a:pt x="0" y="190"/>
                  </a:lnTo>
                  <a:lnTo>
                    <a:pt x="566" y="190"/>
                  </a:lnTo>
                  <a:lnTo>
                    <a:pt x="566" y="0"/>
                  </a:lnTo>
                  <a:close/>
                  <a:moveTo>
                    <a:pt x="376" y="126"/>
                  </a:moveTo>
                  <a:lnTo>
                    <a:pt x="187" y="126"/>
                  </a:lnTo>
                  <a:lnTo>
                    <a:pt x="187" y="62"/>
                  </a:lnTo>
                  <a:lnTo>
                    <a:pt x="376" y="62"/>
                  </a:lnTo>
                  <a:lnTo>
                    <a:pt x="376" y="126"/>
                  </a:lnTo>
                  <a:close/>
                </a:path>
              </a:pathLst>
            </a:custGeom>
            <a:grpFill/>
            <a:ln w="25400">
              <a:solidFill>
                <a:schemeClr val="accent4"/>
              </a:solid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p>
          </p:txBody>
        </p:sp>
      </p:grpSp>
      <p:sp>
        <p:nvSpPr>
          <p:cNvPr id="36" name="Freeform 14"/>
          <p:cNvSpPr>
            <a:spLocks noEditPoints="1"/>
          </p:cNvSpPr>
          <p:nvPr/>
        </p:nvSpPr>
        <p:spPr bwMode="auto">
          <a:xfrm>
            <a:off x="9639351" y="2913007"/>
            <a:ext cx="664536" cy="708273"/>
          </a:xfrm>
          <a:custGeom>
            <a:avLst/>
            <a:gdLst>
              <a:gd name="T0" fmla="*/ 371 w 398"/>
              <a:gd name="T1" fmla="*/ 0 h 424"/>
              <a:gd name="T2" fmla="*/ 53 w 398"/>
              <a:gd name="T3" fmla="*/ 0 h 424"/>
              <a:gd name="T4" fmla="*/ 26 w 398"/>
              <a:gd name="T5" fmla="*/ 26 h 424"/>
              <a:gd name="T6" fmla="*/ 26 w 398"/>
              <a:gd name="T7" fmla="*/ 79 h 424"/>
              <a:gd name="T8" fmla="*/ 66 w 398"/>
              <a:gd name="T9" fmla="*/ 79 h 424"/>
              <a:gd name="T10" fmla="*/ 79 w 398"/>
              <a:gd name="T11" fmla="*/ 93 h 424"/>
              <a:gd name="T12" fmla="*/ 66 w 398"/>
              <a:gd name="T13" fmla="*/ 106 h 424"/>
              <a:gd name="T14" fmla="*/ 13 w 398"/>
              <a:gd name="T15" fmla="*/ 106 h 424"/>
              <a:gd name="T16" fmla="*/ 0 w 398"/>
              <a:gd name="T17" fmla="*/ 119 h 424"/>
              <a:gd name="T18" fmla="*/ 13 w 398"/>
              <a:gd name="T19" fmla="*/ 133 h 424"/>
              <a:gd name="T20" fmla="*/ 26 w 398"/>
              <a:gd name="T21" fmla="*/ 133 h 424"/>
              <a:gd name="T22" fmla="*/ 26 w 398"/>
              <a:gd name="T23" fmla="*/ 186 h 424"/>
              <a:gd name="T24" fmla="*/ 66 w 398"/>
              <a:gd name="T25" fmla="*/ 186 h 424"/>
              <a:gd name="T26" fmla="*/ 79 w 398"/>
              <a:gd name="T27" fmla="*/ 199 h 424"/>
              <a:gd name="T28" fmla="*/ 66 w 398"/>
              <a:gd name="T29" fmla="*/ 212 h 424"/>
              <a:gd name="T30" fmla="*/ 13 w 398"/>
              <a:gd name="T31" fmla="*/ 212 h 424"/>
              <a:gd name="T32" fmla="*/ 0 w 398"/>
              <a:gd name="T33" fmla="*/ 225 h 424"/>
              <a:gd name="T34" fmla="*/ 13 w 398"/>
              <a:gd name="T35" fmla="*/ 239 h 424"/>
              <a:gd name="T36" fmla="*/ 26 w 398"/>
              <a:gd name="T37" fmla="*/ 239 h 424"/>
              <a:gd name="T38" fmla="*/ 26 w 398"/>
              <a:gd name="T39" fmla="*/ 292 h 424"/>
              <a:gd name="T40" fmla="*/ 66 w 398"/>
              <a:gd name="T41" fmla="*/ 292 h 424"/>
              <a:gd name="T42" fmla="*/ 79 w 398"/>
              <a:gd name="T43" fmla="*/ 305 h 424"/>
              <a:gd name="T44" fmla="*/ 66 w 398"/>
              <a:gd name="T45" fmla="*/ 318 h 424"/>
              <a:gd name="T46" fmla="*/ 13 w 398"/>
              <a:gd name="T47" fmla="*/ 318 h 424"/>
              <a:gd name="T48" fmla="*/ 0 w 398"/>
              <a:gd name="T49" fmla="*/ 331 h 424"/>
              <a:gd name="T50" fmla="*/ 13 w 398"/>
              <a:gd name="T51" fmla="*/ 345 h 424"/>
              <a:gd name="T52" fmla="*/ 26 w 398"/>
              <a:gd name="T53" fmla="*/ 345 h 424"/>
              <a:gd name="T54" fmla="*/ 26 w 398"/>
              <a:gd name="T55" fmla="*/ 398 h 424"/>
              <a:gd name="T56" fmla="*/ 53 w 398"/>
              <a:gd name="T57" fmla="*/ 424 h 424"/>
              <a:gd name="T58" fmla="*/ 371 w 398"/>
              <a:gd name="T59" fmla="*/ 424 h 424"/>
              <a:gd name="T60" fmla="*/ 398 w 398"/>
              <a:gd name="T61" fmla="*/ 398 h 424"/>
              <a:gd name="T62" fmla="*/ 398 w 398"/>
              <a:gd name="T63" fmla="*/ 26 h 424"/>
              <a:gd name="T64" fmla="*/ 371 w 398"/>
              <a:gd name="T65" fmla="*/ 0 h 424"/>
              <a:gd name="T66" fmla="*/ 318 w 398"/>
              <a:gd name="T67" fmla="*/ 186 h 424"/>
              <a:gd name="T68" fmla="*/ 159 w 398"/>
              <a:gd name="T69" fmla="*/ 186 h 424"/>
              <a:gd name="T70" fmla="*/ 159 w 398"/>
              <a:gd name="T71" fmla="*/ 79 h 424"/>
              <a:gd name="T72" fmla="*/ 318 w 398"/>
              <a:gd name="T73" fmla="*/ 79 h 424"/>
              <a:gd name="T74" fmla="*/ 318 w 398"/>
              <a:gd name="T75" fmla="*/ 1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8" h="424">
                <a:moveTo>
                  <a:pt x="371" y="0"/>
                </a:moveTo>
                <a:cubicBezTo>
                  <a:pt x="53" y="0"/>
                  <a:pt x="53" y="0"/>
                  <a:pt x="53" y="0"/>
                </a:cubicBezTo>
                <a:cubicBezTo>
                  <a:pt x="38" y="0"/>
                  <a:pt x="26" y="12"/>
                  <a:pt x="26" y="26"/>
                </a:cubicBezTo>
                <a:cubicBezTo>
                  <a:pt x="26" y="79"/>
                  <a:pt x="26" y="79"/>
                  <a:pt x="26" y="79"/>
                </a:cubicBezTo>
                <a:cubicBezTo>
                  <a:pt x="66" y="79"/>
                  <a:pt x="66" y="79"/>
                  <a:pt x="66" y="79"/>
                </a:cubicBezTo>
                <a:cubicBezTo>
                  <a:pt x="74" y="79"/>
                  <a:pt x="79" y="85"/>
                  <a:pt x="79" y="93"/>
                </a:cubicBezTo>
                <a:cubicBezTo>
                  <a:pt x="79" y="100"/>
                  <a:pt x="74" y="106"/>
                  <a:pt x="66" y="106"/>
                </a:cubicBezTo>
                <a:cubicBezTo>
                  <a:pt x="13" y="106"/>
                  <a:pt x="13" y="106"/>
                  <a:pt x="13" y="106"/>
                </a:cubicBezTo>
                <a:cubicBezTo>
                  <a:pt x="6" y="106"/>
                  <a:pt x="0" y="112"/>
                  <a:pt x="0" y="119"/>
                </a:cubicBezTo>
                <a:cubicBezTo>
                  <a:pt x="0" y="127"/>
                  <a:pt x="6" y="133"/>
                  <a:pt x="13" y="133"/>
                </a:cubicBezTo>
                <a:cubicBezTo>
                  <a:pt x="26" y="133"/>
                  <a:pt x="26" y="133"/>
                  <a:pt x="26" y="133"/>
                </a:cubicBezTo>
                <a:cubicBezTo>
                  <a:pt x="26" y="186"/>
                  <a:pt x="26" y="186"/>
                  <a:pt x="26" y="186"/>
                </a:cubicBezTo>
                <a:cubicBezTo>
                  <a:pt x="66" y="186"/>
                  <a:pt x="66" y="186"/>
                  <a:pt x="66" y="186"/>
                </a:cubicBezTo>
                <a:cubicBezTo>
                  <a:pt x="74" y="186"/>
                  <a:pt x="79" y="192"/>
                  <a:pt x="79" y="199"/>
                </a:cubicBezTo>
                <a:cubicBezTo>
                  <a:pt x="79" y="206"/>
                  <a:pt x="74" y="212"/>
                  <a:pt x="66" y="212"/>
                </a:cubicBezTo>
                <a:cubicBezTo>
                  <a:pt x="13" y="212"/>
                  <a:pt x="13" y="212"/>
                  <a:pt x="13" y="212"/>
                </a:cubicBezTo>
                <a:cubicBezTo>
                  <a:pt x="6" y="212"/>
                  <a:pt x="0" y="218"/>
                  <a:pt x="0" y="225"/>
                </a:cubicBezTo>
                <a:cubicBezTo>
                  <a:pt x="0" y="233"/>
                  <a:pt x="6" y="239"/>
                  <a:pt x="13" y="239"/>
                </a:cubicBezTo>
                <a:cubicBezTo>
                  <a:pt x="26" y="239"/>
                  <a:pt x="26" y="239"/>
                  <a:pt x="26" y="239"/>
                </a:cubicBezTo>
                <a:cubicBezTo>
                  <a:pt x="26" y="292"/>
                  <a:pt x="26" y="292"/>
                  <a:pt x="26" y="292"/>
                </a:cubicBezTo>
                <a:cubicBezTo>
                  <a:pt x="66" y="292"/>
                  <a:pt x="66" y="292"/>
                  <a:pt x="66" y="292"/>
                </a:cubicBezTo>
                <a:cubicBezTo>
                  <a:pt x="74" y="292"/>
                  <a:pt x="79" y="298"/>
                  <a:pt x="79" y="305"/>
                </a:cubicBezTo>
                <a:cubicBezTo>
                  <a:pt x="79" y="312"/>
                  <a:pt x="74" y="318"/>
                  <a:pt x="66" y="318"/>
                </a:cubicBezTo>
                <a:cubicBezTo>
                  <a:pt x="13" y="318"/>
                  <a:pt x="13" y="318"/>
                  <a:pt x="13" y="318"/>
                </a:cubicBezTo>
                <a:cubicBezTo>
                  <a:pt x="6" y="318"/>
                  <a:pt x="0" y="324"/>
                  <a:pt x="0" y="331"/>
                </a:cubicBezTo>
                <a:cubicBezTo>
                  <a:pt x="0" y="339"/>
                  <a:pt x="6" y="345"/>
                  <a:pt x="13" y="345"/>
                </a:cubicBezTo>
                <a:cubicBezTo>
                  <a:pt x="26" y="345"/>
                  <a:pt x="26" y="345"/>
                  <a:pt x="26" y="345"/>
                </a:cubicBezTo>
                <a:cubicBezTo>
                  <a:pt x="26" y="398"/>
                  <a:pt x="26" y="398"/>
                  <a:pt x="26" y="398"/>
                </a:cubicBezTo>
                <a:cubicBezTo>
                  <a:pt x="26" y="412"/>
                  <a:pt x="38" y="424"/>
                  <a:pt x="53" y="424"/>
                </a:cubicBezTo>
                <a:cubicBezTo>
                  <a:pt x="371" y="424"/>
                  <a:pt x="371" y="424"/>
                  <a:pt x="371" y="424"/>
                </a:cubicBezTo>
                <a:cubicBezTo>
                  <a:pt x="386" y="424"/>
                  <a:pt x="398" y="412"/>
                  <a:pt x="398" y="398"/>
                </a:cubicBezTo>
                <a:cubicBezTo>
                  <a:pt x="398" y="26"/>
                  <a:pt x="398" y="26"/>
                  <a:pt x="398" y="26"/>
                </a:cubicBezTo>
                <a:cubicBezTo>
                  <a:pt x="398" y="12"/>
                  <a:pt x="386" y="0"/>
                  <a:pt x="371" y="0"/>
                </a:cubicBezTo>
                <a:close/>
                <a:moveTo>
                  <a:pt x="318" y="186"/>
                </a:moveTo>
                <a:cubicBezTo>
                  <a:pt x="159" y="186"/>
                  <a:pt x="159" y="186"/>
                  <a:pt x="159" y="186"/>
                </a:cubicBezTo>
                <a:cubicBezTo>
                  <a:pt x="159" y="79"/>
                  <a:pt x="159" y="79"/>
                  <a:pt x="159" y="79"/>
                </a:cubicBezTo>
                <a:cubicBezTo>
                  <a:pt x="318" y="79"/>
                  <a:pt x="318" y="79"/>
                  <a:pt x="318" y="79"/>
                </a:cubicBezTo>
                <a:lnTo>
                  <a:pt x="318" y="186"/>
                </a:lnTo>
                <a:close/>
              </a:path>
            </a:pathLst>
          </a:custGeom>
          <a:noFill/>
          <a:ln w="25400">
            <a:solidFill>
              <a:schemeClr val="accent5"/>
            </a:solidFill>
          </a:ln>
        </p:spPr>
        <p:txBody>
          <a:bodyPr vert="horz" wrap="square" lIns="96435" tIns="48218" rIns="96435" bIns="48218" numCol="1" anchor="t" anchorCtr="0" compatLnSpc="1">
            <a:prstTxWarp prst="textNoShape">
              <a:avLst/>
            </a:prstTxWarp>
          </a:bodyPr>
          <a:lstStyle/>
          <a:p>
            <a:endParaRPr lang="id-ID"/>
          </a:p>
        </p:txBody>
      </p:sp>
      <p:sp>
        <p:nvSpPr>
          <p:cNvPr id="43" name="Content Placeholder 2"/>
          <p:cNvSpPr txBox="1">
            <a:spLocks/>
          </p:cNvSpPr>
          <p:nvPr/>
        </p:nvSpPr>
        <p:spPr>
          <a:xfrm>
            <a:off x="777593" y="5110572"/>
            <a:ext cx="11255586" cy="1256955"/>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150000"/>
              </a:lnSpc>
            </a:pPr>
            <a:r>
              <a:rPr lang="en-US" sz="1266" dirty="0">
                <a:solidFill>
                  <a:schemeClr val="bg1">
                    <a:lumMod val="65000"/>
                  </a:schemeClr>
                </a:solidFill>
                <a:ea typeface="Roboto" panose="02000000000000000000" pitchFamily="2" charset="0"/>
              </a:rPr>
              <a:t>Lorem Ipsum has been the industry's standard dummy text ever since the 1500s</a:t>
            </a:r>
            <a:r>
              <a:rPr lang="id-ID" sz="1266" dirty="0">
                <a:solidFill>
                  <a:schemeClr val="bg1">
                    <a:lumMod val="65000"/>
                  </a:schemeClr>
                </a:solidFill>
                <a:ea typeface="Roboto" panose="02000000000000000000" pitchFamily="2" charset="0"/>
              </a:rPr>
              <a:t>. Fusce som libero topi sombrero bikinan meksiko</a:t>
            </a:r>
            <a:r>
              <a:rPr lang="en-US" sz="1266" dirty="0">
                <a:solidFill>
                  <a:schemeClr val="bg1">
                    <a:lumMod val="65000"/>
                  </a:schemeClr>
                </a:solidFill>
                <a:ea typeface="Roboto" panose="02000000000000000000" pitchFamily="2" charset="0"/>
              </a:rPr>
              <a:t> when an unknown printer took a galley of type and scrambled it to make a type specimen book. It has survived not only five centuries, but also the leap into electronic typesetting</a:t>
            </a:r>
            <a:r>
              <a:rPr lang="id-ID" sz="1266" dirty="0">
                <a:solidFill>
                  <a:schemeClr val="bg1">
                    <a:lumMod val="65000"/>
                  </a:schemeClr>
                </a:solidFill>
                <a:ea typeface="Roboto" panose="02000000000000000000" pitchFamily="2" charset="0"/>
              </a:rPr>
              <a:t>. Fusce som libero topi sombrero bikinan meksiko</a:t>
            </a:r>
            <a:r>
              <a:rPr lang="en-US" sz="1266" dirty="0">
                <a:solidFill>
                  <a:schemeClr val="bg1">
                    <a:lumMod val="65000"/>
                  </a:schemeClr>
                </a:solidFill>
                <a:ea typeface="Roboto" panose="02000000000000000000" pitchFamily="2" charset="0"/>
              </a:rPr>
              <a:t> when an unknown printer took a galley of type and scrambled it to make a type specimen book. It has survived not only five centuries, but also the leap into electronic typesetting</a:t>
            </a:r>
            <a:endParaRPr lang="id-ID" sz="1266" dirty="0">
              <a:solidFill>
                <a:schemeClr val="bg1">
                  <a:lumMod val="65000"/>
                </a:schemeClr>
              </a:solidFill>
              <a:ea typeface="Roboto" panose="02000000000000000000" pitchFamily="2" charset="0"/>
            </a:endParaRPr>
          </a:p>
          <a:p>
            <a:pPr algn="ctr">
              <a:lnSpc>
                <a:spcPct val="150000"/>
              </a:lnSpc>
            </a:pPr>
            <a:endParaRPr lang="id-ID" sz="1266" dirty="0">
              <a:solidFill>
                <a:schemeClr val="bg1">
                  <a:lumMod val="65000"/>
                </a:schemeClr>
              </a:solidFill>
              <a:ea typeface="Roboto" panose="02000000000000000000" pitchFamily="2" charset="0"/>
            </a:endParaRPr>
          </a:p>
        </p:txBody>
      </p:sp>
      <p:cxnSp>
        <p:nvCxnSpPr>
          <p:cNvPr id="44" name="Straight Connector 43"/>
          <p:cNvCxnSpPr/>
          <p:nvPr/>
        </p:nvCxnSpPr>
        <p:spPr>
          <a:xfrm flipH="1">
            <a:off x="887668" y="4703899"/>
            <a:ext cx="11010333" cy="0"/>
          </a:xfrm>
          <a:prstGeom prst="line">
            <a:avLst/>
          </a:prstGeom>
          <a:ln w="25400">
            <a:solidFill>
              <a:schemeClr val="accent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45" name="文本框 44"/>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189407799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500" fill="hold"/>
                                        <p:tgtEl>
                                          <p:spTgt spid="23"/>
                                        </p:tgtEl>
                                        <p:attrNameLst>
                                          <p:attrName>ppt_w</p:attrName>
                                        </p:attrNameLst>
                                      </p:cBhvr>
                                      <p:tavLst>
                                        <p:tav tm="0">
                                          <p:val>
                                            <p:fltVal val="0"/>
                                          </p:val>
                                        </p:tav>
                                        <p:tav tm="100000">
                                          <p:val>
                                            <p:strVal val="#ppt_w"/>
                                          </p:val>
                                        </p:tav>
                                      </p:tavLst>
                                    </p:anim>
                                    <p:anim calcmode="lin" valueType="num">
                                      <p:cBhvr>
                                        <p:cTn id="14" dur="500" fill="hold"/>
                                        <p:tgtEl>
                                          <p:spTgt spid="23"/>
                                        </p:tgtEl>
                                        <p:attrNameLst>
                                          <p:attrName>ppt_h</p:attrName>
                                        </p:attrNameLst>
                                      </p:cBhvr>
                                      <p:tavLst>
                                        <p:tav tm="0">
                                          <p:val>
                                            <p:fltVal val="0"/>
                                          </p:val>
                                        </p:tav>
                                        <p:tav tm="100000">
                                          <p:val>
                                            <p:strVal val="#ppt_h"/>
                                          </p:val>
                                        </p:tav>
                                      </p:tavLst>
                                    </p:anim>
                                    <p:animEffect transition="in" filter="fade">
                                      <p:cBhvr>
                                        <p:cTn id="15" dur="500"/>
                                        <p:tgtEl>
                                          <p:spTgt spid="23"/>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ppt_w</p:attrName>
                                        </p:attrNameLst>
                                      </p:cBhvr>
                                      <p:tavLst>
                                        <p:tav tm="0">
                                          <p:val>
                                            <p:fltVal val="0"/>
                                          </p:val>
                                        </p:tav>
                                        <p:tav tm="100000">
                                          <p:val>
                                            <p:strVal val="#ppt_w"/>
                                          </p:val>
                                        </p:tav>
                                      </p:tavLst>
                                    </p:anim>
                                    <p:anim calcmode="lin" valueType="num">
                                      <p:cBhvr>
                                        <p:cTn id="20" dur="500" fill="hold"/>
                                        <p:tgtEl>
                                          <p:spTgt spid="38"/>
                                        </p:tgtEl>
                                        <p:attrNameLst>
                                          <p:attrName>ppt_h</p:attrName>
                                        </p:attrNameLst>
                                      </p:cBhvr>
                                      <p:tavLst>
                                        <p:tav tm="0">
                                          <p:val>
                                            <p:fltVal val="0"/>
                                          </p:val>
                                        </p:tav>
                                        <p:tav tm="100000">
                                          <p:val>
                                            <p:strVal val="#ppt_h"/>
                                          </p:val>
                                        </p:tav>
                                      </p:tavLst>
                                    </p:anim>
                                    <p:animEffect transition="in" filter="fade">
                                      <p:cBhvr>
                                        <p:cTn id="21" dur="500"/>
                                        <p:tgtEl>
                                          <p:spTgt spid="38"/>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fltVal val="0"/>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animEffect transition="in" filter="fade">
                                      <p:cBhvr>
                                        <p:cTn id="27" dur="500"/>
                                        <p:tgtEl>
                                          <p:spTgt spid="26"/>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ppt_w</p:attrName>
                                        </p:attrNameLst>
                                      </p:cBhvr>
                                      <p:tavLst>
                                        <p:tav tm="0">
                                          <p:val>
                                            <p:fltVal val="0"/>
                                          </p:val>
                                        </p:tav>
                                        <p:tav tm="100000">
                                          <p:val>
                                            <p:strVal val="#ppt_w"/>
                                          </p:val>
                                        </p:tav>
                                      </p:tavLst>
                                    </p:anim>
                                    <p:anim calcmode="lin" valueType="num">
                                      <p:cBhvr>
                                        <p:cTn id="38" dur="500" fill="hold"/>
                                        <p:tgtEl>
                                          <p:spTgt spid="29"/>
                                        </p:tgtEl>
                                        <p:attrNameLst>
                                          <p:attrName>ppt_h</p:attrName>
                                        </p:attrNameLst>
                                      </p:cBhvr>
                                      <p:tavLst>
                                        <p:tav tm="0">
                                          <p:val>
                                            <p:fltVal val="0"/>
                                          </p:val>
                                        </p:tav>
                                        <p:tav tm="100000">
                                          <p:val>
                                            <p:strVal val="#ppt_h"/>
                                          </p:val>
                                        </p:tav>
                                      </p:tavLst>
                                    </p:anim>
                                    <p:animEffect transition="in" filter="fade">
                                      <p:cBhvr>
                                        <p:cTn id="39" dur="500"/>
                                        <p:tgtEl>
                                          <p:spTgt spid="29"/>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p:cTn id="43" dur="500" fill="hold"/>
                                        <p:tgtEl>
                                          <p:spTgt spid="40"/>
                                        </p:tgtEl>
                                        <p:attrNameLst>
                                          <p:attrName>ppt_w</p:attrName>
                                        </p:attrNameLst>
                                      </p:cBhvr>
                                      <p:tavLst>
                                        <p:tav tm="0">
                                          <p:val>
                                            <p:fltVal val="0"/>
                                          </p:val>
                                        </p:tav>
                                        <p:tav tm="100000">
                                          <p:val>
                                            <p:strVal val="#ppt_w"/>
                                          </p:val>
                                        </p:tav>
                                      </p:tavLst>
                                    </p:anim>
                                    <p:anim calcmode="lin" valueType="num">
                                      <p:cBhvr>
                                        <p:cTn id="44" dur="500" fill="hold"/>
                                        <p:tgtEl>
                                          <p:spTgt spid="40"/>
                                        </p:tgtEl>
                                        <p:attrNameLst>
                                          <p:attrName>ppt_h</p:attrName>
                                        </p:attrNameLst>
                                      </p:cBhvr>
                                      <p:tavLst>
                                        <p:tav tm="0">
                                          <p:val>
                                            <p:fltVal val="0"/>
                                          </p:val>
                                        </p:tav>
                                        <p:tav tm="100000">
                                          <p:val>
                                            <p:strVal val="#ppt_h"/>
                                          </p:val>
                                        </p:tav>
                                      </p:tavLst>
                                    </p:anim>
                                    <p:animEffect transition="in" filter="fade">
                                      <p:cBhvr>
                                        <p:cTn id="45" dur="500"/>
                                        <p:tgtEl>
                                          <p:spTgt spid="40"/>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p:cTn id="49" dur="500" fill="hold"/>
                                        <p:tgtEl>
                                          <p:spTgt spid="32"/>
                                        </p:tgtEl>
                                        <p:attrNameLst>
                                          <p:attrName>ppt_w</p:attrName>
                                        </p:attrNameLst>
                                      </p:cBhvr>
                                      <p:tavLst>
                                        <p:tav tm="0">
                                          <p:val>
                                            <p:fltVal val="0"/>
                                          </p:val>
                                        </p:tav>
                                        <p:tav tm="100000">
                                          <p:val>
                                            <p:strVal val="#ppt_w"/>
                                          </p:val>
                                        </p:tav>
                                      </p:tavLst>
                                    </p:anim>
                                    <p:anim calcmode="lin" valueType="num">
                                      <p:cBhvr>
                                        <p:cTn id="50" dur="500" fill="hold"/>
                                        <p:tgtEl>
                                          <p:spTgt spid="32"/>
                                        </p:tgtEl>
                                        <p:attrNameLst>
                                          <p:attrName>ppt_h</p:attrName>
                                        </p:attrNameLst>
                                      </p:cBhvr>
                                      <p:tavLst>
                                        <p:tav tm="0">
                                          <p:val>
                                            <p:fltVal val="0"/>
                                          </p:val>
                                        </p:tav>
                                        <p:tav tm="100000">
                                          <p:val>
                                            <p:strVal val="#ppt_h"/>
                                          </p:val>
                                        </p:tav>
                                      </p:tavLst>
                                    </p:anim>
                                    <p:animEffect transition="in" filter="fade">
                                      <p:cBhvr>
                                        <p:cTn id="51" dur="500"/>
                                        <p:tgtEl>
                                          <p:spTgt spid="32"/>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p:cTn id="55" dur="500" fill="hold"/>
                                        <p:tgtEl>
                                          <p:spTgt spid="41"/>
                                        </p:tgtEl>
                                        <p:attrNameLst>
                                          <p:attrName>ppt_w</p:attrName>
                                        </p:attrNameLst>
                                      </p:cBhvr>
                                      <p:tavLst>
                                        <p:tav tm="0">
                                          <p:val>
                                            <p:fltVal val="0"/>
                                          </p:val>
                                        </p:tav>
                                        <p:tav tm="100000">
                                          <p:val>
                                            <p:strVal val="#ppt_w"/>
                                          </p:val>
                                        </p:tav>
                                      </p:tavLst>
                                    </p:anim>
                                    <p:anim calcmode="lin" valueType="num">
                                      <p:cBhvr>
                                        <p:cTn id="56" dur="500" fill="hold"/>
                                        <p:tgtEl>
                                          <p:spTgt spid="41"/>
                                        </p:tgtEl>
                                        <p:attrNameLst>
                                          <p:attrName>ppt_h</p:attrName>
                                        </p:attrNameLst>
                                      </p:cBhvr>
                                      <p:tavLst>
                                        <p:tav tm="0">
                                          <p:val>
                                            <p:fltVal val="0"/>
                                          </p:val>
                                        </p:tav>
                                        <p:tav tm="100000">
                                          <p:val>
                                            <p:strVal val="#ppt_h"/>
                                          </p:val>
                                        </p:tav>
                                      </p:tavLst>
                                    </p:anim>
                                    <p:animEffect transition="in" filter="fade">
                                      <p:cBhvr>
                                        <p:cTn id="57" dur="500"/>
                                        <p:tgtEl>
                                          <p:spTgt spid="41"/>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p:cTn id="61" dur="500" fill="hold"/>
                                        <p:tgtEl>
                                          <p:spTgt spid="36"/>
                                        </p:tgtEl>
                                        <p:attrNameLst>
                                          <p:attrName>ppt_w</p:attrName>
                                        </p:attrNameLst>
                                      </p:cBhvr>
                                      <p:tavLst>
                                        <p:tav tm="0">
                                          <p:val>
                                            <p:fltVal val="0"/>
                                          </p:val>
                                        </p:tav>
                                        <p:tav tm="100000">
                                          <p:val>
                                            <p:strVal val="#ppt_w"/>
                                          </p:val>
                                        </p:tav>
                                      </p:tavLst>
                                    </p:anim>
                                    <p:anim calcmode="lin" valueType="num">
                                      <p:cBhvr>
                                        <p:cTn id="62" dur="500" fill="hold"/>
                                        <p:tgtEl>
                                          <p:spTgt spid="36"/>
                                        </p:tgtEl>
                                        <p:attrNameLst>
                                          <p:attrName>ppt_h</p:attrName>
                                        </p:attrNameLst>
                                      </p:cBhvr>
                                      <p:tavLst>
                                        <p:tav tm="0">
                                          <p:val>
                                            <p:fltVal val="0"/>
                                          </p:val>
                                        </p:tav>
                                        <p:tav tm="100000">
                                          <p:val>
                                            <p:strVal val="#ppt_h"/>
                                          </p:val>
                                        </p:tav>
                                      </p:tavLst>
                                    </p:anim>
                                    <p:animEffect transition="in" filter="fade">
                                      <p:cBhvr>
                                        <p:cTn id="63" dur="500"/>
                                        <p:tgtEl>
                                          <p:spTgt spid="36"/>
                                        </p:tgtEl>
                                      </p:cBhvr>
                                    </p:animEffect>
                                  </p:childTnLst>
                                </p:cTn>
                              </p:par>
                            </p:childTnLst>
                          </p:cTn>
                        </p:par>
                        <p:par>
                          <p:cTn id="64" fill="hold">
                            <p:stCondLst>
                              <p:cond delay="5000"/>
                            </p:stCondLst>
                            <p:childTnLst>
                              <p:par>
                                <p:cTn id="65" presetID="16" presetClass="entr" presetSubtype="37" fill="hold"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barn(outVertical)">
                                      <p:cBhvr>
                                        <p:cTn id="67" dur="1000"/>
                                        <p:tgtEl>
                                          <p:spTgt spid="44"/>
                                        </p:tgtEl>
                                      </p:cBhvr>
                                    </p:animEffect>
                                  </p:childTnLst>
                                </p:cTn>
                              </p:par>
                            </p:childTnLst>
                          </p:cTn>
                        </p:par>
                        <p:par>
                          <p:cTn id="68" fill="hold">
                            <p:stCondLst>
                              <p:cond delay="6000"/>
                            </p:stCondLst>
                            <p:childTnLst>
                              <p:par>
                                <p:cTn id="69" presetID="42" presetClass="entr" presetSubtype="0" fill="hold" grpId="0"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fade">
                                      <p:cBhvr>
                                        <p:cTn id="71" dur="1000"/>
                                        <p:tgtEl>
                                          <p:spTgt spid="43"/>
                                        </p:tgtEl>
                                      </p:cBhvr>
                                    </p:animEffect>
                                    <p:anim calcmode="lin" valueType="num">
                                      <p:cBhvr>
                                        <p:cTn id="72" dur="1000" fill="hold"/>
                                        <p:tgtEl>
                                          <p:spTgt spid="43"/>
                                        </p:tgtEl>
                                        <p:attrNameLst>
                                          <p:attrName>ppt_x</p:attrName>
                                        </p:attrNameLst>
                                      </p:cBhvr>
                                      <p:tavLst>
                                        <p:tav tm="0">
                                          <p:val>
                                            <p:strVal val="#ppt_x"/>
                                          </p:val>
                                        </p:tav>
                                        <p:tav tm="100000">
                                          <p:val>
                                            <p:strVal val="#ppt_x"/>
                                          </p:val>
                                        </p:tav>
                                      </p:tavLst>
                                    </p:anim>
                                    <p:anim calcmode="lin" valueType="num">
                                      <p:cBhvr>
                                        <p:cTn id="73"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36" grpId="0" animBg="1"/>
      <p:bldP spid="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51856" y="6579169"/>
            <a:ext cx="548358" cy="287130"/>
          </a:xfrm>
          <a:prstGeom prst="rect">
            <a:avLst/>
          </a:prstGeom>
          <a:noFill/>
        </p:spPr>
        <p:txBody>
          <a:bodyPr wrap="square" rtlCol="0">
            <a:spAutoFit/>
          </a:bodyPr>
          <a:lstStyle/>
          <a:p>
            <a:fld id="{F3C5028F-8D3B-45CC-A1ED-22F09E87F5E5}" type="slidenum">
              <a:rPr lang="id-ID" sz="1266">
                <a:solidFill>
                  <a:schemeClr val="bg1"/>
                </a:solidFill>
              </a:rPr>
              <a:t>11</a:t>
            </a:fld>
            <a:endParaRPr lang="id-ID" sz="1266" dirty="0">
              <a:solidFill>
                <a:schemeClr val="bg1"/>
              </a:solidFill>
            </a:endParaRPr>
          </a:p>
        </p:txBody>
      </p:sp>
      <p:grpSp>
        <p:nvGrpSpPr>
          <p:cNvPr id="6" name="Group 5"/>
          <p:cNvGrpSpPr>
            <a:grpSpLocks noChangeAspect="1"/>
          </p:cNvGrpSpPr>
          <p:nvPr/>
        </p:nvGrpSpPr>
        <p:grpSpPr>
          <a:xfrm>
            <a:off x="1041241" y="2778355"/>
            <a:ext cx="1518667" cy="1518667"/>
            <a:chOff x="5385173" y="1917525"/>
            <a:chExt cx="1440000" cy="1440000"/>
          </a:xfrm>
        </p:grpSpPr>
        <p:sp>
          <p:nvSpPr>
            <p:cNvPr id="7" name="Oval 6"/>
            <p:cNvSpPr>
              <a:spLocks noChangeAspect="1"/>
            </p:cNvSpPr>
            <p:nvPr/>
          </p:nvSpPr>
          <p:spPr>
            <a:xfrm>
              <a:off x="5385173" y="1917525"/>
              <a:ext cx="1440000" cy="1440000"/>
            </a:xfrm>
            <a:prstGeom prst="ellipse">
              <a:avLst/>
            </a:prstGeom>
            <a:solidFill>
              <a:schemeClr val="accent1">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Oval 7"/>
            <p:cNvSpPr/>
            <p:nvPr/>
          </p:nvSpPr>
          <p:spPr>
            <a:xfrm>
              <a:off x="5475173" y="2007525"/>
              <a:ext cx="1260000" cy="1260000"/>
            </a:xfrm>
            <a:prstGeom prst="ellipse">
              <a:avLst/>
            </a:prstGeom>
            <a:solidFill>
              <a:schemeClr val="tx1">
                <a:lumMod val="40000"/>
                <a:lumOff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cxnSp>
        <p:nvCxnSpPr>
          <p:cNvPr id="9" name="Straight Connector 8"/>
          <p:cNvCxnSpPr/>
          <p:nvPr/>
        </p:nvCxnSpPr>
        <p:spPr>
          <a:xfrm rot="5400000">
            <a:off x="3328989" y="2823024"/>
            <a:ext cx="0" cy="1394225"/>
          </a:xfrm>
          <a:prstGeom prst="line">
            <a:avLst/>
          </a:prstGeom>
          <a:ln w="19050">
            <a:solidFill>
              <a:schemeClr val="accent1"/>
            </a:solidFill>
            <a:prstDash val="sysDash"/>
            <a:headEnd type="triangle"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0" name="Group 9"/>
          <p:cNvGrpSpPr>
            <a:grpSpLocks noChangeAspect="1"/>
          </p:cNvGrpSpPr>
          <p:nvPr/>
        </p:nvGrpSpPr>
        <p:grpSpPr>
          <a:xfrm>
            <a:off x="4127594" y="2870114"/>
            <a:ext cx="1328833" cy="1328833"/>
            <a:chOff x="5385173" y="1917525"/>
            <a:chExt cx="1440000" cy="1440000"/>
          </a:xfrm>
        </p:grpSpPr>
        <p:sp>
          <p:nvSpPr>
            <p:cNvPr id="11" name="Oval 10"/>
            <p:cNvSpPr>
              <a:spLocks noChangeAspect="1"/>
            </p:cNvSpPr>
            <p:nvPr/>
          </p:nvSpPr>
          <p:spPr>
            <a:xfrm>
              <a:off x="5385173" y="1917525"/>
              <a:ext cx="1440000" cy="1440000"/>
            </a:xfrm>
            <a:prstGeom prst="ellipse">
              <a:avLst/>
            </a:prstGeom>
            <a:solidFill>
              <a:schemeClr val="accent2">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Oval 11"/>
            <p:cNvSpPr/>
            <p:nvPr/>
          </p:nvSpPr>
          <p:spPr>
            <a:xfrm>
              <a:off x="5475173" y="2007525"/>
              <a:ext cx="1260000" cy="1260000"/>
            </a:xfrm>
            <a:prstGeom prst="ellipse">
              <a:avLst/>
            </a:prstGeom>
            <a:solidFill>
              <a:schemeClr val="tx1">
                <a:lumMod val="40000"/>
                <a:lumOff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cxnSp>
        <p:nvCxnSpPr>
          <p:cNvPr id="13" name="Straight Connector 12"/>
          <p:cNvCxnSpPr/>
          <p:nvPr/>
        </p:nvCxnSpPr>
        <p:spPr>
          <a:xfrm rot="5400000">
            <a:off x="6304611" y="2741820"/>
            <a:ext cx="0" cy="1556633"/>
          </a:xfrm>
          <a:prstGeom prst="line">
            <a:avLst/>
          </a:prstGeom>
          <a:ln w="19050">
            <a:solidFill>
              <a:schemeClr val="accent2"/>
            </a:solidFill>
            <a:prstDash val="sysDash"/>
            <a:headEnd type="triangle"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4" name="Group 13"/>
          <p:cNvGrpSpPr>
            <a:grpSpLocks noChangeAspect="1"/>
          </p:cNvGrpSpPr>
          <p:nvPr/>
        </p:nvGrpSpPr>
        <p:grpSpPr>
          <a:xfrm>
            <a:off x="7167189" y="2976895"/>
            <a:ext cx="1139000" cy="1139000"/>
            <a:chOff x="5385173" y="1917525"/>
            <a:chExt cx="1440000" cy="1440000"/>
          </a:xfrm>
        </p:grpSpPr>
        <p:sp>
          <p:nvSpPr>
            <p:cNvPr id="15" name="Oval 14"/>
            <p:cNvSpPr>
              <a:spLocks noChangeAspect="1"/>
            </p:cNvSpPr>
            <p:nvPr/>
          </p:nvSpPr>
          <p:spPr>
            <a:xfrm>
              <a:off x="5385173" y="1917525"/>
              <a:ext cx="1440000" cy="1440000"/>
            </a:xfrm>
            <a:prstGeom prst="ellipse">
              <a:avLst/>
            </a:prstGeom>
            <a:solidFill>
              <a:schemeClr val="accent3">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Oval 15"/>
            <p:cNvSpPr/>
            <p:nvPr/>
          </p:nvSpPr>
          <p:spPr>
            <a:xfrm>
              <a:off x="5475173" y="2007525"/>
              <a:ext cx="1260000" cy="1260000"/>
            </a:xfrm>
            <a:prstGeom prst="ellipse">
              <a:avLst/>
            </a:prstGeom>
            <a:solidFill>
              <a:schemeClr val="tx1">
                <a:lumMod val="40000"/>
                <a:lumOff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cxnSp>
        <p:nvCxnSpPr>
          <p:cNvPr id="17" name="Straight Connector 16"/>
          <p:cNvCxnSpPr/>
          <p:nvPr/>
        </p:nvCxnSpPr>
        <p:spPr>
          <a:xfrm rot="5400000">
            <a:off x="9239204" y="2646903"/>
            <a:ext cx="0" cy="1746467"/>
          </a:xfrm>
          <a:prstGeom prst="line">
            <a:avLst/>
          </a:prstGeom>
          <a:ln w="19050">
            <a:solidFill>
              <a:schemeClr val="accent3"/>
            </a:solidFill>
            <a:prstDash val="sysDash"/>
            <a:headEnd type="triangle"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8" name="Group 17"/>
          <p:cNvGrpSpPr>
            <a:grpSpLocks noChangeAspect="1"/>
          </p:cNvGrpSpPr>
          <p:nvPr/>
        </p:nvGrpSpPr>
        <p:grpSpPr>
          <a:xfrm>
            <a:off x="10201006" y="3045553"/>
            <a:ext cx="949167" cy="949167"/>
            <a:chOff x="5385173" y="1917525"/>
            <a:chExt cx="1440000" cy="1440000"/>
          </a:xfrm>
        </p:grpSpPr>
        <p:sp>
          <p:nvSpPr>
            <p:cNvPr id="19" name="Oval 18"/>
            <p:cNvSpPr>
              <a:spLocks noChangeAspect="1"/>
            </p:cNvSpPr>
            <p:nvPr/>
          </p:nvSpPr>
          <p:spPr>
            <a:xfrm>
              <a:off x="5385173" y="1917525"/>
              <a:ext cx="1440000" cy="1440000"/>
            </a:xfrm>
            <a:prstGeom prst="ellipse">
              <a:avLst/>
            </a:prstGeom>
            <a:solidFill>
              <a:schemeClr val="accent4">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Oval 19"/>
            <p:cNvSpPr/>
            <p:nvPr/>
          </p:nvSpPr>
          <p:spPr>
            <a:xfrm>
              <a:off x="5475173" y="2007525"/>
              <a:ext cx="1260000" cy="1260000"/>
            </a:xfrm>
            <a:prstGeom prst="ellipse">
              <a:avLst/>
            </a:prstGeom>
            <a:solidFill>
              <a:schemeClr val="tx1">
                <a:lumMod val="40000"/>
                <a:lumOff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cxnSp>
        <p:nvCxnSpPr>
          <p:cNvPr id="21" name="Straight Connector 20"/>
          <p:cNvCxnSpPr/>
          <p:nvPr/>
        </p:nvCxnSpPr>
        <p:spPr>
          <a:xfrm rot="5400000">
            <a:off x="12100298" y="2646903"/>
            <a:ext cx="0" cy="1746467"/>
          </a:xfrm>
          <a:prstGeom prst="line">
            <a:avLst/>
          </a:prstGeom>
          <a:ln w="19050">
            <a:solidFill>
              <a:schemeClr val="accent4"/>
            </a:solidFill>
            <a:prstDash val="sysDash"/>
            <a:headEnd type="triangle" w="med" len="med"/>
            <a:tailEnd type="oval" w="med" len="med"/>
          </a:ln>
        </p:spPr>
        <p:style>
          <a:lnRef idx="1">
            <a:schemeClr val="accent1"/>
          </a:lnRef>
          <a:fillRef idx="0">
            <a:schemeClr val="accent1"/>
          </a:fillRef>
          <a:effectRef idx="0">
            <a:schemeClr val="accent1"/>
          </a:effectRef>
          <a:fontRef idx="minor">
            <a:schemeClr val="tx1"/>
          </a:fontRef>
        </p:style>
      </p:cxnSp>
      <p:sp>
        <p:nvSpPr>
          <p:cNvPr id="22" name="Content Placeholder 7"/>
          <p:cNvSpPr txBox="1">
            <a:spLocks noChangeAspect="1"/>
          </p:cNvSpPr>
          <p:nvPr/>
        </p:nvSpPr>
        <p:spPr>
          <a:xfrm>
            <a:off x="1161009" y="4391939"/>
            <a:ext cx="1279131" cy="525957"/>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1266" b="1" dirty="0">
                <a:solidFill>
                  <a:schemeClr val="accent1"/>
                </a:solidFill>
                <a:latin typeface="Lato" panose="020F0502020204030203" pitchFamily="34" charset="0"/>
                <a:ea typeface="Roboto" panose="02000000000000000000" pitchFamily="2" charset="0"/>
              </a:rPr>
              <a:t>Jhony S. Mayo</a:t>
            </a:r>
          </a:p>
          <a:p>
            <a:pPr marL="0" indent="0" algn="ctr">
              <a:buNone/>
            </a:pPr>
            <a:r>
              <a:rPr lang="id-ID" sz="1266" b="1" dirty="0">
                <a:solidFill>
                  <a:schemeClr val="bg1">
                    <a:lumMod val="65000"/>
                  </a:schemeClr>
                </a:solidFill>
                <a:latin typeface="Lato" panose="020F0502020204030203" pitchFamily="34" charset="0"/>
                <a:ea typeface="Roboto" panose="02000000000000000000" pitchFamily="2" charset="0"/>
              </a:rPr>
              <a:t>MANAGER</a:t>
            </a:r>
            <a:endParaRPr lang="en-US" sz="1266" b="1" dirty="0">
              <a:solidFill>
                <a:schemeClr val="bg1">
                  <a:lumMod val="65000"/>
                </a:schemeClr>
              </a:solidFill>
              <a:latin typeface="Lato" panose="020F0502020204030203" pitchFamily="34" charset="0"/>
              <a:ea typeface="Roboto" panose="02000000000000000000" pitchFamily="2" charset="0"/>
            </a:endParaRPr>
          </a:p>
        </p:txBody>
      </p:sp>
      <p:sp>
        <p:nvSpPr>
          <p:cNvPr id="23" name="Content Placeholder 7"/>
          <p:cNvSpPr txBox="1">
            <a:spLocks noChangeAspect="1"/>
          </p:cNvSpPr>
          <p:nvPr/>
        </p:nvSpPr>
        <p:spPr>
          <a:xfrm>
            <a:off x="4152445" y="4391939"/>
            <a:ext cx="1279131" cy="525957"/>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1266" b="1" dirty="0">
                <a:solidFill>
                  <a:schemeClr val="accent2"/>
                </a:solidFill>
                <a:latin typeface="Lato" panose="020F0502020204030203" pitchFamily="34" charset="0"/>
                <a:ea typeface="Roboto" panose="02000000000000000000" pitchFamily="2" charset="0"/>
              </a:rPr>
              <a:t>Leontin Carso</a:t>
            </a:r>
          </a:p>
          <a:p>
            <a:pPr marL="0" indent="0" algn="ctr">
              <a:buNone/>
            </a:pPr>
            <a:r>
              <a:rPr lang="id-ID" sz="1266" b="1" dirty="0">
                <a:solidFill>
                  <a:schemeClr val="bg1">
                    <a:lumMod val="65000"/>
                  </a:schemeClr>
                </a:solidFill>
                <a:latin typeface="Lato" panose="020F0502020204030203" pitchFamily="34" charset="0"/>
                <a:ea typeface="Roboto" panose="02000000000000000000" pitchFamily="2" charset="0"/>
              </a:rPr>
              <a:t>MARKETING</a:t>
            </a:r>
            <a:endParaRPr lang="en-US" sz="1266" b="1" dirty="0">
              <a:solidFill>
                <a:schemeClr val="bg1">
                  <a:lumMod val="65000"/>
                </a:schemeClr>
              </a:solidFill>
              <a:latin typeface="Lato" panose="020F0502020204030203" pitchFamily="34" charset="0"/>
              <a:ea typeface="Roboto" panose="02000000000000000000" pitchFamily="2" charset="0"/>
            </a:endParaRPr>
          </a:p>
        </p:txBody>
      </p:sp>
      <p:sp>
        <p:nvSpPr>
          <p:cNvPr id="24" name="Content Placeholder 7"/>
          <p:cNvSpPr txBox="1">
            <a:spLocks noChangeAspect="1"/>
          </p:cNvSpPr>
          <p:nvPr/>
        </p:nvSpPr>
        <p:spPr>
          <a:xfrm>
            <a:off x="7046237" y="4391939"/>
            <a:ext cx="1380903" cy="525957"/>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1266" b="1" dirty="0">
                <a:solidFill>
                  <a:schemeClr val="accent3"/>
                </a:solidFill>
                <a:latin typeface="Lato" panose="020F0502020204030203" pitchFamily="34" charset="0"/>
                <a:ea typeface="Roboto" panose="02000000000000000000" pitchFamily="2" charset="0"/>
              </a:rPr>
              <a:t>Thomas A. Esso</a:t>
            </a:r>
          </a:p>
          <a:p>
            <a:pPr marL="0" indent="0" algn="ctr">
              <a:buNone/>
            </a:pPr>
            <a:r>
              <a:rPr lang="id-ID" sz="1266" b="1" dirty="0">
                <a:solidFill>
                  <a:schemeClr val="bg1">
                    <a:lumMod val="65000"/>
                  </a:schemeClr>
                </a:solidFill>
                <a:latin typeface="Lato" panose="020F0502020204030203" pitchFamily="34" charset="0"/>
                <a:ea typeface="Roboto" panose="02000000000000000000" pitchFamily="2" charset="0"/>
              </a:rPr>
              <a:t>SALESMAN</a:t>
            </a:r>
            <a:endParaRPr lang="en-US" sz="1266" b="1" dirty="0">
              <a:solidFill>
                <a:schemeClr val="bg1">
                  <a:lumMod val="65000"/>
                </a:schemeClr>
              </a:solidFill>
              <a:latin typeface="Lato" panose="020F0502020204030203" pitchFamily="34" charset="0"/>
              <a:ea typeface="Roboto" panose="02000000000000000000" pitchFamily="2" charset="0"/>
            </a:endParaRPr>
          </a:p>
        </p:txBody>
      </p:sp>
      <p:sp>
        <p:nvSpPr>
          <p:cNvPr id="25" name="Content Placeholder 7"/>
          <p:cNvSpPr txBox="1">
            <a:spLocks noChangeAspect="1"/>
          </p:cNvSpPr>
          <p:nvPr/>
        </p:nvSpPr>
        <p:spPr>
          <a:xfrm>
            <a:off x="10036024" y="4391939"/>
            <a:ext cx="1279131" cy="525957"/>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1266" b="1" dirty="0">
                <a:solidFill>
                  <a:schemeClr val="accent4"/>
                </a:solidFill>
                <a:latin typeface="Lato" panose="020F0502020204030203" pitchFamily="34" charset="0"/>
                <a:ea typeface="Roboto" panose="02000000000000000000" pitchFamily="2" charset="0"/>
              </a:rPr>
              <a:t>Shardan Soller</a:t>
            </a:r>
          </a:p>
          <a:p>
            <a:pPr marL="0" indent="0" algn="ctr">
              <a:buNone/>
            </a:pPr>
            <a:r>
              <a:rPr lang="id-ID" sz="1266" b="1" dirty="0">
                <a:solidFill>
                  <a:schemeClr val="bg1">
                    <a:lumMod val="65000"/>
                  </a:schemeClr>
                </a:solidFill>
                <a:latin typeface="Lato" panose="020F0502020204030203" pitchFamily="34" charset="0"/>
                <a:ea typeface="Roboto" panose="02000000000000000000" pitchFamily="2" charset="0"/>
              </a:rPr>
              <a:t>DELIVERY</a:t>
            </a:r>
            <a:endParaRPr lang="en-US" sz="1266" b="1" dirty="0">
              <a:solidFill>
                <a:schemeClr val="bg1">
                  <a:lumMod val="65000"/>
                </a:schemeClr>
              </a:solidFill>
              <a:latin typeface="Lato" panose="020F0502020204030203" pitchFamily="34" charset="0"/>
              <a:ea typeface="Roboto" panose="02000000000000000000" pitchFamily="2" charset="0"/>
            </a:endParaRPr>
          </a:p>
        </p:txBody>
      </p:sp>
      <p:grpSp>
        <p:nvGrpSpPr>
          <p:cNvPr id="26" name="Group 25"/>
          <p:cNvGrpSpPr>
            <a:grpSpLocks noChangeAspect="1"/>
          </p:cNvGrpSpPr>
          <p:nvPr/>
        </p:nvGrpSpPr>
        <p:grpSpPr>
          <a:xfrm>
            <a:off x="1136159" y="5012708"/>
            <a:ext cx="1276767" cy="251477"/>
            <a:chOff x="5516605" y="5734353"/>
            <a:chExt cx="1395170" cy="274797"/>
          </a:xfrm>
        </p:grpSpPr>
        <p:sp>
          <p:nvSpPr>
            <p:cNvPr id="27" name="Oval 26"/>
            <p:cNvSpPr>
              <a:spLocks noChangeAspect="1"/>
            </p:cNvSpPr>
            <p:nvPr/>
          </p:nvSpPr>
          <p:spPr>
            <a:xfrm>
              <a:off x="5516605" y="5748729"/>
              <a:ext cx="252000" cy="252000"/>
            </a:xfrm>
            <a:prstGeom prst="ellipse">
              <a:avLst/>
            </a:prstGeom>
            <a:solidFill>
              <a:schemeClr val="accent1"/>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28" name="Oval 27"/>
            <p:cNvSpPr>
              <a:spLocks noChangeAspect="1"/>
            </p:cNvSpPr>
            <p:nvPr/>
          </p:nvSpPr>
          <p:spPr>
            <a:xfrm>
              <a:off x="5800092" y="5748729"/>
              <a:ext cx="252000" cy="252000"/>
            </a:xfrm>
            <a:prstGeom prst="ellipse">
              <a:avLst/>
            </a:prstGeom>
            <a:solidFill>
              <a:schemeClr val="accent2"/>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29" name="Oval 28"/>
            <p:cNvSpPr>
              <a:spLocks noChangeAspect="1"/>
            </p:cNvSpPr>
            <p:nvPr/>
          </p:nvSpPr>
          <p:spPr>
            <a:xfrm>
              <a:off x="6088038" y="5748729"/>
              <a:ext cx="252000" cy="252000"/>
            </a:xfrm>
            <a:prstGeom prst="ellipse">
              <a:avLst/>
            </a:prstGeom>
            <a:solidFill>
              <a:schemeClr val="accent3"/>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30" name="Oval 29"/>
            <p:cNvSpPr>
              <a:spLocks noChangeAspect="1"/>
            </p:cNvSpPr>
            <p:nvPr/>
          </p:nvSpPr>
          <p:spPr>
            <a:xfrm>
              <a:off x="6375984" y="5748729"/>
              <a:ext cx="252000" cy="252000"/>
            </a:xfrm>
            <a:prstGeom prst="ellipse">
              <a:avLst/>
            </a:prstGeom>
            <a:solidFill>
              <a:schemeClr val="accent4"/>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31" name="Oval 30"/>
            <p:cNvSpPr>
              <a:spLocks noChangeAspect="1"/>
            </p:cNvSpPr>
            <p:nvPr/>
          </p:nvSpPr>
          <p:spPr>
            <a:xfrm>
              <a:off x="6659775" y="5748729"/>
              <a:ext cx="252000" cy="252000"/>
            </a:xfrm>
            <a:prstGeom prst="ellipse">
              <a:avLst/>
            </a:prstGeom>
            <a:solidFill>
              <a:schemeClr val="accent5"/>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32" name="TextBox 31"/>
            <p:cNvSpPr txBox="1"/>
            <p:nvPr/>
          </p:nvSpPr>
          <p:spPr>
            <a:xfrm>
              <a:off x="5516606" y="5748643"/>
              <a:ext cx="263754"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33" name="TextBox 32"/>
            <p:cNvSpPr txBox="1"/>
            <p:nvPr/>
          </p:nvSpPr>
          <p:spPr>
            <a:xfrm>
              <a:off x="5809700" y="5734353"/>
              <a:ext cx="251999"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34" name="TextBox 33"/>
            <p:cNvSpPr txBox="1"/>
            <p:nvPr/>
          </p:nvSpPr>
          <p:spPr>
            <a:xfrm>
              <a:off x="6114079" y="5763156"/>
              <a:ext cx="24024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35" name="TextBox 34"/>
            <p:cNvSpPr txBox="1"/>
            <p:nvPr/>
          </p:nvSpPr>
          <p:spPr>
            <a:xfrm>
              <a:off x="6371829" y="5739120"/>
              <a:ext cx="25615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36" name="TextBox 35"/>
            <p:cNvSpPr txBox="1"/>
            <p:nvPr/>
          </p:nvSpPr>
          <p:spPr>
            <a:xfrm>
              <a:off x="6657545" y="5748640"/>
              <a:ext cx="254230"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grpSp>
      <p:grpSp>
        <p:nvGrpSpPr>
          <p:cNvPr id="37" name="Group 36"/>
          <p:cNvGrpSpPr>
            <a:grpSpLocks noChangeAspect="1"/>
          </p:cNvGrpSpPr>
          <p:nvPr/>
        </p:nvGrpSpPr>
        <p:grpSpPr>
          <a:xfrm>
            <a:off x="4154810" y="5012911"/>
            <a:ext cx="1276767" cy="251477"/>
            <a:chOff x="5516605" y="5734353"/>
            <a:chExt cx="1395170" cy="274797"/>
          </a:xfrm>
        </p:grpSpPr>
        <p:sp>
          <p:nvSpPr>
            <p:cNvPr id="38" name="Oval 37"/>
            <p:cNvSpPr>
              <a:spLocks noChangeAspect="1"/>
            </p:cNvSpPr>
            <p:nvPr/>
          </p:nvSpPr>
          <p:spPr>
            <a:xfrm>
              <a:off x="5516605" y="5748729"/>
              <a:ext cx="252000" cy="252000"/>
            </a:xfrm>
            <a:prstGeom prst="ellipse">
              <a:avLst/>
            </a:prstGeom>
            <a:solidFill>
              <a:schemeClr val="accent1"/>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39" name="Oval 38"/>
            <p:cNvSpPr>
              <a:spLocks noChangeAspect="1"/>
            </p:cNvSpPr>
            <p:nvPr/>
          </p:nvSpPr>
          <p:spPr>
            <a:xfrm>
              <a:off x="5800092" y="5748729"/>
              <a:ext cx="252000" cy="252000"/>
            </a:xfrm>
            <a:prstGeom prst="ellipse">
              <a:avLst/>
            </a:prstGeom>
            <a:solidFill>
              <a:schemeClr val="accent2"/>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40" name="Oval 39"/>
            <p:cNvSpPr>
              <a:spLocks noChangeAspect="1"/>
            </p:cNvSpPr>
            <p:nvPr/>
          </p:nvSpPr>
          <p:spPr>
            <a:xfrm>
              <a:off x="6088038" y="5748729"/>
              <a:ext cx="252000" cy="252000"/>
            </a:xfrm>
            <a:prstGeom prst="ellipse">
              <a:avLst/>
            </a:prstGeom>
            <a:solidFill>
              <a:schemeClr val="accent3"/>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41" name="Oval 40"/>
            <p:cNvSpPr>
              <a:spLocks noChangeAspect="1"/>
            </p:cNvSpPr>
            <p:nvPr/>
          </p:nvSpPr>
          <p:spPr>
            <a:xfrm>
              <a:off x="6375984" y="5748729"/>
              <a:ext cx="252000" cy="252000"/>
            </a:xfrm>
            <a:prstGeom prst="ellipse">
              <a:avLst/>
            </a:prstGeom>
            <a:solidFill>
              <a:schemeClr val="accent4"/>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42" name="Oval 41"/>
            <p:cNvSpPr>
              <a:spLocks noChangeAspect="1"/>
            </p:cNvSpPr>
            <p:nvPr/>
          </p:nvSpPr>
          <p:spPr>
            <a:xfrm>
              <a:off x="6659775" y="5748729"/>
              <a:ext cx="252000" cy="252000"/>
            </a:xfrm>
            <a:prstGeom prst="ellipse">
              <a:avLst/>
            </a:prstGeom>
            <a:solidFill>
              <a:schemeClr val="accent5"/>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43" name="TextBox 42"/>
            <p:cNvSpPr txBox="1"/>
            <p:nvPr/>
          </p:nvSpPr>
          <p:spPr>
            <a:xfrm>
              <a:off x="5516606" y="5748643"/>
              <a:ext cx="263754"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44" name="TextBox 43"/>
            <p:cNvSpPr txBox="1"/>
            <p:nvPr/>
          </p:nvSpPr>
          <p:spPr>
            <a:xfrm>
              <a:off x="5809700" y="5734353"/>
              <a:ext cx="251999"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45" name="TextBox 44"/>
            <p:cNvSpPr txBox="1"/>
            <p:nvPr/>
          </p:nvSpPr>
          <p:spPr>
            <a:xfrm>
              <a:off x="6114079" y="5763156"/>
              <a:ext cx="24024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46" name="TextBox 45"/>
            <p:cNvSpPr txBox="1"/>
            <p:nvPr/>
          </p:nvSpPr>
          <p:spPr>
            <a:xfrm>
              <a:off x="6371829" y="5739120"/>
              <a:ext cx="25615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47" name="TextBox 46"/>
            <p:cNvSpPr txBox="1"/>
            <p:nvPr/>
          </p:nvSpPr>
          <p:spPr>
            <a:xfrm>
              <a:off x="6657545" y="5748640"/>
              <a:ext cx="254230"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grpSp>
      <p:grpSp>
        <p:nvGrpSpPr>
          <p:cNvPr id="48" name="Group 47"/>
          <p:cNvGrpSpPr>
            <a:grpSpLocks noChangeAspect="1"/>
          </p:cNvGrpSpPr>
          <p:nvPr/>
        </p:nvGrpSpPr>
        <p:grpSpPr>
          <a:xfrm>
            <a:off x="7098305" y="5015201"/>
            <a:ext cx="1276767" cy="251477"/>
            <a:chOff x="5516605" y="5734353"/>
            <a:chExt cx="1395170" cy="274797"/>
          </a:xfrm>
        </p:grpSpPr>
        <p:sp>
          <p:nvSpPr>
            <p:cNvPr id="49" name="Oval 48"/>
            <p:cNvSpPr>
              <a:spLocks noChangeAspect="1"/>
            </p:cNvSpPr>
            <p:nvPr/>
          </p:nvSpPr>
          <p:spPr>
            <a:xfrm>
              <a:off x="5516605" y="5748729"/>
              <a:ext cx="252000" cy="252000"/>
            </a:xfrm>
            <a:prstGeom prst="ellipse">
              <a:avLst/>
            </a:prstGeom>
            <a:solidFill>
              <a:schemeClr val="accent1"/>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50" name="Oval 49"/>
            <p:cNvSpPr>
              <a:spLocks noChangeAspect="1"/>
            </p:cNvSpPr>
            <p:nvPr/>
          </p:nvSpPr>
          <p:spPr>
            <a:xfrm>
              <a:off x="5800092" y="5748729"/>
              <a:ext cx="252000" cy="252000"/>
            </a:xfrm>
            <a:prstGeom prst="ellipse">
              <a:avLst/>
            </a:prstGeom>
            <a:solidFill>
              <a:schemeClr val="accent2"/>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51" name="Oval 50"/>
            <p:cNvSpPr>
              <a:spLocks noChangeAspect="1"/>
            </p:cNvSpPr>
            <p:nvPr/>
          </p:nvSpPr>
          <p:spPr>
            <a:xfrm>
              <a:off x="6088038" y="5748729"/>
              <a:ext cx="252000" cy="252000"/>
            </a:xfrm>
            <a:prstGeom prst="ellipse">
              <a:avLst/>
            </a:prstGeom>
            <a:solidFill>
              <a:schemeClr val="accent3"/>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52" name="Oval 51"/>
            <p:cNvSpPr>
              <a:spLocks noChangeAspect="1"/>
            </p:cNvSpPr>
            <p:nvPr/>
          </p:nvSpPr>
          <p:spPr>
            <a:xfrm>
              <a:off x="6375984" y="5748729"/>
              <a:ext cx="252000" cy="252000"/>
            </a:xfrm>
            <a:prstGeom prst="ellipse">
              <a:avLst/>
            </a:prstGeom>
            <a:solidFill>
              <a:schemeClr val="accent4"/>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53" name="Oval 52"/>
            <p:cNvSpPr>
              <a:spLocks noChangeAspect="1"/>
            </p:cNvSpPr>
            <p:nvPr/>
          </p:nvSpPr>
          <p:spPr>
            <a:xfrm>
              <a:off x="6659775" y="5748729"/>
              <a:ext cx="252000" cy="252000"/>
            </a:xfrm>
            <a:prstGeom prst="ellipse">
              <a:avLst/>
            </a:prstGeom>
            <a:solidFill>
              <a:schemeClr val="accent5"/>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54" name="TextBox 53"/>
            <p:cNvSpPr txBox="1"/>
            <p:nvPr/>
          </p:nvSpPr>
          <p:spPr>
            <a:xfrm>
              <a:off x="5516606" y="5748643"/>
              <a:ext cx="263754"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55" name="TextBox 54"/>
            <p:cNvSpPr txBox="1"/>
            <p:nvPr/>
          </p:nvSpPr>
          <p:spPr>
            <a:xfrm>
              <a:off x="5809700" y="5734353"/>
              <a:ext cx="251999"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56" name="TextBox 55"/>
            <p:cNvSpPr txBox="1"/>
            <p:nvPr/>
          </p:nvSpPr>
          <p:spPr>
            <a:xfrm>
              <a:off x="6114079" y="5763156"/>
              <a:ext cx="24024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57" name="TextBox 56"/>
            <p:cNvSpPr txBox="1"/>
            <p:nvPr/>
          </p:nvSpPr>
          <p:spPr>
            <a:xfrm>
              <a:off x="6371829" y="5739120"/>
              <a:ext cx="25615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58" name="TextBox 57"/>
            <p:cNvSpPr txBox="1"/>
            <p:nvPr/>
          </p:nvSpPr>
          <p:spPr>
            <a:xfrm>
              <a:off x="6657545" y="5748640"/>
              <a:ext cx="254230"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grpSp>
      <p:grpSp>
        <p:nvGrpSpPr>
          <p:cNvPr id="59" name="Group 58"/>
          <p:cNvGrpSpPr>
            <a:grpSpLocks noChangeAspect="1"/>
          </p:cNvGrpSpPr>
          <p:nvPr/>
        </p:nvGrpSpPr>
        <p:grpSpPr>
          <a:xfrm>
            <a:off x="10046416" y="5012911"/>
            <a:ext cx="1276767" cy="251477"/>
            <a:chOff x="5516605" y="5734353"/>
            <a:chExt cx="1395170" cy="274797"/>
          </a:xfrm>
        </p:grpSpPr>
        <p:sp>
          <p:nvSpPr>
            <p:cNvPr id="60" name="Oval 59"/>
            <p:cNvSpPr>
              <a:spLocks noChangeAspect="1"/>
            </p:cNvSpPr>
            <p:nvPr/>
          </p:nvSpPr>
          <p:spPr>
            <a:xfrm>
              <a:off x="5516605" y="5748729"/>
              <a:ext cx="252000" cy="252000"/>
            </a:xfrm>
            <a:prstGeom prst="ellipse">
              <a:avLst/>
            </a:prstGeom>
            <a:solidFill>
              <a:schemeClr val="accent1"/>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61" name="Oval 60"/>
            <p:cNvSpPr>
              <a:spLocks noChangeAspect="1"/>
            </p:cNvSpPr>
            <p:nvPr/>
          </p:nvSpPr>
          <p:spPr>
            <a:xfrm>
              <a:off x="5800092" y="5748729"/>
              <a:ext cx="252000" cy="252000"/>
            </a:xfrm>
            <a:prstGeom prst="ellipse">
              <a:avLst/>
            </a:prstGeom>
            <a:solidFill>
              <a:schemeClr val="accent2"/>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62" name="Oval 61"/>
            <p:cNvSpPr>
              <a:spLocks noChangeAspect="1"/>
            </p:cNvSpPr>
            <p:nvPr/>
          </p:nvSpPr>
          <p:spPr>
            <a:xfrm>
              <a:off x="6088038" y="5748729"/>
              <a:ext cx="252000" cy="252000"/>
            </a:xfrm>
            <a:prstGeom prst="ellipse">
              <a:avLst/>
            </a:prstGeom>
            <a:solidFill>
              <a:schemeClr val="accent3"/>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63" name="Oval 62"/>
            <p:cNvSpPr>
              <a:spLocks noChangeAspect="1"/>
            </p:cNvSpPr>
            <p:nvPr/>
          </p:nvSpPr>
          <p:spPr>
            <a:xfrm>
              <a:off x="6375984" y="5748729"/>
              <a:ext cx="252000" cy="252000"/>
            </a:xfrm>
            <a:prstGeom prst="ellipse">
              <a:avLst/>
            </a:prstGeom>
            <a:solidFill>
              <a:schemeClr val="accent4"/>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64" name="Oval 63"/>
            <p:cNvSpPr>
              <a:spLocks noChangeAspect="1"/>
            </p:cNvSpPr>
            <p:nvPr/>
          </p:nvSpPr>
          <p:spPr>
            <a:xfrm>
              <a:off x="6659775" y="5748729"/>
              <a:ext cx="252000" cy="252000"/>
            </a:xfrm>
            <a:prstGeom prst="ellipse">
              <a:avLst/>
            </a:prstGeom>
            <a:solidFill>
              <a:schemeClr val="accent5"/>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65" name="TextBox 64"/>
            <p:cNvSpPr txBox="1"/>
            <p:nvPr/>
          </p:nvSpPr>
          <p:spPr>
            <a:xfrm>
              <a:off x="5516606" y="5748643"/>
              <a:ext cx="263754"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66" name="TextBox 65"/>
            <p:cNvSpPr txBox="1"/>
            <p:nvPr/>
          </p:nvSpPr>
          <p:spPr>
            <a:xfrm>
              <a:off x="5809700" y="5734353"/>
              <a:ext cx="251999"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67" name="TextBox 66"/>
            <p:cNvSpPr txBox="1"/>
            <p:nvPr/>
          </p:nvSpPr>
          <p:spPr>
            <a:xfrm>
              <a:off x="6114079" y="5763156"/>
              <a:ext cx="24024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68" name="TextBox 67"/>
            <p:cNvSpPr txBox="1"/>
            <p:nvPr/>
          </p:nvSpPr>
          <p:spPr>
            <a:xfrm>
              <a:off x="6371829" y="5739120"/>
              <a:ext cx="25615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69" name="TextBox 68"/>
            <p:cNvSpPr txBox="1"/>
            <p:nvPr/>
          </p:nvSpPr>
          <p:spPr>
            <a:xfrm>
              <a:off x="6657545" y="5748640"/>
              <a:ext cx="254230"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grpSp>
      <p:sp>
        <p:nvSpPr>
          <p:cNvPr id="70" name="文本框 69"/>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71" name="文本框 70"/>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251164041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1000"/>
                                        <p:tgtEl>
                                          <p:spTgt spid="6"/>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750"/>
                                        <p:tgtEl>
                                          <p:spTgt spid="22"/>
                                        </p:tgtEl>
                                      </p:cBhvr>
                                    </p:animEffect>
                                  </p:childTnLst>
                                </p:cTn>
                              </p:par>
                            </p:childTnLst>
                          </p:cTn>
                        </p:par>
                        <p:par>
                          <p:cTn id="12" fill="hold">
                            <p:stCondLst>
                              <p:cond delay="175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2250"/>
                            </p:stCondLst>
                            <p:childTnLst>
                              <p:par>
                                <p:cTn id="19" presetID="2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1000"/>
                                        <p:tgtEl>
                                          <p:spTgt spid="9"/>
                                        </p:tgtEl>
                                      </p:cBhvr>
                                    </p:animEffect>
                                  </p:childTnLst>
                                </p:cTn>
                              </p:par>
                            </p:childTnLst>
                          </p:cTn>
                        </p:par>
                        <p:par>
                          <p:cTn id="22" fill="hold">
                            <p:stCondLst>
                              <p:cond delay="3250"/>
                            </p:stCondLst>
                            <p:childTnLst>
                              <p:par>
                                <p:cTn id="23" presetID="16" presetClass="entr" presetSubtype="37"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outVertical)">
                                      <p:cBhvr>
                                        <p:cTn id="25" dur="1000"/>
                                        <p:tgtEl>
                                          <p:spTgt spid="10"/>
                                        </p:tgtEl>
                                      </p:cBhvr>
                                    </p:animEffect>
                                  </p:childTnLst>
                                </p:cTn>
                              </p:par>
                            </p:childTnLst>
                          </p:cTn>
                        </p:par>
                        <p:par>
                          <p:cTn id="26" fill="hold">
                            <p:stCondLst>
                              <p:cond delay="4250"/>
                            </p:stCondLst>
                            <p:childTnLst>
                              <p:par>
                                <p:cTn id="27" presetID="10" presetClass="entr" presetSubtype="0"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750"/>
                                        <p:tgtEl>
                                          <p:spTgt spid="23"/>
                                        </p:tgtEl>
                                      </p:cBhvr>
                                    </p:animEffect>
                                  </p:childTnLst>
                                </p:cTn>
                              </p:par>
                            </p:childTnLst>
                          </p:cTn>
                        </p:par>
                        <p:par>
                          <p:cTn id="30" fill="hold">
                            <p:stCondLst>
                              <p:cond delay="5000"/>
                            </p:stCondLst>
                            <p:childTnLst>
                              <p:par>
                                <p:cTn id="31" presetID="53" presetClass="entr" presetSubtype="16" fill="hold" nodeType="after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Effect transition="in" filter="fade">
                                      <p:cBhvr>
                                        <p:cTn id="35" dur="500"/>
                                        <p:tgtEl>
                                          <p:spTgt spid="37"/>
                                        </p:tgtEl>
                                      </p:cBhvr>
                                    </p:animEffect>
                                  </p:childTnLst>
                                </p:cTn>
                              </p:par>
                            </p:childTnLst>
                          </p:cTn>
                        </p:par>
                        <p:par>
                          <p:cTn id="36" fill="hold">
                            <p:stCondLst>
                              <p:cond delay="5500"/>
                            </p:stCondLst>
                            <p:childTnLst>
                              <p:par>
                                <p:cTn id="37" presetID="22" presetClass="entr" presetSubtype="8"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1000"/>
                                        <p:tgtEl>
                                          <p:spTgt spid="13"/>
                                        </p:tgtEl>
                                      </p:cBhvr>
                                    </p:animEffect>
                                  </p:childTnLst>
                                </p:cTn>
                              </p:par>
                            </p:childTnLst>
                          </p:cTn>
                        </p:par>
                        <p:par>
                          <p:cTn id="40" fill="hold">
                            <p:stCondLst>
                              <p:cond delay="6500"/>
                            </p:stCondLst>
                            <p:childTnLst>
                              <p:par>
                                <p:cTn id="41" presetID="16" presetClass="entr" presetSubtype="37"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barn(outVertical)">
                                      <p:cBhvr>
                                        <p:cTn id="43" dur="1000"/>
                                        <p:tgtEl>
                                          <p:spTgt spid="14"/>
                                        </p:tgtEl>
                                      </p:cBhvr>
                                    </p:animEffect>
                                  </p:childTnLst>
                                </p:cTn>
                              </p:par>
                            </p:childTnLst>
                          </p:cTn>
                        </p:par>
                        <p:par>
                          <p:cTn id="44" fill="hold">
                            <p:stCondLst>
                              <p:cond delay="7500"/>
                            </p:stCondLst>
                            <p:childTnLst>
                              <p:par>
                                <p:cTn id="45" presetID="10" presetClass="entr" presetSubtype="0"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750"/>
                                        <p:tgtEl>
                                          <p:spTgt spid="24"/>
                                        </p:tgtEl>
                                      </p:cBhvr>
                                    </p:animEffect>
                                  </p:childTnLst>
                                </p:cTn>
                              </p:par>
                            </p:childTnLst>
                          </p:cTn>
                        </p:par>
                        <p:par>
                          <p:cTn id="48" fill="hold">
                            <p:stCondLst>
                              <p:cond delay="8250"/>
                            </p:stCondLst>
                            <p:childTnLst>
                              <p:par>
                                <p:cTn id="49" presetID="53" presetClass="entr" presetSubtype="16" fill="hold" nodeType="after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p:cTn id="51" dur="500" fill="hold"/>
                                        <p:tgtEl>
                                          <p:spTgt spid="48"/>
                                        </p:tgtEl>
                                        <p:attrNameLst>
                                          <p:attrName>ppt_w</p:attrName>
                                        </p:attrNameLst>
                                      </p:cBhvr>
                                      <p:tavLst>
                                        <p:tav tm="0">
                                          <p:val>
                                            <p:fltVal val="0"/>
                                          </p:val>
                                        </p:tav>
                                        <p:tav tm="100000">
                                          <p:val>
                                            <p:strVal val="#ppt_w"/>
                                          </p:val>
                                        </p:tav>
                                      </p:tavLst>
                                    </p:anim>
                                    <p:anim calcmode="lin" valueType="num">
                                      <p:cBhvr>
                                        <p:cTn id="52" dur="500" fill="hold"/>
                                        <p:tgtEl>
                                          <p:spTgt spid="48"/>
                                        </p:tgtEl>
                                        <p:attrNameLst>
                                          <p:attrName>ppt_h</p:attrName>
                                        </p:attrNameLst>
                                      </p:cBhvr>
                                      <p:tavLst>
                                        <p:tav tm="0">
                                          <p:val>
                                            <p:fltVal val="0"/>
                                          </p:val>
                                        </p:tav>
                                        <p:tav tm="100000">
                                          <p:val>
                                            <p:strVal val="#ppt_h"/>
                                          </p:val>
                                        </p:tav>
                                      </p:tavLst>
                                    </p:anim>
                                    <p:animEffect transition="in" filter="fade">
                                      <p:cBhvr>
                                        <p:cTn id="53" dur="500"/>
                                        <p:tgtEl>
                                          <p:spTgt spid="48"/>
                                        </p:tgtEl>
                                      </p:cBhvr>
                                    </p:animEffect>
                                  </p:childTnLst>
                                </p:cTn>
                              </p:par>
                            </p:childTnLst>
                          </p:cTn>
                        </p:par>
                        <p:par>
                          <p:cTn id="54" fill="hold">
                            <p:stCondLst>
                              <p:cond delay="8750"/>
                            </p:stCondLst>
                            <p:childTnLst>
                              <p:par>
                                <p:cTn id="55" presetID="22" presetClass="entr" presetSubtype="8" fill="hold"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left)">
                                      <p:cBhvr>
                                        <p:cTn id="57" dur="1000"/>
                                        <p:tgtEl>
                                          <p:spTgt spid="17"/>
                                        </p:tgtEl>
                                      </p:cBhvr>
                                    </p:animEffect>
                                  </p:childTnLst>
                                </p:cTn>
                              </p:par>
                            </p:childTnLst>
                          </p:cTn>
                        </p:par>
                        <p:par>
                          <p:cTn id="58" fill="hold">
                            <p:stCondLst>
                              <p:cond delay="9750"/>
                            </p:stCondLst>
                            <p:childTnLst>
                              <p:par>
                                <p:cTn id="59" presetID="16" presetClass="entr" presetSubtype="37"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barn(outVertical)">
                                      <p:cBhvr>
                                        <p:cTn id="61" dur="1000"/>
                                        <p:tgtEl>
                                          <p:spTgt spid="18"/>
                                        </p:tgtEl>
                                      </p:cBhvr>
                                    </p:animEffect>
                                  </p:childTnLst>
                                </p:cTn>
                              </p:par>
                            </p:childTnLst>
                          </p:cTn>
                        </p:par>
                        <p:par>
                          <p:cTn id="62" fill="hold">
                            <p:stCondLst>
                              <p:cond delay="10750"/>
                            </p:stCondLst>
                            <p:childTnLst>
                              <p:par>
                                <p:cTn id="63" presetID="10" presetClass="entr" presetSubtype="0"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750"/>
                                        <p:tgtEl>
                                          <p:spTgt spid="25"/>
                                        </p:tgtEl>
                                      </p:cBhvr>
                                    </p:animEffect>
                                  </p:childTnLst>
                                </p:cTn>
                              </p:par>
                            </p:childTnLst>
                          </p:cTn>
                        </p:par>
                        <p:par>
                          <p:cTn id="66" fill="hold">
                            <p:stCondLst>
                              <p:cond delay="11500"/>
                            </p:stCondLst>
                            <p:childTnLst>
                              <p:par>
                                <p:cTn id="67" presetID="53" presetClass="entr" presetSubtype="16" fill="hold" nodeType="afterEffect">
                                  <p:stCondLst>
                                    <p:cond delay="0"/>
                                  </p:stCondLst>
                                  <p:childTnLst>
                                    <p:set>
                                      <p:cBhvr>
                                        <p:cTn id="68" dur="1" fill="hold">
                                          <p:stCondLst>
                                            <p:cond delay="0"/>
                                          </p:stCondLst>
                                        </p:cTn>
                                        <p:tgtEl>
                                          <p:spTgt spid="59"/>
                                        </p:tgtEl>
                                        <p:attrNameLst>
                                          <p:attrName>style.visibility</p:attrName>
                                        </p:attrNameLst>
                                      </p:cBhvr>
                                      <p:to>
                                        <p:strVal val="visible"/>
                                      </p:to>
                                    </p:set>
                                    <p:anim calcmode="lin" valueType="num">
                                      <p:cBhvr>
                                        <p:cTn id="69" dur="500" fill="hold"/>
                                        <p:tgtEl>
                                          <p:spTgt spid="59"/>
                                        </p:tgtEl>
                                        <p:attrNameLst>
                                          <p:attrName>ppt_w</p:attrName>
                                        </p:attrNameLst>
                                      </p:cBhvr>
                                      <p:tavLst>
                                        <p:tav tm="0">
                                          <p:val>
                                            <p:fltVal val="0"/>
                                          </p:val>
                                        </p:tav>
                                        <p:tav tm="100000">
                                          <p:val>
                                            <p:strVal val="#ppt_w"/>
                                          </p:val>
                                        </p:tav>
                                      </p:tavLst>
                                    </p:anim>
                                    <p:anim calcmode="lin" valueType="num">
                                      <p:cBhvr>
                                        <p:cTn id="70" dur="500" fill="hold"/>
                                        <p:tgtEl>
                                          <p:spTgt spid="59"/>
                                        </p:tgtEl>
                                        <p:attrNameLst>
                                          <p:attrName>ppt_h</p:attrName>
                                        </p:attrNameLst>
                                      </p:cBhvr>
                                      <p:tavLst>
                                        <p:tav tm="0">
                                          <p:val>
                                            <p:fltVal val="0"/>
                                          </p:val>
                                        </p:tav>
                                        <p:tav tm="100000">
                                          <p:val>
                                            <p:strVal val="#ppt_h"/>
                                          </p:val>
                                        </p:tav>
                                      </p:tavLst>
                                    </p:anim>
                                    <p:animEffect transition="in" filter="fade">
                                      <p:cBhvr>
                                        <p:cTn id="71" dur="500"/>
                                        <p:tgtEl>
                                          <p:spTgt spid="59"/>
                                        </p:tgtEl>
                                      </p:cBhvr>
                                    </p:animEffect>
                                  </p:childTnLst>
                                </p:cTn>
                              </p:par>
                            </p:childTnLst>
                          </p:cTn>
                        </p:par>
                        <p:par>
                          <p:cTn id="72" fill="hold">
                            <p:stCondLst>
                              <p:cond delay="12000"/>
                            </p:stCondLst>
                            <p:childTnLst>
                              <p:par>
                                <p:cTn id="73" presetID="22" presetClass="entr" presetSubtype="8" fill="hold" nodeType="after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wipe(left)">
                                      <p:cBhvr>
                                        <p:cTn id="75"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51856" y="6579169"/>
            <a:ext cx="548358" cy="287130"/>
          </a:xfrm>
          <a:prstGeom prst="rect">
            <a:avLst/>
          </a:prstGeom>
          <a:noFill/>
        </p:spPr>
        <p:txBody>
          <a:bodyPr wrap="square" rtlCol="0">
            <a:spAutoFit/>
          </a:bodyPr>
          <a:lstStyle/>
          <a:p>
            <a:fld id="{F3C5028F-8D3B-45CC-A1ED-22F09E87F5E5}" type="slidenum">
              <a:rPr lang="id-ID" sz="1266">
                <a:solidFill>
                  <a:schemeClr val="bg1"/>
                </a:solidFill>
              </a:rPr>
              <a:t>12</a:t>
            </a:fld>
            <a:endParaRPr lang="id-ID" sz="1266" dirty="0">
              <a:solidFill>
                <a:schemeClr val="bg1"/>
              </a:solidFill>
            </a:endParaRPr>
          </a:p>
        </p:txBody>
      </p:sp>
      <p:grpSp>
        <p:nvGrpSpPr>
          <p:cNvPr id="6" name="Group 5"/>
          <p:cNvGrpSpPr>
            <a:grpSpLocks noChangeAspect="1"/>
          </p:cNvGrpSpPr>
          <p:nvPr/>
        </p:nvGrpSpPr>
        <p:grpSpPr>
          <a:xfrm>
            <a:off x="1703524" y="2965030"/>
            <a:ext cx="1139000" cy="1139000"/>
            <a:chOff x="5385173" y="1917525"/>
            <a:chExt cx="1440000" cy="1440000"/>
          </a:xfrm>
        </p:grpSpPr>
        <p:sp>
          <p:nvSpPr>
            <p:cNvPr id="7" name="Oval 6"/>
            <p:cNvSpPr>
              <a:spLocks noChangeAspect="1"/>
            </p:cNvSpPr>
            <p:nvPr/>
          </p:nvSpPr>
          <p:spPr>
            <a:xfrm>
              <a:off x="5385173" y="1917525"/>
              <a:ext cx="1440000" cy="1440000"/>
            </a:xfrm>
            <a:prstGeom prst="ellipse">
              <a:avLst/>
            </a:prstGeom>
            <a:solidFill>
              <a:schemeClr val="accent5">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Oval 7"/>
            <p:cNvSpPr/>
            <p:nvPr/>
          </p:nvSpPr>
          <p:spPr>
            <a:xfrm>
              <a:off x="5456976" y="2007525"/>
              <a:ext cx="1260000" cy="1260000"/>
            </a:xfrm>
            <a:prstGeom prst="ellipse">
              <a:avLst/>
            </a:prstGeom>
            <a:solidFill>
              <a:schemeClr val="tx1">
                <a:lumMod val="40000"/>
                <a:lumOff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cxnSp>
        <p:nvCxnSpPr>
          <p:cNvPr id="9" name="Straight Connector 8"/>
          <p:cNvCxnSpPr/>
          <p:nvPr/>
        </p:nvCxnSpPr>
        <p:spPr>
          <a:xfrm rot="5400000">
            <a:off x="772716" y="2646903"/>
            <a:ext cx="0" cy="1746467"/>
          </a:xfrm>
          <a:prstGeom prst="line">
            <a:avLst/>
          </a:prstGeom>
          <a:ln w="19050">
            <a:solidFill>
              <a:schemeClr val="accent4"/>
            </a:solidFill>
            <a:prstDash val="sysDash"/>
            <a:headEnd type="triangle"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0" name="Group 9"/>
          <p:cNvGrpSpPr>
            <a:grpSpLocks noChangeAspect="1"/>
          </p:cNvGrpSpPr>
          <p:nvPr/>
        </p:nvGrpSpPr>
        <p:grpSpPr>
          <a:xfrm>
            <a:off x="4908516" y="2855720"/>
            <a:ext cx="1328833" cy="1328833"/>
            <a:chOff x="5385173" y="1917525"/>
            <a:chExt cx="1440000" cy="1440000"/>
          </a:xfrm>
        </p:grpSpPr>
        <p:sp>
          <p:nvSpPr>
            <p:cNvPr id="11" name="Oval 10"/>
            <p:cNvSpPr>
              <a:spLocks noChangeAspect="1"/>
            </p:cNvSpPr>
            <p:nvPr/>
          </p:nvSpPr>
          <p:spPr>
            <a:xfrm>
              <a:off x="5385173" y="1917525"/>
              <a:ext cx="1440000" cy="1440000"/>
            </a:xfrm>
            <a:prstGeom prst="ellipse">
              <a:avLst/>
            </a:prstGeom>
            <a:solidFill>
              <a:schemeClr val="accent6">
                <a:alpha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Oval 11"/>
            <p:cNvSpPr/>
            <p:nvPr/>
          </p:nvSpPr>
          <p:spPr>
            <a:xfrm>
              <a:off x="5475173" y="2007525"/>
              <a:ext cx="1260000" cy="1260000"/>
            </a:xfrm>
            <a:prstGeom prst="ellipse">
              <a:avLst/>
            </a:prstGeom>
            <a:solidFill>
              <a:schemeClr val="tx1">
                <a:lumMod val="40000"/>
                <a:lumOff val="6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cxnSp>
        <p:nvCxnSpPr>
          <p:cNvPr id="13" name="Straight Connector 12"/>
          <p:cNvCxnSpPr/>
          <p:nvPr/>
        </p:nvCxnSpPr>
        <p:spPr>
          <a:xfrm rot="5400000">
            <a:off x="3875520" y="2551986"/>
            <a:ext cx="0" cy="1936300"/>
          </a:xfrm>
          <a:prstGeom prst="line">
            <a:avLst/>
          </a:prstGeom>
          <a:ln w="19050">
            <a:solidFill>
              <a:schemeClr val="accent5"/>
            </a:solidFill>
            <a:prstDash val="sysDash"/>
            <a:headEnd type="triangle" w="med" len="med"/>
            <a:tailEnd type="oval" w="med" len="med"/>
          </a:ln>
        </p:spPr>
        <p:style>
          <a:lnRef idx="1">
            <a:schemeClr val="accent1"/>
          </a:lnRef>
          <a:fillRef idx="0">
            <a:schemeClr val="accent1"/>
          </a:fillRef>
          <a:effectRef idx="0">
            <a:schemeClr val="accent1"/>
          </a:effectRef>
          <a:fontRef idx="minor">
            <a:schemeClr val="tx1"/>
          </a:fontRef>
        </p:style>
      </p:cxnSp>
      <p:sp>
        <p:nvSpPr>
          <p:cNvPr id="14" name="Content Placeholder 2"/>
          <p:cNvSpPr txBox="1">
            <a:spLocks/>
          </p:cNvSpPr>
          <p:nvPr/>
        </p:nvSpPr>
        <p:spPr>
          <a:xfrm>
            <a:off x="7548246" y="2515259"/>
            <a:ext cx="4366379" cy="3112537"/>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70000"/>
              </a:lnSpc>
            </a:pPr>
            <a:r>
              <a:rPr lang="id-ID" sz="2531" dirty="0">
                <a:solidFill>
                  <a:schemeClr val="bg1">
                    <a:lumMod val="50000"/>
                  </a:schemeClr>
                </a:solidFill>
                <a:latin typeface="Lato" panose="020F0502020204030203" pitchFamily="34" charset="0"/>
              </a:rPr>
              <a:t>K</a:t>
            </a:r>
            <a:r>
              <a:rPr lang="en-US" sz="2531" dirty="0" err="1">
                <a:solidFill>
                  <a:schemeClr val="bg1">
                    <a:lumMod val="50000"/>
                  </a:schemeClr>
                </a:solidFill>
                <a:latin typeface="Lato" panose="020F0502020204030203" pitchFamily="34" charset="0"/>
              </a:rPr>
              <a:t>ey</a:t>
            </a:r>
            <a:r>
              <a:rPr lang="en-US" sz="2531" dirty="0">
                <a:solidFill>
                  <a:schemeClr val="bg1">
                    <a:lumMod val="50000"/>
                  </a:schemeClr>
                </a:solidFill>
                <a:latin typeface="Lato" panose="020F0502020204030203" pitchFamily="34" charset="0"/>
              </a:rPr>
              <a:t> to success is</a:t>
            </a:r>
            <a:r>
              <a:rPr lang="en-US" sz="2953" dirty="0">
                <a:solidFill>
                  <a:schemeClr val="bg1">
                    <a:lumMod val="50000"/>
                  </a:schemeClr>
                </a:solidFill>
                <a:latin typeface="Lato" panose="020F0502020204030203" pitchFamily="34" charset="0"/>
              </a:rPr>
              <a:t> </a:t>
            </a:r>
            <a:r>
              <a:rPr lang="en-US" sz="4218" b="1" dirty="0">
                <a:solidFill>
                  <a:schemeClr val="bg1">
                    <a:lumMod val="50000"/>
                  </a:schemeClr>
                </a:solidFill>
                <a:latin typeface="Lato" panose="020F0502020204030203" pitchFamily="34" charset="0"/>
              </a:rPr>
              <a:t>cooperation</a:t>
            </a:r>
            <a:endParaRPr lang="id-ID" sz="2953" b="1" dirty="0">
              <a:solidFill>
                <a:schemeClr val="bg1">
                  <a:lumMod val="50000"/>
                </a:schemeClr>
              </a:solidFill>
              <a:latin typeface="Lato" panose="020F0502020204030203" pitchFamily="34" charset="0"/>
              <a:ea typeface="Roboto" panose="02000000000000000000" pitchFamily="2" charset="0"/>
              <a:cs typeface="Arial" panose="020B0604020202020204" pitchFamily="34" charset="0"/>
            </a:endParaRPr>
          </a:p>
          <a:p>
            <a:pPr algn="l"/>
            <a:r>
              <a:rPr lang="en-US" sz="1266" dirty="0">
                <a:solidFill>
                  <a:schemeClr val="bg1">
                    <a:lumMod val="65000"/>
                  </a:schemeClr>
                </a:solidFill>
                <a:ea typeface="Roboto" panose="02000000000000000000" pitchFamily="2" charset="0"/>
                <a:cs typeface="Arial" panose="020B0604020202020204" pitchFamily="34" charset="0"/>
              </a:rPr>
              <a:t>Lorem Ipsum has been the industry's standard dummy text ever since the 1500s, when an unknown printer took a galley of type and scrambled it to make a type specimen book. It has survived not only five centuries, but also the leap into electronic typesetting.</a:t>
            </a:r>
            <a:r>
              <a:rPr lang="id-ID" sz="1266" dirty="0">
                <a:solidFill>
                  <a:schemeClr val="bg1">
                    <a:lumMod val="65000"/>
                  </a:schemeClr>
                </a:solidFill>
                <a:ea typeface="Roboto" panose="02000000000000000000" pitchFamily="2" charset="0"/>
                <a:cs typeface="Arial" panose="020B0604020202020204" pitchFamily="34" charset="0"/>
              </a:rPr>
              <a:t> </a:t>
            </a:r>
            <a:r>
              <a:rPr lang="en-US" sz="1266" dirty="0">
                <a:solidFill>
                  <a:schemeClr val="bg1">
                    <a:lumMod val="65000"/>
                  </a:schemeClr>
                </a:solidFill>
                <a:ea typeface="Roboto" panose="02000000000000000000" pitchFamily="2" charset="0"/>
                <a:cs typeface="Arial" panose="020B0604020202020204" pitchFamily="34" charset="0"/>
              </a:rPr>
              <a:t>It was </a:t>
            </a:r>
            <a:r>
              <a:rPr lang="en-US" sz="1266" dirty="0" err="1">
                <a:solidFill>
                  <a:schemeClr val="bg1">
                    <a:lumMod val="65000"/>
                  </a:schemeClr>
                </a:solidFill>
                <a:ea typeface="Roboto" panose="02000000000000000000" pitchFamily="2" charset="0"/>
                <a:cs typeface="Arial" panose="020B0604020202020204" pitchFamily="34" charset="0"/>
              </a:rPr>
              <a:t>popularised</a:t>
            </a:r>
            <a:r>
              <a:rPr lang="en-US" sz="1266" dirty="0">
                <a:solidFill>
                  <a:schemeClr val="bg1">
                    <a:lumMod val="65000"/>
                  </a:schemeClr>
                </a:solidFill>
                <a:ea typeface="Roboto" panose="02000000000000000000" pitchFamily="2" charset="0"/>
                <a:cs typeface="Arial" panose="020B0604020202020204" pitchFamily="34" charset="0"/>
              </a:rPr>
              <a:t> in the 1960s with the release of </a:t>
            </a:r>
            <a:r>
              <a:rPr lang="en-US" sz="1266" dirty="0" err="1">
                <a:solidFill>
                  <a:schemeClr val="bg1">
                    <a:lumMod val="65000"/>
                  </a:schemeClr>
                </a:solidFill>
                <a:ea typeface="Roboto" panose="02000000000000000000" pitchFamily="2" charset="0"/>
                <a:cs typeface="Arial" panose="020B0604020202020204" pitchFamily="34" charset="0"/>
              </a:rPr>
              <a:t>Letraset</a:t>
            </a:r>
            <a:r>
              <a:rPr lang="en-US" sz="1266" dirty="0">
                <a:solidFill>
                  <a:schemeClr val="bg1">
                    <a:lumMod val="65000"/>
                  </a:schemeClr>
                </a:solidFill>
                <a:ea typeface="Roboto" panose="02000000000000000000" pitchFamily="2" charset="0"/>
                <a:cs typeface="Arial" panose="020B0604020202020204" pitchFamily="34" charset="0"/>
              </a:rPr>
              <a:t> sheets containing Lorem </a:t>
            </a:r>
            <a:r>
              <a:rPr lang="en-US" sz="1266" dirty="0" err="1">
                <a:solidFill>
                  <a:schemeClr val="bg1">
                    <a:lumMod val="65000"/>
                  </a:schemeClr>
                </a:solidFill>
                <a:ea typeface="Roboto" panose="02000000000000000000" pitchFamily="2" charset="0"/>
                <a:cs typeface="Arial" panose="020B0604020202020204" pitchFamily="34" charset="0"/>
              </a:rPr>
              <a:t>Ipsum</a:t>
            </a:r>
            <a:r>
              <a:rPr lang="en-US" sz="1266" dirty="0">
                <a:solidFill>
                  <a:schemeClr val="bg1">
                    <a:lumMod val="65000"/>
                  </a:schemeClr>
                </a:solidFill>
                <a:ea typeface="Roboto" panose="02000000000000000000" pitchFamily="2" charset="0"/>
                <a:cs typeface="Arial" panose="020B0604020202020204" pitchFamily="34" charset="0"/>
              </a:rPr>
              <a:t> passages</a:t>
            </a:r>
            <a:r>
              <a:rPr lang="id-ID" sz="1266" dirty="0">
                <a:solidFill>
                  <a:schemeClr val="bg1">
                    <a:lumMod val="65000"/>
                  </a:schemeClr>
                </a:solidFill>
                <a:ea typeface="Roboto" panose="02000000000000000000" pitchFamily="2" charset="0"/>
                <a:cs typeface="Arial" panose="020B0604020202020204" pitchFamily="34" charset="0"/>
              </a:rPr>
              <a:t>.</a:t>
            </a:r>
          </a:p>
          <a:p>
            <a:pPr algn="l"/>
            <a:endParaRPr lang="id-ID" sz="1266" dirty="0">
              <a:solidFill>
                <a:schemeClr val="bg1">
                  <a:lumMod val="50000"/>
                </a:schemeClr>
              </a:solidFill>
              <a:ea typeface="Roboto" panose="02000000000000000000" pitchFamily="2" charset="0"/>
              <a:cs typeface="Arial" panose="020B0604020202020204" pitchFamily="34" charset="0"/>
            </a:endParaRPr>
          </a:p>
          <a:p>
            <a:pPr algn="l">
              <a:lnSpc>
                <a:spcPct val="60000"/>
              </a:lnSpc>
            </a:pPr>
            <a:r>
              <a:rPr lang="id-ID" sz="1266" dirty="0">
                <a:solidFill>
                  <a:schemeClr val="bg1">
                    <a:lumMod val="50000"/>
                  </a:schemeClr>
                </a:solidFill>
                <a:ea typeface="Roboto" panose="02000000000000000000" pitchFamily="2" charset="0"/>
                <a:cs typeface="Arial" panose="020B0604020202020204" pitchFamily="34" charset="0"/>
              </a:rPr>
              <a:t>Jhony S. Mayo</a:t>
            </a:r>
          </a:p>
          <a:p>
            <a:pPr algn="l">
              <a:lnSpc>
                <a:spcPct val="60000"/>
              </a:lnSpc>
            </a:pPr>
            <a:r>
              <a:rPr lang="id-ID" sz="1160" i="1" dirty="0">
                <a:solidFill>
                  <a:schemeClr val="bg1">
                    <a:lumMod val="75000"/>
                  </a:schemeClr>
                </a:solidFill>
                <a:ea typeface="Roboto" panose="02000000000000000000" pitchFamily="2" charset="0"/>
                <a:cs typeface="Arial" panose="020B0604020202020204" pitchFamily="34" charset="0"/>
              </a:rPr>
              <a:t>Manager</a:t>
            </a:r>
            <a:endParaRPr lang="en-US" sz="1266" i="1" dirty="0">
              <a:solidFill>
                <a:schemeClr val="bg1">
                  <a:lumMod val="75000"/>
                </a:schemeClr>
              </a:solidFill>
              <a:ea typeface="Roboto" panose="02000000000000000000" pitchFamily="2" charset="0"/>
              <a:cs typeface="Arial" panose="020B0604020202020204" pitchFamily="34" charset="0"/>
            </a:endParaRPr>
          </a:p>
        </p:txBody>
      </p:sp>
      <p:sp>
        <p:nvSpPr>
          <p:cNvPr id="15" name="Content Placeholder 7"/>
          <p:cNvSpPr txBox="1">
            <a:spLocks noChangeAspect="1"/>
          </p:cNvSpPr>
          <p:nvPr/>
        </p:nvSpPr>
        <p:spPr>
          <a:xfrm>
            <a:off x="1563883" y="4363152"/>
            <a:ext cx="1389495" cy="525957"/>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1266" b="1" dirty="0">
                <a:solidFill>
                  <a:schemeClr val="accent5"/>
                </a:solidFill>
                <a:latin typeface="Lato" panose="020F0502020204030203" pitchFamily="34" charset="0"/>
                <a:ea typeface="Roboto" panose="02000000000000000000" pitchFamily="2" charset="0"/>
              </a:rPr>
              <a:t>Poulo Di Canopy</a:t>
            </a:r>
          </a:p>
          <a:p>
            <a:pPr marL="0" indent="0" algn="ctr">
              <a:buNone/>
            </a:pPr>
            <a:r>
              <a:rPr lang="id-ID" sz="1266" b="1" dirty="0">
                <a:solidFill>
                  <a:schemeClr val="bg1">
                    <a:lumMod val="65000"/>
                  </a:schemeClr>
                </a:solidFill>
                <a:latin typeface="Lato" panose="020F0502020204030203" pitchFamily="34" charset="0"/>
                <a:ea typeface="Roboto" panose="02000000000000000000" pitchFamily="2" charset="0"/>
              </a:rPr>
              <a:t>ADMIN</a:t>
            </a:r>
            <a:endParaRPr lang="en-US" sz="1266" b="1" dirty="0">
              <a:solidFill>
                <a:schemeClr val="bg1">
                  <a:lumMod val="65000"/>
                </a:schemeClr>
              </a:solidFill>
              <a:latin typeface="Lato" panose="020F0502020204030203" pitchFamily="34" charset="0"/>
              <a:ea typeface="Roboto" panose="02000000000000000000" pitchFamily="2" charset="0"/>
            </a:endParaRPr>
          </a:p>
        </p:txBody>
      </p:sp>
      <p:sp>
        <p:nvSpPr>
          <p:cNvPr id="16" name="Content Placeholder 7"/>
          <p:cNvSpPr txBox="1">
            <a:spLocks noChangeAspect="1"/>
          </p:cNvSpPr>
          <p:nvPr/>
        </p:nvSpPr>
        <p:spPr>
          <a:xfrm>
            <a:off x="4865709" y="4363152"/>
            <a:ext cx="1414446" cy="525957"/>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1266" b="1" dirty="0">
                <a:solidFill>
                  <a:schemeClr val="accent6"/>
                </a:solidFill>
                <a:latin typeface="Lato" panose="020F0502020204030203" pitchFamily="34" charset="0"/>
                <a:ea typeface="Roboto" panose="02000000000000000000" pitchFamily="2" charset="0"/>
              </a:rPr>
              <a:t>Boy Jati Askribo</a:t>
            </a:r>
          </a:p>
          <a:p>
            <a:pPr marL="0" indent="0" algn="ctr">
              <a:buNone/>
            </a:pPr>
            <a:r>
              <a:rPr lang="id-ID" sz="1266" b="1" dirty="0">
                <a:solidFill>
                  <a:schemeClr val="bg1">
                    <a:lumMod val="65000"/>
                  </a:schemeClr>
                </a:solidFill>
                <a:latin typeface="Lato" panose="020F0502020204030203" pitchFamily="34" charset="0"/>
                <a:ea typeface="Roboto" panose="02000000000000000000" pitchFamily="2" charset="0"/>
              </a:rPr>
              <a:t>KULI</a:t>
            </a:r>
            <a:endParaRPr lang="en-US" sz="1266" b="1" dirty="0">
              <a:solidFill>
                <a:schemeClr val="bg1">
                  <a:lumMod val="65000"/>
                </a:schemeClr>
              </a:solidFill>
              <a:latin typeface="Lato" panose="020F0502020204030203" pitchFamily="34" charset="0"/>
              <a:ea typeface="Roboto" panose="02000000000000000000" pitchFamily="2" charset="0"/>
            </a:endParaRPr>
          </a:p>
        </p:txBody>
      </p:sp>
      <p:grpSp>
        <p:nvGrpSpPr>
          <p:cNvPr id="17" name="Group 16"/>
          <p:cNvGrpSpPr>
            <a:grpSpLocks noChangeAspect="1"/>
          </p:cNvGrpSpPr>
          <p:nvPr/>
        </p:nvGrpSpPr>
        <p:grpSpPr>
          <a:xfrm>
            <a:off x="1620246" y="4947060"/>
            <a:ext cx="1276767" cy="251477"/>
            <a:chOff x="5516605" y="5734353"/>
            <a:chExt cx="1395170" cy="274797"/>
          </a:xfrm>
        </p:grpSpPr>
        <p:sp>
          <p:nvSpPr>
            <p:cNvPr id="18" name="Oval 17"/>
            <p:cNvSpPr>
              <a:spLocks noChangeAspect="1"/>
            </p:cNvSpPr>
            <p:nvPr/>
          </p:nvSpPr>
          <p:spPr>
            <a:xfrm>
              <a:off x="5516605" y="5748729"/>
              <a:ext cx="252000" cy="252000"/>
            </a:xfrm>
            <a:prstGeom prst="ellipse">
              <a:avLst/>
            </a:prstGeom>
            <a:solidFill>
              <a:schemeClr val="accent1"/>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19" name="Oval 18"/>
            <p:cNvSpPr>
              <a:spLocks noChangeAspect="1"/>
            </p:cNvSpPr>
            <p:nvPr/>
          </p:nvSpPr>
          <p:spPr>
            <a:xfrm>
              <a:off x="5800092" y="5748729"/>
              <a:ext cx="252000" cy="252000"/>
            </a:xfrm>
            <a:prstGeom prst="ellipse">
              <a:avLst/>
            </a:prstGeom>
            <a:solidFill>
              <a:schemeClr val="accent2"/>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20" name="Oval 19"/>
            <p:cNvSpPr>
              <a:spLocks noChangeAspect="1"/>
            </p:cNvSpPr>
            <p:nvPr/>
          </p:nvSpPr>
          <p:spPr>
            <a:xfrm>
              <a:off x="6088038" y="5748729"/>
              <a:ext cx="252000" cy="252000"/>
            </a:xfrm>
            <a:prstGeom prst="ellipse">
              <a:avLst/>
            </a:prstGeom>
            <a:solidFill>
              <a:schemeClr val="accent3"/>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21" name="Oval 20"/>
            <p:cNvSpPr>
              <a:spLocks noChangeAspect="1"/>
            </p:cNvSpPr>
            <p:nvPr/>
          </p:nvSpPr>
          <p:spPr>
            <a:xfrm>
              <a:off x="6375984" y="5748729"/>
              <a:ext cx="252000" cy="252000"/>
            </a:xfrm>
            <a:prstGeom prst="ellipse">
              <a:avLst/>
            </a:prstGeom>
            <a:solidFill>
              <a:schemeClr val="accent4"/>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22" name="Oval 21"/>
            <p:cNvSpPr>
              <a:spLocks noChangeAspect="1"/>
            </p:cNvSpPr>
            <p:nvPr/>
          </p:nvSpPr>
          <p:spPr>
            <a:xfrm>
              <a:off x="6659775" y="5748729"/>
              <a:ext cx="252000" cy="252000"/>
            </a:xfrm>
            <a:prstGeom prst="ellipse">
              <a:avLst/>
            </a:prstGeom>
            <a:solidFill>
              <a:schemeClr val="accent5"/>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23" name="TextBox 22"/>
            <p:cNvSpPr txBox="1"/>
            <p:nvPr/>
          </p:nvSpPr>
          <p:spPr>
            <a:xfrm>
              <a:off x="5516606" y="5748643"/>
              <a:ext cx="263754"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24" name="TextBox 23"/>
            <p:cNvSpPr txBox="1"/>
            <p:nvPr/>
          </p:nvSpPr>
          <p:spPr>
            <a:xfrm>
              <a:off x="5809700" y="5734353"/>
              <a:ext cx="251999"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25" name="TextBox 24"/>
            <p:cNvSpPr txBox="1"/>
            <p:nvPr/>
          </p:nvSpPr>
          <p:spPr>
            <a:xfrm>
              <a:off x="6114079" y="5763156"/>
              <a:ext cx="24024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26" name="TextBox 25"/>
            <p:cNvSpPr txBox="1"/>
            <p:nvPr/>
          </p:nvSpPr>
          <p:spPr>
            <a:xfrm>
              <a:off x="6371829" y="5739120"/>
              <a:ext cx="25615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27" name="TextBox 26"/>
            <p:cNvSpPr txBox="1"/>
            <p:nvPr/>
          </p:nvSpPr>
          <p:spPr>
            <a:xfrm>
              <a:off x="6657545" y="5748640"/>
              <a:ext cx="254230"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grpSp>
      <p:grpSp>
        <p:nvGrpSpPr>
          <p:cNvPr id="28" name="Group 27"/>
          <p:cNvGrpSpPr>
            <a:grpSpLocks noChangeAspect="1"/>
          </p:cNvGrpSpPr>
          <p:nvPr/>
        </p:nvGrpSpPr>
        <p:grpSpPr>
          <a:xfrm>
            <a:off x="4934549" y="4940630"/>
            <a:ext cx="1276767" cy="251477"/>
            <a:chOff x="5516605" y="5734353"/>
            <a:chExt cx="1395170" cy="274797"/>
          </a:xfrm>
        </p:grpSpPr>
        <p:sp>
          <p:nvSpPr>
            <p:cNvPr id="29" name="Oval 28"/>
            <p:cNvSpPr>
              <a:spLocks noChangeAspect="1"/>
            </p:cNvSpPr>
            <p:nvPr/>
          </p:nvSpPr>
          <p:spPr>
            <a:xfrm>
              <a:off x="5516605" y="5748729"/>
              <a:ext cx="252000" cy="252000"/>
            </a:xfrm>
            <a:prstGeom prst="ellipse">
              <a:avLst/>
            </a:prstGeom>
            <a:solidFill>
              <a:schemeClr val="accent1"/>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30" name="Oval 29"/>
            <p:cNvSpPr>
              <a:spLocks noChangeAspect="1"/>
            </p:cNvSpPr>
            <p:nvPr/>
          </p:nvSpPr>
          <p:spPr>
            <a:xfrm>
              <a:off x="5800092" y="5748729"/>
              <a:ext cx="252000" cy="252000"/>
            </a:xfrm>
            <a:prstGeom prst="ellipse">
              <a:avLst/>
            </a:prstGeom>
            <a:solidFill>
              <a:schemeClr val="accent2"/>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31" name="Oval 30"/>
            <p:cNvSpPr>
              <a:spLocks noChangeAspect="1"/>
            </p:cNvSpPr>
            <p:nvPr/>
          </p:nvSpPr>
          <p:spPr>
            <a:xfrm>
              <a:off x="6088038" y="5748729"/>
              <a:ext cx="252000" cy="252000"/>
            </a:xfrm>
            <a:prstGeom prst="ellipse">
              <a:avLst/>
            </a:prstGeom>
            <a:solidFill>
              <a:schemeClr val="accent3"/>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32" name="Oval 31"/>
            <p:cNvSpPr>
              <a:spLocks noChangeAspect="1"/>
            </p:cNvSpPr>
            <p:nvPr/>
          </p:nvSpPr>
          <p:spPr>
            <a:xfrm>
              <a:off x="6375984" y="5748729"/>
              <a:ext cx="252000" cy="252000"/>
            </a:xfrm>
            <a:prstGeom prst="ellipse">
              <a:avLst/>
            </a:prstGeom>
            <a:solidFill>
              <a:schemeClr val="accent4"/>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33" name="Oval 32"/>
            <p:cNvSpPr>
              <a:spLocks noChangeAspect="1"/>
            </p:cNvSpPr>
            <p:nvPr/>
          </p:nvSpPr>
          <p:spPr>
            <a:xfrm>
              <a:off x="6659775" y="5748729"/>
              <a:ext cx="252000" cy="252000"/>
            </a:xfrm>
            <a:prstGeom prst="ellipse">
              <a:avLst/>
            </a:prstGeom>
            <a:solidFill>
              <a:schemeClr val="accent5"/>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34" name="TextBox 33"/>
            <p:cNvSpPr txBox="1"/>
            <p:nvPr/>
          </p:nvSpPr>
          <p:spPr>
            <a:xfrm>
              <a:off x="5516606" y="5748643"/>
              <a:ext cx="263754"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35" name="TextBox 34"/>
            <p:cNvSpPr txBox="1"/>
            <p:nvPr/>
          </p:nvSpPr>
          <p:spPr>
            <a:xfrm>
              <a:off x="5809700" y="5734353"/>
              <a:ext cx="251999"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36" name="TextBox 35"/>
            <p:cNvSpPr txBox="1"/>
            <p:nvPr/>
          </p:nvSpPr>
          <p:spPr>
            <a:xfrm>
              <a:off x="6114079" y="5763156"/>
              <a:ext cx="24024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37" name="TextBox 36"/>
            <p:cNvSpPr txBox="1"/>
            <p:nvPr/>
          </p:nvSpPr>
          <p:spPr>
            <a:xfrm>
              <a:off x="6371829" y="5739120"/>
              <a:ext cx="25615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38" name="TextBox 37"/>
            <p:cNvSpPr txBox="1"/>
            <p:nvPr/>
          </p:nvSpPr>
          <p:spPr>
            <a:xfrm>
              <a:off x="6657545" y="5748640"/>
              <a:ext cx="254230"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grpSp>
      <p:sp>
        <p:nvSpPr>
          <p:cNvPr id="39" name="文本框 38"/>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40" name="文本框 39"/>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56164052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childTnLst>
                          </p:cTn>
                        </p:par>
                        <p:par>
                          <p:cTn id="8" fill="hold">
                            <p:stCondLst>
                              <p:cond delay="1000"/>
                            </p:stCondLst>
                            <p:childTnLst>
                              <p:par>
                                <p:cTn id="9" presetID="16" presetClass="entr" presetSubtype="37"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Vertical)">
                                      <p:cBhvr>
                                        <p:cTn id="11" dur="1000"/>
                                        <p:tgtEl>
                                          <p:spTgt spid="6"/>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750"/>
                                        <p:tgtEl>
                                          <p:spTgt spid="15"/>
                                        </p:tgtEl>
                                      </p:cBhvr>
                                    </p:animEffect>
                                  </p:childTnLst>
                                </p:cTn>
                              </p:par>
                            </p:childTnLst>
                          </p:cTn>
                        </p:par>
                        <p:par>
                          <p:cTn id="16" fill="hold">
                            <p:stCondLst>
                              <p:cond delay="2750"/>
                            </p:stCondLst>
                            <p:childTnLst>
                              <p:par>
                                <p:cTn id="17" presetID="53" presetClass="entr" presetSubtype="16"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par>
                          <p:cTn id="22" fill="hold">
                            <p:stCondLst>
                              <p:cond delay="3250"/>
                            </p:stCondLst>
                            <p:childTnLst>
                              <p:par>
                                <p:cTn id="23" presetID="22" presetClass="entr" presetSubtype="8"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1000"/>
                                        <p:tgtEl>
                                          <p:spTgt spid="13"/>
                                        </p:tgtEl>
                                      </p:cBhvr>
                                    </p:animEffect>
                                  </p:childTnLst>
                                </p:cTn>
                              </p:par>
                            </p:childTnLst>
                          </p:cTn>
                        </p:par>
                        <p:par>
                          <p:cTn id="26" fill="hold">
                            <p:stCondLst>
                              <p:cond delay="4250"/>
                            </p:stCondLst>
                            <p:childTnLst>
                              <p:par>
                                <p:cTn id="27" presetID="16" presetClass="entr" presetSubtype="37"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arn(outVertical)">
                                      <p:cBhvr>
                                        <p:cTn id="29" dur="1000"/>
                                        <p:tgtEl>
                                          <p:spTgt spid="10"/>
                                        </p:tgtEl>
                                      </p:cBhvr>
                                    </p:animEffect>
                                  </p:childTnLst>
                                </p:cTn>
                              </p:par>
                            </p:childTnLst>
                          </p:cTn>
                        </p:par>
                        <p:par>
                          <p:cTn id="30" fill="hold">
                            <p:stCondLst>
                              <p:cond delay="5250"/>
                            </p:stCondLst>
                            <p:childTnLst>
                              <p:par>
                                <p:cTn id="31" presetID="10"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750"/>
                                        <p:tgtEl>
                                          <p:spTgt spid="16"/>
                                        </p:tgtEl>
                                      </p:cBhvr>
                                    </p:animEffect>
                                  </p:childTnLst>
                                </p:cTn>
                              </p:par>
                            </p:childTnLst>
                          </p:cTn>
                        </p:par>
                        <p:par>
                          <p:cTn id="34" fill="hold">
                            <p:stCondLst>
                              <p:cond delay="6000"/>
                            </p:stCondLst>
                            <p:childTnLst>
                              <p:par>
                                <p:cTn id="35" presetID="53" presetClass="entr" presetSubtype="16"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Effect transition="in" filter="fade">
                                      <p:cBhvr>
                                        <p:cTn id="39" dur="500"/>
                                        <p:tgtEl>
                                          <p:spTgt spid="28"/>
                                        </p:tgtEl>
                                      </p:cBhvr>
                                    </p:animEffect>
                                  </p:childTnLst>
                                </p:cTn>
                              </p:par>
                            </p:childTnLst>
                          </p:cTn>
                        </p:par>
                        <p:par>
                          <p:cTn id="40" fill="hold">
                            <p:stCondLst>
                              <p:cond delay="6500"/>
                            </p:stCondLst>
                            <p:childTnLst>
                              <p:par>
                                <p:cTn id="41" presetID="2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309"/>
          <p:cNvGrpSpPr/>
          <p:nvPr/>
        </p:nvGrpSpPr>
        <p:grpSpPr>
          <a:xfrm>
            <a:off x="7748164" y="2071789"/>
            <a:ext cx="3670728" cy="966935"/>
            <a:chOff x="1270277" y="1192718"/>
            <a:chExt cx="2610439" cy="687636"/>
          </a:xfrm>
        </p:grpSpPr>
        <p:sp>
          <p:nvSpPr>
            <p:cNvPr id="28" name="Text Placeholder 3"/>
            <p:cNvSpPr txBox="1">
              <a:spLocks/>
            </p:cNvSpPr>
            <p:nvPr/>
          </p:nvSpPr>
          <p:spPr>
            <a:xfrm>
              <a:off x="1270277" y="1192718"/>
              <a:ext cx="962139" cy="215501"/>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fontAlgn="auto">
                <a:spcBef>
                  <a:spcPct val="20000"/>
                </a:spcBef>
                <a:spcAft>
                  <a:spcPts val="0"/>
                </a:spcAft>
                <a:defRPr/>
              </a:pPr>
              <a:r>
                <a:rPr lang="en-US" sz="1969" b="1" dirty="0">
                  <a:solidFill>
                    <a:schemeClr val="accent1"/>
                  </a:solidFill>
                  <a:ea typeface="+mn-ea"/>
                </a:rPr>
                <a:t>Number One</a:t>
              </a:r>
            </a:p>
          </p:txBody>
        </p:sp>
        <p:sp>
          <p:nvSpPr>
            <p:cNvPr id="29" name="Text Placeholder 3"/>
            <p:cNvSpPr txBox="1">
              <a:spLocks/>
            </p:cNvSpPr>
            <p:nvPr/>
          </p:nvSpPr>
          <p:spPr>
            <a:xfrm>
              <a:off x="1270278" y="1418801"/>
              <a:ext cx="2610438" cy="46155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spcBef>
                  <a:spcPct val="20000"/>
                </a:spcBef>
                <a:defRPr/>
              </a:pPr>
              <a:r>
                <a:rPr lang="en-US" sz="1406" dirty="0">
                  <a:solidFill>
                    <a:schemeClr val="tx1">
                      <a:lumMod val="50000"/>
                      <a:lumOff val="50000"/>
                    </a:schemeClr>
                  </a:solidFill>
                  <a:cs typeface="+mj-cs"/>
                </a:rPr>
                <a:t>There are many variations of passages but the majority have  suffered alteration in some form</a:t>
              </a:r>
              <a:br>
                <a:rPr lang="en-US" sz="1406" dirty="0">
                  <a:solidFill>
                    <a:schemeClr val="tx1">
                      <a:lumMod val="50000"/>
                      <a:lumOff val="50000"/>
                    </a:schemeClr>
                  </a:solidFill>
                  <a:cs typeface="+mj-cs"/>
                </a:rPr>
              </a:br>
              <a:r>
                <a:rPr lang="en-US" sz="1406" dirty="0">
                  <a:solidFill>
                    <a:schemeClr val="tx1">
                      <a:lumMod val="50000"/>
                      <a:lumOff val="50000"/>
                    </a:schemeClr>
                  </a:solidFill>
                  <a:cs typeface="+mj-cs"/>
                </a:rPr>
                <a:t>by injected.</a:t>
              </a:r>
            </a:p>
          </p:txBody>
        </p:sp>
      </p:grpSp>
      <p:grpSp>
        <p:nvGrpSpPr>
          <p:cNvPr id="30" name="Group 312"/>
          <p:cNvGrpSpPr/>
          <p:nvPr/>
        </p:nvGrpSpPr>
        <p:grpSpPr>
          <a:xfrm>
            <a:off x="7748164" y="3221963"/>
            <a:ext cx="3670728" cy="966935"/>
            <a:chOff x="1270277" y="2114430"/>
            <a:chExt cx="2610439" cy="687636"/>
          </a:xfrm>
        </p:grpSpPr>
        <p:sp>
          <p:nvSpPr>
            <p:cNvPr id="31" name="Text Placeholder 3"/>
            <p:cNvSpPr txBox="1">
              <a:spLocks/>
            </p:cNvSpPr>
            <p:nvPr/>
          </p:nvSpPr>
          <p:spPr>
            <a:xfrm>
              <a:off x="1270277" y="2114430"/>
              <a:ext cx="965651" cy="215501"/>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fontAlgn="auto">
                <a:spcBef>
                  <a:spcPct val="20000"/>
                </a:spcBef>
                <a:spcAft>
                  <a:spcPts val="0"/>
                </a:spcAft>
                <a:defRPr/>
              </a:pPr>
              <a:r>
                <a:rPr lang="en-US" sz="1969" b="1" dirty="0">
                  <a:solidFill>
                    <a:schemeClr val="accent2"/>
                  </a:solidFill>
                  <a:ea typeface="+mn-ea"/>
                </a:rPr>
                <a:t>Number </a:t>
              </a:r>
              <a:r>
                <a:rPr lang="en-US" sz="1969" b="1" dirty="0">
                  <a:solidFill>
                    <a:schemeClr val="accent2"/>
                  </a:solidFill>
                </a:rPr>
                <a:t>Two</a:t>
              </a:r>
              <a:endParaRPr lang="en-US" sz="1969" b="1" dirty="0">
                <a:solidFill>
                  <a:schemeClr val="accent2"/>
                </a:solidFill>
                <a:ea typeface="+mn-ea"/>
              </a:endParaRPr>
            </a:p>
          </p:txBody>
        </p:sp>
        <p:sp>
          <p:nvSpPr>
            <p:cNvPr id="32" name="Text Placeholder 3"/>
            <p:cNvSpPr txBox="1">
              <a:spLocks/>
            </p:cNvSpPr>
            <p:nvPr/>
          </p:nvSpPr>
          <p:spPr>
            <a:xfrm>
              <a:off x="1270277" y="2340513"/>
              <a:ext cx="2610439" cy="46155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spcBef>
                  <a:spcPct val="20000"/>
                </a:spcBef>
                <a:defRPr/>
              </a:pPr>
              <a:r>
                <a:rPr lang="en-US" sz="1406" dirty="0">
                  <a:solidFill>
                    <a:schemeClr val="tx1">
                      <a:lumMod val="50000"/>
                      <a:lumOff val="50000"/>
                    </a:schemeClr>
                  </a:solidFill>
                </a:rPr>
                <a:t>There are many variations of passages but the majority have  suffered alteration in some form</a:t>
              </a:r>
              <a:br>
                <a:rPr lang="en-US" sz="1406" dirty="0">
                  <a:solidFill>
                    <a:schemeClr val="tx1">
                      <a:lumMod val="50000"/>
                      <a:lumOff val="50000"/>
                    </a:schemeClr>
                  </a:solidFill>
                </a:rPr>
              </a:br>
              <a:r>
                <a:rPr lang="en-US" sz="1406" dirty="0">
                  <a:solidFill>
                    <a:schemeClr val="tx1">
                      <a:lumMod val="50000"/>
                      <a:lumOff val="50000"/>
                    </a:schemeClr>
                  </a:solidFill>
                </a:rPr>
                <a:t>by injected.</a:t>
              </a:r>
            </a:p>
          </p:txBody>
        </p:sp>
      </p:grpSp>
      <p:grpSp>
        <p:nvGrpSpPr>
          <p:cNvPr id="33" name="Group 315"/>
          <p:cNvGrpSpPr/>
          <p:nvPr/>
        </p:nvGrpSpPr>
        <p:grpSpPr>
          <a:xfrm>
            <a:off x="7748164" y="4372135"/>
            <a:ext cx="3670728" cy="966935"/>
            <a:chOff x="1270277" y="3036142"/>
            <a:chExt cx="2610439" cy="687636"/>
          </a:xfrm>
        </p:grpSpPr>
        <p:sp>
          <p:nvSpPr>
            <p:cNvPr id="34" name="Text Placeholder 3"/>
            <p:cNvSpPr txBox="1">
              <a:spLocks/>
            </p:cNvSpPr>
            <p:nvPr/>
          </p:nvSpPr>
          <p:spPr>
            <a:xfrm>
              <a:off x="1270277" y="3036142"/>
              <a:ext cx="1080970" cy="215501"/>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fontAlgn="auto">
                <a:spcBef>
                  <a:spcPct val="20000"/>
                </a:spcBef>
                <a:spcAft>
                  <a:spcPts val="0"/>
                </a:spcAft>
                <a:defRPr/>
              </a:pPr>
              <a:r>
                <a:rPr lang="en-US" sz="1969" b="1" dirty="0">
                  <a:solidFill>
                    <a:schemeClr val="accent3"/>
                  </a:solidFill>
                  <a:ea typeface="+mn-ea"/>
                </a:rPr>
                <a:t>Number Three</a:t>
              </a:r>
            </a:p>
          </p:txBody>
        </p:sp>
        <p:sp>
          <p:nvSpPr>
            <p:cNvPr id="35" name="Text Placeholder 3"/>
            <p:cNvSpPr txBox="1">
              <a:spLocks/>
            </p:cNvSpPr>
            <p:nvPr/>
          </p:nvSpPr>
          <p:spPr>
            <a:xfrm>
              <a:off x="1270277" y="3262225"/>
              <a:ext cx="2610439" cy="461553"/>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spcBef>
                  <a:spcPct val="20000"/>
                </a:spcBef>
                <a:defRPr/>
              </a:pPr>
              <a:r>
                <a:rPr lang="en-US" sz="1406" dirty="0">
                  <a:solidFill>
                    <a:schemeClr val="tx1">
                      <a:lumMod val="50000"/>
                      <a:lumOff val="50000"/>
                    </a:schemeClr>
                  </a:solidFill>
                </a:rPr>
                <a:t>There are many variations of passages but the majority have  suffered alteration in some form</a:t>
              </a:r>
              <a:br>
                <a:rPr lang="en-US" sz="1406" dirty="0">
                  <a:solidFill>
                    <a:schemeClr val="tx1">
                      <a:lumMod val="50000"/>
                      <a:lumOff val="50000"/>
                    </a:schemeClr>
                  </a:solidFill>
                </a:rPr>
              </a:br>
              <a:r>
                <a:rPr lang="en-US" sz="1406" dirty="0">
                  <a:solidFill>
                    <a:schemeClr val="tx1">
                      <a:lumMod val="50000"/>
                      <a:lumOff val="50000"/>
                    </a:schemeClr>
                  </a:solidFill>
                </a:rPr>
                <a:t>by injected.</a:t>
              </a:r>
            </a:p>
          </p:txBody>
        </p:sp>
      </p:grpSp>
      <p:sp>
        <p:nvSpPr>
          <p:cNvPr id="36" name="Freeform 45"/>
          <p:cNvSpPr>
            <a:spLocks noEditPoints="1"/>
          </p:cNvSpPr>
          <p:nvPr/>
        </p:nvSpPr>
        <p:spPr bwMode="auto">
          <a:xfrm>
            <a:off x="7137535" y="2375389"/>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endParaRPr lang="en-US" dirty="0"/>
          </a:p>
        </p:txBody>
      </p:sp>
      <p:sp>
        <p:nvSpPr>
          <p:cNvPr id="37" name="Freeform 45"/>
          <p:cNvSpPr>
            <a:spLocks noEditPoints="1"/>
          </p:cNvSpPr>
          <p:nvPr/>
        </p:nvSpPr>
        <p:spPr bwMode="auto">
          <a:xfrm>
            <a:off x="7137535" y="3518374"/>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headEnd/>
            <a:tailEnd/>
          </a:ln>
        </p:spPr>
        <p:txBody>
          <a:bodyPr vert="horz" wrap="square" lIns="128580" tIns="64290" rIns="128580" bIns="64290" numCol="1" anchor="t" anchorCtr="0" compatLnSpc="1">
            <a:prstTxWarp prst="textNoShape">
              <a:avLst/>
            </a:prstTxWarp>
          </a:bodyPr>
          <a:lstStyle/>
          <a:p>
            <a:endParaRPr lang="en-US" dirty="0"/>
          </a:p>
        </p:txBody>
      </p:sp>
      <p:sp>
        <p:nvSpPr>
          <p:cNvPr id="38" name="Freeform 45"/>
          <p:cNvSpPr>
            <a:spLocks noEditPoints="1"/>
          </p:cNvSpPr>
          <p:nvPr/>
        </p:nvSpPr>
        <p:spPr bwMode="auto">
          <a:xfrm>
            <a:off x="7137535" y="4661359"/>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headEnd/>
            <a:tailEnd/>
          </a:ln>
        </p:spPr>
        <p:txBody>
          <a:bodyPr vert="horz" wrap="square" lIns="128580" tIns="64290" rIns="128580" bIns="64290" numCol="1" anchor="t" anchorCtr="0" compatLnSpc="1">
            <a:prstTxWarp prst="textNoShape">
              <a:avLst/>
            </a:prstTxWarp>
          </a:bodyPr>
          <a:lstStyle/>
          <a:p>
            <a:endParaRPr lang="en-US" dirty="0"/>
          </a:p>
        </p:txBody>
      </p:sp>
      <p:sp>
        <p:nvSpPr>
          <p:cNvPr id="39" name="Footer Text"/>
          <p:cNvSpPr txBox="1"/>
          <p:nvPr/>
        </p:nvSpPr>
        <p:spPr>
          <a:xfrm>
            <a:off x="973504" y="6302394"/>
            <a:ext cx="10911745" cy="649024"/>
          </a:xfrm>
          <a:prstGeom prst="rect">
            <a:avLst/>
          </a:prstGeom>
          <a:noFill/>
        </p:spPr>
        <p:txBody>
          <a:bodyPr wrap="square" lIns="0" tIns="0" rIns="0" bIns="0" rtlCol="0">
            <a:spAutoFit/>
          </a:bodyPr>
          <a:lstStyle/>
          <a:p>
            <a:pPr algn="ctr"/>
            <a:r>
              <a:rPr lang="en-US" sz="1406" dirty="0">
                <a:solidFill>
                  <a:schemeClr val="tx1">
                    <a:lumMod val="50000"/>
                    <a:lumOff val="50000"/>
                  </a:schemeClr>
                </a:solidFill>
              </a:rPr>
              <a:t>There are many variations of passages of lorem ipsum available, but the majority have suffered alteration in some form, by injected humour randomized words which don't look even slightly believable. If you are going to use A passage of lorem ipsum, you need  to be sure </a:t>
            </a:r>
            <a:br>
              <a:rPr lang="en-US" sz="1406" dirty="0">
                <a:solidFill>
                  <a:schemeClr val="tx1">
                    <a:lumMod val="50000"/>
                    <a:lumOff val="50000"/>
                  </a:schemeClr>
                </a:solidFill>
              </a:rPr>
            </a:br>
            <a:r>
              <a:rPr lang="en-US" sz="1406" dirty="0">
                <a:solidFill>
                  <a:schemeClr val="tx1">
                    <a:lumMod val="50000"/>
                    <a:lumOff val="50000"/>
                  </a:schemeClr>
                </a:solidFill>
              </a:rPr>
              <a:t>predefined chunks as of lorem but the majority have suffered alteration in some form  necessary.</a:t>
            </a:r>
          </a:p>
        </p:txBody>
      </p:sp>
      <p:cxnSp>
        <p:nvCxnSpPr>
          <p:cNvPr id="40" name="Straight Line buttom"/>
          <p:cNvCxnSpPr/>
          <p:nvPr/>
        </p:nvCxnSpPr>
        <p:spPr>
          <a:xfrm>
            <a:off x="964706" y="6219294"/>
            <a:ext cx="10929338"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1" name="Picture Placeholder 20"/>
          <p:cNvSpPr>
            <a:spLocks noGrp="1"/>
          </p:cNvSpPr>
          <p:nvPr>
            <p:ph type="pic" sz="quarter" idx="16"/>
          </p:nvPr>
        </p:nvSpPr>
        <p:spPr/>
      </p:sp>
      <p:sp>
        <p:nvSpPr>
          <p:cNvPr id="17" name="文本框 16"/>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18" name="文本框 17"/>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742273150"/>
      </p:ext>
    </p:extLst>
  </p:cSld>
  <p:clrMapOvr>
    <a:masterClrMapping/>
  </p:clrMapOvr>
  <mc:AlternateContent xmlns:mc="http://schemas.openxmlformats.org/markup-compatibility/2006" xmlns:p14="http://schemas.microsoft.com/office/powerpoint/2010/main">
    <mc:Choice Requires="p14">
      <p:transition spd="slow" p14:dur="1250" advTm="2000">
        <p14:flip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 presetClass="entr" presetSubtype="4" accel="50000" decel="5000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53" presetClass="entr" presetSubtype="0"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p:cTn id="18" dur="500" fill="hold"/>
                                        <p:tgtEl>
                                          <p:spTgt spid="37"/>
                                        </p:tgtEl>
                                        <p:attrNameLst>
                                          <p:attrName>ppt_w</p:attrName>
                                        </p:attrNameLst>
                                      </p:cBhvr>
                                      <p:tavLst>
                                        <p:tav tm="0">
                                          <p:val>
                                            <p:fltVal val="0"/>
                                          </p:val>
                                        </p:tav>
                                        <p:tav tm="100000">
                                          <p:val>
                                            <p:strVal val="#ppt_w"/>
                                          </p:val>
                                        </p:tav>
                                      </p:tavLst>
                                    </p:anim>
                                    <p:anim calcmode="lin" valueType="num">
                                      <p:cBhvr>
                                        <p:cTn id="19" dur="500" fill="hold"/>
                                        <p:tgtEl>
                                          <p:spTgt spid="37"/>
                                        </p:tgtEl>
                                        <p:attrNameLst>
                                          <p:attrName>ppt_h</p:attrName>
                                        </p:attrNameLst>
                                      </p:cBhvr>
                                      <p:tavLst>
                                        <p:tav tm="0">
                                          <p:val>
                                            <p:fltVal val="0"/>
                                          </p:val>
                                        </p:tav>
                                        <p:tav tm="100000">
                                          <p:val>
                                            <p:strVal val="#ppt_h"/>
                                          </p:val>
                                        </p:tav>
                                      </p:tavLst>
                                    </p:anim>
                                    <p:animEffect transition="in" filter="fade">
                                      <p:cBhvr>
                                        <p:cTn id="20" dur="500"/>
                                        <p:tgtEl>
                                          <p:spTgt spid="37"/>
                                        </p:tgtEl>
                                      </p:cBhvr>
                                    </p:animEffect>
                                  </p:childTnLst>
                                </p:cTn>
                              </p:par>
                            </p:childTnLst>
                          </p:cTn>
                        </p:par>
                        <p:par>
                          <p:cTn id="21" fill="hold">
                            <p:stCondLst>
                              <p:cond delay="1500"/>
                            </p:stCondLst>
                            <p:childTnLst>
                              <p:par>
                                <p:cTn id="22" presetID="2" presetClass="entr" presetSubtype="4" accel="50000" decel="50000" fill="hold"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500" fill="hold"/>
                                        <p:tgtEl>
                                          <p:spTgt spid="30"/>
                                        </p:tgtEl>
                                        <p:attrNameLst>
                                          <p:attrName>ppt_x</p:attrName>
                                        </p:attrNameLst>
                                      </p:cBhvr>
                                      <p:tavLst>
                                        <p:tav tm="0">
                                          <p:val>
                                            <p:strVal val="#ppt_x"/>
                                          </p:val>
                                        </p:tav>
                                        <p:tav tm="100000">
                                          <p:val>
                                            <p:strVal val="#ppt_x"/>
                                          </p:val>
                                        </p:tav>
                                      </p:tavLst>
                                    </p:anim>
                                    <p:anim calcmode="lin" valueType="num">
                                      <p:cBhvr additive="base">
                                        <p:cTn id="25" dur="500" fill="hold"/>
                                        <p:tgtEl>
                                          <p:spTgt spid="30"/>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53" presetClass="entr" presetSubtype="0" fill="hold" grpId="0" nodeType="after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Effect transition="in" filter="fade">
                                      <p:cBhvr>
                                        <p:cTn id="31" dur="500"/>
                                        <p:tgtEl>
                                          <p:spTgt spid="38"/>
                                        </p:tgtEl>
                                      </p:cBhvr>
                                    </p:animEffect>
                                  </p:childTnLst>
                                </p:cTn>
                              </p:par>
                            </p:childTnLst>
                          </p:cTn>
                        </p:par>
                        <p:par>
                          <p:cTn id="32" fill="hold">
                            <p:stCondLst>
                              <p:cond delay="2500"/>
                            </p:stCondLst>
                            <p:childTnLst>
                              <p:par>
                                <p:cTn id="33" presetID="2" presetClass="entr" presetSubtype="4" accel="50000" decel="50000" fill="hold" nodeType="after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ppt_x"/>
                                          </p:val>
                                        </p:tav>
                                        <p:tav tm="100000">
                                          <p:val>
                                            <p:strVal val="#ppt_x"/>
                                          </p:val>
                                        </p:tav>
                                      </p:tavLst>
                                    </p:anim>
                                    <p:anim calcmode="lin" valueType="num">
                                      <p:cBhvr additive="base">
                                        <p:cTn id="36" dur="500" fill="hold"/>
                                        <p:tgtEl>
                                          <p:spTgt spid="33"/>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13" presetClass="entr" presetSubtype="16" fill="hold"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plus(in)">
                                      <p:cBhvr>
                                        <p:cTn id="40" dur="500"/>
                                        <p:tgtEl>
                                          <p:spTgt spid="4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spect="1"/>
          </p:cNvSpPr>
          <p:nvPr/>
        </p:nvSpPr>
        <p:spPr>
          <a:xfrm>
            <a:off x="1740897" y="2461785"/>
            <a:ext cx="906267" cy="9062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226"/>
          <p:cNvSpPr>
            <a:spLocks noChangeAspect="1" noEditPoints="1"/>
          </p:cNvSpPr>
          <p:nvPr/>
        </p:nvSpPr>
        <p:spPr bwMode="auto">
          <a:xfrm>
            <a:off x="1952718" y="2753188"/>
            <a:ext cx="482624" cy="323462"/>
          </a:xfrm>
          <a:custGeom>
            <a:avLst/>
            <a:gdLst/>
            <a:ahLst/>
            <a:cxnLst>
              <a:cxn ang="0">
                <a:pos x="86" y="15"/>
              </a:cxn>
              <a:cxn ang="0">
                <a:pos x="44" y="29"/>
              </a:cxn>
              <a:cxn ang="0">
                <a:pos x="43" y="29"/>
              </a:cxn>
              <a:cxn ang="0">
                <a:pos x="43" y="29"/>
              </a:cxn>
              <a:cxn ang="0">
                <a:pos x="18" y="21"/>
              </a:cxn>
              <a:cxn ang="0">
                <a:pos x="14" y="32"/>
              </a:cxn>
              <a:cxn ang="0">
                <a:pos x="17" y="36"/>
              </a:cxn>
              <a:cxn ang="0">
                <a:pos x="15" y="40"/>
              </a:cxn>
              <a:cxn ang="0">
                <a:pos x="17" y="56"/>
              </a:cxn>
              <a:cxn ang="0">
                <a:pos x="16" y="57"/>
              </a:cxn>
              <a:cxn ang="0">
                <a:pos x="16" y="58"/>
              </a:cxn>
              <a:cxn ang="0">
                <a:pos x="8" y="58"/>
              </a:cxn>
              <a:cxn ang="0">
                <a:pos x="7" y="57"/>
              </a:cxn>
              <a:cxn ang="0">
                <a:pos x="7" y="56"/>
              </a:cxn>
              <a:cxn ang="0">
                <a:pos x="9" y="40"/>
              </a:cxn>
              <a:cxn ang="0">
                <a:pos x="7" y="36"/>
              </a:cxn>
              <a:cxn ang="0">
                <a:pos x="10" y="32"/>
              </a:cxn>
              <a:cxn ang="0">
                <a:pos x="13" y="19"/>
              </a:cxn>
              <a:cxn ang="0">
                <a:pos x="1" y="15"/>
              </a:cxn>
              <a:cxn ang="0">
                <a:pos x="0" y="14"/>
              </a:cxn>
              <a:cxn ang="0">
                <a:pos x="1" y="13"/>
              </a:cxn>
              <a:cxn ang="0">
                <a:pos x="43" y="0"/>
              </a:cxn>
              <a:cxn ang="0">
                <a:pos x="43" y="0"/>
              </a:cxn>
              <a:cxn ang="0">
                <a:pos x="44" y="0"/>
              </a:cxn>
              <a:cxn ang="0">
                <a:pos x="86" y="13"/>
              </a:cxn>
              <a:cxn ang="0">
                <a:pos x="87" y="14"/>
              </a:cxn>
              <a:cxn ang="0">
                <a:pos x="86" y="15"/>
              </a:cxn>
              <a:cxn ang="0">
                <a:pos x="68" y="38"/>
              </a:cxn>
              <a:cxn ang="0">
                <a:pos x="43" y="48"/>
              </a:cxn>
              <a:cxn ang="0">
                <a:pos x="19" y="38"/>
              </a:cxn>
              <a:cxn ang="0">
                <a:pos x="20" y="26"/>
              </a:cxn>
              <a:cxn ang="0">
                <a:pos x="42" y="33"/>
              </a:cxn>
              <a:cxn ang="0">
                <a:pos x="43" y="34"/>
              </a:cxn>
              <a:cxn ang="0">
                <a:pos x="45" y="33"/>
              </a:cxn>
              <a:cxn ang="0">
                <a:pos x="67" y="26"/>
              </a:cxn>
              <a:cxn ang="0">
                <a:pos x="68" y="38"/>
              </a:cxn>
            </a:cxnLst>
            <a:rect l="0" t="0" r="r" b="b"/>
            <a:pathLst>
              <a:path w="87" h="58">
                <a:moveTo>
                  <a:pt x="86" y="15"/>
                </a:moveTo>
                <a:cubicBezTo>
                  <a:pt x="44" y="29"/>
                  <a:pt x="44" y="29"/>
                  <a:pt x="44" y="29"/>
                </a:cubicBezTo>
                <a:cubicBezTo>
                  <a:pt x="44" y="29"/>
                  <a:pt x="44" y="29"/>
                  <a:pt x="43" y="29"/>
                </a:cubicBezTo>
                <a:cubicBezTo>
                  <a:pt x="43" y="29"/>
                  <a:pt x="43" y="29"/>
                  <a:pt x="43" y="29"/>
                </a:cubicBezTo>
                <a:cubicBezTo>
                  <a:pt x="18" y="21"/>
                  <a:pt x="18" y="21"/>
                  <a:pt x="18" y="21"/>
                </a:cubicBezTo>
                <a:cubicBezTo>
                  <a:pt x="16" y="23"/>
                  <a:pt x="15" y="27"/>
                  <a:pt x="14" y="32"/>
                </a:cubicBezTo>
                <a:cubicBezTo>
                  <a:pt x="16" y="33"/>
                  <a:pt x="17" y="34"/>
                  <a:pt x="17" y="36"/>
                </a:cubicBezTo>
                <a:cubicBezTo>
                  <a:pt x="17" y="38"/>
                  <a:pt x="16" y="39"/>
                  <a:pt x="15" y="40"/>
                </a:cubicBezTo>
                <a:cubicBezTo>
                  <a:pt x="17" y="56"/>
                  <a:pt x="17" y="56"/>
                  <a:pt x="17" y="56"/>
                </a:cubicBezTo>
                <a:cubicBezTo>
                  <a:pt x="17" y="57"/>
                  <a:pt x="17" y="57"/>
                  <a:pt x="16" y="57"/>
                </a:cubicBezTo>
                <a:cubicBezTo>
                  <a:pt x="16" y="58"/>
                  <a:pt x="16" y="58"/>
                  <a:pt x="16" y="58"/>
                </a:cubicBezTo>
                <a:cubicBezTo>
                  <a:pt x="8" y="58"/>
                  <a:pt x="8" y="58"/>
                  <a:pt x="8" y="58"/>
                </a:cubicBezTo>
                <a:cubicBezTo>
                  <a:pt x="8" y="58"/>
                  <a:pt x="8" y="58"/>
                  <a:pt x="7" y="57"/>
                </a:cubicBezTo>
                <a:cubicBezTo>
                  <a:pt x="7" y="57"/>
                  <a:pt x="7" y="57"/>
                  <a:pt x="7" y="56"/>
                </a:cubicBezTo>
                <a:cubicBezTo>
                  <a:pt x="9" y="40"/>
                  <a:pt x="9" y="40"/>
                  <a:pt x="9" y="40"/>
                </a:cubicBezTo>
                <a:cubicBezTo>
                  <a:pt x="8" y="39"/>
                  <a:pt x="7" y="38"/>
                  <a:pt x="7" y="36"/>
                </a:cubicBezTo>
                <a:cubicBezTo>
                  <a:pt x="7" y="34"/>
                  <a:pt x="8" y="33"/>
                  <a:pt x="10" y="32"/>
                </a:cubicBezTo>
                <a:cubicBezTo>
                  <a:pt x="10" y="27"/>
                  <a:pt x="11" y="23"/>
                  <a:pt x="13" y="19"/>
                </a:cubicBezTo>
                <a:cubicBezTo>
                  <a:pt x="1" y="15"/>
                  <a:pt x="1" y="15"/>
                  <a:pt x="1" y="15"/>
                </a:cubicBezTo>
                <a:cubicBezTo>
                  <a:pt x="0" y="15"/>
                  <a:pt x="0" y="15"/>
                  <a:pt x="0" y="14"/>
                </a:cubicBezTo>
                <a:cubicBezTo>
                  <a:pt x="0" y="14"/>
                  <a:pt x="0" y="13"/>
                  <a:pt x="1" y="13"/>
                </a:cubicBezTo>
                <a:cubicBezTo>
                  <a:pt x="43" y="0"/>
                  <a:pt x="43" y="0"/>
                  <a:pt x="43" y="0"/>
                </a:cubicBezTo>
                <a:cubicBezTo>
                  <a:pt x="43" y="0"/>
                  <a:pt x="43" y="0"/>
                  <a:pt x="43" y="0"/>
                </a:cubicBezTo>
                <a:cubicBezTo>
                  <a:pt x="44" y="0"/>
                  <a:pt x="44" y="0"/>
                  <a:pt x="44" y="0"/>
                </a:cubicBezTo>
                <a:cubicBezTo>
                  <a:pt x="86" y="13"/>
                  <a:pt x="86" y="13"/>
                  <a:pt x="86" y="13"/>
                </a:cubicBezTo>
                <a:cubicBezTo>
                  <a:pt x="87" y="13"/>
                  <a:pt x="87" y="14"/>
                  <a:pt x="87" y="14"/>
                </a:cubicBezTo>
                <a:cubicBezTo>
                  <a:pt x="87" y="15"/>
                  <a:pt x="87" y="15"/>
                  <a:pt x="86" y="15"/>
                </a:cubicBezTo>
                <a:close/>
                <a:moveTo>
                  <a:pt x="68" y="38"/>
                </a:moveTo>
                <a:cubicBezTo>
                  <a:pt x="68" y="44"/>
                  <a:pt x="57" y="48"/>
                  <a:pt x="43" y="48"/>
                </a:cubicBezTo>
                <a:cubicBezTo>
                  <a:pt x="30" y="48"/>
                  <a:pt x="19" y="44"/>
                  <a:pt x="19" y="38"/>
                </a:cubicBezTo>
                <a:cubicBezTo>
                  <a:pt x="20" y="26"/>
                  <a:pt x="20" y="26"/>
                  <a:pt x="20" y="26"/>
                </a:cubicBezTo>
                <a:cubicBezTo>
                  <a:pt x="42" y="33"/>
                  <a:pt x="42" y="33"/>
                  <a:pt x="42" y="33"/>
                </a:cubicBezTo>
                <a:cubicBezTo>
                  <a:pt x="42" y="33"/>
                  <a:pt x="43" y="34"/>
                  <a:pt x="43" y="34"/>
                </a:cubicBezTo>
                <a:cubicBezTo>
                  <a:pt x="44" y="34"/>
                  <a:pt x="45" y="33"/>
                  <a:pt x="45" y="33"/>
                </a:cubicBezTo>
                <a:cubicBezTo>
                  <a:pt x="67" y="26"/>
                  <a:pt x="67" y="26"/>
                  <a:pt x="67" y="26"/>
                </a:cubicBezTo>
                <a:lnTo>
                  <a:pt x="68" y="38"/>
                </a:ln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endParaRPr lang="en-US"/>
          </a:p>
        </p:txBody>
      </p:sp>
      <p:grpSp>
        <p:nvGrpSpPr>
          <p:cNvPr id="9" name="Group 8"/>
          <p:cNvGrpSpPr/>
          <p:nvPr/>
        </p:nvGrpSpPr>
        <p:grpSpPr>
          <a:xfrm>
            <a:off x="2812150" y="3051093"/>
            <a:ext cx="2344489" cy="525016"/>
            <a:chOff x="1152116" y="2647950"/>
            <a:chExt cx="1667284" cy="373365"/>
          </a:xfrm>
        </p:grpSpPr>
        <p:sp>
          <p:nvSpPr>
            <p:cNvPr id="10" name="Freeform 29"/>
            <p:cNvSpPr>
              <a:spLocks noChangeAspect="1"/>
            </p:cNvSpPr>
            <p:nvPr/>
          </p:nvSpPr>
          <p:spPr bwMode="auto">
            <a:xfrm>
              <a:off x="1152116" y="2777219"/>
              <a:ext cx="183467" cy="141573"/>
            </a:xfrm>
            <a:custGeom>
              <a:avLst/>
              <a:gdLst/>
              <a:ahLst/>
              <a:cxnLst>
                <a:cxn ang="0">
                  <a:pos x="58" y="12"/>
                </a:cxn>
                <a:cxn ang="0">
                  <a:pos x="30" y="39"/>
                </a:cxn>
                <a:cxn ang="0">
                  <a:pos x="25" y="44"/>
                </a:cxn>
                <a:cxn ang="0">
                  <a:pos x="23" y="45"/>
                </a:cxn>
                <a:cxn ang="0">
                  <a:pos x="20" y="44"/>
                </a:cxn>
                <a:cxn ang="0">
                  <a:pos x="15" y="39"/>
                </a:cxn>
                <a:cxn ang="0">
                  <a:pos x="1" y="26"/>
                </a:cxn>
                <a:cxn ang="0">
                  <a:pos x="0" y="23"/>
                </a:cxn>
                <a:cxn ang="0">
                  <a:pos x="1" y="20"/>
                </a:cxn>
                <a:cxn ang="0">
                  <a:pos x="6" y="15"/>
                </a:cxn>
                <a:cxn ang="0">
                  <a:pos x="9" y="14"/>
                </a:cxn>
                <a:cxn ang="0">
                  <a:pos x="11" y="15"/>
                </a:cxn>
                <a:cxn ang="0">
                  <a:pos x="23" y="26"/>
                </a:cxn>
                <a:cxn ang="0">
                  <a:pos x="47" y="1"/>
                </a:cxn>
                <a:cxn ang="0">
                  <a:pos x="50" y="0"/>
                </a:cxn>
                <a:cxn ang="0">
                  <a:pos x="53" y="1"/>
                </a:cxn>
                <a:cxn ang="0">
                  <a:pos x="58" y="7"/>
                </a:cxn>
                <a:cxn ang="0">
                  <a:pos x="59" y="9"/>
                </a:cxn>
                <a:cxn ang="0">
                  <a:pos x="58" y="12"/>
                </a:cxn>
              </a:cxnLst>
              <a:rect l="0" t="0" r="r" b="b"/>
              <a:pathLst>
                <a:path w="59" h="45">
                  <a:moveTo>
                    <a:pt x="58" y="12"/>
                  </a:moveTo>
                  <a:cubicBezTo>
                    <a:pt x="30" y="39"/>
                    <a:pt x="30" y="39"/>
                    <a:pt x="30" y="39"/>
                  </a:cubicBezTo>
                  <a:cubicBezTo>
                    <a:pt x="25" y="44"/>
                    <a:pt x="25" y="44"/>
                    <a:pt x="25" y="44"/>
                  </a:cubicBezTo>
                  <a:cubicBezTo>
                    <a:pt x="24" y="45"/>
                    <a:pt x="24" y="45"/>
                    <a:pt x="23" y="45"/>
                  </a:cubicBezTo>
                  <a:cubicBezTo>
                    <a:pt x="22" y="45"/>
                    <a:pt x="21" y="45"/>
                    <a:pt x="20" y="44"/>
                  </a:cubicBezTo>
                  <a:cubicBezTo>
                    <a:pt x="15" y="39"/>
                    <a:pt x="15" y="39"/>
                    <a:pt x="15" y="39"/>
                  </a:cubicBezTo>
                  <a:cubicBezTo>
                    <a:pt x="1" y="26"/>
                    <a:pt x="1" y="26"/>
                    <a:pt x="1" y="26"/>
                  </a:cubicBezTo>
                  <a:cubicBezTo>
                    <a:pt x="0" y="25"/>
                    <a:pt x="0" y="24"/>
                    <a:pt x="0" y="23"/>
                  </a:cubicBezTo>
                  <a:cubicBezTo>
                    <a:pt x="0" y="22"/>
                    <a:pt x="0" y="21"/>
                    <a:pt x="1" y="20"/>
                  </a:cubicBezTo>
                  <a:cubicBezTo>
                    <a:pt x="6" y="15"/>
                    <a:pt x="6" y="15"/>
                    <a:pt x="6" y="15"/>
                  </a:cubicBezTo>
                  <a:cubicBezTo>
                    <a:pt x="7" y="14"/>
                    <a:pt x="8" y="14"/>
                    <a:pt x="9" y="14"/>
                  </a:cubicBezTo>
                  <a:cubicBezTo>
                    <a:pt x="10" y="14"/>
                    <a:pt x="11" y="14"/>
                    <a:pt x="11" y="15"/>
                  </a:cubicBezTo>
                  <a:cubicBezTo>
                    <a:pt x="23" y="26"/>
                    <a:pt x="23" y="26"/>
                    <a:pt x="23" y="26"/>
                  </a:cubicBezTo>
                  <a:cubicBezTo>
                    <a:pt x="47" y="1"/>
                    <a:pt x="47" y="1"/>
                    <a:pt x="47" y="1"/>
                  </a:cubicBezTo>
                  <a:cubicBezTo>
                    <a:pt x="48" y="1"/>
                    <a:pt x="49" y="0"/>
                    <a:pt x="50" y="0"/>
                  </a:cubicBezTo>
                  <a:cubicBezTo>
                    <a:pt x="51" y="0"/>
                    <a:pt x="52" y="1"/>
                    <a:pt x="53" y="1"/>
                  </a:cubicBezTo>
                  <a:cubicBezTo>
                    <a:pt x="58" y="7"/>
                    <a:pt x="58" y="7"/>
                    <a:pt x="58" y="7"/>
                  </a:cubicBezTo>
                  <a:cubicBezTo>
                    <a:pt x="58" y="7"/>
                    <a:pt x="59" y="8"/>
                    <a:pt x="59" y="9"/>
                  </a:cubicBezTo>
                  <a:cubicBezTo>
                    <a:pt x="59" y="10"/>
                    <a:pt x="58" y="11"/>
                    <a:pt x="58" y="12"/>
                  </a:cubicBez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endParaRPr lang="en-US">
                <a:solidFill>
                  <a:schemeClr val="tx1">
                    <a:lumMod val="50000"/>
                    <a:lumOff val="50000"/>
                  </a:schemeClr>
                </a:solidFill>
              </a:endParaRPr>
            </a:p>
          </p:txBody>
        </p:sp>
        <p:sp>
          <p:nvSpPr>
            <p:cNvPr id="11" name="TextBox 10"/>
            <p:cNvSpPr txBox="1"/>
            <p:nvPr/>
          </p:nvSpPr>
          <p:spPr>
            <a:xfrm>
              <a:off x="1259988" y="2647950"/>
              <a:ext cx="1559412" cy="373365"/>
            </a:xfrm>
            <a:prstGeom prst="rect">
              <a:avLst/>
            </a:prstGeom>
            <a:noFill/>
          </p:spPr>
          <p:txBody>
            <a:bodyPr wrap="square" rtlCol="0">
              <a:spAutoFit/>
            </a:bodyPr>
            <a:lstStyle/>
            <a:p>
              <a:pPr lvl="0"/>
              <a:r>
                <a:rPr lang="en-US" sz="1406" dirty="0">
                  <a:solidFill>
                    <a:schemeClr val="tx1">
                      <a:lumMod val="50000"/>
                      <a:lumOff val="50000"/>
                    </a:schemeClr>
                  </a:solidFill>
                </a:rPr>
                <a:t>There are many variations </a:t>
              </a:r>
            </a:p>
            <a:p>
              <a:pPr lvl="0"/>
              <a:r>
                <a:rPr lang="en-US" sz="1406" dirty="0">
                  <a:solidFill>
                    <a:schemeClr val="tx1">
                      <a:lumMod val="50000"/>
                      <a:lumOff val="50000"/>
                    </a:schemeClr>
                  </a:solidFill>
                </a:rPr>
                <a:t>of there passages .</a:t>
              </a:r>
            </a:p>
          </p:txBody>
        </p:sp>
      </p:grpSp>
      <p:sp>
        <p:nvSpPr>
          <p:cNvPr id="12" name="Rectangle 11"/>
          <p:cNvSpPr>
            <a:spLocks noChangeAspect="1"/>
          </p:cNvSpPr>
          <p:nvPr/>
        </p:nvSpPr>
        <p:spPr>
          <a:xfrm>
            <a:off x="6952058" y="5358421"/>
            <a:ext cx="906267" cy="9062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p:cNvGrpSpPr/>
          <p:nvPr/>
        </p:nvGrpSpPr>
        <p:grpSpPr>
          <a:xfrm>
            <a:off x="8036380" y="5191366"/>
            <a:ext cx="2344489" cy="525016"/>
            <a:chOff x="1152116" y="1832882"/>
            <a:chExt cx="1667284" cy="373365"/>
          </a:xfrm>
        </p:grpSpPr>
        <p:sp>
          <p:nvSpPr>
            <p:cNvPr id="14" name="Freeform 29"/>
            <p:cNvSpPr>
              <a:spLocks noChangeAspect="1"/>
            </p:cNvSpPr>
            <p:nvPr/>
          </p:nvSpPr>
          <p:spPr bwMode="auto">
            <a:xfrm>
              <a:off x="1152116" y="1962151"/>
              <a:ext cx="183467" cy="141573"/>
            </a:xfrm>
            <a:custGeom>
              <a:avLst/>
              <a:gdLst/>
              <a:ahLst/>
              <a:cxnLst>
                <a:cxn ang="0">
                  <a:pos x="58" y="12"/>
                </a:cxn>
                <a:cxn ang="0">
                  <a:pos x="30" y="39"/>
                </a:cxn>
                <a:cxn ang="0">
                  <a:pos x="25" y="44"/>
                </a:cxn>
                <a:cxn ang="0">
                  <a:pos x="23" y="45"/>
                </a:cxn>
                <a:cxn ang="0">
                  <a:pos x="20" y="44"/>
                </a:cxn>
                <a:cxn ang="0">
                  <a:pos x="15" y="39"/>
                </a:cxn>
                <a:cxn ang="0">
                  <a:pos x="1" y="26"/>
                </a:cxn>
                <a:cxn ang="0">
                  <a:pos x="0" y="23"/>
                </a:cxn>
                <a:cxn ang="0">
                  <a:pos x="1" y="20"/>
                </a:cxn>
                <a:cxn ang="0">
                  <a:pos x="6" y="15"/>
                </a:cxn>
                <a:cxn ang="0">
                  <a:pos x="9" y="14"/>
                </a:cxn>
                <a:cxn ang="0">
                  <a:pos x="11" y="15"/>
                </a:cxn>
                <a:cxn ang="0">
                  <a:pos x="23" y="26"/>
                </a:cxn>
                <a:cxn ang="0">
                  <a:pos x="47" y="1"/>
                </a:cxn>
                <a:cxn ang="0">
                  <a:pos x="50" y="0"/>
                </a:cxn>
                <a:cxn ang="0">
                  <a:pos x="53" y="1"/>
                </a:cxn>
                <a:cxn ang="0">
                  <a:pos x="58" y="7"/>
                </a:cxn>
                <a:cxn ang="0">
                  <a:pos x="59" y="9"/>
                </a:cxn>
                <a:cxn ang="0">
                  <a:pos x="58" y="12"/>
                </a:cxn>
              </a:cxnLst>
              <a:rect l="0" t="0" r="r" b="b"/>
              <a:pathLst>
                <a:path w="59" h="45">
                  <a:moveTo>
                    <a:pt x="58" y="12"/>
                  </a:moveTo>
                  <a:cubicBezTo>
                    <a:pt x="30" y="39"/>
                    <a:pt x="30" y="39"/>
                    <a:pt x="30" y="39"/>
                  </a:cubicBezTo>
                  <a:cubicBezTo>
                    <a:pt x="25" y="44"/>
                    <a:pt x="25" y="44"/>
                    <a:pt x="25" y="44"/>
                  </a:cubicBezTo>
                  <a:cubicBezTo>
                    <a:pt x="24" y="45"/>
                    <a:pt x="24" y="45"/>
                    <a:pt x="23" y="45"/>
                  </a:cubicBezTo>
                  <a:cubicBezTo>
                    <a:pt x="22" y="45"/>
                    <a:pt x="21" y="45"/>
                    <a:pt x="20" y="44"/>
                  </a:cubicBezTo>
                  <a:cubicBezTo>
                    <a:pt x="15" y="39"/>
                    <a:pt x="15" y="39"/>
                    <a:pt x="15" y="39"/>
                  </a:cubicBezTo>
                  <a:cubicBezTo>
                    <a:pt x="1" y="26"/>
                    <a:pt x="1" y="26"/>
                    <a:pt x="1" y="26"/>
                  </a:cubicBezTo>
                  <a:cubicBezTo>
                    <a:pt x="0" y="25"/>
                    <a:pt x="0" y="24"/>
                    <a:pt x="0" y="23"/>
                  </a:cubicBezTo>
                  <a:cubicBezTo>
                    <a:pt x="0" y="22"/>
                    <a:pt x="0" y="21"/>
                    <a:pt x="1" y="20"/>
                  </a:cubicBezTo>
                  <a:cubicBezTo>
                    <a:pt x="6" y="15"/>
                    <a:pt x="6" y="15"/>
                    <a:pt x="6" y="15"/>
                  </a:cubicBezTo>
                  <a:cubicBezTo>
                    <a:pt x="7" y="14"/>
                    <a:pt x="8" y="14"/>
                    <a:pt x="9" y="14"/>
                  </a:cubicBezTo>
                  <a:cubicBezTo>
                    <a:pt x="10" y="14"/>
                    <a:pt x="11" y="14"/>
                    <a:pt x="11" y="15"/>
                  </a:cubicBezTo>
                  <a:cubicBezTo>
                    <a:pt x="23" y="26"/>
                    <a:pt x="23" y="26"/>
                    <a:pt x="23" y="26"/>
                  </a:cubicBezTo>
                  <a:cubicBezTo>
                    <a:pt x="47" y="1"/>
                    <a:pt x="47" y="1"/>
                    <a:pt x="47" y="1"/>
                  </a:cubicBezTo>
                  <a:cubicBezTo>
                    <a:pt x="48" y="1"/>
                    <a:pt x="49" y="0"/>
                    <a:pt x="50" y="0"/>
                  </a:cubicBezTo>
                  <a:cubicBezTo>
                    <a:pt x="51" y="0"/>
                    <a:pt x="52" y="1"/>
                    <a:pt x="53" y="1"/>
                  </a:cubicBezTo>
                  <a:cubicBezTo>
                    <a:pt x="58" y="7"/>
                    <a:pt x="58" y="7"/>
                    <a:pt x="58" y="7"/>
                  </a:cubicBezTo>
                  <a:cubicBezTo>
                    <a:pt x="58" y="7"/>
                    <a:pt x="59" y="8"/>
                    <a:pt x="59" y="9"/>
                  </a:cubicBezTo>
                  <a:cubicBezTo>
                    <a:pt x="59" y="10"/>
                    <a:pt x="58" y="11"/>
                    <a:pt x="58" y="12"/>
                  </a:cubicBezTo>
                  <a:close/>
                </a:path>
              </a:pathLst>
            </a:custGeom>
            <a:solidFill>
              <a:schemeClr val="accent2"/>
            </a:solidFill>
            <a:ln w="9525">
              <a:noFill/>
              <a:round/>
              <a:headEnd/>
              <a:tailEnd/>
            </a:ln>
          </p:spPr>
          <p:txBody>
            <a:bodyPr vert="horz" wrap="square" lIns="128580" tIns="64290" rIns="128580" bIns="64290" numCol="1" anchor="t" anchorCtr="0" compatLnSpc="1">
              <a:prstTxWarp prst="textNoShape">
                <a:avLst/>
              </a:prstTxWarp>
            </a:bodyPr>
            <a:lstStyle/>
            <a:p>
              <a:endParaRPr lang="en-US">
                <a:solidFill>
                  <a:schemeClr val="tx1">
                    <a:lumMod val="50000"/>
                    <a:lumOff val="50000"/>
                  </a:schemeClr>
                </a:solidFill>
              </a:endParaRPr>
            </a:p>
          </p:txBody>
        </p:sp>
        <p:sp>
          <p:nvSpPr>
            <p:cNvPr id="15" name="TextBox 14"/>
            <p:cNvSpPr txBox="1"/>
            <p:nvPr/>
          </p:nvSpPr>
          <p:spPr>
            <a:xfrm>
              <a:off x="1259988" y="1832882"/>
              <a:ext cx="1559412" cy="373365"/>
            </a:xfrm>
            <a:prstGeom prst="rect">
              <a:avLst/>
            </a:prstGeom>
            <a:noFill/>
          </p:spPr>
          <p:txBody>
            <a:bodyPr wrap="square" rtlCol="0">
              <a:spAutoFit/>
            </a:bodyPr>
            <a:lstStyle/>
            <a:p>
              <a:pPr lvl="0"/>
              <a:r>
                <a:rPr lang="en-US" sz="1406" dirty="0">
                  <a:solidFill>
                    <a:schemeClr val="tx1">
                      <a:lumMod val="50000"/>
                      <a:lumOff val="50000"/>
                    </a:schemeClr>
                  </a:solidFill>
                </a:rPr>
                <a:t>There are many variations </a:t>
              </a:r>
            </a:p>
            <a:p>
              <a:pPr lvl="0"/>
              <a:r>
                <a:rPr lang="en-US" sz="1406" dirty="0">
                  <a:solidFill>
                    <a:schemeClr val="tx1">
                      <a:lumMod val="50000"/>
                      <a:lumOff val="50000"/>
                    </a:schemeClr>
                  </a:solidFill>
                </a:rPr>
                <a:t>of there passages .</a:t>
              </a:r>
            </a:p>
          </p:txBody>
        </p:sp>
      </p:grpSp>
      <p:grpSp>
        <p:nvGrpSpPr>
          <p:cNvPr id="16" name="Group 15"/>
          <p:cNvGrpSpPr/>
          <p:nvPr/>
        </p:nvGrpSpPr>
        <p:grpSpPr>
          <a:xfrm>
            <a:off x="8036380" y="5900688"/>
            <a:ext cx="2344489" cy="525016"/>
            <a:chOff x="1152116" y="2647950"/>
            <a:chExt cx="1667284" cy="373365"/>
          </a:xfrm>
        </p:grpSpPr>
        <p:sp>
          <p:nvSpPr>
            <p:cNvPr id="17" name="Freeform 29"/>
            <p:cNvSpPr>
              <a:spLocks noChangeAspect="1"/>
            </p:cNvSpPr>
            <p:nvPr/>
          </p:nvSpPr>
          <p:spPr bwMode="auto">
            <a:xfrm>
              <a:off x="1152116" y="2777219"/>
              <a:ext cx="183467" cy="141573"/>
            </a:xfrm>
            <a:custGeom>
              <a:avLst/>
              <a:gdLst/>
              <a:ahLst/>
              <a:cxnLst>
                <a:cxn ang="0">
                  <a:pos x="58" y="12"/>
                </a:cxn>
                <a:cxn ang="0">
                  <a:pos x="30" y="39"/>
                </a:cxn>
                <a:cxn ang="0">
                  <a:pos x="25" y="44"/>
                </a:cxn>
                <a:cxn ang="0">
                  <a:pos x="23" y="45"/>
                </a:cxn>
                <a:cxn ang="0">
                  <a:pos x="20" y="44"/>
                </a:cxn>
                <a:cxn ang="0">
                  <a:pos x="15" y="39"/>
                </a:cxn>
                <a:cxn ang="0">
                  <a:pos x="1" y="26"/>
                </a:cxn>
                <a:cxn ang="0">
                  <a:pos x="0" y="23"/>
                </a:cxn>
                <a:cxn ang="0">
                  <a:pos x="1" y="20"/>
                </a:cxn>
                <a:cxn ang="0">
                  <a:pos x="6" y="15"/>
                </a:cxn>
                <a:cxn ang="0">
                  <a:pos x="9" y="14"/>
                </a:cxn>
                <a:cxn ang="0">
                  <a:pos x="11" y="15"/>
                </a:cxn>
                <a:cxn ang="0">
                  <a:pos x="23" y="26"/>
                </a:cxn>
                <a:cxn ang="0">
                  <a:pos x="47" y="1"/>
                </a:cxn>
                <a:cxn ang="0">
                  <a:pos x="50" y="0"/>
                </a:cxn>
                <a:cxn ang="0">
                  <a:pos x="53" y="1"/>
                </a:cxn>
                <a:cxn ang="0">
                  <a:pos x="58" y="7"/>
                </a:cxn>
                <a:cxn ang="0">
                  <a:pos x="59" y="9"/>
                </a:cxn>
                <a:cxn ang="0">
                  <a:pos x="58" y="12"/>
                </a:cxn>
              </a:cxnLst>
              <a:rect l="0" t="0" r="r" b="b"/>
              <a:pathLst>
                <a:path w="59" h="45">
                  <a:moveTo>
                    <a:pt x="58" y="12"/>
                  </a:moveTo>
                  <a:cubicBezTo>
                    <a:pt x="30" y="39"/>
                    <a:pt x="30" y="39"/>
                    <a:pt x="30" y="39"/>
                  </a:cubicBezTo>
                  <a:cubicBezTo>
                    <a:pt x="25" y="44"/>
                    <a:pt x="25" y="44"/>
                    <a:pt x="25" y="44"/>
                  </a:cubicBezTo>
                  <a:cubicBezTo>
                    <a:pt x="24" y="45"/>
                    <a:pt x="24" y="45"/>
                    <a:pt x="23" y="45"/>
                  </a:cubicBezTo>
                  <a:cubicBezTo>
                    <a:pt x="22" y="45"/>
                    <a:pt x="21" y="45"/>
                    <a:pt x="20" y="44"/>
                  </a:cubicBezTo>
                  <a:cubicBezTo>
                    <a:pt x="15" y="39"/>
                    <a:pt x="15" y="39"/>
                    <a:pt x="15" y="39"/>
                  </a:cubicBezTo>
                  <a:cubicBezTo>
                    <a:pt x="1" y="26"/>
                    <a:pt x="1" y="26"/>
                    <a:pt x="1" y="26"/>
                  </a:cubicBezTo>
                  <a:cubicBezTo>
                    <a:pt x="0" y="25"/>
                    <a:pt x="0" y="24"/>
                    <a:pt x="0" y="23"/>
                  </a:cubicBezTo>
                  <a:cubicBezTo>
                    <a:pt x="0" y="22"/>
                    <a:pt x="0" y="21"/>
                    <a:pt x="1" y="20"/>
                  </a:cubicBezTo>
                  <a:cubicBezTo>
                    <a:pt x="6" y="15"/>
                    <a:pt x="6" y="15"/>
                    <a:pt x="6" y="15"/>
                  </a:cubicBezTo>
                  <a:cubicBezTo>
                    <a:pt x="7" y="14"/>
                    <a:pt x="8" y="14"/>
                    <a:pt x="9" y="14"/>
                  </a:cubicBezTo>
                  <a:cubicBezTo>
                    <a:pt x="10" y="14"/>
                    <a:pt x="11" y="14"/>
                    <a:pt x="11" y="15"/>
                  </a:cubicBezTo>
                  <a:cubicBezTo>
                    <a:pt x="23" y="26"/>
                    <a:pt x="23" y="26"/>
                    <a:pt x="23" y="26"/>
                  </a:cubicBezTo>
                  <a:cubicBezTo>
                    <a:pt x="47" y="1"/>
                    <a:pt x="47" y="1"/>
                    <a:pt x="47" y="1"/>
                  </a:cubicBezTo>
                  <a:cubicBezTo>
                    <a:pt x="48" y="1"/>
                    <a:pt x="49" y="0"/>
                    <a:pt x="50" y="0"/>
                  </a:cubicBezTo>
                  <a:cubicBezTo>
                    <a:pt x="51" y="0"/>
                    <a:pt x="52" y="1"/>
                    <a:pt x="53" y="1"/>
                  </a:cubicBezTo>
                  <a:cubicBezTo>
                    <a:pt x="58" y="7"/>
                    <a:pt x="58" y="7"/>
                    <a:pt x="58" y="7"/>
                  </a:cubicBezTo>
                  <a:cubicBezTo>
                    <a:pt x="58" y="7"/>
                    <a:pt x="59" y="8"/>
                    <a:pt x="59" y="9"/>
                  </a:cubicBezTo>
                  <a:cubicBezTo>
                    <a:pt x="59" y="10"/>
                    <a:pt x="58" y="11"/>
                    <a:pt x="58" y="12"/>
                  </a:cubicBezTo>
                  <a:close/>
                </a:path>
              </a:pathLst>
            </a:custGeom>
            <a:solidFill>
              <a:schemeClr val="accent2"/>
            </a:solidFill>
            <a:ln w="9525">
              <a:noFill/>
              <a:round/>
              <a:headEnd/>
              <a:tailEnd/>
            </a:ln>
          </p:spPr>
          <p:txBody>
            <a:bodyPr vert="horz" wrap="square" lIns="128580" tIns="64290" rIns="128580" bIns="64290" numCol="1" anchor="t" anchorCtr="0" compatLnSpc="1">
              <a:prstTxWarp prst="textNoShape">
                <a:avLst/>
              </a:prstTxWarp>
            </a:bodyPr>
            <a:lstStyle/>
            <a:p>
              <a:endParaRPr lang="en-US">
                <a:solidFill>
                  <a:schemeClr val="tx1">
                    <a:lumMod val="50000"/>
                    <a:lumOff val="50000"/>
                  </a:schemeClr>
                </a:solidFill>
              </a:endParaRPr>
            </a:p>
          </p:txBody>
        </p:sp>
        <p:sp>
          <p:nvSpPr>
            <p:cNvPr id="18" name="TextBox 17"/>
            <p:cNvSpPr txBox="1"/>
            <p:nvPr/>
          </p:nvSpPr>
          <p:spPr>
            <a:xfrm>
              <a:off x="1259988" y="2647950"/>
              <a:ext cx="1559412" cy="373365"/>
            </a:xfrm>
            <a:prstGeom prst="rect">
              <a:avLst/>
            </a:prstGeom>
            <a:noFill/>
          </p:spPr>
          <p:txBody>
            <a:bodyPr wrap="square" rtlCol="0">
              <a:spAutoFit/>
            </a:bodyPr>
            <a:lstStyle/>
            <a:p>
              <a:pPr lvl="0"/>
              <a:r>
                <a:rPr lang="en-US" sz="1406" dirty="0">
                  <a:solidFill>
                    <a:schemeClr val="tx1">
                      <a:lumMod val="50000"/>
                      <a:lumOff val="50000"/>
                    </a:schemeClr>
                  </a:solidFill>
                </a:rPr>
                <a:t>There are many variations </a:t>
              </a:r>
            </a:p>
            <a:p>
              <a:pPr lvl="0"/>
              <a:r>
                <a:rPr lang="en-US" sz="1406" dirty="0">
                  <a:solidFill>
                    <a:schemeClr val="tx1">
                      <a:lumMod val="50000"/>
                      <a:lumOff val="50000"/>
                    </a:schemeClr>
                  </a:solidFill>
                </a:rPr>
                <a:t>of there passages .</a:t>
              </a:r>
            </a:p>
          </p:txBody>
        </p:sp>
      </p:grpSp>
      <p:sp>
        <p:nvSpPr>
          <p:cNvPr id="19" name="TextBox 18"/>
          <p:cNvSpPr txBox="1"/>
          <p:nvPr/>
        </p:nvSpPr>
        <p:spPr>
          <a:xfrm>
            <a:off x="8512404" y="4839408"/>
            <a:ext cx="1267014" cy="351956"/>
          </a:xfrm>
          <a:prstGeom prst="rect">
            <a:avLst/>
          </a:prstGeom>
          <a:noFill/>
        </p:spPr>
        <p:txBody>
          <a:bodyPr wrap="none" rtlCol="0">
            <a:spAutoFit/>
          </a:bodyPr>
          <a:lstStyle/>
          <a:p>
            <a:pPr algn="ctr"/>
            <a:r>
              <a:rPr lang="en-US" sz="1687" b="1" dirty="0">
                <a:solidFill>
                  <a:schemeClr val="accent2"/>
                </a:solidFill>
              </a:rPr>
              <a:t>Sample Text</a:t>
            </a:r>
          </a:p>
        </p:txBody>
      </p:sp>
      <p:sp>
        <p:nvSpPr>
          <p:cNvPr id="20" name="Freeform 157"/>
          <p:cNvSpPr>
            <a:spLocks noEditPoints="1"/>
          </p:cNvSpPr>
          <p:nvPr/>
        </p:nvSpPr>
        <p:spPr bwMode="auto">
          <a:xfrm>
            <a:off x="7230789" y="5618419"/>
            <a:ext cx="348804" cy="386277"/>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endParaRPr lang="en-US"/>
          </a:p>
        </p:txBody>
      </p:sp>
      <p:grpSp>
        <p:nvGrpSpPr>
          <p:cNvPr id="52" name="Group 51"/>
          <p:cNvGrpSpPr/>
          <p:nvPr/>
        </p:nvGrpSpPr>
        <p:grpSpPr>
          <a:xfrm rot="16200000" flipV="1">
            <a:off x="4706170" y="2579541"/>
            <a:ext cx="1973353" cy="774478"/>
            <a:chOff x="3800552" y="1287501"/>
            <a:chExt cx="1403350" cy="550770"/>
          </a:xfrm>
        </p:grpSpPr>
        <p:grpSp>
          <p:nvGrpSpPr>
            <p:cNvPr id="25" name="Group 24"/>
            <p:cNvGrpSpPr/>
            <p:nvPr/>
          </p:nvGrpSpPr>
          <p:grpSpPr>
            <a:xfrm>
              <a:off x="3800552" y="1287501"/>
              <a:ext cx="1403350" cy="141573"/>
              <a:chOff x="6623050" y="2351202"/>
              <a:chExt cx="1403350" cy="141573"/>
            </a:xfrm>
          </p:grpSpPr>
          <p:sp>
            <p:nvSpPr>
              <p:cNvPr id="26" name="Rectangle 25"/>
              <p:cNvSpPr/>
              <p:nvPr/>
            </p:nvSpPr>
            <p:spPr>
              <a:xfrm>
                <a:off x="6623050" y="2351202"/>
                <a:ext cx="1403350" cy="14157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6623050" y="2351202"/>
                <a:ext cx="990600" cy="1415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1" name="Group 30"/>
            <p:cNvGrpSpPr/>
            <p:nvPr/>
          </p:nvGrpSpPr>
          <p:grpSpPr>
            <a:xfrm>
              <a:off x="3800552" y="1696698"/>
              <a:ext cx="1403350" cy="141573"/>
              <a:chOff x="6623050" y="2824479"/>
              <a:chExt cx="1403350" cy="141573"/>
            </a:xfrm>
          </p:grpSpPr>
          <p:sp>
            <p:nvSpPr>
              <p:cNvPr id="32" name="Rectangle 31"/>
              <p:cNvSpPr/>
              <p:nvPr/>
            </p:nvSpPr>
            <p:spPr>
              <a:xfrm>
                <a:off x="6623050" y="2824479"/>
                <a:ext cx="1403350" cy="14157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6623050" y="2824479"/>
                <a:ext cx="1098550" cy="1415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53" name="Group 52"/>
          <p:cNvGrpSpPr/>
          <p:nvPr/>
        </p:nvGrpSpPr>
        <p:grpSpPr>
          <a:xfrm rot="16200000" flipV="1">
            <a:off x="10043252" y="5344287"/>
            <a:ext cx="1973358" cy="780662"/>
            <a:chOff x="7402397" y="1927260"/>
            <a:chExt cx="1403354" cy="555168"/>
          </a:xfrm>
        </p:grpSpPr>
        <p:grpSp>
          <p:nvGrpSpPr>
            <p:cNvPr id="35" name="Group 34"/>
            <p:cNvGrpSpPr/>
            <p:nvPr/>
          </p:nvGrpSpPr>
          <p:grpSpPr>
            <a:xfrm>
              <a:off x="7402400" y="1927260"/>
              <a:ext cx="1403351" cy="141573"/>
              <a:chOff x="6623049" y="3297756"/>
              <a:chExt cx="1403351" cy="141573"/>
            </a:xfrm>
          </p:grpSpPr>
          <p:sp>
            <p:nvSpPr>
              <p:cNvPr id="36" name="Rectangle 35"/>
              <p:cNvSpPr/>
              <p:nvPr/>
            </p:nvSpPr>
            <p:spPr>
              <a:xfrm>
                <a:off x="6623050" y="3297756"/>
                <a:ext cx="1403350" cy="14157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6623049" y="3297756"/>
                <a:ext cx="720553" cy="14157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9" name="Group 38"/>
            <p:cNvGrpSpPr/>
            <p:nvPr/>
          </p:nvGrpSpPr>
          <p:grpSpPr>
            <a:xfrm>
              <a:off x="7402397" y="2340855"/>
              <a:ext cx="1403350" cy="141573"/>
              <a:chOff x="6623050" y="3771034"/>
              <a:chExt cx="1403350" cy="141573"/>
            </a:xfrm>
          </p:grpSpPr>
          <p:sp>
            <p:nvSpPr>
              <p:cNvPr id="40" name="Rectangle 39"/>
              <p:cNvSpPr/>
              <p:nvPr/>
            </p:nvSpPr>
            <p:spPr>
              <a:xfrm>
                <a:off x="6623050" y="3771034"/>
                <a:ext cx="1403350" cy="14157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6623050" y="3771034"/>
                <a:ext cx="549275" cy="14157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43" name="Group 42"/>
          <p:cNvGrpSpPr/>
          <p:nvPr/>
        </p:nvGrpSpPr>
        <p:grpSpPr>
          <a:xfrm>
            <a:off x="2812150" y="2341774"/>
            <a:ext cx="2344489" cy="525016"/>
            <a:chOff x="1152116" y="2647950"/>
            <a:chExt cx="1667284" cy="373365"/>
          </a:xfrm>
        </p:grpSpPr>
        <p:sp>
          <p:nvSpPr>
            <p:cNvPr id="44" name="Freeform 29"/>
            <p:cNvSpPr>
              <a:spLocks noChangeAspect="1"/>
            </p:cNvSpPr>
            <p:nvPr/>
          </p:nvSpPr>
          <p:spPr bwMode="auto">
            <a:xfrm>
              <a:off x="1152116" y="2777219"/>
              <a:ext cx="183467" cy="141573"/>
            </a:xfrm>
            <a:custGeom>
              <a:avLst/>
              <a:gdLst/>
              <a:ahLst/>
              <a:cxnLst>
                <a:cxn ang="0">
                  <a:pos x="58" y="12"/>
                </a:cxn>
                <a:cxn ang="0">
                  <a:pos x="30" y="39"/>
                </a:cxn>
                <a:cxn ang="0">
                  <a:pos x="25" y="44"/>
                </a:cxn>
                <a:cxn ang="0">
                  <a:pos x="23" y="45"/>
                </a:cxn>
                <a:cxn ang="0">
                  <a:pos x="20" y="44"/>
                </a:cxn>
                <a:cxn ang="0">
                  <a:pos x="15" y="39"/>
                </a:cxn>
                <a:cxn ang="0">
                  <a:pos x="1" y="26"/>
                </a:cxn>
                <a:cxn ang="0">
                  <a:pos x="0" y="23"/>
                </a:cxn>
                <a:cxn ang="0">
                  <a:pos x="1" y="20"/>
                </a:cxn>
                <a:cxn ang="0">
                  <a:pos x="6" y="15"/>
                </a:cxn>
                <a:cxn ang="0">
                  <a:pos x="9" y="14"/>
                </a:cxn>
                <a:cxn ang="0">
                  <a:pos x="11" y="15"/>
                </a:cxn>
                <a:cxn ang="0">
                  <a:pos x="23" y="26"/>
                </a:cxn>
                <a:cxn ang="0">
                  <a:pos x="47" y="1"/>
                </a:cxn>
                <a:cxn ang="0">
                  <a:pos x="50" y="0"/>
                </a:cxn>
                <a:cxn ang="0">
                  <a:pos x="53" y="1"/>
                </a:cxn>
                <a:cxn ang="0">
                  <a:pos x="58" y="7"/>
                </a:cxn>
                <a:cxn ang="0">
                  <a:pos x="59" y="9"/>
                </a:cxn>
                <a:cxn ang="0">
                  <a:pos x="58" y="12"/>
                </a:cxn>
              </a:cxnLst>
              <a:rect l="0" t="0" r="r" b="b"/>
              <a:pathLst>
                <a:path w="59" h="45">
                  <a:moveTo>
                    <a:pt x="58" y="12"/>
                  </a:moveTo>
                  <a:cubicBezTo>
                    <a:pt x="30" y="39"/>
                    <a:pt x="30" y="39"/>
                    <a:pt x="30" y="39"/>
                  </a:cubicBezTo>
                  <a:cubicBezTo>
                    <a:pt x="25" y="44"/>
                    <a:pt x="25" y="44"/>
                    <a:pt x="25" y="44"/>
                  </a:cubicBezTo>
                  <a:cubicBezTo>
                    <a:pt x="24" y="45"/>
                    <a:pt x="24" y="45"/>
                    <a:pt x="23" y="45"/>
                  </a:cubicBezTo>
                  <a:cubicBezTo>
                    <a:pt x="22" y="45"/>
                    <a:pt x="21" y="45"/>
                    <a:pt x="20" y="44"/>
                  </a:cubicBezTo>
                  <a:cubicBezTo>
                    <a:pt x="15" y="39"/>
                    <a:pt x="15" y="39"/>
                    <a:pt x="15" y="39"/>
                  </a:cubicBezTo>
                  <a:cubicBezTo>
                    <a:pt x="1" y="26"/>
                    <a:pt x="1" y="26"/>
                    <a:pt x="1" y="26"/>
                  </a:cubicBezTo>
                  <a:cubicBezTo>
                    <a:pt x="0" y="25"/>
                    <a:pt x="0" y="24"/>
                    <a:pt x="0" y="23"/>
                  </a:cubicBezTo>
                  <a:cubicBezTo>
                    <a:pt x="0" y="22"/>
                    <a:pt x="0" y="21"/>
                    <a:pt x="1" y="20"/>
                  </a:cubicBezTo>
                  <a:cubicBezTo>
                    <a:pt x="6" y="15"/>
                    <a:pt x="6" y="15"/>
                    <a:pt x="6" y="15"/>
                  </a:cubicBezTo>
                  <a:cubicBezTo>
                    <a:pt x="7" y="14"/>
                    <a:pt x="8" y="14"/>
                    <a:pt x="9" y="14"/>
                  </a:cubicBezTo>
                  <a:cubicBezTo>
                    <a:pt x="10" y="14"/>
                    <a:pt x="11" y="14"/>
                    <a:pt x="11" y="15"/>
                  </a:cubicBezTo>
                  <a:cubicBezTo>
                    <a:pt x="23" y="26"/>
                    <a:pt x="23" y="26"/>
                    <a:pt x="23" y="26"/>
                  </a:cubicBezTo>
                  <a:cubicBezTo>
                    <a:pt x="47" y="1"/>
                    <a:pt x="47" y="1"/>
                    <a:pt x="47" y="1"/>
                  </a:cubicBezTo>
                  <a:cubicBezTo>
                    <a:pt x="48" y="1"/>
                    <a:pt x="49" y="0"/>
                    <a:pt x="50" y="0"/>
                  </a:cubicBezTo>
                  <a:cubicBezTo>
                    <a:pt x="51" y="0"/>
                    <a:pt x="52" y="1"/>
                    <a:pt x="53" y="1"/>
                  </a:cubicBezTo>
                  <a:cubicBezTo>
                    <a:pt x="58" y="7"/>
                    <a:pt x="58" y="7"/>
                    <a:pt x="58" y="7"/>
                  </a:cubicBezTo>
                  <a:cubicBezTo>
                    <a:pt x="58" y="7"/>
                    <a:pt x="59" y="8"/>
                    <a:pt x="59" y="9"/>
                  </a:cubicBezTo>
                  <a:cubicBezTo>
                    <a:pt x="59" y="10"/>
                    <a:pt x="58" y="11"/>
                    <a:pt x="58" y="12"/>
                  </a:cubicBez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endParaRPr lang="en-US">
                <a:solidFill>
                  <a:schemeClr val="tx1">
                    <a:lumMod val="50000"/>
                    <a:lumOff val="50000"/>
                  </a:schemeClr>
                </a:solidFill>
              </a:endParaRPr>
            </a:p>
          </p:txBody>
        </p:sp>
        <p:sp>
          <p:nvSpPr>
            <p:cNvPr id="45" name="TextBox 44"/>
            <p:cNvSpPr txBox="1"/>
            <p:nvPr/>
          </p:nvSpPr>
          <p:spPr>
            <a:xfrm>
              <a:off x="1259988" y="2647950"/>
              <a:ext cx="1559412" cy="373365"/>
            </a:xfrm>
            <a:prstGeom prst="rect">
              <a:avLst/>
            </a:prstGeom>
            <a:noFill/>
          </p:spPr>
          <p:txBody>
            <a:bodyPr wrap="square" rtlCol="0">
              <a:spAutoFit/>
            </a:bodyPr>
            <a:lstStyle/>
            <a:p>
              <a:pPr lvl="0"/>
              <a:r>
                <a:rPr lang="en-US" sz="1406" dirty="0">
                  <a:solidFill>
                    <a:schemeClr val="tx1">
                      <a:lumMod val="50000"/>
                      <a:lumOff val="50000"/>
                    </a:schemeClr>
                  </a:solidFill>
                </a:rPr>
                <a:t>There are many variations </a:t>
              </a:r>
            </a:p>
            <a:p>
              <a:pPr lvl="0"/>
              <a:r>
                <a:rPr lang="en-US" sz="1406" dirty="0">
                  <a:solidFill>
                    <a:schemeClr val="tx1">
                      <a:lumMod val="50000"/>
                      <a:lumOff val="50000"/>
                    </a:schemeClr>
                  </a:solidFill>
                </a:rPr>
                <a:t>of there passages .</a:t>
              </a:r>
            </a:p>
          </p:txBody>
        </p:sp>
      </p:grpSp>
      <p:sp>
        <p:nvSpPr>
          <p:cNvPr id="46" name="TextBox 45"/>
          <p:cNvSpPr txBox="1"/>
          <p:nvPr/>
        </p:nvSpPr>
        <p:spPr>
          <a:xfrm>
            <a:off x="3167652" y="1883628"/>
            <a:ext cx="1267014" cy="351956"/>
          </a:xfrm>
          <a:prstGeom prst="rect">
            <a:avLst/>
          </a:prstGeom>
          <a:noFill/>
        </p:spPr>
        <p:txBody>
          <a:bodyPr wrap="none" rtlCol="0">
            <a:spAutoFit/>
          </a:bodyPr>
          <a:lstStyle/>
          <a:p>
            <a:pPr algn="ctr"/>
            <a:r>
              <a:rPr lang="en-US" sz="1687" b="1" dirty="0">
                <a:solidFill>
                  <a:schemeClr val="accent1"/>
                </a:solidFill>
              </a:rPr>
              <a:t>Sample Text</a:t>
            </a:r>
          </a:p>
        </p:txBody>
      </p:sp>
      <p:sp>
        <p:nvSpPr>
          <p:cNvPr id="42" name="Picture Placeholder 41"/>
          <p:cNvSpPr>
            <a:spLocks noGrp="1"/>
          </p:cNvSpPr>
          <p:nvPr>
            <p:ph type="pic" sz="quarter" idx="10"/>
          </p:nvPr>
        </p:nvSpPr>
        <p:spPr/>
      </p:sp>
      <p:sp>
        <p:nvSpPr>
          <p:cNvPr id="47" name="Picture Placeholder 46"/>
          <p:cNvSpPr>
            <a:spLocks noGrp="1"/>
          </p:cNvSpPr>
          <p:nvPr>
            <p:ph type="pic" sz="quarter" idx="13"/>
          </p:nvPr>
        </p:nvSpPr>
        <p:spPr/>
      </p:sp>
      <p:sp>
        <p:nvSpPr>
          <p:cNvPr id="38" name="文本框 37"/>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48" name="文本框 47"/>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4261009895"/>
      </p:ext>
    </p:extLst>
  </p:cSld>
  <p:clrMapOvr>
    <a:masterClrMapping/>
  </p:clrMapOvr>
  <mc:AlternateContent xmlns:mc="http://schemas.openxmlformats.org/markup-compatibility/2006" xmlns:p14="http://schemas.microsoft.com/office/powerpoint/2010/main">
    <mc:Choice Requires="p14">
      <p:transition spd="slow" p14:dur="1250" advTm="2000">
        <p14:flip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2" presetClass="entr" presetSubtype="4"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down)">
                                      <p:cBhvr>
                                        <p:cTn id="7" dur="500"/>
                                        <p:tgtEl>
                                          <p:spTgt spid="52"/>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left)">
                                      <p:cBhvr>
                                        <p:cTn id="23" dur="500"/>
                                        <p:tgtEl>
                                          <p:spTgt spid="46"/>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left)">
                                      <p:cBhvr>
                                        <p:cTn id="27" dur="500"/>
                                        <p:tgtEl>
                                          <p:spTgt spid="43"/>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wipe(down)">
                                      <p:cBhvr>
                                        <p:cTn id="35" dur="500"/>
                                        <p:tgtEl>
                                          <p:spTgt spid="53"/>
                                        </p:tgtEl>
                                      </p:cBhvr>
                                    </p:animEffect>
                                  </p:childTnLst>
                                </p:cTn>
                              </p:par>
                            </p:childTnLst>
                          </p:cTn>
                        </p:par>
                        <p:par>
                          <p:cTn id="36" fill="hold">
                            <p:stCondLst>
                              <p:cond delay="4000"/>
                            </p:stCondLst>
                            <p:childTnLst>
                              <p:par>
                                <p:cTn id="37" presetID="53" presetClass="entr" presetSubtype="16"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Effect transition="in" filter="fade">
                                      <p:cBhvr>
                                        <p:cTn id="41" dur="500"/>
                                        <p:tgtEl>
                                          <p:spTgt spid="12"/>
                                        </p:tgtEl>
                                      </p:cBhvr>
                                    </p:animEffect>
                                  </p:childTnLst>
                                </p:cTn>
                              </p:par>
                            </p:childTnLst>
                          </p:cTn>
                        </p:par>
                        <p:par>
                          <p:cTn id="42" fill="hold">
                            <p:stCondLst>
                              <p:cond delay="4500"/>
                            </p:stCondLst>
                            <p:childTnLst>
                              <p:par>
                                <p:cTn id="43" presetID="53" presetClass="entr" presetSubtype="16"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p:cTn id="45" dur="500" fill="hold"/>
                                        <p:tgtEl>
                                          <p:spTgt spid="20"/>
                                        </p:tgtEl>
                                        <p:attrNameLst>
                                          <p:attrName>ppt_w</p:attrName>
                                        </p:attrNameLst>
                                      </p:cBhvr>
                                      <p:tavLst>
                                        <p:tav tm="0">
                                          <p:val>
                                            <p:fltVal val="0"/>
                                          </p:val>
                                        </p:tav>
                                        <p:tav tm="100000">
                                          <p:val>
                                            <p:strVal val="#ppt_w"/>
                                          </p:val>
                                        </p:tav>
                                      </p:tavLst>
                                    </p:anim>
                                    <p:anim calcmode="lin" valueType="num">
                                      <p:cBhvr>
                                        <p:cTn id="46" dur="500" fill="hold"/>
                                        <p:tgtEl>
                                          <p:spTgt spid="20"/>
                                        </p:tgtEl>
                                        <p:attrNameLst>
                                          <p:attrName>ppt_h</p:attrName>
                                        </p:attrNameLst>
                                      </p:cBhvr>
                                      <p:tavLst>
                                        <p:tav tm="0">
                                          <p:val>
                                            <p:fltVal val="0"/>
                                          </p:val>
                                        </p:tav>
                                        <p:tav tm="100000">
                                          <p:val>
                                            <p:strVal val="#ppt_h"/>
                                          </p:val>
                                        </p:tav>
                                      </p:tavLst>
                                    </p:anim>
                                    <p:animEffect transition="in" filter="fade">
                                      <p:cBhvr>
                                        <p:cTn id="47" dur="500"/>
                                        <p:tgtEl>
                                          <p:spTgt spid="20"/>
                                        </p:tgtEl>
                                      </p:cBhvr>
                                    </p:animEffect>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left)">
                                      <p:cBhvr>
                                        <p:cTn id="51" dur="500"/>
                                        <p:tgtEl>
                                          <p:spTgt spid="19"/>
                                        </p:tgtEl>
                                      </p:cBhvr>
                                    </p:animEffect>
                                  </p:childTnLst>
                                </p:cTn>
                              </p:par>
                            </p:childTnLst>
                          </p:cTn>
                        </p:par>
                        <p:par>
                          <p:cTn id="52" fill="hold">
                            <p:stCondLst>
                              <p:cond delay="5500"/>
                            </p:stCondLst>
                            <p:childTnLst>
                              <p:par>
                                <p:cTn id="53" presetID="22" presetClass="entr" presetSubtype="8"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left)">
                                      <p:cBhvr>
                                        <p:cTn id="55" dur="500"/>
                                        <p:tgtEl>
                                          <p:spTgt spid="13"/>
                                        </p:tgtEl>
                                      </p:cBhvr>
                                    </p:animEffect>
                                  </p:childTnLst>
                                </p:cTn>
                              </p:par>
                            </p:childTnLst>
                          </p:cTn>
                        </p:par>
                        <p:par>
                          <p:cTn id="56" fill="hold">
                            <p:stCondLst>
                              <p:cond delay="6000"/>
                            </p:stCondLst>
                            <p:childTnLst>
                              <p:par>
                                <p:cTn id="57" presetID="22" presetClass="entr" presetSubtype="8"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2" grpId="0" animBg="1"/>
      <p:bldP spid="19" grpId="0"/>
      <p:bldP spid="20" grpId="0" animBg="1"/>
      <p:bldP spid="4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07" y="399"/>
            <a:ext cx="12857339" cy="723185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nvSpPr>
        <p:spPr>
          <a:xfrm>
            <a:off x="3009372" y="2248324"/>
            <a:ext cx="6840009" cy="273600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6297212" y="2938802"/>
            <a:ext cx="3184060" cy="615233"/>
          </a:xfrm>
          <a:prstGeom prst="rect">
            <a:avLst/>
          </a:prstGeom>
        </p:spPr>
        <p:txBody>
          <a:bodyPr wrap="square" lIns="0" tIns="0" rIns="0" bIns="0">
            <a:spAutoFit/>
          </a:bodyPr>
          <a:lstStyle/>
          <a:p>
            <a:r>
              <a:rPr lang="zh-CN" altLang="en-US" sz="3998"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成功项目展示</a:t>
            </a:r>
          </a:p>
        </p:txBody>
      </p:sp>
      <p:sp>
        <p:nvSpPr>
          <p:cNvPr id="11" name="TextBox 11"/>
          <p:cNvSpPr txBox="1"/>
          <p:nvPr/>
        </p:nvSpPr>
        <p:spPr>
          <a:xfrm>
            <a:off x="6239714" y="3777094"/>
            <a:ext cx="1486304" cy="261610"/>
          </a:xfrm>
          <a:prstGeom prst="rect">
            <a:avLst/>
          </a:prstGeom>
          <a:noFill/>
        </p:spPr>
        <p:txBody>
          <a:bodyPr wrap="none" rtlCol="0">
            <a:spAutoFit/>
          </a:bodyPr>
          <a:lstStyle/>
          <a:p>
            <a:pPr marL="171404" lvl="1" indent="-171404">
              <a:buFont typeface="Arial" panose="020B0604020202020204" pitchFamily="34" charset="0"/>
              <a:buChar char="•"/>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7952119" y="3777094"/>
            <a:ext cx="1486304" cy="261610"/>
          </a:xfrm>
          <a:prstGeom prst="rect">
            <a:avLst/>
          </a:prstGeom>
          <a:noFill/>
        </p:spPr>
        <p:txBody>
          <a:bodyPr wrap="none" rtlCol="0">
            <a:spAutoFit/>
          </a:bodyPr>
          <a:lstStyle/>
          <a:p>
            <a:pPr marL="171404" lvl="1" indent="-171404">
              <a:buFont typeface="Arial" panose="020B0604020202020204" pitchFamily="34" charset="0"/>
              <a:buChar char="•"/>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6239714" y="4049895"/>
            <a:ext cx="1486304" cy="261610"/>
          </a:xfrm>
          <a:prstGeom prst="rect">
            <a:avLst/>
          </a:prstGeom>
          <a:noFill/>
        </p:spPr>
        <p:txBody>
          <a:bodyPr wrap="none" rtlCol="0">
            <a:spAutoFit/>
          </a:bodyPr>
          <a:lstStyle/>
          <a:p>
            <a:pPr marL="171404" lvl="1" indent="-171404">
              <a:buFont typeface="Arial" panose="020B0604020202020204" pitchFamily="34" charset="0"/>
              <a:buChar char="•"/>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7952119" y="4049895"/>
            <a:ext cx="1486304" cy="261610"/>
          </a:xfrm>
          <a:prstGeom prst="rect">
            <a:avLst/>
          </a:prstGeom>
          <a:noFill/>
        </p:spPr>
        <p:txBody>
          <a:bodyPr wrap="none" rtlCol="0">
            <a:spAutoFit/>
          </a:bodyPr>
          <a:lstStyle/>
          <a:p>
            <a:pPr marL="171404" lvl="1" indent="-171404">
              <a:buFont typeface="Arial" panose="020B0604020202020204" pitchFamily="34" charset="0"/>
              <a:buChar char="•"/>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259"/>
          <p:cNvSpPr>
            <a:spLocks noChangeArrowheads="1"/>
          </p:cNvSpPr>
          <p:nvPr/>
        </p:nvSpPr>
        <p:spPr bwMode="auto">
          <a:xfrm>
            <a:off x="3121369" y="2189894"/>
            <a:ext cx="2379237" cy="2713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3796" cap="all">
                <a:solidFill>
                  <a:schemeClr val="bg1"/>
                </a:solidFill>
                <a:latin typeface="Arial" panose="020B0604020202020204" pitchFamily="34" charset="0"/>
                <a:cs typeface="Arial" panose="020B0604020202020204" pitchFamily="34" charset="0"/>
                <a:sym typeface="Arial" panose="020B0604020202020204" pitchFamily="34" charset="0"/>
              </a:rPr>
              <a:t>03</a:t>
            </a:r>
          </a:p>
          <a:p>
            <a:pPr algn="ctr">
              <a:buNone/>
            </a:pPr>
            <a:r>
              <a:rPr lang="en-US" altLang="zh-CN" cap="all">
                <a:solidFill>
                  <a:schemeClr val="bg1"/>
                </a:solidFill>
                <a:latin typeface="Arial" panose="020B0604020202020204" pitchFamily="34" charset="0"/>
                <a:cs typeface="Arial" panose="020B0604020202020204" pitchFamily="34" charset="0"/>
                <a:sym typeface="Arial" panose="020B0604020202020204" pitchFamily="34" charset="0"/>
              </a:rPr>
              <a:t>chapter</a:t>
            </a:r>
            <a:endParaRPr lang="zh-CN" altLang="en-US" cap="all">
              <a:solidFill>
                <a:schemeClr val="bg1"/>
              </a:solidFill>
              <a:latin typeface="Arial" panose="020B0604020202020204" pitchFamily="34" charset="0"/>
              <a:cs typeface="Arial" panose="020B0604020202020204" pitchFamily="34" charset="0"/>
              <a:sym typeface="Arial" panose="020B0604020202020204" pitchFamily="34" charset="0"/>
            </a:endParaRPr>
          </a:p>
        </p:txBody>
      </p:sp>
      <p:cxnSp>
        <p:nvCxnSpPr>
          <p:cNvPr id="16" name="直接连接符 15"/>
          <p:cNvCxnSpPr/>
          <p:nvPr/>
        </p:nvCxnSpPr>
        <p:spPr>
          <a:xfrm>
            <a:off x="5721212" y="2406172"/>
            <a:ext cx="0" cy="233263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54615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15"/>
                                        </p:tgtEl>
                                        <p:attrNameLst>
                                          <p:attrName>style.visibility</p:attrName>
                                        </p:attrNameLst>
                                      </p:cBhvr>
                                      <p:to>
                                        <p:strVal val="visible"/>
                                      </p:to>
                                    </p:set>
                                    <p:anim by="(-#ppt_w*2)" calcmode="lin" valueType="num">
                                      <p:cBhvr rctx="PPT">
                                        <p:cTn id="17" dur="500" autoRev="1" fill="hold">
                                          <p:stCondLst>
                                            <p:cond delay="0"/>
                                          </p:stCondLst>
                                        </p:cTn>
                                        <p:tgtEl>
                                          <p:spTgt spid="15"/>
                                        </p:tgtEl>
                                        <p:attrNameLst>
                                          <p:attrName>ppt_w</p:attrName>
                                        </p:attrNameLst>
                                      </p:cBhvr>
                                    </p:anim>
                                    <p:anim by="(#ppt_w*0.50)" calcmode="lin" valueType="num">
                                      <p:cBhvr>
                                        <p:cTn id="18" dur="500" decel="50000" autoRev="1" fill="hold">
                                          <p:stCondLst>
                                            <p:cond delay="0"/>
                                          </p:stCondLst>
                                        </p:cTn>
                                        <p:tgtEl>
                                          <p:spTgt spid="15"/>
                                        </p:tgtEl>
                                        <p:attrNameLst>
                                          <p:attrName>ppt_x</p:attrName>
                                        </p:attrNameLst>
                                      </p:cBhvr>
                                    </p:anim>
                                    <p:anim from="(-#ppt_h/2)" to="(#ppt_y)" calcmode="lin" valueType="num">
                                      <p:cBhvr>
                                        <p:cTn id="19" dur="1000" fill="hold">
                                          <p:stCondLst>
                                            <p:cond delay="0"/>
                                          </p:stCondLst>
                                        </p:cTn>
                                        <p:tgtEl>
                                          <p:spTgt spid="15"/>
                                        </p:tgtEl>
                                        <p:attrNameLst>
                                          <p:attrName>ppt_y</p:attrName>
                                        </p:attrNameLst>
                                      </p:cBhvr>
                                    </p:anim>
                                    <p:animRot by="21600000">
                                      <p:cBhvr>
                                        <p:cTn id="20" dur="1000" fill="hold">
                                          <p:stCondLst>
                                            <p:cond delay="0"/>
                                          </p:stCondLst>
                                        </p:cTn>
                                        <p:tgtEl>
                                          <p:spTgt spid="15"/>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16" presetClass="entr" presetSubtype="42"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outHorizontal)">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23" presetClass="entr" presetSubtype="32"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strVal val="4*#ppt_w"/>
                                          </p:val>
                                        </p:tav>
                                        <p:tav tm="100000">
                                          <p:val>
                                            <p:strVal val="#ppt_w"/>
                                          </p:val>
                                        </p:tav>
                                      </p:tavLst>
                                    </p:anim>
                                    <p:anim calcmode="lin" valueType="num">
                                      <p:cBhvr>
                                        <p:cTn id="31" dur="500" fill="hold"/>
                                        <p:tgtEl>
                                          <p:spTgt spid="10"/>
                                        </p:tgtEl>
                                        <p:attrNameLst>
                                          <p:attrName>ppt_h</p:attrName>
                                        </p:attrNameLst>
                                      </p:cBhvr>
                                      <p:tavLst>
                                        <p:tav tm="0">
                                          <p:val>
                                            <p:strVal val="4*#ppt_h"/>
                                          </p:val>
                                        </p:tav>
                                        <p:tav tm="100000">
                                          <p:val>
                                            <p:strVal val="#ppt_h"/>
                                          </p:val>
                                        </p:tav>
                                      </p:tavLst>
                                    </p:anim>
                                  </p:childTnLst>
                                </p:cTn>
                              </p:par>
                            </p:childTnLst>
                          </p:cTn>
                        </p:par>
                        <p:par>
                          <p:cTn id="32" fill="hold">
                            <p:stCondLst>
                              <p:cond delay="500"/>
                            </p:stCondLst>
                            <p:childTnLst>
                              <p:par>
                                <p:cTn id="33" presetID="1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p:tgtEl>
                                          <p:spTgt spid="11"/>
                                        </p:tgtEl>
                                        <p:attrNameLst>
                                          <p:attrName>ppt_x</p:attrName>
                                        </p:attrNameLst>
                                      </p:cBhvr>
                                      <p:tavLst>
                                        <p:tav tm="0">
                                          <p:val>
                                            <p:strVal val="#ppt_x-#ppt_w*1.125000"/>
                                          </p:val>
                                        </p:tav>
                                        <p:tav tm="100000">
                                          <p:val>
                                            <p:strVal val="#ppt_x"/>
                                          </p:val>
                                        </p:tav>
                                      </p:tavLst>
                                    </p:anim>
                                    <p:animEffect transition="in" filter="wipe(right)">
                                      <p:cBhvr>
                                        <p:cTn id="36" dur="500"/>
                                        <p:tgtEl>
                                          <p:spTgt spid="11"/>
                                        </p:tgtEl>
                                      </p:cBhvr>
                                    </p:animEffect>
                                  </p:childTnLst>
                                </p:cTn>
                              </p:par>
                            </p:childTnLst>
                          </p:cTn>
                        </p:par>
                        <p:par>
                          <p:cTn id="37" fill="hold">
                            <p:stCondLst>
                              <p:cond delay="1000"/>
                            </p:stCondLst>
                            <p:childTnLst>
                              <p:par>
                                <p:cTn id="38" presetID="12" presetClass="entr" presetSubtype="8"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p:tgtEl>
                                          <p:spTgt spid="12"/>
                                        </p:tgtEl>
                                        <p:attrNameLst>
                                          <p:attrName>ppt_x</p:attrName>
                                        </p:attrNameLst>
                                      </p:cBhvr>
                                      <p:tavLst>
                                        <p:tav tm="0">
                                          <p:val>
                                            <p:strVal val="#ppt_x-#ppt_w*1.125000"/>
                                          </p:val>
                                        </p:tav>
                                        <p:tav tm="100000">
                                          <p:val>
                                            <p:strVal val="#ppt_x"/>
                                          </p:val>
                                        </p:tav>
                                      </p:tavLst>
                                    </p:anim>
                                    <p:animEffect transition="in" filter="wipe(right)">
                                      <p:cBhvr>
                                        <p:cTn id="41" dur="500"/>
                                        <p:tgtEl>
                                          <p:spTgt spid="12"/>
                                        </p:tgtEl>
                                      </p:cBhvr>
                                    </p:animEffect>
                                  </p:childTnLst>
                                </p:cTn>
                              </p:par>
                            </p:childTnLst>
                          </p:cTn>
                        </p:par>
                        <p:par>
                          <p:cTn id="42" fill="hold">
                            <p:stCondLst>
                              <p:cond delay="1500"/>
                            </p:stCondLst>
                            <p:childTnLst>
                              <p:par>
                                <p:cTn id="43" presetID="12" presetClass="entr" presetSubtype="8"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p:tgtEl>
                                          <p:spTgt spid="13"/>
                                        </p:tgtEl>
                                        <p:attrNameLst>
                                          <p:attrName>ppt_x</p:attrName>
                                        </p:attrNameLst>
                                      </p:cBhvr>
                                      <p:tavLst>
                                        <p:tav tm="0">
                                          <p:val>
                                            <p:strVal val="#ppt_x-#ppt_w*1.125000"/>
                                          </p:val>
                                        </p:tav>
                                        <p:tav tm="100000">
                                          <p:val>
                                            <p:strVal val="#ppt_x"/>
                                          </p:val>
                                        </p:tav>
                                      </p:tavLst>
                                    </p:anim>
                                    <p:animEffect transition="in" filter="wipe(right)">
                                      <p:cBhvr>
                                        <p:cTn id="46" dur="500"/>
                                        <p:tgtEl>
                                          <p:spTgt spid="13"/>
                                        </p:tgtEl>
                                      </p:cBhvr>
                                    </p:animEffect>
                                  </p:childTnLst>
                                </p:cTn>
                              </p:par>
                            </p:childTnLst>
                          </p:cTn>
                        </p:par>
                        <p:par>
                          <p:cTn id="47" fill="hold">
                            <p:stCondLst>
                              <p:cond delay="2000"/>
                            </p:stCondLst>
                            <p:childTnLst>
                              <p:par>
                                <p:cTn id="48" presetID="1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p:tgtEl>
                                          <p:spTgt spid="14"/>
                                        </p:tgtEl>
                                        <p:attrNameLst>
                                          <p:attrName>ppt_x</p:attrName>
                                        </p:attrNameLst>
                                      </p:cBhvr>
                                      <p:tavLst>
                                        <p:tav tm="0">
                                          <p:val>
                                            <p:strVal val="#ppt_x-#ppt_w*1.125000"/>
                                          </p:val>
                                        </p:tav>
                                        <p:tav tm="100000">
                                          <p:val>
                                            <p:strVal val="#ppt_x"/>
                                          </p:val>
                                        </p:tav>
                                      </p:tavLst>
                                    </p:anim>
                                    <p:animEffect transition="in" filter="wipe(right)">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p:bldP spid="11" grpId="0"/>
      <p:bldP spid="12" grpId="0"/>
      <p:bldP spid="13"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51856" y="6579169"/>
            <a:ext cx="548358" cy="287130"/>
          </a:xfrm>
          <a:prstGeom prst="rect">
            <a:avLst/>
          </a:prstGeom>
          <a:noFill/>
        </p:spPr>
        <p:txBody>
          <a:bodyPr wrap="square" rtlCol="0">
            <a:spAutoFit/>
          </a:bodyPr>
          <a:lstStyle/>
          <a:p>
            <a:fld id="{F3C5028F-8D3B-45CC-A1ED-22F09E87F5E5}" type="slidenum">
              <a:rPr lang="id-ID" sz="1266">
                <a:solidFill>
                  <a:schemeClr val="bg1"/>
                </a:solidFill>
              </a:rPr>
              <a:t>16</a:t>
            </a:fld>
            <a:endParaRPr lang="id-ID" sz="1266" dirty="0">
              <a:solidFill>
                <a:schemeClr val="bg1"/>
              </a:solidFill>
            </a:endParaRPr>
          </a:p>
        </p:txBody>
      </p:sp>
      <p:sp>
        <p:nvSpPr>
          <p:cNvPr id="6" name="TextBox 5"/>
          <p:cNvSpPr txBox="1"/>
          <p:nvPr/>
        </p:nvSpPr>
        <p:spPr>
          <a:xfrm>
            <a:off x="1041243" y="2195931"/>
            <a:ext cx="10745651" cy="4467435"/>
          </a:xfrm>
          <a:prstGeom prst="rect">
            <a:avLst/>
          </a:prstGeom>
          <a:noFill/>
        </p:spPr>
        <p:txBody>
          <a:bodyPr wrap="square" rIns="151867" bIns="37967" numCol="3" spcCol="360000" rtlCol="0">
            <a:spAutoFit/>
          </a:bodyPr>
          <a:lstStyle/>
          <a:p>
            <a:pPr>
              <a:lnSpc>
                <a:spcPct val="150000"/>
              </a:lnSpc>
            </a:pPr>
            <a:r>
              <a:rPr lang="en-US" sz="1687" dirty="0" err="1">
                <a:solidFill>
                  <a:schemeClr val="bg1">
                    <a:lumMod val="50000"/>
                  </a:schemeClr>
                </a:solidFill>
                <a:ea typeface="Roboto" panose="02000000000000000000" pitchFamily="2" charset="0"/>
              </a:rPr>
              <a:t>Lorem</a:t>
            </a:r>
            <a:r>
              <a:rPr lang="en-US" sz="1687" dirty="0">
                <a:solidFill>
                  <a:schemeClr val="bg1">
                    <a:lumMod val="50000"/>
                  </a:schemeClr>
                </a:solidFill>
                <a:ea typeface="Roboto" panose="02000000000000000000" pitchFamily="2" charset="0"/>
              </a:rPr>
              <a:t> </a:t>
            </a:r>
            <a:r>
              <a:rPr lang="en-US" sz="1687" dirty="0" err="1">
                <a:solidFill>
                  <a:schemeClr val="bg1">
                    <a:lumMod val="50000"/>
                  </a:schemeClr>
                </a:solidFill>
                <a:ea typeface="Roboto" panose="02000000000000000000" pitchFamily="2" charset="0"/>
              </a:rPr>
              <a:t>Ipsum</a:t>
            </a:r>
            <a:r>
              <a:rPr lang="en-US" sz="1687" dirty="0">
                <a:solidFill>
                  <a:schemeClr val="bg1">
                    <a:lumMod val="50000"/>
                  </a:schemeClr>
                </a:solidFill>
                <a:ea typeface="Roboto" panose="02000000000000000000" pitchFamily="2" charset="0"/>
              </a:rPr>
              <a:t> is not simply random text. It has roots in a piece of classical Latin literature from 45 BC.</a:t>
            </a:r>
          </a:p>
          <a:p>
            <a:pPr>
              <a:lnSpc>
                <a:spcPct val="150000"/>
              </a:lnSpc>
            </a:pPr>
            <a:endParaRPr lang="en-US" sz="1266" dirty="0">
              <a:solidFill>
                <a:schemeClr val="bg1">
                  <a:lumMod val="65000"/>
                </a:schemeClr>
              </a:solidFill>
              <a:ea typeface="Roboto" panose="02000000000000000000" pitchFamily="2" charset="0"/>
            </a:endParaRPr>
          </a:p>
          <a:p>
            <a:pPr>
              <a:lnSpc>
                <a:spcPct val="150000"/>
              </a:lnSpc>
            </a:pPr>
            <a:r>
              <a:rPr lang="en-US" sz="1266" dirty="0">
                <a:solidFill>
                  <a:schemeClr val="bg1">
                    <a:lumMod val="65000"/>
                  </a:schemeClr>
                </a:solidFill>
                <a:ea typeface="Roboto" panose="02000000000000000000" pitchFamily="2" charset="0"/>
              </a:rPr>
              <a:t>There are many variations of passages of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available, but the majority have suffered alteration in some form, by injected humor, or randomized words which don't look even slightly believable. If you are going to use a passage of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you need to be sure there isn't anything embarrassing hidden in the middle of text.</a:t>
            </a:r>
            <a:r>
              <a:rPr lang="id-ID" sz="1266" dirty="0">
                <a:solidFill>
                  <a:schemeClr val="bg1">
                    <a:lumMod val="65000"/>
                  </a:schemeClr>
                </a:solidFill>
                <a:ea typeface="Roboto" panose="02000000000000000000" pitchFamily="2" charset="0"/>
              </a:rPr>
              <a:t> </a:t>
            </a:r>
            <a:r>
              <a:rPr lang="en-US" sz="1266" dirty="0">
                <a:solidFill>
                  <a:schemeClr val="bg1">
                    <a:lumMod val="65000"/>
                  </a:schemeClr>
                </a:solidFill>
                <a:ea typeface="Roboto" panose="02000000000000000000" pitchFamily="2" charset="0"/>
              </a:rPr>
              <a:t>The generated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is therefore always free from repetition, injected humor, or non-characteristic words. Contrary to popular belief It has roots in a piece of classical Latin literature from 45 BC. There are many variations of passages of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available, but the majority have suffered alteration in some form, by injected humor, or randomized words which don't look even slightly believable.</a:t>
            </a:r>
            <a:r>
              <a:rPr lang="id-ID" sz="1266" dirty="0">
                <a:solidFill>
                  <a:schemeClr val="bg1">
                    <a:lumMod val="65000"/>
                  </a:schemeClr>
                </a:solidFill>
                <a:ea typeface="Roboto" panose="02000000000000000000" pitchFamily="2" charset="0"/>
              </a:rPr>
              <a:t> </a:t>
            </a:r>
            <a:r>
              <a:rPr lang="en-US" sz="1266" dirty="0">
                <a:solidFill>
                  <a:schemeClr val="bg1">
                    <a:lumMod val="65000"/>
                  </a:schemeClr>
                </a:solidFill>
                <a:ea typeface="Roboto" panose="02000000000000000000" pitchFamily="2" charset="0"/>
              </a:rPr>
              <a:t>If you are going to use a passage of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you need to be sure there isn't anything embarrassing hidden in the middle of </a:t>
            </a:r>
            <a:r>
              <a:rPr lang="en-US" sz="1266" dirty="0" err="1">
                <a:solidFill>
                  <a:schemeClr val="bg1">
                    <a:lumMod val="65000"/>
                  </a:schemeClr>
                </a:solidFill>
                <a:ea typeface="Roboto" panose="02000000000000000000" pitchFamily="2" charset="0"/>
              </a:rPr>
              <a:t>tex</a:t>
            </a:r>
            <a:r>
              <a:rPr lang="id-ID" sz="1266" dirty="0">
                <a:solidFill>
                  <a:schemeClr val="bg1">
                    <a:lumMod val="65000"/>
                  </a:schemeClr>
                </a:solidFill>
                <a:ea typeface="Roboto" panose="02000000000000000000" pitchFamily="2" charset="0"/>
              </a:rPr>
              <a:t>t. </a:t>
            </a:r>
            <a:r>
              <a:rPr lang="en-US" sz="1266" dirty="0">
                <a:solidFill>
                  <a:schemeClr val="bg1">
                    <a:lumMod val="65000"/>
                  </a:schemeClr>
                </a:solidFill>
                <a:ea typeface="Roboto" panose="02000000000000000000" pitchFamily="2" charset="0"/>
              </a:rPr>
              <a:t>There are many variations of passages of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available, but the majority have suffered alteration in some form, by injected humor, or randomized words which don't look even slightly believable. If you are going to use a passage of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you need to be sure there isn't anything embarrassing hidden in the middle of text.</a:t>
            </a:r>
            <a:r>
              <a:rPr lang="id-ID" sz="1266" dirty="0">
                <a:solidFill>
                  <a:schemeClr val="bg1">
                    <a:lumMod val="65000"/>
                  </a:schemeClr>
                </a:solidFill>
                <a:ea typeface="Roboto" panose="02000000000000000000" pitchFamily="2" charset="0"/>
              </a:rPr>
              <a:t> </a:t>
            </a:r>
            <a:r>
              <a:rPr lang="en-US" sz="1266" dirty="0">
                <a:solidFill>
                  <a:schemeClr val="bg1">
                    <a:lumMod val="65000"/>
                  </a:schemeClr>
                </a:solidFill>
                <a:ea typeface="Roboto" panose="02000000000000000000" pitchFamily="2" charset="0"/>
              </a:rPr>
              <a:t>There are many variations of passages of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available, but the majority have suffered alteration in some form, by injected humor, or randomized words which don't look even slightly believable. If you are going to use a passage of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you need to be sure there isn't anything embarrassing hidden in the middle of text.</a:t>
            </a:r>
          </a:p>
          <a:p>
            <a:pPr>
              <a:lnSpc>
                <a:spcPct val="150000"/>
              </a:lnSpc>
            </a:pPr>
            <a:endParaRPr lang="en-US" sz="1266" dirty="0">
              <a:solidFill>
                <a:schemeClr val="bg1">
                  <a:lumMod val="65000"/>
                </a:schemeClr>
              </a:solidFill>
              <a:ea typeface="Roboto" panose="02000000000000000000" pitchFamily="2" charset="0"/>
            </a:endParaRPr>
          </a:p>
        </p:txBody>
      </p:sp>
      <p:sp>
        <p:nvSpPr>
          <p:cNvPr id="5" name="文本框 4"/>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7" name="文本框 6"/>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77327973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p:nvPr>
            <p:extLst/>
          </p:nvPr>
        </p:nvGraphicFramePr>
        <p:xfrm>
          <a:off x="627575" y="1627725"/>
          <a:ext cx="7393376" cy="5714686"/>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8855514" y="2364276"/>
            <a:ext cx="3375661" cy="1000980"/>
          </a:xfrm>
          <a:prstGeom prst="rect">
            <a:avLst/>
          </a:prstGeom>
          <a:noFill/>
        </p:spPr>
        <p:txBody>
          <a:bodyPr wrap="square" rtlCol="0">
            <a:spAutoFit/>
          </a:bodyPr>
          <a:lstStyle/>
          <a:p>
            <a:r>
              <a:rPr lang="en-US" sz="1687" b="1" dirty="0">
                <a:solidFill>
                  <a:schemeClr val="accent1"/>
                </a:solidFill>
              </a:rPr>
              <a:t>Title Goes Here</a:t>
            </a:r>
            <a:endParaRPr lang="en-US" sz="1687" dirty="0">
              <a:solidFill>
                <a:schemeClr val="accent1"/>
              </a:solidFill>
            </a:endParaRPr>
          </a:p>
          <a:p>
            <a:r>
              <a:rPr lang="en-US" sz="1406" dirty="0">
                <a:solidFill>
                  <a:schemeClr val="tx1">
                    <a:lumMod val="50000"/>
                    <a:lumOff val="50000"/>
                  </a:schemeClr>
                </a:solidFill>
              </a:rPr>
              <a:t>There are many variations of passages of lorem ipsum available, but the majority have suffered</a:t>
            </a:r>
            <a:endParaRPr lang="en-US" sz="1406" dirty="0">
              <a:solidFill>
                <a:schemeClr val="tx1">
                  <a:lumMod val="65000"/>
                  <a:lumOff val="35000"/>
                </a:schemeClr>
              </a:solidFill>
            </a:endParaRPr>
          </a:p>
        </p:txBody>
      </p:sp>
      <p:grpSp>
        <p:nvGrpSpPr>
          <p:cNvPr id="7" name="Group 32"/>
          <p:cNvGrpSpPr/>
          <p:nvPr/>
        </p:nvGrpSpPr>
        <p:grpSpPr>
          <a:xfrm>
            <a:off x="8115689" y="2546671"/>
            <a:ext cx="693763" cy="673901"/>
            <a:chOff x="5205677" y="1309828"/>
            <a:chExt cx="493370" cy="479245"/>
          </a:xfrm>
        </p:grpSpPr>
        <p:sp>
          <p:nvSpPr>
            <p:cNvPr id="8" name="Rounded Rectangle 7"/>
            <p:cNvSpPr/>
            <p:nvPr/>
          </p:nvSpPr>
          <p:spPr>
            <a:xfrm>
              <a:off x="5205677" y="1309828"/>
              <a:ext cx="493370" cy="47924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FontAwesome" pitchFamily="2" charset="0"/>
              </a:endParaRPr>
            </a:p>
          </p:txBody>
        </p:sp>
        <p:sp>
          <p:nvSpPr>
            <p:cNvPr id="9" name="Freeform 117"/>
            <p:cNvSpPr>
              <a:spLocks/>
            </p:cNvSpPr>
            <p:nvPr/>
          </p:nvSpPr>
          <p:spPr bwMode="auto">
            <a:xfrm>
              <a:off x="5317181" y="1414269"/>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endParaRPr lang="en-US" dirty="0"/>
            </a:p>
          </p:txBody>
        </p:sp>
      </p:grpSp>
      <p:sp>
        <p:nvSpPr>
          <p:cNvPr id="10" name="TextBox 9"/>
          <p:cNvSpPr txBox="1"/>
          <p:nvPr/>
        </p:nvSpPr>
        <p:spPr>
          <a:xfrm>
            <a:off x="8855514" y="3965724"/>
            <a:ext cx="3375661" cy="1000980"/>
          </a:xfrm>
          <a:prstGeom prst="rect">
            <a:avLst/>
          </a:prstGeom>
          <a:noFill/>
        </p:spPr>
        <p:txBody>
          <a:bodyPr wrap="square" rtlCol="0">
            <a:spAutoFit/>
          </a:bodyPr>
          <a:lstStyle/>
          <a:p>
            <a:r>
              <a:rPr lang="en-US" sz="1687" b="1" dirty="0">
                <a:solidFill>
                  <a:schemeClr val="accent2"/>
                </a:solidFill>
              </a:rPr>
              <a:t>Title Goes Here</a:t>
            </a:r>
            <a:endParaRPr lang="en-US" sz="1687" dirty="0">
              <a:solidFill>
                <a:schemeClr val="accent2"/>
              </a:solidFill>
            </a:endParaRPr>
          </a:p>
          <a:p>
            <a:r>
              <a:rPr lang="en-US" sz="1406" dirty="0">
                <a:solidFill>
                  <a:schemeClr val="tx1">
                    <a:lumMod val="50000"/>
                    <a:lumOff val="50000"/>
                  </a:schemeClr>
                </a:solidFill>
              </a:rPr>
              <a:t>There are many variations of passages of lorem ipsum available, but the majority have suffered</a:t>
            </a:r>
            <a:endParaRPr lang="en-US" sz="1406" dirty="0">
              <a:solidFill>
                <a:schemeClr val="tx1">
                  <a:lumMod val="65000"/>
                  <a:lumOff val="35000"/>
                </a:schemeClr>
              </a:solidFill>
            </a:endParaRPr>
          </a:p>
        </p:txBody>
      </p:sp>
      <p:grpSp>
        <p:nvGrpSpPr>
          <p:cNvPr id="11" name="Group 43"/>
          <p:cNvGrpSpPr/>
          <p:nvPr/>
        </p:nvGrpSpPr>
        <p:grpSpPr>
          <a:xfrm>
            <a:off x="8115689" y="4148119"/>
            <a:ext cx="693763" cy="673901"/>
            <a:chOff x="5205677" y="1966548"/>
            <a:chExt cx="493370" cy="479245"/>
          </a:xfrm>
        </p:grpSpPr>
        <p:sp>
          <p:nvSpPr>
            <p:cNvPr id="12" name="Rounded Rectangle 11"/>
            <p:cNvSpPr/>
            <p:nvPr/>
          </p:nvSpPr>
          <p:spPr>
            <a:xfrm>
              <a:off x="5205677" y="1966548"/>
              <a:ext cx="493370" cy="47924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FontAwesome" pitchFamily="2" charset="0"/>
              </a:endParaRPr>
            </a:p>
          </p:txBody>
        </p:sp>
        <p:sp>
          <p:nvSpPr>
            <p:cNvPr id="13" name="Freeform 36"/>
            <p:cNvSpPr>
              <a:spLocks noEditPoints="1"/>
            </p:cNvSpPr>
            <p:nvPr/>
          </p:nvSpPr>
          <p:spPr bwMode="auto">
            <a:xfrm>
              <a:off x="5317181" y="2059372"/>
              <a:ext cx="270363" cy="293597"/>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endParaRPr lang="en-US" dirty="0"/>
            </a:p>
          </p:txBody>
        </p:sp>
      </p:grpSp>
      <p:sp>
        <p:nvSpPr>
          <p:cNvPr id="14" name="TextBox 13"/>
          <p:cNvSpPr txBox="1"/>
          <p:nvPr/>
        </p:nvSpPr>
        <p:spPr>
          <a:xfrm>
            <a:off x="8855514" y="5567172"/>
            <a:ext cx="3375661" cy="1000980"/>
          </a:xfrm>
          <a:prstGeom prst="rect">
            <a:avLst/>
          </a:prstGeom>
          <a:noFill/>
        </p:spPr>
        <p:txBody>
          <a:bodyPr wrap="square" rtlCol="0">
            <a:spAutoFit/>
          </a:bodyPr>
          <a:lstStyle/>
          <a:p>
            <a:r>
              <a:rPr lang="en-US" sz="1687" b="1" dirty="0">
                <a:solidFill>
                  <a:schemeClr val="accent3"/>
                </a:solidFill>
              </a:rPr>
              <a:t>Title Goes Here</a:t>
            </a:r>
            <a:endParaRPr lang="en-US" sz="1687" dirty="0">
              <a:solidFill>
                <a:schemeClr val="accent3"/>
              </a:solidFill>
            </a:endParaRPr>
          </a:p>
          <a:p>
            <a:r>
              <a:rPr lang="en-US" sz="1406" dirty="0">
                <a:solidFill>
                  <a:schemeClr val="tx1">
                    <a:lumMod val="50000"/>
                    <a:lumOff val="50000"/>
                  </a:schemeClr>
                </a:solidFill>
              </a:rPr>
              <a:t>There are many variations of passages of lorem ipsum available, but the majority have suffered</a:t>
            </a:r>
            <a:endParaRPr lang="en-US" sz="1406" dirty="0">
              <a:solidFill>
                <a:schemeClr val="tx1">
                  <a:lumMod val="65000"/>
                  <a:lumOff val="35000"/>
                </a:schemeClr>
              </a:solidFill>
            </a:endParaRPr>
          </a:p>
        </p:txBody>
      </p:sp>
      <p:grpSp>
        <p:nvGrpSpPr>
          <p:cNvPr id="15" name="Group 52"/>
          <p:cNvGrpSpPr/>
          <p:nvPr/>
        </p:nvGrpSpPr>
        <p:grpSpPr>
          <a:xfrm>
            <a:off x="8115689" y="5749567"/>
            <a:ext cx="693763" cy="673901"/>
            <a:chOff x="5205677" y="2623268"/>
            <a:chExt cx="493370" cy="479245"/>
          </a:xfrm>
        </p:grpSpPr>
        <p:sp>
          <p:nvSpPr>
            <p:cNvPr id="16" name="Rounded Rectangle 15"/>
            <p:cNvSpPr/>
            <p:nvPr/>
          </p:nvSpPr>
          <p:spPr>
            <a:xfrm>
              <a:off x="5205677" y="2623268"/>
              <a:ext cx="493370" cy="47924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FontAwesome" pitchFamily="2" charset="0"/>
              </a:endParaRPr>
            </a:p>
          </p:txBody>
        </p:sp>
        <p:sp>
          <p:nvSpPr>
            <p:cNvPr id="17" name="Freeform 13"/>
            <p:cNvSpPr>
              <a:spLocks noEditPoints="1"/>
            </p:cNvSpPr>
            <p:nvPr/>
          </p:nvSpPr>
          <p:spPr bwMode="auto">
            <a:xfrm>
              <a:off x="5301275" y="2711803"/>
              <a:ext cx="302175" cy="302175"/>
            </a:xfrm>
            <a:custGeom>
              <a:avLst/>
              <a:gdLst/>
              <a:ahLst/>
              <a:cxnLst>
                <a:cxn ang="0">
                  <a:pos x="60" y="40"/>
                </a:cxn>
                <a:cxn ang="0">
                  <a:pos x="40" y="60"/>
                </a:cxn>
                <a:cxn ang="0">
                  <a:pos x="36" y="61"/>
                </a:cxn>
                <a:cxn ang="0">
                  <a:pos x="33" y="60"/>
                </a:cxn>
                <a:cxn ang="0">
                  <a:pos x="4" y="31"/>
                </a:cxn>
                <a:cxn ang="0">
                  <a:pos x="0" y="22"/>
                </a:cxn>
                <a:cxn ang="0">
                  <a:pos x="0" y="6"/>
                </a:cxn>
                <a:cxn ang="0">
                  <a:pos x="6" y="0"/>
                </a:cxn>
                <a:cxn ang="0">
                  <a:pos x="22" y="0"/>
                </a:cxn>
                <a:cxn ang="0">
                  <a:pos x="31" y="4"/>
                </a:cxn>
                <a:cxn ang="0">
                  <a:pos x="60" y="33"/>
                </a:cxn>
                <a:cxn ang="0">
                  <a:pos x="61" y="36"/>
                </a:cxn>
                <a:cxn ang="0">
                  <a:pos x="60" y="40"/>
                </a:cxn>
                <a:cxn ang="0">
                  <a:pos x="13" y="8"/>
                </a:cxn>
                <a:cxn ang="0">
                  <a:pos x="8" y="13"/>
                </a:cxn>
                <a:cxn ang="0">
                  <a:pos x="13" y="18"/>
                </a:cxn>
                <a:cxn ang="0">
                  <a:pos x="18" y="13"/>
                </a:cxn>
                <a:cxn ang="0">
                  <a:pos x="13" y="8"/>
                </a:cxn>
              </a:cxnLst>
              <a:rect l="0" t="0" r="r" b="b"/>
              <a:pathLst>
                <a:path w="61" h="61">
                  <a:moveTo>
                    <a:pt x="60" y="40"/>
                  </a:moveTo>
                  <a:cubicBezTo>
                    <a:pt x="40" y="60"/>
                    <a:pt x="40" y="60"/>
                    <a:pt x="40" y="60"/>
                  </a:cubicBezTo>
                  <a:cubicBezTo>
                    <a:pt x="39" y="61"/>
                    <a:pt x="38" y="61"/>
                    <a:pt x="36" y="61"/>
                  </a:cubicBezTo>
                  <a:cubicBezTo>
                    <a:pt x="35" y="61"/>
                    <a:pt x="34" y="61"/>
                    <a:pt x="33" y="60"/>
                  </a:cubicBezTo>
                  <a:cubicBezTo>
                    <a:pt x="4" y="31"/>
                    <a:pt x="4" y="31"/>
                    <a:pt x="4" y="31"/>
                  </a:cubicBezTo>
                  <a:cubicBezTo>
                    <a:pt x="2" y="29"/>
                    <a:pt x="0" y="25"/>
                    <a:pt x="0" y="22"/>
                  </a:cubicBezTo>
                  <a:cubicBezTo>
                    <a:pt x="0" y="6"/>
                    <a:pt x="0" y="6"/>
                    <a:pt x="0" y="6"/>
                  </a:cubicBezTo>
                  <a:cubicBezTo>
                    <a:pt x="0" y="3"/>
                    <a:pt x="3" y="0"/>
                    <a:pt x="6" y="0"/>
                  </a:cubicBezTo>
                  <a:cubicBezTo>
                    <a:pt x="22" y="0"/>
                    <a:pt x="22" y="0"/>
                    <a:pt x="22" y="0"/>
                  </a:cubicBezTo>
                  <a:cubicBezTo>
                    <a:pt x="25" y="0"/>
                    <a:pt x="29" y="2"/>
                    <a:pt x="31" y="4"/>
                  </a:cubicBezTo>
                  <a:cubicBezTo>
                    <a:pt x="60" y="33"/>
                    <a:pt x="60" y="33"/>
                    <a:pt x="60" y="33"/>
                  </a:cubicBezTo>
                  <a:cubicBezTo>
                    <a:pt x="61" y="34"/>
                    <a:pt x="61" y="35"/>
                    <a:pt x="61" y="36"/>
                  </a:cubicBezTo>
                  <a:cubicBezTo>
                    <a:pt x="61" y="38"/>
                    <a:pt x="61" y="39"/>
                    <a:pt x="60" y="40"/>
                  </a:cubicBezTo>
                  <a:close/>
                  <a:moveTo>
                    <a:pt x="13" y="8"/>
                  </a:moveTo>
                  <a:cubicBezTo>
                    <a:pt x="10" y="8"/>
                    <a:pt x="8" y="10"/>
                    <a:pt x="8" y="13"/>
                  </a:cubicBezTo>
                  <a:cubicBezTo>
                    <a:pt x="8" y="16"/>
                    <a:pt x="10" y="18"/>
                    <a:pt x="13" y="18"/>
                  </a:cubicBezTo>
                  <a:cubicBezTo>
                    <a:pt x="16" y="18"/>
                    <a:pt x="18" y="16"/>
                    <a:pt x="18" y="13"/>
                  </a:cubicBezTo>
                  <a:cubicBezTo>
                    <a:pt x="18" y="10"/>
                    <a:pt x="16" y="8"/>
                    <a:pt x="13" y="8"/>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endParaRPr lang="en-US" dirty="0"/>
            </a:p>
          </p:txBody>
        </p:sp>
      </p:grpSp>
      <p:sp>
        <p:nvSpPr>
          <p:cNvPr id="18" name="文本框 17"/>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19" name="文本框 18"/>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3954539354"/>
      </p:ext>
    </p:extLst>
  </p:cSld>
  <p:clrMapOvr>
    <a:masterClrMapping/>
  </p:clrMapOvr>
  <mc:AlternateContent xmlns:mc="http://schemas.openxmlformats.org/markup-compatibility/2006" xmlns:p14="http://schemas.microsoft.com/office/powerpoint/2010/main">
    <mc:Choice Requires="p14">
      <p:transition spd="slow" p14:dur="1250" advTm="2000">
        <p14:flip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wipe(down)">
                                      <p:cBhvr>
                                        <p:cTn id="7" dur="500"/>
                                        <p:tgtEl>
                                          <p:spTgt spid="5">
                                            <p:graphicEl>
                                              <a:chart seriesIdx="-3" categoryIdx="-3" bldStep="gridLegend"/>
                                            </p:graphicEl>
                                          </p:spTgt>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graphicEl>
                                              <a:chart seriesIdx="0" categoryIdx="0" bldStep="ptInSeries"/>
                                            </p:graphicEl>
                                          </p:spTgt>
                                        </p:tgtEl>
                                        <p:attrNameLst>
                                          <p:attrName>style.visibility</p:attrName>
                                        </p:attrNameLst>
                                      </p:cBhvr>
                                      <p:to>
                                        <p:strVal val="visible"/>
                                      </p:to>
                                    </p:set>
                                    <p:animEffect transition="in" filter="wipe(down)">
                                      <p:cBhvr>
                                        <p:cTn id="11" dur="500"/>
                                        <p:tgtEl>
                                          <p:spTgt spid="5">
                                            <p:graphicEl>
                                              <a:chart seriesIdx="0" categoryIdx="0" bldStep="ptInSeries"/>
                                            </p:graphic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graphicEl>
                                              <a:chart seriesIdx="0" categoryIdx="1" bldStep="ptInSeries"/>
                                            </p:graphicEl>
                                          </p:spTgt>
                                        </p:tgtEl>
                                        <p:attrNameLst>
                                          <p:attrName>style.visibility</p:attrName>
                                        </p:attrNameLst>
                                      </p:cBhvr>
                                      <p:to>
                                        <p:strVal val="visible"/>
                                      </p:to>
                                    </p:set>
                                    <p:animEffect transition="in" filter="wipe(down)">
                                      <p:cBhvr>
                                        <p:cTn id="15" dur="500"/>
                                        <p:tgtEl>
                                          <p:spTgt spid="5">
                                            <p:graphicEl>
                                              <a:chart seriesIdx="0" categoryIdx="1" bldStep="ptInSeries"/>
                                            </p:graphicEl>
                                          </p:spTgt>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5">
                                            <p:graphicEl>
                                              <a:chart seriesIdx="0" categoryIdx="2" bldStep="ptInSeries"/>
                                            </p:graphicEl>
                                          </p:spTgt>
                                        </p:tgtEl>
                                        <p:attrNameLst>
                                          <p:attrName>style.visibility</p:attrName>
                                        </p:attrNameLst>
                                      </p:cBhvr>
                                      <p:to>
                                        <p:strVal val="visible"/>
                                      </p:to>
                                    </p:set>
                                    <p:animEffect transition="in" filter="wipe(down)">
                                      <p:cBhvr>
                                        <p:cTn id="19" dur="500"/>
                                        <p:tgtEl>
                                          <p:spTgt spid="5">
                                            <p:graphicEl>
                                              <a:chart seriesIdx="0" categoryIdx="2" bldStep="ptInSeries"/>
                                            </p:graphicEl>
                                          </p:spTgt>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5">
                                            <p:graphicEl>
                                              <a:chart seriesIdx="0" categoryIdx="3" bldStep="ptInSeries"/>
                                            </p:graphicEl>
                                          </p:spTgt>
                                        </p:tgtEl>
                                        <p:attrNameLst>
                                          <p:attrName>style.visibility</p:attrName>
                                        </p:attrNameLst>
                                      </p:cBhvr>
                                      <p:to>
                                        <p:strVal val="visible"/>
                                      </p:to>
                                    </p:set>
                                    <p:animEffect transition="in" filter="wipe(down)">
                                      <p:cBhvr>
                                        <p:cTn id="23" dur="500"/>
                                        <p:tgtEl>
                                          <p:spTgt spid="5">
                                            <p:graphicEl>
                                              <a:chart seriesIdx="0" categoryIdx="3" bldStep="ptInSeries"/>
                                            </p:graphicEl>
                                          </p:spTgt>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5">
                                            <p:graphicEl>
                                              <a:chart seriesIdx="1" categoryIdx="0" bldStep="ptInSeries"/>
                                            </p:graphicEl>
                                          </p:spTgt>
                                        </p:tgtEl>
                                        <p:attrNameLst>
                                          <p:attrName>style.visibility</p:attrName>
                                        </p:attrNameLst>
                                      </p:cBhvr>
                                      <p:to>
                                        <p:strVal val="visible"/>
                                      </p:to>
                                    </p:set>
                                    <p:animEffect transition="in" filter="wipe(down)">
                                      <p:cBhvr>
                                        <p:cTn id="27" dur="500"/>
                                        <p:tgtEl>
                                          <p:spTgt spid="5">
                                            <p:graphicEl>
                                              <a:chart seriesIdx="1" categoryIdx="0" bldStep="ptInSeries"/>
                                            </p:graphicEl>
                                          </p:spTgt>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5">
                                            <p:graphicEl>
                                              <a:chart seriesIdx="1" categoryIdx="1" bldStep="ptInSeries"/>
                                            </p:graphicEl>
                                          </p:spTgt>
                                        </p:tgtEl>
                                        <p:attrNameLst>
                                          <p:attrName>style.visibility</p:attrName>
                                        </p:attrNameLst>
                                      </p:cBhvr>
                                      <p:to>
                                        <p:strVal val="visible"/>
                                      </p:to>
                                    </p:set>
                                    <p:animEffect transition="in" filter="wipe(down)">
                                      <p:cBhvr>
                                        <p:cTn id="31" dur="500"/>
                                        <p:tgtEl>
                                          <p:spTgt spid="5">
                                            <p:graphicEl>
                                              <a:chart seriesIdx="1" categoryIdx="1" bldStep="ptInSeries"/>
                                            </p:graphicEl>
                                          </p:spTgt>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5">
                                            <p:graphicEl>
                                              <a:chart seriesIdx="1" categoryIdx="2" bldStep="ptInSeries"/>
                                            </p:graphicEl>
                                          </p:spTgt>
                                        </p:tgtEl>
                                        <p:attrNameLst>
                                          <p:attrName>style.visibility</p:attrName>
                                        </p:attrNameLst>
                                      </p:cBhvr>
                                      <p:to>
                                        <p:strVal val="visible"/>
                                      </p:to>
                                    </p:set>
                                    <p:animEffect transition="in" filter="wipe(down)">
                                      <p:cBhvr>
                                        <p:cTn id="35" dur="500"/>
                                        <p:tgtEl>
                                          <p:spTgt spid="5">
                                            <p:graphicEl>
                                              <a:chart seriesIdx="1" categoryIdx="2" bldStep="ptInSeries"/>
                                            </p:graphicEl>
                                          </p:spTgt>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5">
                                            <p:graphicEl>
                                              <a:chart seriesIdx="1" categoryIdx="3" bldStep="ptInSeries"/>
                                            </p:graphicEl>
                                          </p:spTgt>
                                        </p:tgtEl>
                                        <p:attrNameLst>
                                          <p:attrName>style.visibility</p:attrName>
                                        </p:attrNameLst>
                                      </p:cBhvr>
                                      <p:to>
                                        <p:strVal val="visible"/>
                                      </p:to>
                                    </p:set>
                                    <p:animEffect transition="in" filter="wipe(down)">
                                      <p:cBhvr>
                                        <p:cTn id="39" dur="500"/>
                                        <p:tgtEl>
                                          <p:spTgt spid="5">
                                            <p:graphicEl>
                                              <a:chart seriesIdx="1" categoryIdx="3" bldStep="ptInSeries"/>
                                            </p:graphicEl>
                                          </p:spTgt>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5">
                                            <p:graphicEl>
                                              <a:chart seriesIdx="2" categoryIdx="0" bldStep="ptInSeries"/>
                                            </p:graphicEl>
                                          </p:spTgt>
                                        </p:tgtEl>
                                        <p:attrNameLst>
                                          <p:attrName>style.visibility</p:attrName>
                                        </p:attrNameLst>
                                      </p:cBhvr>
                                      <p:to>
                                        <p:strVal val="visible"/>
                                      </p:to>
                                    </p:set>
                                    <p:animEffect transition="in" filter="wipe(down)">
                                      <p:cBhvr>
                                        <p:cTn id="43" dur="500"/>
                                        <p:tgtEl>
                                          <p:spTgt spid="5">
                                            <p:graphicEl>
                                              <a:chart seriesIdx="2" categoryIdx="0" bldStep="ptInSeries"/>
                                            </p:graphicEl>
                                          </p:spTgt>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5">
                                            <p:graphicEl>
                                              <a:chart seriesIdx="2" categoryIdx="1" bldStep="ptInSeries"/>
                                            </p:graphicEl>
                                          </p:spTgt>
                                        </p:tgtEl>
                                        <p:attrNameLst>
                                          <p:attrName>style.visibility</p:attrName>
                                        </p:attrNameLst>
                                      </p:cBhvr>
                                      <p:to>
                                        <p:strVal val="visible"/>
                                      </p:to>
                                    </p:set>
                                    <p:animEffect transition="in" filter="wipe(down)">
                                      <p:cBhvr>
                                        <p:cTn id="47" dur="500"/>
                                        <p:tgtEl>
                                          <p:spTgt spid="5">
                                            <p:graphicEl>
                                              <a:chart seriesIdx="2" categoryIdx="1" bldStep="ptInSeries"/>
                                            </p:graphicEl>
                                          </p:spTgt>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5">
                                            <p:graphicEl>
                                              <a:chart seriesIdx="2" categoryIdx="2" bldStep="ptInSeries"/>
                                            </p:graphicEl>
                                          </p:spTgt>
                                        </p:tgtEl>
                                        <p:attrNameLst>
                                          <p:attrName>style.visibility</p:attrName>
                                        </p:attrNameLst>
                                      </p:cBhvr>
                                      <p:to>
                                        <p:strVal val="visible"/>
                                      </p:to>
                                    </p:set>
                                    <p:animEffect transition="in" filter="wipe(down)">
                                      <p:cBhvr>
                                        <p:cTn id="51" dur="500"/>
                                        <p:tgtEl>
                                          <p:spTgt spid="5">
                                            <p:graphicEl>
                                              <a:chart seriesIdx="2" categoryIdx="2" bldStep="ptInSeries"/>
                                            </p:graphicEl>
                                          </p:spTgt>
                                        </p:tgtEl>
                                      </p:cBhvr>
                                    </p:animEffect>
                                  </p:childTnLst>
                                </p:cTn>
                              </p:par>
                            </p:childTnLst>
                          </p:cTn>
                        </p:par>
                        <p:par>
                          <p:cTn id="52" fill="hold">
                            <p:stCondLst>
                              <p:cond delay="6000"/>
                            </p:stCondLst>
                            <p:childTnLst>
                              <p:par>
                                <p:cTn id="53" presetID="22" presetClass="entr" presetSubtype="4" fill="hold" grpId="0" nodeType="afterEffect">
                                  <p:stCondLst>
                                    <p:cond delay="0"/>
                                  </p:stCondLst>
                                  <p:childTnLst>
                                    <p:set>
                                      <p:cBhvr>
                                        <p:cTn id="54" dur="1" fill="hold">
                                          <p:stCondLst>
                                            <p:cond delay="0"/>
                                          </p:stCondLst>
                                        </p:cTn>
                                        <p:tgtEl>
                                          <p:spTgt spid="5">
                                            <p:graphicEl>
                                              <a:chart seriesIdx="2" categoryIdx="3" bldStep="ptInSeries"/>
                                            </p:graphicEl>
                                          </p:spTgt>
                                        </p:tgtEl>
                                        <p:attrNameLst>
                                          <p:attrName>style.visibility</p:attrName>
                                        </p:attrNameLst>
                                      </p:cBhvr>
                                      <p:to>
                                        <p:strVal val="visible"/>
                                      </p:to>
                                    </p:set>
                                    <p:animEffect transition="in" filter="wipe(down)">
                                      <p:cBhvr>
                                        <p:cTn id="55" dur="500"/>
                                        <p:tgtEl>
                                          <p:spTgt spid="5">
                                            <p:graphicEl>
                                              <a:chart seriesIdx="2" categoryIdx="3" bldStep="ptInSeries"/>
                                            </p:graphicEl>
                                          </p:spTgt>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left)">
                                      <p:cBhvr>
                                        <p:cTn id="59" dur="500"/>
                                        <p:tgtEl>
                                          <p:spTgt spid="7"/>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wipe(left)">
                                      <p:cBhvr>
                                        <p:cTn id="63" dur="500"/>
                                        <p:tgtEl>
                                          <p:spTgt spid="6"/>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left)">
                                      <p:cBhvr>
                                        <p:cTn id="67" dur="500"/>
                                        <p:tgtEl>
                                          <p:spTgt spid="11"/>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par>
                          <p:cTn id="72" fill="hold">
                            <p:stCondLst>
                              <p:cond delay="8500"/>
                            </p:stCondLst>
                            <p:childTnLst>
                              <p:par>
                                <p:cTn id="73" presetID="22" presetClass="entr" presetSubtype="8" fill="hold"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wipe(left)">
                                      <p:cBhvr>
                                        <p:cTn id="75" dur="500"/>
                                        <p:tgtEl>
                                          <p:spTgt spid="15"/>
                                        </p:tgtEl>
                                      </p:cBhvr>
                                    </p:animEffect>
                                  </p:childTnLst>
                                </p:cTn>
                              </p:par>
                            </p:childTnLst>
                          </p:cTn>
                        </p:par>
                        <p:par>
                          <p:cTn id="76" fill="hold">
                            <p:stCondLst>
                              <p:cond delay="9000"/>
                            </p:stCondLst>
                            <p:childTnLst>
                              <p:par>
                                <p:cTn id="77" presetID="22" presetClass="entr" presetSubtype="8"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left)">
                                      <p:cBhvr>
                                        <p:cTn id="7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seriesEl"/>
        </p:bldSub>
      </p:bldGraphic>
      <p:bldP spid="6" grpId="0"/>
      <p:bldP spid="10"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41"/>
          <p:cNvGrpSpPr/>
          <p:nvPr/>
        </p:nvGrpSpPr>
        <p:grpSpPr>
          <a:xfrm>
            <a:off x="9245233" y="1722729"/>
            <a:ext cx="973949" cy="973952"/>
            <a:chOff x="6574498" y="1225119"/>
            <a:chExt cx="692624" cy="692626"/>
          </a:xfrm>
        </p:grpSpPr>
        <p:sp>
          <p:nvSpPr>
            <p:cNvPr id="26" name="Sev04"/>
            <p:cNvSpPr/>
            <p:nvPr/>
          </p:nvSpPr>
          <p:spPr>
            <a:xfrm>
              <a:off x="6574498" y="1225119"/>
              <a:ext cx="692624" cy="692626"/>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625" dirty="0">
                <a:solidFill>
                  <a:schemeClr val="accent4">
                    <a:lumMod val="50000"/>
                  </a:schemeClr>
                </a:solidFill>
                <a:latin typeface="FontAwesome" pitchFamily="2" charset="0"/>
              </a:endParaRPr>
            </a:p>
          </p:txBody>
        </p:sp>
        <p:sp>
          <p:nvSpPr>
            <p:cNvPr id="27" name="Freeform 26"/>
            <p:cNvSpPr>
              <a:spLocks noEditPoints="1"/>
            </p:cNvSpPr>
            <p:nvPr/>
          </p:nvSpPr>
          <p:spPr bwMode="auto">
            <a:xfrm>
              <a:off x="6788212" y="1428774"/>
              <a:ext cx="265196" cy="285314"/>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accent4"/>
            </a:solidFill>
            <a:ln w="9525">
              <a:noFill/>
              <a:round/>
              <a:headEnd/>
              <a:tailEnd/>
            </a:ln>
          </p:spPr>
          <p:txBody>
            <a:bodyPr vert="horz" wrap="square" lIns="128580" tIns="64290" rIns="128580" bIns="64290" numCol="1" anchor="t" anchorCtr="0" compatLnSpc="1">
              <a:prstTxWarp prst="textNoShape">
                <a:avLst/>
              </a:prstTxWarp>
            </a:bodyPr>
            <a:lstStyle/>
            <a:p>
              <a:endParaRPr lang="en-US" dirty="0"/>
            </a:p>
          </p:txBody>
        </p:sp>
      </p:grpSp>
      <p:grpSp>
        <p:nvGrpSpPr>
          <p:cNvPr id="39" name="Group 38"/>
          <p:cNvGrpSpPr/>
          <p:nvPr/>
        </p:nvGrpSpPr>
        <p:grpSpPr>
          <a:xfrm>
            <a:off x="2641730" y="1722729"/>
            <a:ext cx="973949" cy="973952"/>
            <a:chOff x="1878416" y="1225119"/>
            <a:chExt cx="692624" cy="692626"/>
          </a:xfrm>
        </p:grpSpPr>
        <p:sp>
          <p:nvSpPr>
            <p:cNvPr id="28" name="Sev01"/>
            <p:cNvSpPr/>
            <p:nvPr/>
          </p:nvSpPr>
          <p:spPr>
            <a:xfrm>
              <a:off x="1878416" y="1225119"/>
              <a:ext cx="692624" cy="69262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625" dirty="0">
                <a:solidFill>
                  <a:schemeClr val="accent1">
                    <a:lumMod val="50000"/>
                  </a:schemeClr>
                </a:solidFill>
                <a:latin typeface="FontAwesome" pitchFamily="2" charset="0"/>
              </a:endParaRPr>
            </a:p>
          </p:txBody>
        </p:sp>
        <p:sp>
          <p:nvSpPr>
            <p:cNvPr id="29" name="Freeform 42"/>
            <p:cNvSpPr>
              <a:spLocks noEditPoints="1"/>
            </p:cNvSpPr>
            <p:nvPr/>
          </p:nvSpPr>
          <p:spPr bwMode="auto">
            <a:xfrm>
              <a:off x="2080243" y="1447064"/>
              <a:ext cx="288970" cy="248734"/>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endParaRPr lang="en-US" dirty="0"/>
            </a:p>
          </p:txBody>
        </p:sp>
      </p:grpSp>
      <p:grpSp>
        <p:nvGrpSpPr>
          <p:cNvPr id="41" name="Group 40"/>
          <p:cNvGrpSpPr/>
          <p:nvPr/>
        </p:nvGrpSpPr>
        <p:grpSpPr>
          <a:xfrm>
            <a:off x="7034749" y="1722729"/>
            <a:ext cx="973949" cy="973952"/>
            <a:chOff x="5002512" y="1225119"/>
            <a:chExt cx="692624" cy="692626"/>
          </a:xfrm>
        </p:grpSpPr>
        <p:sp>
          <p:nvSpPr>
            <p:cNvPr id="30" name="Sev03"/>
            <p:cNvSpPr/>
            <p:nvPr/>
          </p:nvSpPr>
          <p:spPr>
            <a:xfrm>
              <a:off x="5002512" y="1225119"/>
              <a:ext cx="692624" cy="692626"/>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625" dirty="0">
                <a:solidFill>
                  <a:schemeClr val="accent3">
                    <a:lumMod val="50000"/>
                  </a:schemeClr>
                </a:solidFill>
                <a:latin typeface="FontAwesome" pitchFamily="2" charset="0"/>
                <a:cs typeface="+mj-cs"/>
              </a:endParaRPr>
            </a:p>
          </p:txBody>
        </p:sp>
        <p:sp>
          <p:nvSpPr>
            <p:cNvPr id="31" name="Freeform 178"/>
            <p:cNvSpPr>
              <a:spLocks noEditPoints="1"/>
            </p:cNvSpPr>
            <p:nvPr/>
          </p:nvSpPr>
          <p:spPr bwMode="auto">
            <a:xfrm>
              <a:off x="5204339" y="1462610"/>
              <a:ext cx="288970" cy="21764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accent3"/>
            </a:solidFill>
            <a:ln w="9525">
              <a:noFill/>
              <a:round/>
              <a:headEnd/>
              <a:tailEnd/>
            </a:ln>
          </p:spPr>
          <p:txBody>
            <a:bodyPr vert="horz" wrap="square" lIns="128580" tIns="64290" rIns="128580" bIns="64290" numCol="1" anchor="t" anchorCtr="0" compatLnSpc="1">
              <a:prstTxWarp prst="textNoShape">
                <a:avLst/>
              </a:prstTxWarp>
            </a:bodyPr>
            <a:lstStyle/>
            <a:p>
              <a:endParaRPr lang="en-US" dirty="0"/>
            </a:p>
          </p:txBody>
        </p:sp>
      </p:grpSp>
      <p:grpSp>
        <p:nvGrpSpPr>
          <p:cNvPr id="40" name="Group 39"/>
          <p:cNvGrpSpPr/>
          <p:nvPr/>
        </p:nvGrpSpPr>
        <p:grpSpPr>
          <a:xfrm>
            <a:off x="4866192" y="1722729"/>
            <a:ext cx="973949" cy="973952"/>
            <a:chOff x="3460342" y="1225119"/>
            <a:chExt cx="692624" cy="692626"/>
          </a:xfrm>
        </p:grpSpPr>
        <p:sp>
          <p:nvSpPr>
            <p:cNvPr id="32" name="Sev02"/>
            <p:cNvSpPr/>
            <p:nvPr/>
          </p:nvSpPr>
          <p:spPr>
            <a:xfrm>
              <a:off x="3460342" y="1225119"/>
              <a:ext cx="692624" cy="692626"/>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437" dirty="0">
                <a:solidFill>
                  <a:schemeClr val="accent2">
                    <a:lumMod val="50000"/>
                  </a:schemeClr>
                </a:solidFill>
                <a:latin typeface="FontAwesome" pitchFamily="2" charset="0"/>
              </a:endParaRPr>
            </a:p>
          </p:txBody>
        </p:sp>
        <p:sp>
          <p:nvSpPr>
            <p:cNvPr id="33" name="Freeform 86"/>
            <p:cNvSpPr>
              <a:spLocks noEditPoints="1"/>
            </p:cNvSpPr>
            <p:nvPr/>
          </p:nvSpPr>
          <p:spPr bwMode="auto">
            <a:xfrm>
              <a:off x="3707707" y="1412890"/>
              <a:ext cx="197894" cy="332962"/>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accent2"/>
            </a:solidFill>
            <a:ln w="9525">
              <a:noFill/>
              <a:round/>
              <a:headEnd/>
              <a:tailEnd/>
            </a:ln>
          </p:spPr>
          <p:txBody>
            <a:bodyPr vert="horz" wrap="square" lIns="128580" tIns="64290" rIns="128580" bIns="64290" numCol="1" anchor="t" anchorCtr="0" compatLnSpc="1">
              <a:prstTxWarp prst="textNoShape">
                <a:avLst/>
              </a:prstTxWarp>
            </a:bodyPr>
            <a:lstStyle/>
            <a:p>
              <a:endParaRPr lang="en-US" dirty="0"/>
            </a:p>
          </p:txBody>
        </p:sp>
      </p:grpSp>
      <p:sp>
        <p:nvSpPr>
          <p:cNvPr id="34" name="TextBox 33"/>
          <p:cNvSpPr txBox="1"/>
          <p:nvPr/>
        </p:nvSpPr>
        <p:spPr>
          <a:xfrm>
            <a:off x="2227168" y="2815141"/>
            <a:ext cx="1813555" cy="1087670"/>
          </a:xfrm>
          <a:prstGeom prst="rect">
            <a:avLst/>
          </a:prstGeom>
          <a:noFill/>
        </p:spPr>
        <p:txBody>
          <a:bodyPr wrap="square" rtlCol="0">
            <a:spAutoFit/>
          </a:bodyPr>
          <a:lstStyle/>
          <a:p>
            <a:pPr algn="ctr"/>
            <a:r>
              <a:rPr lang="en-US" sz="1969" b="1" dirty="0">
                <a:solidFill>
                  <a:schemeClr val="accent1"/>
                </a:solidFill>
              </a:rPr>
              <a:t>Web Design</a:t>
            </a:r>
          </a:p>
          <a:p>
            <a:pPr algn="ctr" defTabSz="1285829">
              <a:spcBef>
                <a:spcPct val="20000"/>
              </a:spcBef>
              <a:defRPr/>
            </a:pPr>
            <a:r>
              <a:rPr lang="en-US" sz="1406" dirty="0">
                <a:solidFill>
                  <a:schemeClr val="tx1">
                    <a:lumMod val="50000"/>
                    <a:lumOff val="50000"/>
                  </a:schemeClr>
                </a:solidFill>
              </a:rPr>
              <a:t>There are many variations of Lorem Ipsum available</a:t>
            </a:r>
          </a:p>
        </p:txBody>
      </p:sp>
      <p:sp>
        <p:nvSpPr>
          <p:cNvPr id="35" name="TextBox 34"/>
          <p:cNvSpPr txBox="1"/>
          <p:nvPr/>
        </p:nvSpPr>
        <p:spPr>
          <a:xfrm>
            <a:off x="4397989" y="2815141"/>
            <a:ext cx="1830767" cy="1087670"/>
          </a:xfrm>
          <a:prstGeom prst="rect">
            <a:avLst/>
          </a:prstGeom>
          <a:noFill/>
        </p:spPr>
        <p:txBody>
          <a:bodyPr wrap="square" rtlCol="0">
            <a:spAutoFit/>
          </a:bodyPr>
          <a:lstStyle/>
          <a:p>
            <a:pPr algn="ctr"/>
            <a:r>
              <a:rPr lang="en-US" sz="1969" b="1" dirty="0">
                <a:solidFill>
                  <a:schemeClr val="accent2"/>
                </a:solidFill>
              </a:rPr>
              <a:t>Mobile Apps</a:t>
            </a:r>
          </a:p>
          <a:p>
            <a:pPr algn="ctr" defTabSz="1285829">
              <a:spcBef>
                <a:spcPct val="20000"/>
              </a:spcBef>
              <a:defRPr/>
            </a:pPr>
            <a:r>
              <a:rPr lang="en-US" sz="1406" dirty="0">
                <a:solidFill>
                  <a:schemeClr val="tx1">
                    <a:lumMod val="50000"/>
                    <a:lumOff val="50000"/>
                  </a:schemeClr>
                </a:solidFill>
              </a:rPr>
              <a:t>There are many variations of Lorem Ipsum available</a:t>
            </a:r>
          </a:p>
        </p:txBody>
      </p:sp>
      <p:sp>
        <p:nvSpPr>
          <p:cNvPr id="36" name="TextBox 35"/>
          <p:cNvSpPr txBox="1"/>
          <p:nvPr/>
        </p:nvSpPr>
        <p:spPr>
          <a:xfrm>
            <a:off x="6586023" y="2815141"/>
            <a:ext cx="1829982" cy="1087670"/>
          </a:xfrm>
          <a:prstGeom prst="rect">
            <a:avLst/>
          </a:prstGeom>
          <a:noFill/>
        </p:spPr>
        <p:txBody>
          <a:bodyPr wrap="square" rtlCol="0">
            <a:spAutoFit/>
          </a:bodyPr>
          <a:lstStyle/>
          <a:p>
            <a:pPr algn="ctr"/>
            <a:r>
              <a:rPr lang="en-US" sz="1969" b="1" dirty="0">
                <a:solidFill>
                  <a:schemeClr val="accent3"/>
                </a:solidFill>
              </a:rPr>
              <a:t>Data Analysis</a:t>
            </a:r>
          </a:p>
          <a:p>
            <a:pPr algn="ctr" defTabSz="1285829">
              <a:spcBef>
                <a:spcPct val="20000"/>
              </a:spcBef>
              <a:defRPr/>
            </a:pPr>
            <a:r>
              <a:rPr lang="en-US" sz="1406" dirty="0">
                <a:solidFill>
                  <a:schemeClr val="tx1">
                    <a:lumMod val="50000"/>
                    <a:lumOff val="50000"/>
                  </a:schemeClr>
                </a:solidFill>
              </a:rPr>
              <a:t>There are many variations of Lorem Ipsum available</a:t>
            </a:r>
          </a:p>
        </p:txBody>
      </p:sp>
      <p:sp>
        <p:nvSpPr>
          <p:cNvPr id="37" name="TextBox 36"/>
          <p:cNvSpPr txBox="1"/>
          <p:nvPr/>
        </p:nvSpPr>
        <p:spPr>
          <a:xfrm>
            <a:off x="8773269" y="2815142"/>
            <a:ext cx="1858314" cy="1087670"/>
          </a:xfrm>
          <a:prstGeom prst="rect">
            <a:avLst/>
          </a:prstGeom>
          <a:noFill/>
        </p:spPr>
        <p:txBody>
          <a:bodyPr wrap="square" rtlCol="0">
            <a:spAutoFit/>
          </a:bodyPr>
          <a:lstStyle/>
          <a:p>
            <a:pPr algn="ctr"/>
            <a:r>
              <a:rPr lang="en-US" sz="1969" b="1" dirty="0">
                <a:solidFill>
                  <a:schemeClr val="accent4"/>
                </a:solidFill>
              </a:rPr>
              <a:t>Management</a:t>
            </a:r>
          </a:p>
          <a:p>
            <a:pPr algn="ctr" defTabSz="1285829">
              <a:spcBef>
                <a:spcPct val="20000"/>
              </a:spcBef>
              <a:defRPr/>
            </a:pPr>
            <a:r>
              <a:rPr lang="en-US" sz="1406" dirty="0">
                <a:solidFill>
                  <a:schemeClr val="tx1">
                    <a:lumMod val="50000"/>
                    <a:lumOff val="50000"/>
                  </a:schemeClr>
                </a:solidFill>
              </a:rPr>
              <a:t>There are many variations of Lorem Ipsum available</a:t>
            </a:r>
          </a:p>
        </p:txBody>
      </p:sp>
      <p:sp>
        <p:nvSpPr>
          <p:cNvPr id="24" name="Picture Placeholder 23"/>
          <p:cNvSpPr>
            <a:spLocks noGrp="1"/>
          </p:cNvSpPr>
          <p:nvPr>
            <p:ph type="pic" sz="quarter" idx="13"/>
          </p:nvPr>
        </p:nvSpPr>
        <p:spPr/>
      </p:sp>
      <p:sp>
        <p:nvSpPr>
          <p:cNvPr id="25" name="Picture Placeholder 24"/>
          <p:cNvSpPr>
            <a:spLocks noGrp="1"/>
          </p:cNvSpPr>
          <p:nvPr>
            <p:ph type="pic" sz="quarter" idx="10"/>
          </p:nvPr>
        </p:nvSpPr>
        <p:spPr/>
      </p:sp>
      <p:sp>
        <p:nvSpPr>
          <p:cNvPr id="20" name="文本框 19"/>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21" name="文本框 20"/>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217381774"/>
      </p:ext>
    </p:extLst>
  </p:cSld>
  <p:clrMapOvr>
    <a:masterClrMapping/>
  </p:clrMapOvr>
  <mc:AlternateContent xmlns:mc="http://schemas.openxmlformats.org/markup-compatibility/2006" xmlns:p14="http://schemas.microsoft.com/office/powerpoint/2010/main">
    <mc:Choice Requires="p14">
      <p:transition spd="slow" p14:dur="1250" advTm="2000">
        <p14:flip dir="r"/>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up)">
                                      <p:cBhvr>
                                        <p:cTn id="12" dur="500"/>
                                        <p:tgtEl>
                                          <p:spTgt spid="34"/>
                                        </p:tgtEl>
                                      </p:cBhvr>
                                    </p:animEffect>
                                  </p:childTnLst>
                                </p:cTn>
                              </p:par>
                            </p:childTnLst>
                          </p:cTn>
                        </p:par>
                        <p:par>
                          <p:cTn id="13" fill="hold">
                            <p:stCondLst>
                              <p:cond delay="1000"/>
                            </p:stCondLst>
                            <p:childTnLst>
                              <p:par>
                                <p:cTn id="14" presetID="23" presetClass="entr" presetSubtype="16" fill="hold"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p:cTn id="16" dur="500" fill="hold"/>
                                        <p:tgtEl>
                                          <p:spTgt spid="40"/>
                                        </p:tgtEl>
                                        <p:attrNameLst>
                                          <p:attrName>ppt_w</p:attrName>
                                        </p:attrNameLst>
                                      </p:cBhvr>
                                      <p:tavLst>
                                        <p:tav tm="0">
                                          <p:val>
                                            <p:fltVal val="0"/>
                                          </p:val>
                                        </p:tav>
                                        <p:tav tm="100000">
                                          <p:val>
                                            <p:strVal val="#ppt_w"/>
                                          </p:val>
                                        </p:tav>
                                      </p:tavLst>
                                    </p:anim>
                                    <p:anim calcmode="lin" valueType="num">
                                      <p:cBhvr>
                                        <p:cTn id="17" dur="500" fill="hold"/>
                                        <p:tgtEl>
                                          <p:spTgt spid="40"/>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up)">
                                      <p:cBhvr>
                                        <p:cTn id="21" dur="500"/>
                                        <p:tgtEl>
                                          <p:spTgt spid="35"/>
                                        </p:tgtEl>
                                      </p:cBhvr>
                                    </p:animEffect>
                                  </p:childTnLst>
                                </p:cTn>
                              </p:par>
                            </p:childTnLst>
                          </p:cTn>
                        </p:par>
                        <p:par>
                          <p:cTn id="22" fill="hold">
                            <p:stCondLst>
                              <p:cond delay="2000"/>
                            </p:stCondLst>
                            <p:childTnLst>
                              <p:par>
                                <p:cTn id="23" presetID="23" presetClass="entr" presetSubtype="16"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p:cTn id="25" dur="500" fill="hold"/>
                                        <p:tgtEl>
                                          <p:spTgt spid="41"/>
                                        </p:tgtEl>
                                        <p:attrNameLst>
                                          <p:attrName>ppt_w</p:attrName>
                                        </p:attrNameLst>
                                      </p:cBhvr>
                                      <p:tavLst>
                                        <p:tav tm="0">
                                          <p:val>
                                            <p:fltVal val="0"/>
                                          </p:val>
                                        </p:tav>
                                        <p:tav tm="100000">
                                          <p:val>
                                            <p:strVal val="#ppt_w"/>
                                          </p:val>
                                        </p:tav>
                                      </p:tavLst>
                                    </p:anim>
                                    <p:anim calcmode="lin" valueType="num">
                                      <p:cBhvr>
                                        <p:cTn id="26" dur="500" fill="hold"/>
                                        <p:tgtEl>
                                          <p:spTgt spid="41"/>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wipe(up)">
                                      <p:cBhvr>
                                        <p:cTn id="30" dur="500"/>
                                        <p:tgtEl>
                                          <p:spTgt spid="36"/>
                                        </p:tgtEl>
                                      </p:cBhvr>
                                    </p:animEffect>
                                  </p:childTnLst>
                                </p:cTn>
                              </p:par>
                            </p:childTnLst>
                          </p:cTn>
                        </p:par>
                        <p:par>
                          <p:cTn id="31" fill="hold">
                            <p:stCondLst>
                              <p:cond delay="3000"/>
                            </p:stCondLst>
                            <p:childTnLst>
                              <p:par>
                                <p:cTn id="32" presetID="23" presetClass="entr" presetSubtype="16" fill="hold" nodeType="afterEffect">
                                  <p:stCondLst>
                                    <p:cond delay="0"/>
                                  </p:stCondLst>
                                  <p:childTnLst>
                                    <p:set>
                                      <p:cBhvr>
                                        <p:cTn id="33" dur="1" fill="hold">
                                          <p:stCondLst>
                                            <p:cond delay="0"/>
                                          </p:stCondLst>
                                        </p:cTn>
                                        <p:tgtEl>
                                          <p:spTgt spid="42"/>
                                        </p:tgtEl>
                                        <p:attrNameLst>
                                          <p:attrName>style.visibility</p:attrName>
                                        </p:attrNameLst>
                                      </p:cBhvr>
                                      <p:to>
                                        <p:strVal val="visible"/>
                                      </p:to>
                                    </p:set>
                                    <p:anim calcmode="lin" valueType="num">
                                      <p:cBhvr>
                                        <p:cTn id="34" dur="500" fill="hold"/>
                                        <p:tgtEl>
                                          <p:spTgt spid="42"/>
                                        </p:tgtEl>
                                        <p:attrNameLst>
                                          <p:attrName>ppt_w</p:attrName>
                                        </p:attrNameLst>
                                      </p:cBhvr>
                                      <p:tavLst>
                                        <p:tav tm="0">
                                          <p:val>
                                            <p:fltVal val="0"/>
                                          </p:val>
                                        </p:tav>
                                        <p:tav tm="100000">
                                          <p:val>
                                            <p:strVal val="#ppt_w"/>
                                          </p:val>
                                        </p:tav>
                                      </p:tavLst>
                                    </p:anim>
                                    <p:anim calcmode="lin" valueType="num">
                                      <p:cBhvr>
                                        <p:cTn id="35" dur="500" fill="hold"/>
                                        <p:tgtEl>
                                          <p:spTgt spid="42"/>
                                        </p:tgtEl>
                                        <p:attrNameLst>
                                          <p:attrName>ppt_h</p:attrName>
                                        </p:attrNameLst>
                                      </p:cBhvr>
                                      <p:tavLst>
                                        <p:tav tm="0">
                                          <p:val>
                                            <p:fltVal val="0"/>
                                          </p:val>
                                        </p:tav>
                                        <p:tav tm="100000">
                                          <p:val>
                                            <p:strVal val="#ppt_h"/>
                                          </p:val>
                                        </p:tav>
                                      </p:tavLst>
                                    </p:anim>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up)">
                                      <p:cBhvr>
                                        <p:cTn id="3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51856" y="6579169"/>
            <a:ext cx="548358" cy="287130"/>
          </a:xfrm>
          <a:prstGeom prst="rect">
            <a:avLst/>
          </a:prstGeom>
          <a:noFill/>
        </p:spPr>
        <p:txBody>
          <a:bodyPr wrap="square" rtlCol="0">
            <a:spAutoFit/>
          </a:bodyPr>
          <a:lstStyle/>
          <a:p>
            <a:fld id="{F3C5028F-8D3B-45CC-A1ED-22F09E87F5E5}" type="slidenum">
              <a:rPr lang="id-ID" sz="1266">
                <a:solidFill>
                  <a:schemeClr val="bg1"/>
                </a:solidFill>
              </a:rPr>
              <a:t>19</a:t>
            </a:fld>
            <a:endParaRPr lang="id-ID" sz="1266" dirty="0">
              <a:solidFill>
                <a:schemeClr val="bg1"/>
              </a:solidFill>
            </a:endParaRPr>
          </a:p>
        </p:txBody>
      </p:sp>
      <p:grpSp>
        <p:nvGrpSpPr>
          <p:cNvPr id="6" name="Group 5"/>
          <p:cNvGrpSpPr/>
          <p:nvPr/>
        </p:nvGrpSpPr>
        <p:grpSpPr>
          <a:xfrm>
            <a:off x="2409254" y="1973832"/>
            <a:ext cx="1542965" cy="489595"/>
            <a:chOff x="8117060" y="5226144"/>
            <a:chExt cx="1463040" cy="464234"/>
          </a:xfrm>
        </p:grpSpPr>
        <p:sp>
          <p:nvSpPr>
            <p:cNvPr id="7" name="Flowchart: Terminator 6"/>
            <p:cNvSpPr/>
            <p:nvPr/>
          </p:nvSpPr>
          <p:spPr>
            <a:xfrm>
              <a:off x="8117060" y="5226144"/>
              <a:ext cx="1463040" cy="464234"/>
            </a:xfrm>
            <a:prstGeom prst="flowChartTerminator">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TextBox 7"/>
            <p:cNvSpPr txBox="1"/>
            <p:nvPr/>
          </p:nvSpPr>
          <p:spPr>
            <a:xfrm>
              <a:off x="8418084" y="5258807"/>
              <a:ext cx="860991" cy="395313"/>
            </a:xfrm>
            <a:prstGeom prst="rect">
              <a:avLst/>
            </a:prstGeom>
            <a:noFill/>
          </p:spPr>
          <p:txBody>
            <a:bodyPr wrap="square" rtlCol="0">
              <a:spAutoFit/>
            </a:bodyPr>
            <a:lstStyle/>
            <a:p>
              <a:pPr algn="ctr"/>
              <a:r>
                <a:rPr lang="id-ID" sz="2109" dirty="0">
                  <a:solidFill>
                    <a:schemeClr val="accent1"/>
                  </a:solidFill>
                </a:rPr>
                <a:t>$200</a:t>
              </a:r>
              <a:endParaRPr lang="en-US" sz="2109" dirty="0">
                <a:solidFill>
                  <a:schemeClr val="accent1"/>
                </a:solidFill>
              </a:endParaRPr>
            </a:p>
          </p:txBody>
        </p:sp>
      </p:grpSp>
      <p:grpSp>
        <p:nvGrpSpPr>
          <p:cNvPr id="9" name="Group 8"/>
          <p:cNvGrpSpPr>
            <a:grpSpLocks noChangeAspect="1"/>
          </p:cNvGrpSpPr>
          <p:nvPr/>
        </p:nvGrpSpPr>
        <p:grpSpPr>
          <a:xfrm>
            <a:off x="5436927" y="1908840"/>
            <a:ext cx="1645223" cy="522041"/>
            <a:chOff x="8117060" y="5226144"/>
            <a:chExt cx="1463040" cy="464234"/>
          </a:xfrm>
        </p:grpSpPr>
        <p:sp>
          <p:nvSpPr>
            <p:cNvPr id="10" name="Flowchart: Terminator 9"/>
            <p:cNvSpPr/>
            <p:nvPr/>
          </p:nvSpPr>
          <p:spPr>
            <a:xfrm>
              <a:off x="8117060" y="5226144"/>
              <a:ext cx="1463040" cy="464234"/>
            </a:xfrm>
            <a:prstGeom prst="flowChartTerminator">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109"/>
            </a:p>
          </p:txBody>
        </p:sp>
        <p:sp>
          <p:nvSpPr>
            <p:cNvPr id="11" name="TextBox 10"/>
            <p:cNvSpPr txBox="1"/>
            <p:nvPr/>
          </p:nvSpPr>
          <p:spPr>
            <a:xfrm>
              <a:off x="8418084" y="5258807"/>
              <a:ext cx="860991" cy="428448"/>
            </a:xfrm>
            <a:prstGeom prst="rect">
              <a:avLst/>
            </a:prstGeom>
            <a:noFill/>
          </p:spPr>
          <p:txBody>
            <a:bodyPr wrap="square" rtlCol="0">
              <a:spAutoFit/>
            </a:bodyPr>
            <a:lstStyle/>
            <a:p>
              <a:pPr algn="ctr"/>
              <a:r>
                <a:rPr lang="id-ID" sz="2531" dirty="0">
                  <a:solidFill>
                    <a:schemeClr val="accent2"/>
                  </a:solidFill>
                </a:rPr>
                <a:t>$300</a:t>
              </a:r>
              <a:endParaRPr lang="en-US" sz="2531" dirty="0">
                <a:solidFill>
                  <a:schemeClr val="accent2"/>
                </a:solidFill>
              </a:endParaRPr>
            </a:p>
          </p:txBody>
        </p:sp>
      </p:grpSp>
      <p:grpSp>
        <p:nvGrpSpPr>
          <p:cNvPr id="12" name="Group 11"/>
          <p:cNvGrpSpPr>
            <a:grpSpLocks noChangeAspect="1"/>
          </p:cNvGrpSpPr>
          <p:nvPr/>
        </p:nvGrpSpPr>
        <p:grpSpPr>
          <a:xfrm>
            <a:off x="8639085" y="1793483"/>
            <a:ext cx="1790390" cy="586724"/>
            <a:chOff x="8117060" y="5226144"/>
            <a:chExt cx="1463040" cy="479450"/>
          </a:xfrm>
        </p:grpSpPr>
        <p:sp>
          <p:nvSpPr>
            <p:cNvPr id="13" name="Flowchart: Terminator 12"/>
            <p:cNvSpPr/>
            <p:nvPr/>
          </p:nvSpPr>
          <p:spPr>
            <a:xfrm>
              <a:off x="8117060" y="5226144"/>
              <a:ext cx="1463040" cy="464234"/>
            </a:xfrm>
            <a:prstGeom prst="flowChartTerminator">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531"/>
            </a:p>
          </p:txBody>
        </p:sp>
        <p:sp>
          <p:nvSpPr>
            <p:cNvPr id="14" name="TextBox 13"/>
            <p:cNvSpPr txBox="1"/>
            <p:nvPr/>
          </p:nvSpPr>
          <p:spPr>
            <a:xfrm>
              <a:off x="8405960" y="5258807"/>
              <a:ext cx="887266" cy="446787"/>
            </a:xfrm>
            <a:prstGeom prst="rect">
              <a:avLst/>
            </a:prstGeom>
            <a:noFill/>
          </p:spPr>
          <p:txBody>
            <a:bodyPr wrap="square" rtlCol="0">
              <a:spAutoFit/>
            </a:bodyPr>
            <a:lstStyle/>
            <a:p>
              <a:pPr algn="ctr"/>
              <a:r>
                <a:rPr lang="id-ID" sz="2953" dirty="0">
                  <a:solidFill>
                    <a:schemeClr val="accent3"/>
                  </a:solidFill>
                </a:rPr>
                <a:t>$400</a:t>
              </a:r>
              <a:endParaRPr lang="en-US" sz="2953" dirty="0">
                <a:solidFill>
                  <a:schemeClr val="accent3"/>
                </a:solidFill>
              </a:endParaRPr>
            </a:p>
          </p:txBody>
        </p:sp>
      </p:grpSp>
      <p:grpSp>
        <p:nvGrpSpPr>
          <p:cNvPr id="15" name="Group 14"/>
          <p:cNvGrpSpPr/>
          <p:nvPr/>
        </p:nvGrpSpPr>
        <p:grpSpPr>
          <a:xfrm>
            <a:off x="2126770" y="2758085"/>
            <a:ext cx="2091906" cy="3026585"/>
            <a:chOff x="2032359" y="2542685"/>
            <a:chExt cx="1983546" cy="2869808"/>
          </a:xfrm>
        </p:grpSpPr>
        <p:grpSp>
          <p:nvGrpSpPr>
            <p:cNvPr id="16" name="Group 15"/>
            <p:cNvGrpSpPr/>
            <p:nvPr/>
          </p:nvGrpSpPr>
          <p:grpSpPr>
            <a:xfrm>
              <a:off x="2032360" y="2542685"/>
              <a:ext cx="1983545" cy="2869808"/>
              <a:chOff x="7765366" y="2504049"/>
              <a:chExt cx="1983545" cy="2869808"/>
            </a:xfrm>
          </p:grpSpPr>
          <p:sp>
            <p:nvSpPr>
              <p:cNvPr id="18" name="Flowchart: Process 17"/>
              <p:cNvSpPr/>
              <p:nvPr/>
            </p:nvSpPr>
            <p:spPr>
              <a:xfrm>
                <a:off x="7765366" y="3052686"/>
                <a:ext cx="1983545" cy="2321171"/>
              </a:xfrm>
              <a:prstGeom prst="flowChartProcess">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TextBox 18"/>
              <p:cNvSpPr txBox="1"/>
              <p:nvPr/>
            </p:nvSpPr>
            <p:spPr>
              <a:xfrm>
                <a:off x="7945926" y="3203299"/>
                <a:ext cx="1634174" cy="256813"/>
              </a:xfrm>
              <a:prstGeom prst="rect">
                <a:avLst/>
              </a:prstGeom>
              <a:noFill/>
            </p:spPr>
            <p:txBody>
              <a:bodyPr wrap="square" rtlCol="0">
                <a:spAutoFit/>
              </a:bodyPr>
              <a:lstStyle/>
              <a:p>
                <a:pPr algn="ctr"/>
                <a:r>
                  <a:rPr lang="en-US" sz="1160" dirty="0">
                    <a:solidFill>
                      <a:schemeClr val="bg1">
                        <a:lumMod val="65000"/>
                      </a:schemeClr>
                    </a:solidFill>
                  </a:rPr>
                  <a:t>1</a:t>
                </a:r>
                <a:r>
                  <a:rPr lang="id-ID" sz="1160" dirty="0">
                    <a:solidFill>
                      <a:schemeClr val="bg1">
                        <a:lumMod val="65000"/>
                      </a:schemeClr>
                    </a:solidFill>
                  </a:rPr>
                  <a:t>GB Storage</a:t>
                </a:r>
                <a:endParaRPr lang="en-US" sz="1160" dirty="0">
                  <a:solidFill>
                    <a:schemeClr val="bg1">
                      <a:lumMod val="65000"/>
                    </a:schemeClr>
                  </a:solidFill>
                </a:endParaRPr>
              </a:p>
            </p:txBody>
          </p:sp>
          <p:sp>
            <p:nvSpPr>
              <p:cNvPr id="20" name="TextBox 19"/>
              <p:cNvSpPr txBox="1"/>
              <p:nvPr/>
            </p:nvSpPr>
            <p:spPr>
              <a:xfrm>
                <a:off x="7945926" y="3553996"/>
                <a:ext cx="1634174" cy="256813"/>
              </a:xfrm>
              <a:prstGeom prst="rect">
                <a:avLst/>
              </a:prstGeom>
              <a:noFill/>
            </p:spPr>
            <p:txBody>
              <a:bodyPr wrap="square" rtlCol="0">
                <a:spAutoFit/>
              </a:bodyPr>
              <a:lstStyle/>
              <a:p>
                <a:pPr algn="ctr"/>
                <a:r>
                  <a:rPr lang="en-US" sz="1160" dirty="0">
                    <a:solidFill>
                      <a:schemeClr val="bg1">
                        <a:lumMod val="65000"/>
                      </a:schemeClr>
                    </a:solidFill>
                  </a:rPr>
                  <a:t>2</a:t>
                </a:r>
                <a:r>
                  <a:rPr lang="id-ID" sz="1160" dirty="0">
                    <a:solidFill>
                      <a:schemeClr val="bg1">
                        <a:lumMod val="65000"/>
                      </a:schemeClr>
                    </a:solidFill>
                  </a:rPr>
                  <a:t> Clients</a:t>
                </a:r>
                <a:endParaRPr lang="en-US" sz="1160" dirty="0">
                  <a:solidFill>
                    <a:schemeClr val="bg1">
                      <a:lumMod val="65000"/>
                    </a:schemeClr>
                  </a:solidFill>
                </a:endParaRPr>
              </a:p>
            </p:txBody>
          </p:sp>
          <p:sp>
            <p:nvSpPr>
              <p:cNvPr id="21" name="TextBox 20"/>
              <p:cNvSpPr txBox="1"/>
              <p:nvPr/>
            </p:nvSpPr>
            <p:spPr>
              <a:xfrm>
                <a:off x="7945926" y="3927238"/>
                <a:ext cx="1634174" cy="256813"/>
              </a:xfrm>
              <a:prstGeom prst="rect">
                <a:avLst/>
              </a:prstGeom>
              <a:noFill/>
            </p:spPr>
            <p:txBody>
              <a:bodyPr wrap="square" rtlCol="0">
                <a:spAutoFit/>
              </a:bodyPr>
              <a:lstStyle/>
              <a:p>
                <a:pPr algn="ctr"/>
                <a:r>
                  <a:rPr lang="en-US" sz="1160" dirty="0">
                    <a:solidFill>
                      <a:schemeClr val="bg1">
                        <a:lumMod val="65000"/>
                      </a:schemeClr>
                    </a:solidFill>
                  </a:rPr>
                  <a:t>2</a:t>
                </a:r>
                <a:r>
                  <a:rPr lang="id-ID" sz="1160" dirty="0">
                    <a:solidFill>
                      <a:schemeClr val="bg1">
                        <a:lumMod val="65000"/>
                      </a:schemeClr>
                    </a:solidFill>
                  </a:rPr>
                  <a:t>50GB Bandwidth</a:t>
                </a:r>
                <a:endParaRPr lang="en-US" sz="1160" dirty="0">
                  <a:solidFill>
                    <a:schemeClr val="bg1">
                      <a:lumMod val="65000"/>
                    </a:schemeClr>
                  </a:solidFill>
                </a:endParaRPr>
              </a:p>
            </p:txBody>
          </p:sp>
          <p:sp>
            <p:nvSpPr>
              <p:cNvPr id="22" name="TextBox 21"/>
              <p:cNvSpPr txBox="1"/>
              <p:nvPr/>
            </p:nvSpPr>
            <p:spPr>
              <a:xfrm>
                <a:off x="7945926" y="4283424"/>
                <a:ext cx="1634174" cy="256813"/>
              </a:xfrm>
              <a:prstGeom prst="rect">
                <a:avLst/>
              </a:prstGeom>
              <a:noFill/>
            </p:spPr>
            <p:txBody>
              <a:bodyPr wrap="square" rtlCol="0">
                <a:spAutoFit/>
              </a:bodyPr>
              <a:lstStyle/>
              <a:p>
                <a:pPr algn="ctr"/>
                <a:r>
                  <a:rPr lang="en-US" sz="1160" dirty="0">
                    <a:solidFill>
                      <a:schemeClr val="bg1">
                        <a:lumMod val="65000"/>
                      </a:schemeClr>
                    </a:solidFill>
                  </a:rPr>
                  <a:t>2</a:t>
                </a:r>
                <a:r>
                  <a:rPr lang="id-ID" sz="1160" dirty="0">
                    <a:solidFill>
                      <a:schemeClr val="bg1">
                        <a:lumMod val="65000"/>
                      </a:schemeClr>
                    </a:solidFill>
                  </a:rPr>
                  <a:t>0 Email Accounts</a:t>
                </a:r>
                <a:endParaRPr lang="en-US" sz="1160" dirty="0">
                  <a:solidFill>
                    <a:schemeClr val="bg1">
                      <a:lumMod val="65000"/>
                    </a:schemeClr>
                  </a:solidFill>
                </a:endParaRPr>
              </a:p>
            </p:txBody>
          </p:sp>
          <p:sp>
            <p:nvSpPr>
              <p:cNvPr id="23" name="TextBox 22"/>
              <p:cNvSpPr txBox="1"/>
              <p:nvPr/>
            </p:nvSpPr>
            <p:spPr>
              <a:xfrm>
                <a:off x="7945926" y="4612685"/>
                <a:ext cx="1634174" cy="256813"/>
              </a:xfrm>
              <a:prstGeom prst="rect">
                <a:avLst/>
              </a:prstGeom>
              <a:noFill/>
            </p:spPr>
            <p:txBody>
              <a:bodyPr wrap="square" rtlCol="0">
                <a:spAutoFit/>
              </a:bodyPr>
              <a:lstStyle/>
              <a:p>
                <a:pPr algn="ctr"/>
                <a:r>
                  <a:rPr lang="en-US" sz="1160" dirty="0">
                    <a:solidFill>
                      <a:schemeClr val="bg1">
                        <a:lumMod val="65000"/>
                      </a:schemeClr>
                    </a:solidFill>
                  </a:rPr>
                  <a:t>2</a:t>
                </a:r>
                <a:r>
                  <a:rPr lang="id-ID" sz="1160" dirty="0">
                    <a:solidFill>
                      <a:schemeClr val="bg1">
                        <a:lumMod val="65000"/>
                      </a:schemeClr>
                    </a:solidFill>
                  </a:rPr>
                  <a:t>4/7 Email Support</a:t>
                </a:r>
                <a:endParaRPr lang="en-US" sz="1160" dirty="0">
                  <a:solidFill>
                    <a:schemeClr val="bg1">
                      <a:lumMod val="65000"/>
                    </a:schemeClr>
                  </a:solidFill>
                </a:endParaRPr>
              </a:p>
            </p:txBody>
          </p:sp>
          <p:sp>
            <p:nvSpPr>
              <p:cNvPr id="24" name="Flowchart: Process 23"/>
              <p:cNvSpPr/>
              <p:nvPr/>
            </p:nvSpPr>
            <p:spPr>
              <a:xfrm>
                <a:off x="7765366" y="2504049"/>
                <a:ext cx="1983545" cy="548638"/>
              </a:xfrm>
              <a:prstGeom prst="flowChartProcess">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5" name="TextBox 24"/>
              <p:cNvSpPr txBox="1"/>
              <p:nvPr/>
            </p:nvSpPr>
            <p:spPr>
              <a:xfrm>
                <a:off x="8033216" y="2574281"/>
                <a:ext cx="1447844" cy="395313"/>
              </a:xfrm>
              <a:prstGeom prst="rect">
                <a:avLst/>
              </a:prstGeom>
              <a:noFill/>
            </p:spPr>
            <p:txBody>
              <a:bodyPr wrap="square" rtlCol="0">
                <a:spAutoFit/>
              </a:bodyPr>
              <a:lstStyle/>
              <a:p>
                <a:pPr algn="ctr"/>
                <a:r>
                  <a:rPr lang="id-ID" sz="2109" dirty="0">
                    <a:solidFill>
                      <a:schemeClr val="bg1"/>
                    </a:solidFill>
                  </a:rPr>
                  <a:t>Basic</a:t>
                </a:r>
                <a:endParaRPr lang="en-US" sz="2109" dirty="0">
                  <a:solidFill>
                    <a:schemeClr val="bg1"/>
                  </a:solidFill>
                </a:endParaRPr>
              </a:p>
            </p:txBody>
          </p:sp>
        </p:grpSp>
        <p:sp>
          <p:nvSpPr>
            <p:cNvPr id="17" name="Flowchart: Process 16"/>
            <p:cNvSpPr/>
            <p:nvPr/>
          </p:nvSpPr>
          <p:spPr>
            <a:xfrm>
              <a:off x="2032359" y="3041163"/>
              <a:ext cx="1983545" cy="47614"/>
            </a:xfrm>
            <a:prstGeom prst="flowChartProcess">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26" name="Group 25"/>
          <p:cNvGrpSpPr/>
          <p:nvPr/>
        </p:nvGrpSpPr>
        <p:grpSpPr>
          <a:xfrm>
            <a:off x="5154442" y="2693100"/>
            <a:ext cx="2230545" cy="3227167"/>
            <a:chOff x="4919183" y="2533037"/>
            <a:chExt cx="2115003" cy="3060000"/>
          </a:xfrm>
        </p:grpSpPr>
        <p:grpSp>
          <p:nvGrpSpPr>
            <p:cNvPr id="27" name="Group 26"/>
            <p:cNvGrpSpPr>
              <a:grpSpLocks noChangeAspect="1"/>
            </p:cNvGrpSpPr>
            <p:nvPr/>
          </p:nvGrpSpPr>
          <p:grpSpPr>
            <a:xfrm>
              <a:off x="4919185" y="2533037"/>
              <a:ext cx="2115001" cy="3060000"/>
              <a:chOff x="7765366" y="2504049"/>
              <a:chExt cx="1983545" cy="2869808"/>
            </a:xfrm>
          </p:grpSpPr>
          <p:sp>
            <p:nvSpPr>
              <p:cNvPr id="29" name="Flowchart: Process 28"/>
              <p:cNvSpPr/>
              <p:nvPr/>
            </p:nvSpPr>
            <p:spPr>
              <a:xfrm>
                <a:off x="7765366" y="3052686"/>
                <a:ext cx="1983545" cy="2321171"/>
              </a:xfrm>
              <a:prstGeom prst="flowChartProcess">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109"/>
              </a:p>
            </p:txBody>
          </p:sp>
          <p:sp>
            <p:nvSpPr>
              <p:cNvPr id="30" name="TextBox 29"/>
              <p:cNvSpPr txBox="1"/>
              <p:nvPr/>
            </p:nvSpPr>
            <p:spPr>
              <a:xfrm>
                <a:off x="7945926" y="3205922"/>
                <a:ext cx="1634174" cy="255335"/>
              </a:xfrm>
              <a:prstGeom prst="rect">
                <a:avLst/>
              </a:prstGeom>
              <a:noFill/>
            </p:spPr>
            <p:txBody>
              <a:bodyPr wrap="square" rtlCol="0">
                <a:spAutoFit/>
              </a:bodyPr>
              <a:lstStyle/>
              <a:p>
                <a:pPr algn="ctr"/>
                <a:r>
                  <a:rPr lang="id-ID" sz="1266" dirty="0">
                    <a:solidFill>
                      <a:schemeClr val="bg1">
                        <a:lumMod val="65000"/>
                      </a:schemeClr>
                    </a:solidFill>
                  </a:rPr>
                  <a:t>2GB Storage</a:t>
                </a:r>
                <a:endParaRPr lang="en-US" sz="1266" dirty="0">
                  <a:solidFill>
                    <a:schemeClr val="bg1">
                      <a:lumMod val="65000"/>
                    </a:schemeClr>
                  </a:solidFill>
                </a:endParaRPr>
              </a:p>
            </p:txBody>
          </p:sp>
          <p:sp>
            <p:nvSpPr>
              <p:cNvPr id="31" name="TextBox 30"/>
              <p:cNvSpPr txBox="1"/>
              <p:nvPr/>
            </p:nvSpPr>
            <p:spPr>
              <a:xfrm>
                <a:off x="7945926" y="3560117"/>
                <a:ext cx="1634174" cy="255335"/>
              </a:xfrm>
              <a:prstGeom prst="rect">
                <a:avLst/>
              </a:prstGeom>
              <a:noFill/>
            </p:spPr>
            <p:txBody>
              <a:bodyPr wrap="square" rtlCol="0">
                <a:spAutoFit/>
              </a:bodyPr>
              <a:lstStyle/>
              <a:p>
                <a:pPr algn="ctr"/>
                <a:r>
                  <a:rPr lang="en-US" sz="1266" dirty="0">
                    <a:solidFill>
                      <a:schemeClr val="bg1">
                        <a:lumMod val="65000"/>
                      </a:schemeClr>
                    </a:solidFill>
                  </a:rPr>
                  <a:t>2</a:t>
                </a:r>
                <a:r>
                  <a:rPr lang="id-ID" sz="1266" dirty="0">
                    <a:solidFill>
                      <a:schemeClr val="bg1">
                        <a:lumMod val="65000"/>
                      </a:schemeClr>
                    </a:solidFill>
                  </a:rPr>
                  <a:t> Clients</a:t>
                </a:r>
                <a:endParaRPr lang="en-US" sz="1266" dirty="0">
                  <a:solidFill>
                    <a:schemeClr val="bg1">
                      <a:lumMod val="65000"/>
                    </a:schemeClr>
                  </a:solidFill>
                </a:endParaRPr>
              </a:p>
            </p:txBody>
          </p:sp>
          <p:sp>
            <p:nvSpPr>
              <p:cNvPr id="32" name="TextBox 31"/>
              <p:cNvSpPr txBox="1"/>
              <p:nvPr/>
            </p:nvSpPr>
            <p:spPr>
              <a:xfrm>
                <a:off x="7945926" y="3936858"/>
                <a:ext cx="1634174" cy="255335"/>
              </a:xfrm>
              <a:prstGeom prst="rect">
                <a:avLst/>
              </a:prstGeom>
              <a:noFill/>
            </p:spPr>
            <p:txBody>
              <a:bodyPr wrap="square" rtlCol="0">
                <a:spAutoFit/>
              </a:bodyPr>
              <a:lstStyle/>
              <a:p>
                <a:pPr algn="ctr"/>
                <a:r>
                  <a:rPr lang="en-US" sz="1266" dirty="0">
                    <a:solidFill>
                      <a:schemeClr val="bg1">
                        <a:lumMod val="65000"/>
                      </a:schemeClr>
                    </a:solidFill>
                  </a:rPr>
                  <a:t>2</a:t>
                </a:r>
                <a:r>
                  <a:rPr lang="id-ID" sz="1266" dirty="0">
                    <a:solidFill>
                      <a:schemeClr val="bg1">
                        <a:lumMod val="65000"/>
                      </a:schemeClr>
                    </a:solidFill>
                  </a:rPr>
                  <a:t>50GB Bandwidth</a:t>
                </a:r>
                <a:endParaRPr lang="en-US" sz="1266" dirty="0">
                  <a:solidFill>
                    <a:schemeClr val="bg1">
                      <a:lumMod val="65000"/>
                    </a:schemeClr>
                  </a:solidFill>
                </a:endParaRPr>
              </a:p>
            </p:txBody>
          </p:sp>
          <p:sp>
            <p:nvSpPr>
              <p:cNvPr id="33" name="TextBox 32"/>
              <p:cNvSpPr txBox="1"/>
              <p:nvPr/>
            </p:nvSpPr>
            <p:spPr>
              <a:xfrm>
                <a:off x="7945926" y="4296537"/>
                <a:ext cx="1634174" cy="255335"/>
              </a:xfrm>
              <a:prstGeom prst="rect">
                <a:avLst/>
              </a:prstGeom>
              <a:noFill/>
            </p:spPr>
            <p:txBody>
              <a:bodyPr wrap="square" rtlCol="0">
                <a:spAutoFit/>
              </a:bodyPr>
              <a:lstStyle/>
              <a:p>
                <a:pPr algn="ctr"/>
                <a:r>
                  <a:rPr lang="en-US" sz="1266" dirty="0">
                    <a:solidFill>
                      <a:schemeClr val="bg1">
                        <a:lumMod val="65000"/>
                      </a:schemeClr>
                    </a:solidFill>
                  </a:rPr>
                  <a:t>2</a:t>
                </a:r>
                <a:r>
                  <a:rPr lang="id-ID" sz="1266" dirty="0">
                    <a:solidFill>
                      <a:schemeClr val="bg1">
                        <a:lumMod val="65000"/>
                      </a:schemeClr>
                    </a:solidFill>
                  </a:rPr>
                  <a:t>0 Email Accounts</a:t>
                </a:r>
                <a:endParaRPr lang="en-US" sz="1266" dirty="0">
                  <a:solidFill>
                    <a:schemeClr val="bg1">
                      <a:lumMod val="65000"/>
                    </a:schemeClr>
                  </a:solidFill>
                </a:endParaRPr>
              </a:p>
            </p:txBody>
          </p:sp>
          <p:sp>
            <p:nvSpPr>
              <p:cNvPr id="34" name="TextBox 33"/>
              <p:cNvSpPr txBox="1"/>
              <p:nvPr/>
            </p:nvSpPr>
            <p:spPr>
              <a:xfrm>
                <a:off x="7945926" y="4643363"/>
                <a:ext cx="1634174" cy="255335"/>
              </a:xfrm>
              <a:prstGeom prst="rect">
                <a:avLst/>
              </a:prstGeom>
              <a:noFill/>
            </p:spPr>
            <p:txBody>
              <a:bodyPr wrap="square" rtlCol="0">
                <a:spAutoFit/>
              </a:bodyPr>
              <a:lstStyle/>
              <a:p>
                <a:pPr algn="ctr"/>
                <a:r>
                  <a:rPr lang="en-US" sz="1266" dirty="0">
                    <a:solidFill>
                      <a:schemeClr val="bg1">
                        <a:lumMod val="65000"/>
                      </a:schemeClr>
                    </a:solidFill>
                  </a:rPr>
                  <a:t>2</a:t>
                </a:r>
                <a:r>
                  <a:rPr lang="id-ID" sz="1266" dirty="0">
                    <a:solidFill>
                      <a:schemeClr val="bg1">
                        <a:lumMod val="65000"/>
                      </a:schemeClr>
                    </a:solidFill>
                  </a:rPr>
                  <a:t>4/7 Email Support</a:t>
                </a:r>
                <a:endParaRPr lang="en-US" sz="1266" dirty="0">
                  <a:solidFill>
                    <a:schemeClr val="bg1">
                      <a:lumMod val="65000"/>
                    </a:schemeClr>
                  </a:solidFill>
                </a:endParaRPr>
              </a:p>
            </p:txBody>
          </p:sp>
          <p:sp>
            <p:nvSpPr>
              <p:cNvPr id="35" name="Flowchart: Process 34"/>
              <p:cNvSpPr/>
              <p:nvPr/>
            </p:nvSpPr>
            <p:spPr>
              <a:xfrm>
                <a:off x="7765366" y="2504049"/>
                <a:ext cx="1983545" cy="548638"/>
              </a:xfrm>
              <a:prstGeom prst="flowChartProcess">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109"/>
              </a:p>
            </p:txBody>
          </p:sp>
          <p:sp>
            <p:nvSpPr>
              <p:cNvPr id="36" name="TextBox 35"/>
              <p:cNvSpPr txBox="1"/>
              <p:nvPr/>
            </p:nvSpPr>
            <p:spPr>
              <a:xfrm>
                <a:off x="8033216" y="2549642"/>
                <a:ext cx="1447844" cy="428447"/>
              </a:xfrm>
              <a:prstGeom prst="rect">
                <a:avLst/>
              </a:prstGeom>
              <a:noFill/>
            </p:spPr>
            <p:txBody>
              <a:bodyPr wrap="square" rtlCol="0">
                <a:spAutoFit/>
              </a:bodyPr>
              <a:lstStyle/>
              <a:p>
                <a:pPr algn="ctr"/>
                <a:r>
                  <a:rPr lang="id-ID" sz="2531" dirty="0">
                    <a:solidFill>
                      <a:schemeClr val="bg1"/>
                    </a:solidFill>
                  </a:rPr>
                  <a:t>Pro</a:t>
                </a:r>
                <a:endParaRPr lang="en-US" sz="2531" dirty="0">
                  <a:solidFill>
                    <a:schemeClr val="bg1"/>
                  </a:solidFill>
                </a:endParaRPr>
              </a:p>
            </p:txBody>
          </p:sp>
        </p:grpSp>
        <p:sp>
          <p:nvSpPr>
            <p:cNvPr id="28" name="Flowchart: Process 27"/>
            <p:cNvSpPr/>
            <p:nvPr/>
          </p:nvSpPr>
          <p:spPr>
            <a:xfrm>
              <a:off x="4919183" y="3041162"/>
              <a:ext cx="2115001" cy="85943"/>
            </a:xfrm>
            <a:prstGeom prst="flowChartProcess">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109"/>
            </a:p>
          </p:txBody>
        </p:sp>
      </p:grpSp>
      <p:grpSp>
        <p:nvGrpSpPr>
          <p:cNvPr id="37" name="Group 36"/>
          <p:cNvGrpSpPr/>
          <p:nvPr/>
        </p:nvGrpSpPr>
        <p:grpSpPr>
          <a:xfrm>
            <a:off x="8352323" y="2577735"/>
            <a:ext cx="2431636" cy="3511917"/>
            <a:chOff x="7933407" y="2514549"/>
            <a:chExt cx="2305678" cy="3330000"/>
          </a:xfrm>
        </p:grpSpPr>
        <p:grpSp>
          <p:nvGrpSpPr>
            <p:cNvPr id="38" name="Group 37"/>
            <p:cNvGrpSpPr>
              <a:grpSpLocks noChangeAspect="1"/>
            </p:cNvGrpSpPr>
            <p:nvPr/>
          </p:nvGrpSpPr>
          <p:grpSpPr>
            <a:xfrm>
              <a:off x="7937466" y="2514549"/>
              <a:ext cx="2301619" cy="3330000"/>
              <a:chOff x="7765366" y="2504049"/>
              <a:chExt cx="1983545" cy="2869808"/>
            </a:xfrm>
          </p:grpSpPr>
          <p:sp>
            <p:nvSpPr>
              <p:cNvPr id="40" name="Flowchart: Process 39"/>
              <p:cNvSpPr/>
              <p:nvPr/>
            </p:nvSpPr>
            <p:spPr>
              <a:xfrm>
                <a:off x="7765366" y="3052686"/>
                <a:ext cx="1983545" cy="2321171"/>
              </a:xfrm>
              <a:prstGeom prst="flowChartProcess">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531"/>
              </a:p>
            </p:txBody>
          </p:sp>
          <p:sp>
            <p:nvSpPr>
              <p:cNvPr id="41" name="TextBox 40"/>
              <p:cNvSpPr txBox="1"/>
              <p:nvPr/>
            </p:nvSpPr>
            <p:spPr>
              <a:xfrm>
                <a:off x="7945926" y="3209132"/>
                <a:ext cx="1634174" cy="261039"/>
              </a:xfrm>
              <a:prstGeom prst="rect">
                <a:avLst/>
              </a:prstGeom>
              <a:noFill/>
            </p:spPr>
            <p:txBody>
              <a:bodyPr wrap="square" rtlCol="0">
                <a:spAutoFit/>
              </a:bodyPr>
              <a:lstStyle/>
              <a:p>
                <a:pPr algn="ctr"/>
                <a:r>
                  <a:rPr lang="id-ID" sz="1476" dirty="0">
                    <a:solidFill>
                      <a:schemeClr val="bg1">
                        <a:lumMod val="65000"/>
                      </a:schemeClr>
                    </a:solidFill>
                  </a:rPr>
                  <a:t>4GB Storage</a:t>
                </a:r>
                <a:endParaRPr lang="en-US" sz="1476" dirty="0">
                  <a:solidFill>
                    <a:schemeClr val="bg1">
                      <a:lumMod val="65000"/>
                    </a:schemeClr>
                  </a:solidFill>
                </a:endParaRPr>
              </a:p>
            </p:txBody>
          </p:sp>
          <p:sp>
            <p:nvSpPr>
              <p:cNvPr id="42" name="TextBox 41"/>
              <p:cNvSpPr txBox="1"/>
              <p:nvPr/>
            </p:nvSpPr>
            <p:spPr>
              <a:xfrm>
                <a:off x="7945926" y="3567604"/>
                <a:ext cx="1634174" cy="261039"/>
              </a:xfrm>
              <a:prstGeom prst="rect">
                <a:avLst/>
              </a:prstGeom>
              <a:noFill/>
            </p:spPr>
            <p:txBody>
              <a:bodyPr wrap="square" rtlCol="0">
                <a:spAutoFit/>
              </a:bodyPr>
              <a:lstStyle/>
              <a:p>
                <a:pPr algn="ctr"/>
                <a:r>
                  <a:rPr lang="en-US" sz="1476" dirty="0">
                    <a:solidFill>
                      <a:schemeClr val="bg1">
                        <a:lumMod val="65000"/>
                      </a:schemeClr>
                    </a:solidFill>
                  </a:rPr>
                  <a:t>2</a:t>
                </a:r>
                <a:r>
                  <a:rPr lang="id-ID" sz="1476" dirty="0">
                    <a:solidFill>
                      <a:schemeClr val="bg1">
                        <a:lumMod val="65000"/>
                      </a:schemeClr>
                    </a:solidFill>
                  </a:rPr>
                  <a:t> Clients</a:t>
                </a:r>
                <a:endParaRPr lang="en-US" sz="1476" dirty="0">
                  <a:solidFill>
                    <a:schemeClr val="bg1">
                      <a:lumMod val="65000"/>
                    </a:schemeClr>
                  </a:solidFill>
                </a:endParaRPr>
              </a:p>
            </p:txBody>
          </p:sp>
          <p:sp>
            <p:nvSpPr>
              <p:cNvPr id="43" name="TextBox 42"/>
              <p:cNvSpPr txBox="1"/>
              <p:nvPr/>
            </p:nvSpPr>
            <p:spPr>
              <a:xfrm>
                <a:off x="7945926" y="3948622"/>
                <a:ext cx="1634174" cy="261039"/>
              </a:xfrm>
              <a:prstGeom prst="rect">
                <a:avLst/>
              </a:prstGeom>
              <a:noFill/>
            </p:spPr>
            <p:txBody>
              <a:bodyPr wrap="square" rtlCol="0">
                <a:spAutoFit/>
              </a:bodyPr>
              <a:lstStyle/>
              <a:p>
                <a:pPr algn="ctr"/>
                <a:r>
                  <a:rPr lang="en-US" sz="1476" dirty="0">
                    <a:solidFill>
                      <a:schemeClr val="bg1">
                        <a:lumMod val="65000"/>
                      </a:schemeClr>
                    </a:solidFill>
                  </a:rPr>
                  <a:t>2</a:t>
                </a:r>
                <a:r>
                  <a:rPr lang="id-ID" sz="1476" dirty="0">
                    <a:solidFill>
                      <a:schemeClr val="bg1">
                        <a:lumMod val="65000"/>
                      </a:schemeClr>
                    </a:solidFill>
                  </a:rPr>
                  <a:t>50GB Bandwidth</a:t>
                </a:r>
                <a:endParaRPr lang="en-US" sz="1476" dirty="0">
                  <a:solidFill>
                    <a:schemeClr val="bg1">
                      <a:lumMod val="65000"/>
                    </a:schemeClr>
                  </a:solidFill>
                </a:endParaRPr>
              </a:p>
            </p:txBody>
          </p:sp>
          <p:sp>
            <p:nvSpPr>
              <p:cNvPr id="44" name="TextBox 43"/>
              <p:cNvSpPr txBox="1"/>
              <p:nvPr/>
            </p:nvSpPr>
            <p:spPr>
              <a:xfrm>
                <a:off x="7945926" y="4312599"/>
                <a:ext cx="1634174" cy="261039"/>
              </a:xfrm>
              <a:prstGeom prst="rect">
                <a:avLst/>
              </a:prstGeom>
              <a:noFill/>
            </p:spPr>
            <p:txBody>
              <a:bodyPr wrap="square" rtlCol="0">
                <a:spAutoFit/>
              </a:bodyPr>
              <a:lstStyle/>
              <a:p>
                <a:pPr algn="ctr"/>
                <a:r>
                  <a:rPr lang="en-US" sz="1476" dirty="0">
                    <a:solidFill>
                      <a:schemeClr val="bg1">
                        <a:lumMod val="65000"/>
                      </a:schemeClr>
                    </a:solidFill>
                  </a:rPr>
                  <a:t>2</a:t>
                </a:r>
                <a:r>
                  <a:rPr lang="id-ID" sz="1476" dirty="0">
                    <a:solidFill>
                      <a:schemeClr val="bg1">
                        <a:lumMod val="65000"/>
                      </a:schemeClr>
                    </a:solidFill>
                  </a:rPr>
                  <a:t>0 Email Accounts</a:t>
                </a:r>
                <a:endParaRPr lang="en-US" sz="1476" dirty="0">
                  <a:solidFill>
                    <a:schemeClr val="bg1">
                      <a:lumMod val="65000"/>
                    </a:schemeClr>
                  </a:solidFill>
                </a:endParaRPr>
              </a:p>
            </p:txBody>
          </p:sp>
          <p:sp>
            <p:nvSpPr>
              <p:cNvPr id="45" name="TextBox 44"/>
              <p:cNvSpPr txBox="1"/>
              <p:nvPr/>
            </p:nvSpPr>
            <p:spPr>
              <a:xfrm>
                <a:off x="7945926" y="4663692"/>
                <a:ext cx="1634174" cy="261039"/>
              </a:xfrm>
              <a:prstGeom prst="rect">
                <a:avLst/>
              </a:prstGeom>
              <a:noFill/>
            </p:spPr>
            <p:txBody>
              <a:bodyPr wrap="square" rtlCol="0">
                <a:spAutoFit/>
              </a:bodyPr>
              <a:lstStyle/>
              <a:p>
                <a:pPr algn="ctr"/>
                <a:r>
                  <a:rPr lang="en-US" sz="1476" dirty="0">
                    <a:solidFill>
                      <a:schemeClr val="bg1">
                        <a:lumMod val="65000"/>
                      </a:schemeClr>
                    </a:solidFill>
                  </a:rPr>
                  <a:t>2</a:t>
                </a:r>
                <a:r>
                  <a:rPr lang="id-ID" sz="1476" dirty="0">
                    <a:solidFill>
                      <a:schemeClr val="bg1">
                        <a:lumMod val="65000"/>
                      </a:schemeClr>
                    </a:solidFill>
                  </a:rPr>
                  <a:t>4/7 Email Support</a:t>
                </a:r>
                <a:endParaRPr lang="en-US" sz="1476" dirty="0">
                  <a:solidFill>
                    <a:schemeClr val="bg1">
                      <a:lumMod val="65000"/>
                    </a:schemeClr>
                  </a:solidFill>
                </a:endParaRPr>
              </a:p>
            </p:txBody>
          </p:sp>
          <p:sp>
            <p:nvSpPr>
              <p:cNvPr id="46" name="Flowchart: Process 45"/>
              <p:cNvSpPr/>
              <p:nvPr/>
            </p:nvSpPr>
            <p:spPr>
              <a:xfrm>
                <a:off x="7765366" y="2504049"/>
                <a:ext cx="1983545" cy="548638"/>
              </a:xfrm>
              <a:prstGeom prst="flowChartProcess">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531"/>
              </a:p>
            </p:txBody>
          </p:sp>
          <p:sp>
            <p:nvSpPr>
              <p:cNvPr id="47" name="TextBox 46"/>
              <p:cNvSpPr txBox="1"/>
              <p:nvPr/>
            </p:nvSpPr>
            <p:spPr>
              <a:xfrm>
                <a:off x="8033216" y="2529673"/>
                <a:ext cx="1447844" cy="446786"/>
              </a:xfrm>
              <a:prstGeom prst="rect">
                <a:avLst/>
              </a:prstGeom>
              <a:noFill/>
            </p:spPr>
            <p:txBody>
              <a:bodyPr wrap="square" rtlCol="0">
                <a:spAutoFit/>
              </a:bodyPr>
              <a:lstStyle/>
              <a:p>
                <a:pPr algn="ctr"/>
                <a:r>
                  <a:rPr lang="id-ID" sz="2953" dirty="0">
                    <a:solidFill>
                      <a:schemeClr val="bg1"/>
                    </a:solidFill>
                  </a:rPr>
                  <a:t>Ultimate</a:t>
                </a:r>
                <a:endParaRPr lang="en-US" sz="2953" dirty="0">
                  <a:solidFill>
                    <a:schemeClr val="bg1"/>
                  </a:solidFill>
                </a:endParaRPr>
              </a:p>
            </p:txBody>
          </p:sp>
        </p:grpSp>
        <p:sp>
          <p:nvSpPr>
            <p:cNvPr id="39" name="Flowchart: Process 38"/>
            <p:cNvSpPr/>
            <p:nvPr/>
          </p:nvSpPr>
          <p:spPr>
            <a:xfrm>
              <a:off x="7933407" y="3069298"/>
              <a:ext cx="2301619" cy="79200"/>
            </a:xfrm>
            <a:prstGeom prst="flowChartProcess">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531"/>
            </a:p>
          </p:txBody>
        </p:sp>
      </p:grpSp>
      <p:sp>
        <p:nvSpPr>
          <p:cNvPr id="48" name="Rectangle 47"/>
          <p:cNvSpPr/>
          <p:nvPr/>
        </p:nvSpPr>
        <p:spPr>
          <a:xfrm rot="16200000">
            <a:off x="2982356" y="5320624"/>
            <a:ext cx="450331" cy="47776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1" name="Freeform 5"/>
          <p:cNvSpPr>
            <a:spLocks/>
          </p:cNvSpPr>
          <p:nvPr/>
        </p:nvSpPr>
        <p:spPr bwMode="auto">
          <a:xfrm>
            <a:off x="3108261" y="5460322"/>
            <a:ext cx="192770" cy="182865"/>
          </a:xfrm>
          <a:custGeom>
            <a:avLst/>
            <a:gdLst>
              <a:gd name="T0" fmla="*/ 207 w 211"/>
              <a:gd name="T1" fmla="*/ 85 h 200"/>
              <a:gd name="T2" fmla="*/ 153 w 211"/>
              <a:gd name="T3" fmla="*/ 124 h 200"/>
              <a:gd name="T4" fmla="*/ 173 w 211"/>
              <a:gd name="T5" fmla="*/ 189 h 200"/>
              <a:gd name="T6" fmla="*/ 170 w 211"/>
              <a:gd name="T7" fmla="*/ 198 h 200"/>
              <a:gd name="T8" fmla="*/ 165 w 211"/>
              <a:gd name="T9" fmla="*/ 200 h 200"/>
              <a:gd name="T10" fmla="*/ 160 w 211"/>
              <a:gd name="T11" fmla="*/ 198 h 200"/>
              <a:gd name="T12" fmla="*/ 106 w 211"/>
              <a:gd name="T13" fmla="*/ 158 h 200"/>
              <a:gd name="T14" fmla="*/ 51 w 211"/>
              <a:gd name="T15" fmla="*/ 198 h 200"/>
              <a:gd name="T16" fmla="*/ 41 w 211"/>
              <a:gd name="T17" fmla="*/ 198 h 200"/>
              <a:gd name="T18" fmla="*/ 38 w 211"/>
              <a:gd name="T19" fmla="*/ 189 h 200"/>
              <a:gd name="T20" fmla="*/ 59 w 211"/>
              <a:gd name="T21" fmla="*/ 124 h 200"/>
              <a:gd name="T22" fmla="*/ 5 w 211"/>
              <a:gd name="T23" fmla="*/ 85 h 200"/>
              <a:gd name="T24" fmla="*/ 2 w 211"/>
              <a:gd name="T25" fmla="*/ 75 h 200"/>
              <a:gd name="T26" fmla="*/ 10 w 211"/>
              <a:gd name="T27" fmla="*/ 70 h 200"/>
              <a:gd name="T28" fmla="*/ 77 w 211"/>
              <a:gd name="T29" fmla="*/ 70 h 200"/>
              <a:gd name="T30" fmla="*/ 98 w 211"/>
              <a:gd name="T31" fmla="*/ 5 h 200"/>
              <a:gd name="T32" fmla="*/ 106 w 211"/>
              <a:gd name="T33" fmla="*/ 0 h 200"/>
              <a:gd name="T34" fmla="*/ 114 w 211"/>
              <a:gd name="T35" fmla="*/ 5 h 200"/>
              <a:gd name="T36" fmla="*/ 135 w 211"/>
              <a:gd name="T37" fmla="*/ 70 h 200"/>
              <a:gd name="T38" fmla="*/ 202 w 211"/>
              <a:gd name="T39" fmla="*/ 70 h 200"/>
              <a:gd name="T40" fmla="*/ 210 w 211"/>
              <a:gd name="T41" fmla="*/ 75 h 200"/>
              <a:gd name="T42" fmla="*/ 207 w 211"/>
              <a:gd name="T43" fmla="*/ 85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200">
                <a:moveTo>
                  <a:pt x="207" y="85"/>
                </a:moveTo>
                <a:cubicBezTo>
                  <a:pt x="153" y="124"/>
                  <a:pt x="153" y="124"/>
                  <a:pt x="153" y="124"/>
                </a:cubicBezTo>
                <a:cubicBezTo>
                  <a:pt x="173" y="189"/>
                  <a:pt x="173" y="189"/>
                  <a:pt x="173" y="189"/>
                </a:cubicBezTo>
                <a:cubicBezTo>
                  <a:pt x="175" y="192"/>
                  <a:pt x="173" y="196"/>
                  <a:pt x="170" y="198"/>
                </a:cubicBezTo>
                <a:cubicBezTo>
                  <a:pt x="169" y="199"/>
                  <a:pt x="167" y="200"/>
                  <a:pt x="165" y="200"/>
                </a:cubicBezTo>
                <a:cubicBezTo>
                  <a:pt x="164" y="200"/>
                  <a:pt x="162" y="199"/>
                  <a:pt x="160" y="198"/>
                </a:cubicBezTo>
                <a:cubicBezTo>
                  <a:pt x="106" y="158"/>
                  <a:pt x="106" y="158"/>
                  <a:pt x="106" y="158"/>
                </a:cubicBezTo>
                <a:cubicBezTo>
                  <a:pt x="51" y="198"/>
                  <a:pt x="51" y="198"/>
                  <a:pt x="51" y="198"/>
                </a:cubicBezTo>
                <a:cubicBezTo>
                  <a:pt x="48" y="200"/>
                  <a:pt x="44" y="200"/>
                  <a:pt x="41" y="198"/>
                </a:cubicBezTo>
                <a:cubicBezTo>
                  <a:pt x="38" y="196"/>
                  <a:pt x="37" y="192"/>
                  <a:pt x="38" y="189"/>
                </a:cubicBezTo>
                <a:cubicBezTo>
                  <a:pt x="59" y="124"/>
                  <a:pt x="59" y="124"/>
                  <a:pt x="59" y="124"/>
                </a:cubicBezTo>
                <a:cubicBezTo>
                  <a:pt x="5" y="85"/>
                  <a:pt x="5" y="85"/>
                  <a:pt x="5" y="85"/>
                </a:cubicBezTo>
                <a:cubicBezTo>
                  <a:pt x="2" y="83"/>
                  <a:pt x="0" y="79"/>
                  <a:pt x="2" y="75"/>
                </a:cubicBezTo>
                <a:cubicBezTo>
                  <a:pt x="3" y="72"/>
                  <a:pt x="6" y="70"/>
                  <a:pt x="10" y="70"/>
                </a:cubicBezTo>
                <a:cubicBezTo>
                  <a:pt x="77" y="70"/>
                  <a:pt x="77" y="70"/>
                  <a:pt x="77" y="70"/>
                </a:cubicBezTo>
                <a:cubicBezTo>
                  <a:pt x="98" y="5"/>
                  <a:pt x="98" y="5"/>
                  <a:pt x="98" y="5"/>
                </a:cubicBezTo>
                <a:cubicBezTo>
                  <a:pt x="99" y="2"/>
                  <a:pt x="102" y="0"/>
                  <a:pt x="106" y="0"/>
                </a:cubicBezTo>
                <a:cubicBezTo>
                  <a:pt x="110" y="0"/>
                  <a:pt x="113" y="2"/>
                  <a:pt x="114" y="5"/>
                </a:cubicBezTo>
                <a:cubicBezTo>
                  <a:pt x="135" y="70"/>
                  <a:pt x="135" y="70"/>
                  <a:pt x="135" y="70"/>
                </a:cubicBezTo>
                <a:cubicBezTo>
                  <a:pt x="202" y="70"/>
                  <a:pt x="202" y="70"/>
                  <a:pt x="202" y="70"/>
                </a:cubicBezTo>
                <a:cubicBezTo>
                  <a:pt x="206" y="70"/>
                  <a:pt x="209" y="72"/>
                  <a:pt x="210" y="75"/>
                </a:cubicBezTo>
                <a:cubicBezTo>
                  <a:pt x="211" y="79"/>
                  <a:pt x="210" y="83"/>
                  <a:pt x="207" y="85"/>
                </a:cubicBezTo>
              </a:path>
            </a:pathLst>
          </a:custGeom>
          <a:solidFill>
            <a:schemeClr val="accent1"/>
          </a:solidFill>
          <a:ln>
            <a:noFill/>
          </a:ln>
        </p:spPr>
        <p:txBody>
          <a:bodyPr vert="horz" wrap="square" lIns="128580" tIns="64290" rIns="128580" bIns="64290" numCol="1" anchor="t" anchorCtr="0" compatLnSpc="1">
            <a:prstTxWarp prst="textNoShape">
              <a:avLst/>
            </a:prstTxWarp>
          </a:bodyPr>
          <a:lstStyle/>
          <a:p>
            <a:endParaRPr lang="id-ID" sz="2531"/>
          </a:p>
        </p:txBody>
      </p:sp>
      <p:sp>
        <p:nvSpPr>
          <p:cNvPr id="52" name="Freeform 9"/>
          <p:cNvSpPr>
            <a:spLocks noEditPoints="1"/>
          </p:cNvSpPr>
          <p:nvPr/>
        </p:nvSpPr>
        <p:spPr bwMode="auto">
          <a:xfrm>
            <a:off x="6156388" y="5596774"/>
            <a:ext cx="226649" cy="187896"/>
          </a:xfrm>
          <a:custGeom>
            <a:avLst/>
            <a:gdLst>
              <a:gd name="T0" fmla="*/ 221 w 242"/>
              <a:gd name="T1" fmla="*/ 0 h 200"/>
              <a:gd name="T2" fmla="*/ 171 w 242"/>
              <a:gd name="T3" fmla="*/ 0 h 200"/>
              <a:gd name="T4" fmla="*/ 135 w 242"/>
              <a:gd name="T5" fmla="*/ 15 h 200"/>
              <a:gd name="T6" fmla="*/ 51 w 242"/>
              <a:gd name="T7" fmla="*/ 99 h 200"/>
              <a:gd name="T8" fmla="*/ 51 w 242"/>
              <a:gd name="T9" fmla="*/ 129 h 200"/>
              <a:gd name="T10" fmla="*/ 113 w 242"/>
              <a:gd name="T11" fmla="*/ 192 h 200"/>
              <a:gd name="T12" fmla="*/ 143 w 242"/>
              <a:gd name="T13" fmla="*/ 192 h 200"/>
              <a:gd name="T14" fmla="*/ 227 w 242"/>
              <a:gd name="T15" fmla="*/ 108 h 200"/>
              <a:gd name="T16" fmla="*/ 242 w 242"/>
              <a:gd name="T17" fmla="*/ 71 h 200"/>
              <a:gd name="T18" fmla="*/ 242 w 242"/>
              <a:gd name="T19" fmla="*/ 22 h 200"/>
              <a:gd name="T20" fmla="*/ 221 w 242"/>
              <a:gd name="T21" fmla="*/ 0 h 200"/>
              <a:gd name="T22" fmla="*/ 192 w 242"/>
              <a:gd name="T23" fmla="*/ 71 h 200"/>
              <a:gd name="T24" fmla="*/ 171 w 242"/>
              <a:gd name="T25" fmla="*/ 50 h 200"/>
              <a:gd name="T26" fmla="*/ 192 w 242"/>
              <a:gd name="T27" fmla="*/ 29 h 200"/>
              <a:gd name="T28" fmla="*/ 214 w 242"/>
              <a:gd name="T29" fmla="*/ 50 h 200"/>
              <a:gd name="T30" fmla="*/ 192 w 242"/>
              <a:gd name="T31" fmla="*/ 71 h 200"/>
              <a:gd name="T32" fmla="*/ 19 w 242"/>
              <a:gd name="T33" fmla="*/ 119 h 200"/>
              <a:gd name="T34" fmla="*/ 95 w 242"/>
              <a:gd name="T35" fmla="*/ 196 h 200"/>
              <a:gd name="T36" fmla="*/ 70 w 242"/>
              <a:gd name="T37" fmla="*/ 192 h 200"/>
              <a:gd name="T38" fmla="*/ 8 w 242"/>
              <a:gd name="T39" fmla="*/ 129 h 200"/>
              <a:gd name="T40" fmla="*/ 8 w 242"/>
              <a:gd name="T41" fmla="*/ 99 h 200"/>
              <a:gd name="T42" fmla="*/ 92 w 242"/>
              <a:gd name="T43" fmla="*/ 15 h 200"/>
              <a:gd name="T44" fmla="*/ 128 w 242"/>
              <a:gd name="T45" fmla="*/ 0 h 200"/>
              <a:gd name="T46" fmla="*/ 19 w 242"/>
              <a:gd name="T47" fmla="*/ 109 h 200"/>
              <a:gd name="T48" fmla="*/ 19 w 242"/>
              <a:gd name="T49" fmla="*/ 11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2" h="200">
                <a:moveTo>
                  <a:pt x="221" y="0"/>
                </a:moveTo>
                <a:cubicBezTo>
                  <a:pt x="171" y="0"/>
                  <a:pt x="171" y="0"/>
                  <a:pt x="171" y="0"/>
                </a:cubicBezTo>
                <a:cubicBezTo>
                  <a:pt x="159" y="0"/>
                  <a:pt x="143" y="7"/>
                  <a:pt x="135" y="15"/>
                </a:cubicBezTo>
                <a:cubicBezTo>
                  <a:pt x="51" y="99"/>
                  <a:pt x="51" y="99"/>
                  <a:pt x="51" y="99"/>
                </a:cubicBezTo>
                <a:cubicBezTo>
                  <a:pt x="42" y="107"/>
                  <a:pt x="42" y="121"/>
                  <a:pt x="51" y="129"/>
                </a:cubicBezTo>
                <a:cubicBezTo>
                  <a:pt x="113" y="192"/>
                  <a:pt x="113" y="192"/>
                  <a:pt x="113" y="192"/>
                </a:cubicBezTo>
                <a:cubicBezTo>
                  <a:pt x="121" y="200"/>
                  <a:pt x="135" y="200"/>
                  <a:pt x="143" y="192"/>
                </a:cubicBezTo>
                <a:cubicBezTo>
                  <a:pt x="227" y="108"/>
                  <a:pt x="227" y="108"/>
                  <a:pt x="227" y="108"/>
                </a:cubicBezTo>
                <a:cubicBezTo>
                  <a:pt x="236" y="100"/>
                  <a:pt x="242" y="83"/>
                  <a:pt x="242" y="71"/>
                </a:cubicBezTo>
                <a:cubicBezTo>
                  <a:pt x="242" y="22"/>
                  <a:pt x="242" y="22"/>
                  <a:pt x="242" y="22"/>
                </a:cubicBezTo>
                <a:cubicBezTo>
                  <a:pt x="242" y="10"/>
                  <a:pt x="233" y="0"/>
                  <a:pt x="221" y="0"/>
                </a:cubicBezTo>
                <a:moveTo>
                  <a:pt x="192" y="71"/>
                </a:moveTo>
                <a:cubicBezTo>
                  <a:pt x="181" y="71"/>
                  <a:pt x="171" y="62"/>
                  <a:pt x="171" y="50"/>
                </a:cubicBezTo>
                <a:cubicBezTo>
                  <a:pt x="171" y="38"/>
                  <a:pt x="181" y="29"/>
                  <a:pt x="192" y="29"/>
                </a:cubicBezTo>
                <a:cubicBezTo>
                  <a:pt x="204" y="29"/>
                  <a:pt x="214" y="38"/>
                  <a:pt x="214" y="50"/>
                </a:cubicBezTo>
                <a:cubicBezTo>
                  <a:pt x="214" y="62"/>
                  <a:pt x="204" y="71"/>
                  <a:pt x="192" y="71"/>
                </a:cubicBezTo>
                <a:moveTo>
                  <a:pt x="19" y="119"/>
                </a:moveTo>
                <a:cubicBezTo>
                  <a:pt x="95" y="196"/>
                  <a:pt x="95" y="196"/>
                  <a:pt x="95" y="196"/>
                </a:cubicBezTo>
                <a:cubicBezTo>
                  <a:pt x="87" y="200"/>
                  <a:pt x="77" y="199"/>
                  <a:pt x="70" y="192"/>
                </a:cubicBezTo>
                <a:cubicBezTo>
                  <a:pt x="8" y="129"/>
                  <a:pt x="8" y="129"/>
                  <a:pt x="8" y="129"/>
                </a:cubicBezTo>
                <a:cubicBezTo>
                  <a:pt x="0" y="121"/>
                  <a:pt x="0" y="107"/>
                  <a:pt x="8" y="99"/>
                </a:cubicBezTo>
                <a:cubicBezTo>
                  <a:pt x="92" y="15"/>
                  <a:pt x="92" y="15"/>
                  <a:pt x="92" y="15"/>
                </a:cubicBezTo>
                <a:cubicBezTo>
                  <a:pt x="100" y="7"/>
                  <a:pt x="116" y="0"/>
                  <a:pt x="128" y="0"/>
                </a:cubicBezTo>
                <a:cubicBezTo>
                  <a:pt x="19" y="109"/>
                  <a:pt x="19" y="109"/>
                  <a:pt x="19" y="109"/>
                </a:cubicBezTo>
                <a:cubicBezTo>
                  <a:pt x="16" y="112"/>
                  <a:pt x="16" y="117"/>
                  <a:pt x="19" y="119"/>
                </a:cubicBezTo>
              </a:path>
            </a:pathLst>
          </a:custGeom>
          <a:solidFill>
            <a:schemeClr val="accent2"/>
          </a:solidFill>
          <a:ln>
            <a:noFill/>
          </a:ln>
        </p:spPr>
        <p:txBody>
          <a:bodyPr vert="horz" wrap="square" lIns="128580" tIns="64290" rIns="128580" bIns="64290" numCol="1" anchor="t" anchorCtr="0" compatLnSpc="1">
            <a:prstTxWarp prst="textNoShape">
              <a:avLst/>
            </a:prstTxWarp>
          </a:bodyPr>
          <a:lstStyle/>
          <a:p>
            <a:endParaRPr lang="id-ID" sz="2531"/>
          </a:p>
        </p:txBody>
      </p:sp>
      <p:sp>
        <p:nvSpPr>
          <p:cNvPr id="53" name="Freeform 13"/>
          <p:cNvSpPr>
            <a:spLocks noEditPoints="1"/>
          </p:cNvSpPr>
          <p:nvPr/>
        </p:nvSpPr>
        <p:spPr bwMode="auto">
          <a:xfrm>
            <a:off x="9467130" y="5764709"/>
            <a:ext cx="220679" cy="216257"/>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5 h 204"/>
              <a:gd name="T34" fmla="*/ 34 w 208"/>
              <a:gd name="T35" fmla="*/ 138 h 204"/>
              <a:gd name="T36" fmla="*/ 22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0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5"/>
                  <a:pt x="28" y="125"/>
                </a:cubicBezTo>
                <a:cubicBezTo>
                  <a:pt x="34" y="138"/>
                  <a:pt x="34" y="138"/>
                  <a:pt x="34" y="138"/>
                </a:cubicBezTo>
                <a:cubicBezTo>
                  <a:pt x="34" y="138"/>
                  <a:pt x="21" y="166"/>
                  <a:pt x="22" y="167"/>
                </a:cubicBezTo>
                <a:cubicBezTo>
                  <a:pt x="39" y="182"/>
                  <a:pt x="39" y="182"/>
                  <a:pt x="39" y="182"/>
                </a:cubicBezTo>
                <a:cubicBezTo>
                  <a:pt x="40" y="183"/>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moveTo>
                  <a:pt x="137" y="102"/>
                </a:moveTo>
                <a:cubicBezTo>
                  <a:pt x="137" y="120"/>
                  <a:pt x="122" y="135"/>
                  <a:pt x="104" y="135"/>
                </a:cubicBezTo>
                <a:cubicBezTo>
                  <a:pt x="85" y="135"/>
                  <a:pt x="70" y="120"/>
                  <a:pt x="70" y="102"/>
                </a:cubicBezTo>
                <a:cubicBezTo>
                  <a:pt x="70" y="84"/>
                  <a:pt x="85" y="69"/>
                  <a:pt x="104" y="69"/>
                </a:cubicBezTo>
                <a:cubicBezTo>
                  <a:pt x="122" y="69"/>
                  <a:pt x="137" y="84"/>
                  <a:pt x="137" y="102"/>
                </a:cubicBezTo>
              </a:path>
            </a:pathLst>
          </a:custGeom>
          <a:solidFill>
            <a:schemeClr val="accent3"/>
          </a:solidFill>
          <a:ln>
            <a:noFill/>
          </a:ln>
        </p:spPr>
        <p:txBody>
          <a:bodyPr vert="horz" wrap="square" lIns="128580" tIns="64290" rIns="128580" bIns="64290" numCol="1" anchor="t" anchorCtr="0" compatLnSpc="1">
            <a:prstTxWarp prst="textNoShape">
              <a:avLst/>
            </a:prstTxWarp>
          </a:bodyPr>
          <a:lstStyle/>
          <a:p>
            <a:endParaRPr lang="id-ID" sz="2531"/>
          </a:p>
        </p:txBody>
      </p:sp>
      <p:sp>
        <p:nvSpPr>
          <p:cNvPr id="54" name="Title 1"/>
          <p:cNvSpPr txBox="1">
            <a:spLocks/>
          </p:cNvSpPr>
          <p:nvPr/>
        </p:nvSpPr>
        <p:spPr>
          <a:xfrm>
            <a:off x="5681215" y="5938962"/>
            <a:ext cx="1268052" cy="383419"/>
          </a:xfrm>
          <a:prstGeom prst="rect">
            <a:avLst/>
          </a:prstGeom>
        </p:spPr>
        <p:txBody>
          <a:bodyPr vert="horz" lIns="96435" tIns="48218" rIns="96435" bIns="48218"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266" dirty="0">
                <a:solidFill>
                  <a:schemeClr val="accent2"/>
                </a:solidFill>
                <a:latin typeface="+mn-lt"/>
                <a:ea typeface="Roboto Light" panose="02000000000000000000" pitchFamily="2" charset="0"/>
              </a:rPr>
              <a:t>Get</a:t>
            </a:r>
            <a:r>
              <a:rPr lang="id-ID" sz="1266" dirty="0">
                <a:solidFill>
                  <a:schemeClr val="bg1">
                    <a:lumMod val="65000"/>
                  </a:schemeClr>
                </a:solidFill>
                <a:latin typeface="+mn-lt"/>
                <a:ea typeface="Roboto Light" panose="02000000000000000000" pitchFamily="2" charset="0"/>
              </a:rPr>
              <a:t> Packaged</a:t>
            </a:r>
            <a:endParaRPr lang="en-US" sz="1266" dirty="0">
              <a:solidFill>
                <a:schemeClr val="accent2"/>
              </a:solidFill>
              <a:latin typeface="+mn-lt"/>
              <a:ea typeface="Roboto Light" panose="02000000000000000000" pitchFamily="2" charset="0"/>
            </a:endParaRPr>
          </a:p>
        </p:txBody>
      </p:sp>
      <p:sp>
        <p:nvSpPr>
          <p:cNvPr id="55" name="Title 1"/>
          <p:cNvSpPr txBox="1">
            <a:spLocks/>
          </p:cNvSpPr>
          <p:nvPr/>
        </p:nvSpPr>
        <p:spPr>
          <a:xfrm>
            <a:off x="8992256" y="6103905"/>
            <a:ext cx="1268052" cy="383419"/>
          </a:xfrm>
          <a:prstGeom prst="rect">
            <a:avLst/>
          </a:prstGeom>
        </p:spPr>
        <p:txBody>
          <a:bodyPr vert="horz" lIns="96435" tIns="48218" rIns="96435" bIns="48218"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266" dirty="0">
                <a:solidFill>
                  <a:schemeClr val="accent3"/>
                </a:solidFill>
                <a:latin typeface="+mn-lt"/>
                <a:ea typeface="Roboto Light" panose="02000000000000000000" pitchFamily="2" charset="0"/>
              </a:rPr>
              <a:t>Get</a:t>
            </a:r>
            <a:r>
              <a:rPr lang="id-ID" sz="1266" dirty="0">
                <a:solidFill>
                  <a:schemeClr val="bg1">
                    <a:lumMod val="65000"/>
                  </a:schemeClr>
                </a:solidFill>
                <a:latin typeface="+mn-lt"/>
                <a:ea typeface="Roboto Light" panose="02000000000000000000" pitchFamily="2" charset="0"/>
              </a:rPr>
              <a:t> Packaged</a:t>
            </a:r>
            <a:endParaRPr lang="en-US" sz="1266" dirty="0">
              <a:solidFill>
                <a:schemeClr val="accent2"/>
              </a:solidFill>
              <a:latin typeface="+mn-lt"/>
              <a:ea typeface="Roboto Light" panose="02000000000000000000" pitchFamily="2" charset="0"/>
            </a:endParaRPr>
          </a:p>
        </p:txBody>
      </p:sp>
      <p:sp>
        <p:nvSpPr>
          <p:cNvPr id="56" name="Title 1"/>
          <p:cNvSpPr txBox="1">
            <a:spLocks/>
          </p:cNvSpPr>
          <p:nvPr/>
        </p:nvSpPr>
        <p:spPr>
          <a:xfrm>
            <a:off x="2550351" y="5798915"/>
            <a:ext cx="1268052" cy="383419"/>
          </a:xfrm>
          <a:prstGeom prst="rect">
            <a:avLst/>
          </a:prstGeom>
        </p:spPr>
        <p:txBody>
          <a:bodyPr vert="horz" lIns="96435" tIns="48218" rIns="96435" bIns="48218"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1266" dirty="0">
                <a:solidFill>
                  <a:schemeClr val="accent1"/>
                </a:solidFill>
                <a:latin typeface="+mn-lt"/>
                <a:ea typeface="Roboto Light" panose="02000000000000000000" pitchFamily="2" charset="0"/>
              </a:rPr>
              <a:t>Get</a:t>
            </a:r>
            <a:r>
              <a:rPr lang="id-ID" sz="1266" dirty="0">
                <a:solidFill>
                  <a:schemeClr val="bg1">
                    <a:lumMod val="65000"/>
                  </a:schemeClr>
                </a:solidFill>
                <a:latin typeface="+mn-lt"/>
                <a:ea typeface="Roboto Light" panose="02000000000000000000" pitchFamily="2" charset="0"/>
              </a:rPr>
              <a:t> Packaged</a:t>
            </a:r>
            <a:endParaRPr lang="en-US" sz="1266" dirty="0">
              <a:solidFill>
                <a:schemeClr val="accent2"/>
              </a:solidFill>
              <a:latin typeface="+mn-lt"/>
              <a:ea typeface="Roboto Light" panose="02000000000000000000" pitchFamily="2" charset="0"/>
            </a:endParaRPr>
          </a:p>
        </p:txBody>
      </p:sp>
      <p:sp>
        <p:nvSpPr>
          <p:cNvPr id="57" name="Rectangle 56"/>
          <p:cNvSpPr/>
          <p:nvPr/>
        </p:nvSpPr>
        <p:spPr>
          <a:xfrm rot="16200000">
            <a:off x="6044547" y="5456221"/>
            <a:ext cx="450331" cy="47776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8" name="Rectangle 57"/>
          <p:cNvSpPr/>
          <p:nvPr/>
        </p:nvSpPr>
        <p:spPr>
          <a:xfrm rot="16200000">
            <a:off x="9340834" y="5624491"/>
            <a:ext cx="450331" cy="477760"/>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9" name="文本框 58"/>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60" name="文本框 59"/>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218471253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5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150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par>
                                <p:cTn id="11" presetID="10" presetClass="entr" presetSubtype="0" fill="hold" nodeType="withEffect">
                                  <p:stCondLst>
                                    <p:cond delay="150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par>
                                <p:cTn id="14" presetID="53" presetClass="entr" presetSubtype="16" fill="hold" nodeType="withEffect">
                                  <p:stCondLst>
                                    <p:cond delay="200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53" presetClass="entr" presetSubtype="16" fill="hold" nodeType="withEffect">
                                  <p:stCondLst>
                                    <p:cond delay="200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nodeType="withEffect">
                                  <p:stCondLst>
                                    <p:cond delay="200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2500"/>
                            </p:stCondLst>
                            <p:childTnLst>
                              <p:par>
                                <p:cTn id="30" presetID="37" presetClass="entr" presetSubtype="0" fill="hold" grpId="0"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fade">
                                      <p:cBhvr>
                                        <p:cTn id="32" dur="1000"/>
                                        <p:tgtEl>
                                          <p:spTgt spid="48"/>
                                        </p:tgtEl>
                                      </p:cBhvr>
                                    </p:animEffect>
                                    <p:anim calcmode="lin" valueType="num">
                                      <p:cBhvr>
                                        <p:cTn id="33" dur="1000" fill="hold"/>
                                        <p:tgtEl>
                                          <p:spTgt spid="48"/>
                                        </p:tgtEl>
                                        <p:attrNameLst>
                                          <p:attrName>ppt_x</p:attrName>
                                        </p:attrNameLst>
                                      </p:cBhvr>
                                      <p:tavLst>
                                        <p:tav tm="0">
                                          <p:val>
                                            <p:strVal val="#ppt_x"/>
                                          </p:val>
                                        </p:tav>
                                        <p:tav tm="100000">
                                          <p:val>
                                            <p:strVal val="#ppt_x"/>
                                          </p:val>
                                        </p:tav>
                                      </p:tavLst>
                                    </p:anim>
                                    <p:anim calcmode="lin" valueType="num">
                                      <p:cBhvr>
                                        <p:cTn id="34" dur="900" decel="100000" fill="hold"/>
                                        <p:tgtEl>
                                          <p:spTgt spid="48"/>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48"/>
                                        </p:tgtEl>
                                        <p:attrNameLst>
                                          <p:attrName>ppt_y</p:attrName>
                                        </p:attrNameLst>
                                      </p:cBhvr>
                                      <p:tavLst>
                                        <p:tav tm="0">
                                          <p:val>
                                            <p:strVal val="#ppt_y-.03"/>
                                          </p:val>
                                        </p:tav>
                                        <p:tav tm="100000">
                                          <p:val>
                                            <p:strVal val="#ppt_y"/>
                                          </p:val>
                                        </p:tav>
                                      </p:tavLst>
                                    </p:anim>
                                  </p:childTnLst>
                                </p:cTn>
                              </p:par>
                            </p:childTnLst>
                          </p:cTn>
                        </p:par>
                        <p:par>
                          <p:cTn id="36" fill="hold">
                            <p:stCondLst>
                              <p:cond delay="3500"/>
                            </p:stCondLst>
                            <p:childTnLst>
                              <p:par>
                                <p:cTn id="37" presetID="37" presetClass="entr" presetSubtype="0" fill="hold" grpId="0" nodeType="after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1000"/>
                                        <p:tgtEl>
                                          <p:spTgt spid="57"/>
                                        </p:tgtEl>
                                      </p:cBhvr>
                                    </p:animEffect>
                                    <p:anim calcmode="lin" valueType="num">
                                      <p:cBhvr>
                                        <p:cTn id="40" dur="1000" fill="hold"/>
                                        <p:tgtEl>
                                          <p:spTgt spid="57"/>
                                        </p:tgtEl>
                                        <p:attrNameLst>
                                          <p:attrName>ppt_x</p:attrName>
                                        </p:attrNameLst>
                                      </p:cBhvr>
                                      <p:tavLst>
                                        <p:tav tm="0">
                                          <p:val>
                                            <p:strVal val="#ppt_x"/>
                                          </p:val>
                                        </p:tav>
                                        <p:tav tm="100000">
                                          <p:val>
                                            <p:strVal val="#ppt_x"/>
                                          </p:val>
                                        </p:tav>
                                      </p:tavLst>
                                    </p:anim>
                                    <p:anim calcmode="lin" valueType="num">
                                      <p:cBhvr>
                                        <p:cTn id="41" dur="900" decel="100000" fill="hold"/>
                                        <p:tgtEl>
                                          <p:spTgt spid="57"/>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57"/>
                                        </p:tgtEl>
                                        <p:attrNameLst>
                                          <p:attrName>ppt_y</p:attrName>
                                        </p:attrNameLst>
                                      </p:cBhvr>
                                      <p:tavLst>
                                        <p:tav tm="0">
                                          <p:val>
                                            <p:strVal val="#ppt_y-.03"/>
                                          </p:val>
                                        </p:tav>
                                        <p:tav tm="100000">
                                          <p:val>
                                            <p:strVal val="#ppt_y"/>
                                          </p:val>
                                        </p:tav>
                                      </p:tavLst>
                                    </p:anim>
                                  </p:childTnLst>
                                </p:cTn>
                              </p:par>
                            </p:childTnLst>
                          </p:cTn>
                        </p:par>
                        <p:par>
                          <p:cTn id="43" fill="hold">
                            <p:stCondLst>
                              <p:cond delay="4500"/>
                            </p:stCondLst>
                            <p:childTnLst>
                              <p:par>
                                <p:cTn id="44" presetID="37" presetClass="entr" presetSubtype="0" fill="hold" grpId="0" nodeType="after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fade">
                                      <p:cBhvr>
                                        <p:cTn id="46" dur="1000"/>
                                        <p:tgtEl>
                                          <p:spTgt spid="58"/>
                                        </p:tgtEl>
                                      </p:cBhvr>
                                    </p:animEffect>
                                    <p:anim calcmode="lin" valueType="num">
                                      <p:cBhvr>
                                        <p:cTn id="47" dur="1000" fill="hold"/>
                                        <p:tgtEl>
                                          <p:spTgt spid="58"/>
                                        </p:tgtEl>
                                        <p:attrNameLst>
                                          <p:attrName>ppt_x</p:attrName>
                                        </p:attrNameLst>
                                      </p:cBhvr>
                                      <p:tavLst>
                                        <p:tav tm="0">
                                          <p:val>
                                            <p:strVal val="#ppt_x"/>
                                          </p:val>
                                        </p:tav>
                                        <p:tav tm="100000">
                                          <p:val>
                                            <p:strVal val="#ppt_x"/>
                                          </p:val>
                                        </p:tav>
                                      </p:tavLst>
                                    </p:anim>
                                    <p:anim calcmode="lin" valueType="num">
                                      <p:cBhvr>
                                        <p:cTn id="48" dur="900" decel="100000" fill="hold"/>
                                        <p:tgtEl>
                                          <p:spTgt spid="58"/>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58"/>
                                        </p:tgtEl>
                                        <p:attrNameLst>
                                          <p:attrName>ppt_y</p:attrName>
                                        </p:attrNameLst>
                                      </p:cBhvr>
                                      <p:tavLst>
                                        <p:tav tm="0">
                                          <p:val>
                                            <p:strVal val="#ppt_y-.03"/>
                                          </p:val>
                                        </p:tav>
                                        <p:tav tm="100000">
                                          <p:val>
                                            <p:strVal val="#ppt_y"/>
                                          </p:val>
                                        </p:tav>
                                      </p:tavLst>
                                    </p:anim>
                                  </p:childTnLst>
                                </p:cTn>
                              </p:par>
                              <p:par>
                                <p:cTn id="50" presetID="53" presetClass="entr" presetSubtype="16" fill="hold" grpId="0" nodeType="withEffect">
                                  <p:stCondLst>
                                    <p:cond delay="1000"/>
                                  </p:stCondLst>
                                  <p:childTnLst>
                                    <p:set>
                                      <p:cBhvr>
                                        <p:cTn id="51" dur="1" fill="hold">
                                          <p:stCondLst>
                                            <p:cond delay="0"/>
                                          </p:stCondLst>
                                        </p:cTn>
                                        <p:tgtEl>
                                          <p:spTgt spid="51"/>
                                        </p:tgtEl>
                                        <p:attrNameLst>
                                          <p:attrName>style.visibility</p:attrName>
                                        </p:attrNameLst>
                                      </p:cBhvr>
                                      <p:to>
                                        <p:strVal val="visible"/>
                                      </p:to>
                                    </p:set>
                                    <p:anim calcmode="lin" valueType="num">
                                      <p:cBhvr>
                                        <p:cTn id="52" dur="500" fill="hold"/>
                                        <p:tgtEl>
                                          <p:spTgt spid="51"/>
                                        </p:tgtEl>
                                        <p:attrNameLst>
                                          <p:attrName>ppt_w</p:attrName>
                                        </p:attrNameLst>
                                      </p:cBhvr>
                                      <p:tavLst>
                                        <p:tav tm="0">
                                          <p:val>
                                            <p:fltVal val="0"/>
                                          </p:val>
                                        </p:tav>
                                        <p:tav tm="100000">
                                          <p:val>
                                            <p:strVal val="#ppt_w"/>
                                          </p:val>
                                        </p:tav>
                                      </p:tavLst>
                                    </p:anim>
                                    <p:anim calcmode="lin" valueType="num">
                                      <p:cBhvr>
                                        <p:cTn id="53" dur="500" fill="hold"/>
                                        <p:tgtEl>
                                          <p:spTgt spid="51"/>
                                        </p:tgtEl>
                                        <p:attrNameLst>
                                          <p:attrName>ppt_h</p:attrName>
                                        </p:attrNameLst>
                                      </p:cBhvr>
                                      <p:tavLst>
                                        <p:tav tm="0">
                                          <p:val>
                                            <p:fltVal val="0"/>
                                          </p:val>
                                        </p:tav>
                                        <p:tav tm="100000">
                                          <p:val>
                                            <p:strVal val="#ppt_h"/>
                                          </p:val>
                                        </p:tav>
                                      </p:tavLst>
                                    </p:anim>
                                    <p:animEffect transition="in" filter="fade">
                                      <p:cBhvr>
                                        <p:cTn id="54" dur="500"/>
                                        <p:tgtEl>
                                          <p:spTgt spid="51"/>
                                        </p:tgtEl>
                                      </p:cBhvr>
                                    </p:animEffect>
                                  </p:childTnLst>
                                </p:cTn>
                              </p:par>
                              <p:par>
                                <p:cTn id="55" presetID="53" presetClass="entr" presetSubtype="16" fill="hold" grpId="0" nodeType="withEffect">
                                  <p:stCondLst>
                                    <p:cond delay="1500"/>
                                  </p:stCondLst>
                                  <p:childTnLst>
                                    <p:set>
                                      <p:cBhvr>
                                        <p:cTn id="56" dur="1" fill="hold">
                                          <p:stCondLst>
                                            <p:cond delay="0"/>
                                          </p:stCondLst>
                                        </p:cTn>
                                        <p:tgtEl>
                                          <p:spTgt spid="52"/>
                                        </p:tgtEl>
                                        <p:attrNameLst>
                                          <p:attrName>style.visibility</p:attrName>
                                        </p:attrNameLst>
                                      </p:cBhvr>
                                      <p:to>
                                        <p:strVal val="visible"/>
                                      </p:to>
                                    </p:set>
                                    <p:anim calcmode="lin" valueType="num">
                                      <p:cBhvr>
                                        <p:cTn id="57" dur="500" fill="hold"/>
                                        <p:tgtEl>
                                          <p:spTgt spid="52"/>
                                        </p:tgtEl>
                                        <p:attrNameLst>
                                          <p:attrName>ppt_w</p:attrName>
                                        </p:attrNameLst>
                                      </p:cBhvr>
                                      <p:tavLst>
                                        <p:tav tm="0">
                                          <p:val>
                                            <p:fltVal val="0"/>
                                          </p:val>
                                        </p:tav>
                                        <p:tav tm="100000">
                                          <p:val>
                                            <p:strVal val="#ppt_w"/>
                                          </p:val>
                                        </p:tav>
                                      </p:tavLst>
                                    </p:anim>
                                    <p:anim calcmode="lin" valueType="num">
                                      <p:cBhvr>
                                        <p:cTn id="58" dur="500" fill="hold"/>
                                        <p:tgtEl>
                                          <p:spTgt spid="52"/>
                                        </p:tgtEl>
                                        <p:attrNameLst>
                                          <p:attrName>ppt_h</p:attrName>
                                        </p:attrNameLst>
                                      </p:cBhvr>
                                      <p:tavLst>
                                        <p:tav tm="0">
                                          <p:val>
                                            <p:fltVal val="0"/>
                                          </p:val>
                                        </p:tav>
                                        <p:tav tm="100000">
                                          <p:val>
                                            <p:strVal val="#ppt_h"/>
                                          </p:val>
                                        </p:tav>
                                      </p:tavLst>
                                    </p:anim>
                                    <p:animEffect transition="in" filter="fade">
                                      <p:cBhvr>
                                        <p:cTn id="59" dur="500"/>
                                        <p:tgtEl>
                                          <p:spTgt spid="52"/>
                                        </p:tgtEl>
                                      </p:cBhvr>
                                    </p:animEffect>
                                  </p:childTnLst>
                                </p:cTn>
                              </p:par>
                              <p:par>
                                <p:cTn id="60" presetID="53" presetClass="entr" presetSubtype="16" fill="hold" grpId="0" nodeType="withEffect">
                                  <p:stCondLst>
                                    <p:cond delay="2000"/>
                                  </p:stCondLst>
                                  <p:childTnLst>
                                    <p:set>
                                      <p:cBhvr>
                                        <p:cTn id="61" dur="1" fill="hold">
                                          <p:stCondLst>
                                            <p:cond delay="0"/>
                                          </p:stCondLst>
                                        </p:cTn>
                                        <p:tgtEl>
                                          <p:spTgt spid="53"/>
                                        </p:tgtEl>
                                        <p:attrNameLst>
                                          <p:attrName>style.visibility</p:attrName>
                                        </p:attrNameLst>
                                      </p:cBhvr>
                                      <p:to>
                                        <p:strVal val="visible"/>
                                      </p:to>
                                    </p:set>
                                    <p:anim calcmode="lin" valueType="num">
                                      <p:cBhvr>
                                        <p:cTn id="62" dur="500" fill="hold"/>
                                        <p:tgtEl>
                                          <p:spTgt spid="53"/>
                                        </p:tgtEl>
                                        <p:attrNameLst>
                                          <p:attrName>ppt_w</p:attrName>
                                        </p:attrNameLst>
                                      </p:cBhvr>
                                      <p:tavLst>
                                        <p:tav tm="0">
                                          <p:val>
                                            <p:fltVal val="0"/>
                                          </p:val>
                                        </p:tav>
                                        <p:tav tm="100000">
                                          <p:val>
                                            <p:strVal val="#ppt_w"/>
                                          </p:val>
                                        </p:tav>
                                      </p:tavLst>
                                    </p:anim>
                                    <p:anim calcmode="lin" valueType="num">
                                      <p:cBhvr>
                                        <p:cTn id="63" dur="500" fill="hold"/>
                                        <p:tgtEl>
                                          <p:spTgt spid="53"/>
                                        </p:tgtEl>
                                        <p:attrNameLst>
                                          <p:attrName>ppt_h</p:attrName>
                                        </p:attrNameLst>
                                      </p:cBhvr>
                                      <p:tavLst>
                                        <p:tav tm="0">
                                          <p:val>
                                            <p:fltVal val="0"/>
                                          </p:val>
                                        </p:tav>
                                        <p:tav tm="100000">
                                          <p:val>
                                            <p:strVal val="#ppt_h"/>
                                          </p:val>
                                        </p:tav>
                                      </p:tavLst>
                                    </p:anim>
                                    <p:animEffect transition="in" filter="fade">
                                      <p:cBhvr>
                                        <p:cTn id="64" dur="500"/>
                                        <p:tgtEl>
                                          <p:spTgt spid="53"/>
                                        </p:tgtEl>
                                      </p:cBhvr>
                                    </p:animEffect>
                                  </p:childTnLst>
                                </p:cTn>
                              </p:par>
                              <p:par>
                                <p:cTn id="65" presetID="22" presetClass="entr" presetSubtype="4" fill="hold" grpId="0" nodeType="withEffect">
                                  <p:stCondLst>
                                    <p:cond delay="500"/>
                                  </p:stCondLst>
                                  <p:childTnLst>
                                    <p:set>
                                      <p:cBhvr>
                                        <p:cTn id="66" dur="1" fill="hold">
                                          <p:stCondLst>
                                            <p:cond delay="0"/>
                                          </p:stCondLst>
                                        </p:cTn>
                                        <p:tgtEl>
                                          <p:spTgt spid="54"/>
                                        </p:tgtEl>
                                        <p:attrNameLst>
                                          <p:attrName>style.visibility</p:attrName>
                                        </p:attrNameLst>
                                      </p:cBhvr>
                                      <p:to>
                                        <p:strVal val="visible"/>
                                      </p:to>
                                    </p:set>
                                    <p:animEffect transition="in" filter="wipe(down)">
                                      <p:cBhvr>
                                        <p:cTn id="67" dur="1000"/>
                                        <p:tgtEl>
                                          <p:spTgt spid="54"/>
                                        </p:tgtEl>
                                      </p:cBhvr>
                                    </p:animEffect>
                                  </p:childTnLst>
                                </p:cTn>
                              </p:par>
                              <p:par>
                                <p:cTn id="68" presetID="22" presetClass="entr" presetSubtype="4" fill="hold" grpId="0" nodeType="withEffect">
                                  <p:stCondLst>
                                    <p:cond delay="500"/>
                                  </p:stCondLst>
                                  <p:childTnLst>
                                    <p:set>
                                      <p:cBhvr>
                                        <p:cTn id="69" dur="1" fill="hold">
                                          <p:stCondLst>
                                            <p:cond delay="0"/>
                                          </p:stCondLst>
                                        </p:cTn>
                                        <p:tgtEl>
                                          <p:spTgt spid="55"/>
                                        </p:tgtEl>
                                        <p:attrNameLst>
                                          <p:attrName>style.visibility</p:attrName>
                                        </p:attrNameLst>
                                      </p:cBhvr>
                                      <p:to>
                                        <p:strVal val="visible"/>
                                      </p:to>
                                    </p:set>
                                    <p:animEffect transition="in" filter="wipe(down)">
                                      <p:cBhvr>
                                        <p:cTn id="70" dur="1000"/>
                                        <p:tgtEl>
                                          <p:spTgt spid="55"/>
                                        </p:tgtEl>
                                      </p:cBhvr>
                                    </p:animEffect>
                                  </p:childTnLst>
                                </p:cTn>
                              </p:par>
                              <p:par>
                                <p:cTn id="71" presetID="22" presetClass="entr" presetSubtype="4" fill="hold" grpId="0" nodeType="withEffect">
                                  <p:stCondLst>
                                    <p:cond delay="500"/>
                                  </p:stCondLst>
                                  <p:childTnLst>
                                    <p:set>
                                      <p:cBhvr>
                                        <p:cTn id="72" dur="1" fill="hold">
                                          <p:stCondLst>
                                            <p:cond delay="0"/>
                                          </p:stCondLst>
                                        </p:cTn>
                                        <p:tgtEl>
                                          <p:spTgt spid="56"/>
                                        </p:tgtEl>
                                        <p:attrNameLst>
                                          <p:attrName>style.visibility</p:attrName>
                                        </p:attrNameLst>
                                      </p:cBhvr>
                                      <p:to>
                                        <p:strVal val="visible"/>
                                      </p:to>
                                    </p:set>
                                    <p:animEffect transition="in" filter="wipe(down)">
                                      <p:cBhvr>
                                        <p:cTn id="73" dur="1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1" grpId="0" animBg="1"/>
      <p:bldP spid="52" grpId="0" animBg="1"/>
      <p:bldP spid="53" grpId="0" animBg="1"/>
      <p:bldP spid="54" grpId="0"/>
      <p:bldP spid="55" grpId="0"/>
      <p:bldP spid="56" grpId="0"/>
      <p:bldP spid="57" grpId="0" animBg="1"/>
      <p:bldP spid="5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3" y="1891628"/>
            <a:ext cx="5681516" cy="22786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69"/>
          <p:cNvSpPr>
            <a:spLocks noChangeArrowheads="1"/>
          </p:cNvSpPr>
          <p:nvPr/>
        </p:nvSpPr>
        <p:spPr bwMode="auto">
          <a:xfrm>
            <a:off x="6861080" y="1886047"/>
            <a:ext cx="301672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800" b="1">
                <a:solidFill>
                  <a:schemeClr val="accent1"/>
                </a:solidFill>
                <a:latin typeface="Arial" panose="020B0604020202020204" pitchFamily="34" charset="0"/>
                <a:ea typeface="微软雅黑" pitchFamily="34" charset="-122"/>
                <a:sym typeface="Arial" panose="020B0604020202020204" pitchFamily="34" charset="0"/>
              </a:rPr>
              <a:t>年度工作概述</a:t>
            </a:r>
            <a:endParaRPr lang="en-US" altLang="zh-CN" sz="2800" b="1">
              <a:solidFill>
                <a:schemeClr val="accent1"/>
              </a:solidFill>
              <a:latin typeface="Arial" panose="020B0604020202020204" pitchFamily="34" charset="0"/>
              <a:ea typeface="微软雅黑" pitchFamily="34" charset="-122"/>
              <a:sym typeface="Arial" panose="020B0604020202020204" pitchFamily="34" charset="0"/>
            </a:endParaRPr>
          </a:p>
          <a:p>
            <a:r>
              <a:rPr lang="en-US" altLang="zh-CN" sz="1600" b="1">
                <a:solidFill>
                  <a:schemeClr val="accent1"/>
                </a:solidFill>
                <a:latin typeface="Arial" panose="020B0604020202020204" pitchFamily="34" charset="0"/>
                <a:ea typeface="微软雅黑" panose="020B0503020204020204" pitchFamily="34" charset="-122"/>
                <a:sym typeface="Arial" panose="020B0604020202020204" pitchFamily="34" charset="0"/>
              </a:rPr>
              <a:t>CLICK </a:t>
            </a:r>
            <a:r>
              <a:rPr lang="en-US" altLang="zh-CN" sz="16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TO ADD CAPTION TEXT</a:t>
            </a:r>
            <a:endParaRPr lang="zh-CN" altLang="en-US" sz="1600" b="1">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72"/>
          <p:cNvSpPr>
            <a:spLocks noChangeArrowheads="1"/>
          </p:cNvSpPr>
          <p:nvPr/>
        </p:nvSpPr>
        <p:spPr bwMode="auto">
          <a:xfrm>
            <a:off x="2975028" y="3311748"/>
            <a:ext cx="2330766" cy="738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en-US" sz="4799"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32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73"/>
          <p:cNvSpPr>
            <a:spLocks noChangeArrowheads="1"/>
          </p:cNvSpPr>
          <p:nvPr/>
        </p:nvSpPr>
        <p:spPr bwMode="auto">
          <a:xfrm>
            <a:off x="3011897" y="2042570"/>
            <a:ext cx="2257028" cy="1354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8799" b="1">
                <a:solidFill>
                  <a:schemeClr val="bg1"/>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799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直接连接符 74"/>
          <p:cNvSpPr>
            <a:spLocks noChangeShapeType="1"/>
          </p:cNvSpPr>
          <p:nvPr/>
        </p:nvSpPr>
        <p:spPr bwMode="auto">
          <a:xfrm>
            <a:off x="6271473" y="1886046"/>
            <a:ext cx="0" cy="3953897"/>
          </a:xfrm>
          <a:prstGeom prst="line">
            <a:avLst/>
          </a:prstGeom>
          <a:noFill/>
          <a:ln w="12700" cap="flat" cmpd="sng">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69"/>
          <p:cNvSpPr>
            <a:spLocks noChangeArrowheads="1"/>
          </p:cNvSpPr>
          <p:nvPr/>
        </p:nvSpPr>
        <p:spPr bwMode="auto">
          <a:xfrm>
            <a:off x="6861080" y="3009098"/>
            <a:ext cx="301672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800" b="1">
                <a:solidFill>
                  <a:schemeClr val="accent2"/>
                </a:solidFill>
                <a:latin typeface="Arial" panose="020B0604020202020204" pitchFamily="34" charset="0"/>
                <a:ea typeface="微软雅黑" pitchFamily="34" charset="-122"/>
                <a:sym typeface="Arial" panose="020B0604020202020204" pitchFamily="34" charset="0"/>
              </a:rPr>
              <a:t>工作完成情况</a:t>
            </a:r>
            <a:endParaRPr lang="en-US" altLang="zh-CN" sz="2800" b="1">
              <a:solidFill>
                <a:schemeClr val="accent2"/>
              </a:solidFill>
              <a:latin typeface="Arial" panose="020B0604020202020204" pitchFamily="34" charset="0"/>
              <a:ea typeface="微软雅黑" pitchFamily="34" charset="-122"/>
              <a:sym typeface="Arial" panose="020B0604020202020204" pitchFamily="34" charset="0"/>
            </a:endParaRPr>
          </a:p>
          <a:p>
            <a:r>
              <a:rPr lang="en-US" altLang="zh-CN" sz="1600" b="1">
                <a:solidFill>
                  <a:schemeClr val="accent2"/>
                </a:solidFill>
                <a:latin typeface="Arial" panose="020B0604020202020204" pitchFamily="34" charset="0"/>
                <a:ea typeface="微软雅黑" panose="020B0503020204020204" pitchFamily="34" charset="-122"/>
                <a:sym typeface="Arial" panose="020B0604020202020204" pitchFamily="34" charset="0"/>
              </a:rPr>
              <a:t>CLICK </a:t>
            </a:r>
            <a:r>
              <a:rPr lang="en-US" altLang="zh-CN" sz="16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TO ADD CAPTION TEXT</a:t>
            </a:r>
            <a:endParaRPr lang="zh-CN" altLang="en-US" sz="1600" b="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69"/>
          <p:cNvSpPr>
            <a:spLocks noChangeArrowheads="1"/>
          </p:cNvSpPr>
          <p:nvPr/>
        </p:nvSpPr>
        <p:spPr bwMode="auto">
          <a:xfrm>
            <a:off x="6861080" y="4132150"/>
            <a:ext cx="301672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800" b="1">
                <a:solidFill>
                  <a:schemeClr val="accent3"/>
                </a:solidFill>
                <a:latin typeface="Arial" panose="020B0604020202020204" pitchFamily="34" charset="0"/>
                <a:ea typeface="微软雅黑" pitchFamily="34" charset="-122"/>
                <a:sym typeface="Arial" panose="020B0604020202020204" pitchFamily="34" charset="0"/>
              </a:rPr>
              <a:t>成功项目展示</a:t>
            </a:r>
            <a:endParaRPr lang="en-US" altLang="zh-CN" sz="2800" b="1">
              <a:solidFill>
                <a:schemeClr val="accent3"/>
              </a:solidFill>
              <a:latin typeface="Arial" panose="020B0604020202020204" pitchFamily="34" charset="0"/>
              <a:ea typeface="微软雅黑" pitchFamily="34" charset="-122"/>
              <a:sym typeface="Arial" panose="020B0604020202020204" pitchFamily="34" charset="0"/>
            </a:endParaRPr>
          </a:p>
          <a:p>
            <a:r>
              <a:rPr lang="en-US" altLang="zh-CN" sz="1600" b="1">
                <a:solidFill>
                  <a:schemeClr val="accent3"/>
                </a:solidFill>
                <a:latin typeface="Arial" panose="020B0604020202020204" pitchFamily="34" charset="0"/>
                <a:ea typeface="微软雅黑" panose="020B0503020204020204" pitchFamily="34" charset="-122"/>
                <a:sym typeface="Arial" panose="020B0604020202020204" pitchFamily="34" charset="0"/>
              </a:rPr>
              <a:t>CLICK </a:t>
            </a:r>
            <a:r>
              <a:rPr lang="en-US" altLang="zh-CN" sz="1600" b="1" dirty="0">
                <a:solidFill>
                  <a:schemeClr val="accent3"/>
                </a:solidFill>
                <a:latin typeface="Arial" panose="020B0604020202020204" pitchFamily="34" charset="0"/>
                <a:ea typeface="微软雅黑" panose="020B0503020204020204" pitchFamily="34" charset="-122"/>
                <a:sym typeface="Arial" panose="020B0604020202020204" pitchFamily="34" charset="0"/>
              </a:rPr>
              <a:t>TO ADD CAPTION TEXT</a:t>
            </a:r>
            <a:endParaRPr lang="zh-CN" altLang="en-US" sz="1600" b="1">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69"/>
          <p:cNvSpPr>
            <a:spLocks noChangeArrowheads="1"/>
          </p:cNvSpPr>
          <p:nvPr/>
        </p:nvSpPr>
        <p:spPr bwMode="auto">
          <a:xfrm>
            <a:off x="6861080" y="5255201"/>
            <a:ext cx="301672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800" b="1">
                <a:solidFill>
                  <a:schemeClr val="accent4"/>
                </a:solidFill>
                <a:latin typeface="Arial" panose="020B0604020202020204" pitchFamily="34" charset="0"/>
                <a:ea typeface="微软雅黑" pitchFamily="34" charset="-122"/>
                <a:sym typeface="Arial" panose="020B0604020202020204" pitchFamily="34" charset="0"/>
              </a:rPr>
              <a:t>明年工作计划</a:t>
            </a:r>
            <a:endParaRPr lang="en-US" altLang="zh-CN" sz="2800" b="1">
              <a:solidFill>
                <a:schemeClr val="accent4"/>
              </a:solidFill>
              <a:latin typeface="Arial" panose="020B0604020202020204" pitchFamily="34" charset="0"/>
              <a:ea typeface="微软雅黑" pitchFamily="34" charset="-122"/>
              <a:sym typeface="Arial" panose="020B0604020202020204" pitchFamily="34" charset="0"/>
            </a:endParaRPr>
          </a:p>
          <a:p>
            <a:r>
              <a:rPr lang="en-US" altLang="zh-CN" sz="1600" b="1">
                <a:solidFill>
                  <a:schemeClr val="accent4"/>
                </a:solidFill>
                <a:latin typeface="Arial" panose="020B0604020202020204" pitchFamily="34" charset="0"/>
                <a:ea typeface="微软雅黑" panose="020B0503020204020204" pitchFamily="34" charset="-122"/>
                <a:sym typeface="Arial" panose="020B0604020202020204" pitchFamily="34" charset="0"/>
              </a:rPr>
              <a:t>CLICK </a:t>
            </a:r>
            <a:r>
              <a:rPr lang="en-US" altLang="zh-CN" sz="1600" b="1" dirty="0">
                <a:solidFill>
                  <a:schemeClr val="accent4"/>
                </a:solidFill>
                <a:latin typeface="Arial" panose="020B0604020202020204" pitchFamily="34" charset="0"/>
                <a:ea typeface="微软雅黑" panose="020B0503020204020204" pitchFamily="34" charset="-122"/>
                <a:sym typeface="Arial" panose="020B0604020202020204" pitchFamily="34" charset="0"/>
              </a:rPr>
              <a:t>TO ADD CAPTION TEXT</a:t>
            </a:r>
            <a:endParaRPr lang="zh-CN" altLang="en-US" sz="1600" b="1">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61061689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1000" fill="hold"/>
                                        <p:tgtEl>
                                          <p:spTgt spid="4"/>
                                        </p:tgtEl>
                                        <p:attrNameLst>
                                          <p:attrName>ppt_x</p:attrName>
                                        </p:attrNameLst>
                                      </p:cBhvr>
                                      <p:tavLst>
                                        <p:tav tm="0">
                                          <p:val>
                                            <p:strVal val="1+#ppt_w/2"/>
                                          </p:val>
                                        </p:tav>
                                        <p:tav tm="100000">
                                          <p:val>
                                            <p:strVal val="#ppt_x"/>
                                          </p:val>
                                        </p:tav>
                                      </p:tavLst>
                                    </p:anim>
                                    <p:anim calcmode="lin" valueType="num">
                                      <p:cBhvr additive="base">
                                        <p:cTn id="29"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1000" fill="hold"/>
                                        <p:tgtEl>
                                          <p:spTgt spid="19"/>
                                        </p:tgtEl>
                                        <p:attrNameLst>
                                          <p:attrName>ppt_x</p:attrName>
                                        </p:attrNameLst>
                                      </p:cBhvr>
                                      <p:tavLst>
                                        <p:tav tm="0">
                                          <p:val>
                                            <p:strVal val="1+#ppt_w/2"/>
                                          </p:val>
                                        </p:tav>
                                        <p:tav tm="100000">
                                          <p:val>
                                            <p:strVal val="#ppt_x"/>
                                          </p:val>
                                        </p:tav>
                                      </p:tavLst>
                                    </p:anim>
                                    <p:anim calcmode="lin" valueType="num">
                                      <p:cBhvr additive="base">
                                        <p:cTn id="35" dur="10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1000" fill="hold"/>
                                        <p:tgtEl>
                                          <p:spTgt spid="20"/>
                                        </p:tgtEl>
                                        <p:attrNameLst>
                                          <p:attrName>ppt_x</p:attrName>
                                        </p:attrNameLst>
                                      </p:cBhvr>
                                      <p:tavLst>
                                        <p:tav tm="0">
                                          <p:val>
                                            <p:strVal val="1+#ppt_w/2"/>
                                          </p:val>
                                        </p:tav>
                                        <p:tav tm="100000">
                                          <p:val>
                                            <p:strVal val="#ppt_x"/>
                                          </p:val>
                                        </p:tav>
                                      </p:tavLst>
                                    </p:anim>
                                    <p:anim calcmode="lin" valueType="num">
                                      <p:cBhvr additive="base">
                                        <p:cTn id="41" dur="10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2" fill="hold" grpId="0" nodeType="click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additive="base">
                                        <p:cTn id="46" dur="1000" fill="hold"/>
                                        <p:tgtEl>
                                          <p:spTgt spid="21"/>
                                        </p:tgtEl>
                                        <p:attrNameLst>
                                          <p:attrName>ppt_x</p:attrName>
                                        </p:attrNameLst>
                                      </p:cBhvr>
                                      <p:tavLst>
                                        <p:tav tm="0">
                                          <p:val>
                                            <p:strVal val="1+#ppt_w/2"/>
                                          </p:val>
                                        </p:tav>
                                        <p:tav tm="100000">
                                          <p:val>
                                            <p:strVal val="#ppt_x"/>
                                          </p:val>
                                        </p:tav>
                                      </p:tavLst>
                                    </p:anim>
                                    <p:anim calcmode="lin" valueType="num">
                                      <p:cBhvr additive="base">
                                        <p:cTn id="47" dur="10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7" grpId="0"/>
      <p:bldP spid="8" grpId="0"/>
      <p:bldP spid="9" grpId="0" animBg="1"/>
      <p:bldP spid="19" grpId="0"/>
      <p:bldP spid="20" grpId="0"/>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51856" y="6579169"/>
            <a:ext cx="548358" cy="287130"/>
          </a:xfrm>
          <a:prstGeom prst="rect">
            <a:avLst/>
          </a:prstGeom>
          <a:noFill/>
        </p:spPr>
        <p:txBody>
          <a:bodyPr wrap="square" rtlCol="0">
            <a:spAutoFit/>
          </a:bodyPr>
          <a:lstStyle/>
          <a:p>
            <a:fld id="{F3C5028F-8D3B-45CC-A1ED-22F09E87F5E5}" type="slidenum">
              <a:rPr lang="id-ID" sz="1266">
                <a:solidFill>
                  <a:schemeClr val="bg1"/>
                </a:solidFill>
              </a:rPr>
              <a:t>20</a:t>
            </a:fld>
            <a:endParaRPr lang="id-ID" sz="1266" dirty="0">
              <a:solidFill>
                <a:schemeClr val="bg1"/>
              </a:solidFill>
            </a:endParaRPr>
          </a:p>
        </p:txBody>
      </p:sp>
      <p:sp>
        <p:nvSpPr>
          <p:cNvPr id="25" name="Rectangle 24"/>
          <p:cNvSpPr/>
          <p:nvPr/>
        </p:nvSpPr>
        <p:spPr>
          <a:xfrm>
            <a:off x="5370690" y="2256155"/>
            <a:ext cx="2142977" cy="41760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Rectangle 26"/>
          <p:cNvSpPr/>
          <p:nvPr/>
        </p:nvSpPr>
        <p:spPr>
          <a:xfrm rot="5400000">
            <a:off x="2146110" y="1172738"/>
            <a:ext cx="2047463" cy="42143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8" name="Rectangle 27"/>
          <p:cNvSpPr/>
          <p:nvPr/>
        </p:nvSpPr>
        <p:spPr>
          <a:xfrm rot="5400000">
            <a:off x="8715130" y="1172738"/>
            <a:ext cx="2047465" cy="42143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0" name="Rectangle 29"/>
          <p:cNvSpPr/>
          <p:nvPr/>
        </p:nvSpPr>
        <p:spPr>
          <a:xfrm rot="5400000">
            <a:off x="2146639" y="3320419"/>
            <a:ext cx="2046403" cy="42143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1" name="Rectangle 30"/>
          <p:cNvSpPr/>
          <p:nvPr/>
        </p:nvSpPr>
        <p:spPr>
          <a:xfrm rot="5400000">
            <a:off x="8715660" y="3320424"/>
            <a:ext cx="2046403" cy="42143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4" name="Rectangle 33"/>
          <p:cNvSpPr/>
          <p:nvPr/>
        </p:nvSpPr>
        <p:spPr>
          <a:xfrm>
            <a:off x="5492894" y="2256158"/>
            <a:ext cx="1898333" cy="1898333"/>
          </a:xfrm>
          <a:prstGeom prst="rect">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6" name="Rectangle 35"/>
          <p:cNvSpPr/>
          <p:nvPr/>
        </p:nvSpPr>
        <p:spPr>
          <a:xfrm>
            <a:off x="1213965" y="2256157"/>
            <a:ext cx="1898333" cy="1898333"/>
          </a:xfrm>
          <a:prstGeom prst="rect">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7" name="Rectangle 36"/>
          <p:cNvSpPr/>
          <p:nvPr/>
        </p:nvSpPr>
        <p:spPr>
          <a:xfrm>
            <a:off x="9800614" y="2256157"/>
            <a:ext cx="1898333" cy="1898333"/>
          </a:xfrm>
          <a:prstGeom prst="rect">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8" name="Rectangle 37"/>
          <p:cNvSpPr/>
          <p:nvPr/>
        </p:nvSpPr>
        <p:spPr>
          <a:xfrm>
            <a:off x="3256203" y="4548300"/>
            <a:ext cx="1898333" cy="1898333"/>
          </a:xfrm>
          <a:prstGeom prst="rect">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9" name="Rectangle 38"/>
          <p:cNvSpPr/>
          <p:nvPr/>
        </p:nvSpPr>
        <p:spPr>
          <a:xfrm>
            <a:off x="7765324" y="4548299"/>
            <a:ext cx="1898333" cy="1898333"/>
          </a:xfrm>
          <a:prstGeom prst="rect">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0" name="Content Placeholder 2"/>
          <p:cNvSpPr txBox="1">
            <a:spLocks/>
          </p:cNvSpPr>
          <p:nvPr/>
        </p:nvSpPr>
        <p:spPr>
          <a:xfrm>
            <a:off x="3220390" y="2474849"/>
            <a:ext cx="1948541" cy="1679640"/>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id-ID" sz="1687" b="1" dirty="0">
                <a:solidFill>
                  <a:schemeClr val="bg1"/>
                </a:solidFill>
                <a:ea typeface="Roboto" panose="02000000000000000000" pitchFamily="2" charset="0"/>
                <a:cs typeface="Arial" panose="020B0604020202020204" pitchFamily="34" charset="0"/>
              </a:rPr>
              <a:t>Jhon Sanusi</a:t>
            </a:r>
          </a:p>
          <a:p>
            <a:pPr algn="l"/>
            <a:r>
              <a:rPr lang="en-US" sz="1160" dirty="0">
                <a:solidFill>
                  <a:schemeClr val="bg1"/>
                </a:solidFill>
                <a:ea typeface="Roboto" panose="02000000000000000000" pitchFamily="2" charset="0"/>
                <a:cs typeface="Arial" panose="020B0604020202020204" pitchFamily="34" charset="0"/>
              </a:rPr>
              <a:t>It was </a:t>
            </a:r>
            <a:r>
              <a:rPr lang="en-US" sz="1160" dirty="0" err="1">
                <a:solidFill>
                  <a:schemeClr val="bg1"/>
                </a:solidFill>
                <a:ea typeface="Roboto" panose="02000000000000000000" pitchFamily="2" charset="0"/>
                <a:cs typeface="Arial" panose="020B0604020202020204" pitchFamily="34" charset="0"/>
              </a:rPr>
              <a:t>popularised</a:t>
            </a:r>
            <a:r>
              <a:rPr lang="en-US" sz="1160" dirty="0">
                <a:solidFill>
                  <a:schemeClr val="bg1"/>
                </a:solidFill>
                <a:ea typeface="Roboto" panose="02000000000000000000" pitchFamily="2" charset="0"/>
                <a:cs typeface="Arial" panose="020B0604020202020204" pitchFamily="34" charset="0"/>
              </a:rPr>
              <a:t> in the 1960s with the release of </a:t>
            </a:r>
            <a:r>
              <a:rPr lang="en-US" sz="1160" dirty="0" err="1">
                <a:solidFill>
                  <a:schemeClr val="bg1"/>
                </a:solidFill>
                <a:ea typeface="Roboto" panose="02000000000000000000" pitchFamily="2" charset="0"/>
                <a:cs typeface="Arial" panose="020B0604020202020204" pitchFamily="34" charset="0"/>
              </a:rPr>
              <a:t>Letraset</a:t>
            </a:r>
            <a:r>
              <a:rPr lang="en-US" sz="1160" dirty="0">
                <a:solidFill>
                  <a:schemeClr val="bg1"/>
                </a:solidFill>
                <a:ea typeface="Roboto" panose="02000000000000000000" pitchFamily="2" charset="0"/>
                <a:cs typeface="Arial" panose="020B0604020202020204" pitchFamily="34" charset="0"/>
              </a:rPr>
              <a:t> sheets containing Lorem Ipsum passages, and more recently with desktop</a:t>
            </a:r>
            <a:r>
              <a:rPr lang="id-ID" sz="1160" dirty="0">
                <a:solidFill>
                  <a:schemeClr val="bg1"/>
                </a:solidFill>
                <a:ea typeface="Roboto" panose="02000000000000000000" pitchFamily="2" charset="0"/>
                <a:cs typeface="Arial" panose="020B0604020202020204" pitchFamily="34" charset="0"/>
              </a:rPr>
              <a:t>.</a:t>
            </a:r>
          </a:p>
          <a:p>
            <a:pPr algn="l"/>
            <a:r>
              <a:rPr lang="id-ID" sz="1160" dirty="0">
                <a:solidFill>
                  <a:schemeClr val="bg1"/>
                </a:solidFill>
                <a:ea typeface="Roboto" panose="02000000000000000000" pitchFamily="2" charset="0"/>
                <a:cs typeface="Arial" panose="020B0604020202020204" pitchFamily="34" charset="0"/>
              </a:rPr>
              <a:t>Marketing 1</a:t>
            </a:r>
            <a:endParaRPr lang="en-US" sz="1160" dirty="0">
              <a:solidFill>
                <a:schemeClr val="bg1"/>
              </a:solidFill>
              <a:ea typeface="Roboto" panose="02000000000000000000" pitchFamily="2" charset="0"/>
              <a:cs typeface="Arial" panose="020B0604020202020204" pitchFamily="34" charset="0"/>
            </a:endParaRPr>
          </a:p>
        </p:txBody>
      </p:sp>
      <p:sp>
        <p:nvSpPr>
          <p:cNvPr id="41" name="Content Placeholder 2"/>
          <p:cNvSpPr txBox="1">
            <a:spLocks/>
          </p:cNvSpPr>
          <p:nvPr/>
        </p:nvSpPr>
        <p:spPr>
          <a:xfrm>
            <a:off x="7734027" y="2474849"/>
            <a:ext cx="1948541" cy="1679640"/>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id-ID" sz="1687" b="1" dirty="0">
                <a:solidFill>
                  <a:schemeClr val="bg1"/>
                </a:solidFill>
                <a:ea typeface="Roboto" panose="02000000000000000000" pitchFamily="2" charset="0"/>
                <a:cs typeface="Arial" panose="020B0604020202020204" pitchFamily="34" charset="0"/>
              </a:rPr>
              <a:t>Boran Picex</a:t>
            </a:r>
          </a:p>
          <a:p>
            <a:r>
              <a:rPr lang="en-US" sz="1160" dirty="0">
                <a:solidFill>
                  <a:schemeClr val="bg1"/>
                </a:solidFill>
                <a:ea typeface="Roboto" panose="02000000000000000000" pitchFamily="2" charset="0"/>
                <a:cs typeface="Arial" panose="020B0604020202020204" pitchFamily="34" charset="0"/>
              </a:rPr>
              <a:t>It was </a:t>
            </a:r>
            <a:r>
              <a:rPr lang="en-US" sz="1160" dirty="0" err="1">
                <a:solidFill>
                  <a:schemeClr val="bg1"/>
                </a:solidFill>
                <a:ea typeface="Roboto" panose="02000000000000000000" pitchFamily="2" charset="0"/>
                <a:cs typeface="Arial" panose="020B0604020202020204" pitchFamily="34" charset="0"/>
              </a:rPr>
              <a:t>popularised</a:t>
            </a:r>
            <a:r>
              <a:rPr lang="en-US" sz="1160" dirty="0">
                <a:solidFill>
                  <a:schemeClr val="bg1"/>
                </a:solidFill>
                <a:ea typeface="Roboto" panose="02000000000000000000" pitchFamily="2" charset="0"/>
                <a:cs typeface="Arial" panose="020B0604020202020204" pitchFamily="34" charset="0"/>
              </a:rPr>
              <a:t> in the 1960s with the release of </a:t>
            </a:r>
            <a:r>
              <a:rPr lang="en-US" sz="1160" dirty="0" err="1">
                <a:solidFill>
                  <a:schemeClr val="bg1"/>
                </a:solidFill>
                <a:ea typeface="Roboto" panose="02000000000000000000" pitchFamily="2" charset="0"/>
                <a:cs typeface="Arial" panose="020B0604020202020204" pitchFamily="34" charset="0"/>
              </a:rPr>
              <a:t>Letraset</a:t>
            </a:r>
            <a:r>
              <a:rPr lang="en-US" sz="1160" dirty="0">
                <a:solidFill>
                  <a:schemeClr val="bg1"/>
                </a:solidFill>
                <a:ea typeface="Roboto" panose="02000000000000000000" pitchFamily="2" charset="0"/>
                <a:cs typeface="Arial" panose="020B0604020202020204" pitchFamily="34" charset="0"/>
              </a:rPr>
              <a:t> sheets containing Lorem Ipsum passages, and more recently with desktop</a:t>
            </a:r>
            <a:r>
              <a:rPr lang="id-ID" sz="1160" dirty="0">
                <a:solidFill>
                  <a:schemeClr val="bg1"/>
                </a:solidFill>
                <a:ea typeface="Roboto" panose="02000000000000000000" pitchFamily="2" charset="0"/>
                <a:cs typeface="Arial" panose="020B0604020202020204" pitchFamily="34" charset="0"/>
              </a:rPr>
              <a:t>.</a:t>
            </a:r>
          </a:p>
          <a:p>
            <a:r>
              <a:rPr lang="id-ID" sz="1160" dirty="0">
                <a:solidFill>
                  <a:schemeClr val="bg1"/>
                </a:solidFill>
                <a:ea typeface="Roboto" panose="02000000000000000000" pitchFamily="2" charset="0"/>
                <a:cs typeface="Arial" panose="020B0604020202020204" pitchFamily="34" charset="0"/>
              </a:rPr>
              <a:t>Marketing 2</a:t>
            </a:r>
            <a:endParaRPr lang="en-US" sz="1160" dirty="0">
              <a:solidFill>
                <a:schemeClr val="bg1"/>
              </a:solidFill>
              <a:ea typeface="Roboto" panose="02000000000000000000" pitchFamily="2" charset="0"/>
              <a:cs typeface="Arial" panose="020B0604020202020204" pitchFamily="34" charset="0"/>
            </a:endParaRPr>
          </a:p>
        </p:txBody>
      </p:sp>
      <p:sp>
        <p:nvSpPr>
          <p:cNvPr id="42" name="Content Placeholder 2"/>
          <p:cNvSpPr txBox="1">
            <a:spLocks/>
          </p:cNvSpPr>
          <p:nvPr/>
        </p:nvSpPr>
        <p:spPr>
          <a:xfrm>
            <a:off x="9780565" y="4657646"/>
            <a:ext cx="1948541" cy="1679640"/>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id-ID" sz="1687" b="1" dirty="0">
                <a:solidFill>
                  <a:schemeClr val="bg1"/>
                </a:solidFill>
                <a:ea typeface="Roboto" panose="02000000000000000000" pitchFamily="2" charset="0"/>
                <a:cs typeface="Arial" panose="020B0604020202020204" pitchFamily="34" charset="0"/>
              </a:rPr>
              <a:t>Rafael Maritibo</a:t>
            </a:r>
          </a:p>
          <a:p>
            <a:pPr algn="l"/>
            <a:r>
              <a:rPr lang="en-US" sz="1160" dirty="0">
                <a:solidFill>
                  <a:schemeClr val="bg1"/>
                </a:solidFill>
                <a:ea typeface="Roboto" panose="02000000000000000000" pitchFamily="2" charset="0"/>
                <a:cs typeface="Arial" panose="020B0604020202020204" pitchFamily="34" charset="0"/>
              </a:rPr>
              <a:t>It was </a:t>
            </a:r>
            <a:r>
              <a:rPr lang="en-US" sz="1160" dirty="0" err="1">
                <a:solidFill>
                  <a:schemeClr val="bg1"/>
                </a:solidFill>
                <a:ea typeface="Roboto" panose="02000000000000000000" pitchFamily="2" charset="0"/>
                <a:cs typeface="Arial" panose="020B0604020202020204" pitchFamily="34" charset="0"/>
              </a:rPr>
              <a:t>popularised</a:t>
            </a:r>
            <a:r>
              <a:rPr lang="en-US" sz="1160" dirty="0">
                <a:solidFill>
                  <a:schemeClr val="bg1"/>
                </a:solidFill>
                <a:ea typeface="Roboto" panose="02000000000000000000" pitchFamily="2" charset="0"/>
                <a:cs typeface="Arial" panose="020B0604020202020204" pitchFamily="34" charset="0"/>
              </a:rPr>
              <a:t> in the 1960s with the release of </a:t>
            </a:r>
            <a:r>
              <a:rPr lang="en-US" sz="1160" dirty="0" err="1">
                <a:solidFill>
                  <a:schemeClr val="bg1"/>
                </a:solidFill>
                <a:ea typeface="Roboto" panose="02000000000000000000" pitchFamily="2" charset="0"/>
                <a:cs typeface="Arial" panose="020B0604020202020204" pitchFamily="34" charset="0"/>
              </a:rPr>
              <a:t>Letraset</a:t>
            </a:r>
            <a:r>
              <a:rPr lang="en-US" sz="1160" dirty="0">
                <a:solidFill>
                  <a:schemeClr val="bg1"/>
                </a:solidFill>
                <a:ea typeface="Roboto" panose="02000000000000000000" pitchFamily="2" charset="0"/>
                <a:cs typeface="Arial" panose="020B0604020202020204" pitchFamily="34" charset="0"/>
              </a:rPr>
              <a:t> sheets containing Lorem Ipsum passages, and more recently with desktop</a:t>
            </a:r>
            <a:r>
              <a:rPr lang="id-ID" sz="1160" dirty="0">
                <a:solidFill>
                  <a:schemeClr val="bg1"/>
                </a:solidFill>
                <a:ea typeface="Roboto" panose="02000000000000000000" pitchFamily="2" charset="0"/>
                <a:cs typeface="Arial" panose="020B0604020202020204" pitchFamily="34" charset="0"/>
              </a:rPr>
              <a:t>.</a:t>
            </a:r>
          </a:p>
          <a:p>
            <a:pPr algn="l"/>
            <a:r>
              <a:rPr lang="id-ID" sz="1160" dirty="0">
                <a:solidFill>
                  <a:schemeClr val="bg1"/>
                </a:solidFill>
                <a:ea typeface="Roboto" panose="02000000000000000000" pitchFamily="2" charset="0"/>
                <a:cs typeface="Arial" panose="020B0604020202020204" pitchFamily="34" charset="0"/>
              </a:rPr>
              <a:t>Marketing 4</a:t>
            </a:r>
            <a:endParaRPr lang="en-US" sz="1160" dirty="0">
              <a:solidFill>
                <a:schemeClr val="bg1"/>
              </a:solidFill>
              <a:ea typeface="Roboto" panose="02000000000000000000" pitchFamily="2" charset="0"/>
              <a:cs typeface="Arial" panose="020B0604020202020204" pitchFamily="34" charset="0"/>
            </a:endParaRPr>
          </a:p>
        </p:txBody>
      </p:sp>
      <p:sp>
        <p:nvSpPr>
          <p:cNvPr id="43" name="Content Placeholder 2"/>
          <p:cNvSpPr txBox="1">
            <a:spLocks/>
          </p:cNvSpPr>
          <p:nvPr/>
        </p:nvSpPr>
        <p:spPr>
          <a:xfrm>
            <a:off x="1185177" y="4657646"/>
            <a:ext cx="1948541" cy="1679640"/>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id-ID" sz="1687" b="1" dirty="0">
                <a:solidFill>
                  <a:schemeClr val="bg1"/>
                </a:solidFill>
                <a:ea typeface="Roboto" panose="02000000000000000000" pitchFamily="2" charset="0"/>
                <a:cs typeface="Arial" panose="020B0604020202020204" pitchFamily="34" charset="0"/>
              </a:rPr>
              <a:t>Mad Kribo</a:t>
            </a:r>
          </a:p>
          <a:p>
            <a:r>
              <a:rPr lang="en-US" sz="1160" dirty="0">
                <a:solidFill>
                  <a:schemeClr val="bg1"/>
                </a:solidFill>
                <a:ea typeface="Roboto" panose="02000000000000000000" pitchFamily="2" charset="0"/>
                <a:cs typeface="Arial" panose="020B0604020202020204" pitchFamily="34" charset="0"/>
              </a:rPr>
              <a:t>It was </a:t>
            </a:r>
            <a:r>
              <a:rPr lang="en-US" sz="1160" dirty="0" err="1">
                <a:solidFill>
                  <a:schemeClr val="bg1"/>
                </a:solidFill>
                <a:ea typeface="Roboto" panose="02000000000000000000" pitchFamily="2" charset="0"/>
                <a:cs typeface="Arial" panose="020B0604020202020204" pitchFamily="34" charset="0"/>
              </a:rPr>
              <a:t>popularised</a:t>
            </a:r>
            <a:r>
              <a:rPr lang="en-US" sz="1160" dirty="0">
                <a:solidFill>
                  <a:schemeClr val="bg1"/>
                </a:solidFill>
                <a:ea typeface="Roboto" panose="02000000000000000000" pitchFamily="2" charset="0"/>
                <a:cs typeface="Arial" panose="020B0604020202020204" pitchFamily="34" charset="0"/>
              </a:rPr>
              <a:t> in the 1960s with the release of </a:t>
            </a:r>
            <a:r>
              <a:rPr lang="en-US" sz="1160" dirty="0" err="1">
                <a:solidFill>
                  <a:schemeClr val="bg1"/>
                </a:solidFill>
                <a:ea typeface="Roboto" panose="02000000000000000000" pitchFamily="2" charset="0"/>
                <a:cs typeface="Arial" panose="020B0604020202020204" pitchFamily="34" charset="0"/>
              </a:rPr>
              <a:t>Letraset</a:t>
            </a:r>
            <a:r>
              <a:rPr lang="en-US" sz="1160" dirty="0">
                <a:solidFill>
                  <a:schemeClr val="bg1"/>
                </a:solidFill>
                <a:ea typeface="Roboto" panose="02000000000000000000" pitchFamily="2" charset="0"/>
                <a:cs typeface="Arial" panose="020B0604020202020204" pitchFamily="34" charset="0"/>
              </a:rPr>
              <a:t> sheets containing Lorem Ipsum passages, and more recently with desktop</a:t>
            </a:r>
            <a:r>
              <a:rPr lang="id-ID" sz="1160" dirty="0">
                <a:solidFill>
                  <a:schemeClr val="bg1"/>
                </a:solidFill>
                <a:ea typeface="Roboto" panose="02000000000000000000" pitchFamily="2" charset="0"/>
                <a:cs typeface="Arial" panose="020B0604020202020204" pitchFamily="34" charset="0"/>
              </a:rPr>
              <a:t>.</a:t>
            </a:r>
          </a:p>
          <a:p>
            <a:r>
              <a:rPr lang="id-ID" sz="1160" dirty="0">
                <a:solidFill>
                  <a:schemeClr val="bg1"/>
                </a:solidFill>
                <a:ea typeface="Roboto" panose="02000000000000000000" pitchFamily="2" charset="0"/>
                <a:cs typeface="Arial" panose="020B0604020202020204" pitchFamily="34" charset="0"/>
              </a:rPr>
              <a:t>Marketing 3</a:t>
            </a:r>
            <a:endParaRPr lang="en-US" sz="1160" dirty="0">
              <a:solidFill>
                <a:schemeClr val="bg1"/>
              </a:solidFill>
              <a:ea typeface="Roboto" panose="02000000000000000000" pitchFamily="2" charset="0"/>
              <a:cs typeface="Arial" panose="020B0604020202020204" pitchFamily="34" charset="0"/>
            </a:endParaRPr>
          </a:p>
        </p:txBody>
      </p:sp>
      <p:sp>
        <p:nvSpPr>
          <p:cNvPr id="44" name="Content Placeholder 2"/>
          <p:cNvSpPr txBox="1">
            <a:spLocks/>
          </p:cNvSpPr>
          <p:nvPr/>
        </p:nvSpPr>
        <p:spPr>
          <a:xfrm>
            <a:off x="5467790" y="4657646"/>
            <a:ext cx="1948541" cy="1679640"/>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id-ID" sz="1687" b="1" dirty="0">
                <a:solidFill>
                  <a:schemeClr val="bg1"/>
                </a:solidFill>
                <a:ea typeface="Roboto" panose="02000000000000000000" pitchFamily="2" charset="0"/>
                <a:cs typeface="Arial" panose="020B0604020202020204" pitchFamily="34" charset="0"/>
              </a:rPr>
              <a:t>Leontin Carso</a:t>
            </a:r>
          </a:p>
          <a:p>
            <a:pPr algn="ctr"/>
            <a:r>
              <a:rPr lang="en-US" sz="1160" dirty="0">
                <a:solidFill>
                  <a:schemeClr val="bg1"/>
                </a:solidFill>
                <a:ea typeface="Roboto" panose="02000000000000000000" pitchFamily="2" charset="0"/>
                <a:cs typeface="Arial" panose="020B0604020202020204" pitchFamily="34" charset="0"/>
              </a:rPr>
              <a:t>It was </a:t>
            </a:r>
            <a:r>
              <a:rPr lang="en-US" sz="1160" dirty="0" err="1">
                <a:solidFill>
                  <a:schemeClr val="bg1"/>
                </a:solidFill>
                <a:ea typeface="Roboto" panose="02000000000000000000" pitchFamily="2" charset="0"/>
                <a:cs typeface="Arial" panose="020B0604020202020204" pitchFamily="34" charset="0"/>
              </a:rPr>
              <a:t>popularised</a:t>
            </a:r>
            <a:r>
              <a:rPr lang="en-US" sz="1160" dirty="0">
                <a:solidFill>
                  <a:schemeClr val="bg1"/>
                </a:solidFill>
                <a:ea typeface="Roboto" panose="02000000000000000000" pitchFamily="2" charset="0"/>
                <a:cs typeface="Arial" panose="020B0604020202020204" pitchFamily="34" charset="0"/>
              </a:rPr>
              <a:t> in the 1960s with the release of </a:t>
            </a:r>
            <a:r>
              <a:rPr lang="en-US" sz="1160" dirty="0" err="1">
                <a:solidFill>
                  <a:schemeClr val="bg1"/>
                </a:solidFill>
                <a:ea typeface="Roboto" panose="02000000000000000000" pitchFamily="2" charset="0"/>
                <a:cs typeface="Arial" panose="020B0604020202020204" pitchFamily="34" charset="0"/>
              </a:rPr>
              <a:t>Letraset</a:t>
            </a:r>
            <a:r>
              <a:rPr lang="en-US" sz="1160" dirty="0">
                <a:solidFill>
                  <a:schemeClr val="bg1"/>
                </a:solidFill>
                <a:ea typeface="Roboto" panose="02000000000000000000" pitchFamily="2" charset="0"/>
                <a:cs typeface="Arial" panose="020B0604020202020204" pitchFamily="34" charset="0"/>
              </a:rPr>
              <a:t> sheets containing Lorem Ipsum passages, and more recently with desktop</a:t>
            </a:r>
            <a:r>
              <a:rPr lang="id-ID" sz="1160" dirty="0">
                <a:solidFill>
                  <a:schemeClr val="bg1"/>
                </a:solidFill>
                <a:ea typeface="Roboto" panose="02000000000000000000" pitchFamily="2" charset="0"/>
                <a:cs typeface="Arial" panose="020B0604020202020204" pitchFamily="34" charset="0"/>
              </a:rPr>
              <a:t>.</a:t>
            </a:r>
          </a:p>
          <a:p>
            <a:pPr algn="ctr"/>
            <a:r>
              <a:rPr lang="id-ID" sz="1160" dirty="0">
                <a:solidFill>
                  <a:schemeClr val="bg1"/>
                </a:solidFill>
                <a:ea typeface="Roboto" panose="02000000000000000000" pitchFamily="2" charset="0"/>
                <a:cs typeface="Arial" panose="020B0604020202020204" pitchFamily="34" charset="0"/>
              </a:rPr>
              <a:t>Head Marketing</a:t>
            </a:r>
            <a:endParaRPr lang="en-US" sz="1160" dirty="0">
              <a:solidFill>
                <a:schemeClr val="bg1"/>
              </a:solidFill>
              <a:ea typeface="Roboto" panose="02000000000000000000" pitchFamily="2" charset="0"/>
              <a:cs typeface="Arial" panose="020B0604020202020204" pitchFamily="34" charset="0"/>
            </a:endParaRPr>
          </a:p>
        </p:txBody>
      </p:sp>
      <p:grpSp>
        <p:nvGrpSpPr>
          <p:cNvPr id="45" name="Group 44"/>
          <p:cNvGrpSpPr>
            <a:grpSpLocks noChangeAspect="1"/>
          </p:cNvGrpSpPr>
          <p:nvPr/>
        </p:nvGrpSpPr>
        <p:grpSpPr>
          <a:xfrm>
            <a:off x="1521063" y="3844292"/>
            <a:ext cx="1276767" cy="251477"/>
            <a:chOff x="5516605" y="5734353"/>
            <a:chExt cx="1395170" cy="274797"/>
          </a:xfrm>
        </p:grpSpPr>
        <p:sp>
          <p:nvSpPr>
            <p:cNvPr id="46" name="Oval 45"/>
            <p:cNvSpPr>
              <a:spLocks noChangeAspect="1"/>
            </p:cNvSpPr>
            <p:nvPr/>
          </p:nvSpPr>
          <p:spPr>
            <a:xfrm>
              <a:off x="5516605" y="5748729"/>
              <a:ext cx="252000" cy="252000"/>
            </a:xfrm>
            <a:prstGeom prst="ellipse">
              <a:avLst/>
            </a:prstGeom>
            <a:solidFill>
              <a:schemeClr val="accent1"/>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47" name="Oval 46"/>
            <p:cNvSpPr>
              <a:spLocks noChangeAspect="1"/>
            </p:cNvSpPr>
            <p:nvPr/>
          </p:nvSpPr>
          <p:spPr>
            <a:xfrm>
              <a:off x="5800092" y="5748729"/>
              <a:ext cx="252000" cy="252000"/>
            </a:xfrm>
            <a:prstGeom prst="ellipse">
              <a:avLst/>
            </a:prstGeom>
            <a:solidFill>
              <a:schemeClr val="accent2"/>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48" name="Oval 47"/>
            <p:cNvSpPr>
              <a:spLocks noChangeAspect="1"/>
            </p:cNvSpPr>
            <p:nvPr/>
          </p:nvSpPr>
          <p:spPr>
            <a:xfrm>
              <a:off x="6088038" y="5748729"/>
              <a:ext cx="252000" cy="252000"/>
            </a:xfrm>
            <a:prstGeom prst="ellipse">
              <a:avLst/>
            </a:prstGeom>
            <a:solidFill>
              <a:schemeClr val="accent3"/>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49" name="Oval 48"/>
            <p:cNvSpPr>
              <a:spLocks noChangeAspect="1"/>
            </p:cNvSpPr>
            <p:nvPr/>
          </p:nvSpPr>
          <p:spPr>
            <a:xfrm>
              <a:off x="6375984" y="5748729"/>
              <a:ext cx="252000" cy="252000"/>
            </a:xfrm>
            <a:prstGeom prst="ellipse">
              <a:avLst/>
            </a:prstGeom>
            <a:solidFill>
              <a:schemeClr val="accent4"/>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50" name="Oval 49"/>
            <p:cNvSpPr>
              <a:spLocks noChangeAspect="1"/>
            </p:cNvSpPr>
            <p:nvPr/>
          </p:nvSpPr>
          <p:spPr>
            <a:xfrm>
              <a:off x="6659775" y="5748729"/>
              <a:ext cx="252000" cy="252000"/>
            </a:xfrm>
            <a:prstGeom prst="ellipse">
              <a:avLst/>
            </a:prstGeom>
            <a:solidFill>
              <a:schemeClr val="accent5"/>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51" name="TextBox 50"/>
            <p:cNvSpPr txBox="1"/>
            <p:nvPr/>
          </p:nvSpPr>
          <p:spPr>
            <a:xfrm>
              <a:off x="5516606" y="5748643"/>
              <a:ext cx="263754"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52" name="TextBox 51"/>
            <p:cNvSpPr txBox="1"/>
            <p:nvPr/>
          </p:nvSpPr>
          <p:spPr>
            <a:xfrm>
              <a:off x="5809700" y="5734353"/>
              <a:ext cx="251999"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53" name="TextBox 52"/>
            <p:cNvSpPr txBox="1"/>
            <p:nvPr/>
          </p:nvSpPr>
          <p:spPr>
            <a:xfrm>
              <a:off x="6114079" y="5763156"/>
              <a:ext cx="24024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54" name="TextBox 53"/>
            <p:cNvSpPr txBox="1"/>
            <p:nvPr/>
          </p:nvSpPr>
          <p:spPr>
            <a:xfrm>
              <a:off x="6371829" y="5739120"/>
              <a:ext cx="25615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55" name="TextBox 54"/>
            <p:cNvSpPr txBox="1"/>
            <p:nvPr/>
          </p:nvSpPr>
          <p:spPr>
            <a:xfrm>
              <a:off x="6657545" y="5748640"/>
              <a:ext cx="254230"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grpSp>
      <p:grpSp>
        <p:nvGrpSpPr>
          <p:cNvPr id="56" name="Group 55"/>
          <p:cNvGrpSpPr>
            <a:grpSpLocks noChangeAspect="1"/>
          </p:cNvGrpSpPr>
          <p:nvPr/>
        </p:nvGrpSpPr>
        <p:grpSpPr>
          <a:xfrm>
            <a:off x="5803676" y="4306188"/>
            <a:ext cx="1276767" cy="251477"/>
            <a:chOff x="5516605" y="5734353"/>
            <a:chExt cx="1395170" cy="274797"/>
          </a:xfrm>
        </p:grpSpPr>
        <p:sp>
          <p:nvSpPr>
            <p:cNvPr id="57" name="Oval 56"/>
            <p:cNvSpPr>
              <a:spLocks noChangeAspect="1"/>
            </p:cNvSpPr>
            <p:nvPr/>
          </p:nvSpPr>
          <p:spPr>
            <a:xfrm>
              <a:off x="5516605" y="5748729"/>
              <a:ext cx="252000" cy="252000"/>
            </a:xfrm>
            <a:prstGeom prst="ellipse">
              <a:avLst/>
            </a:prstGeom>
            <a:solidFill>
              <a:schemeClr val="accent1"/>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58" name="Oval 57"/>
            <p:cNvSpPr>
              <a:spLocks noChangeAspect="1"/>
            </p:cNvSpPr>
            <p:nvPr/>
          </p:nvSpPr>
          <p:spPr>
            <a:xfrm>
              <a:off x="5800092" y="5748729"/>
              <a:ext cx="252000" cy="252000"/>
            </a:xfrm>
            <a:prstGeom prst="ellipse">
              <a:avLst/>
            </a:prstGeom>
            <a:solidFill>
              <a:schemeClr val="accent2"/>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59" name="Oval 58"/>
            <p:cNvSpPr>
              <a:spLocks noChangeAspect="1"/>
            </p:cNvSpPr>
            <p:nvPr/>
          </p:nvSpPr>
          <p:spPr>
            <a:xfrm>
              <a:off x="6088038" y="5748729"/>
              <a:ext cx="252000" cy="252000"/>
            </a:xfrm>
            <a:prstGeom prst="ellipse">
              <a:avLst/>
            </a:prstGeom>
            <a:solidFill>
              <a:schemeClr val="accent3"/>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60" name="Oval 59"/>
            <p:cNvSpPr>
              <a:spLocks noChangeAspect="1"/>
            </p:cNvSpPr>
            <p:nvPr/>
          </p:nvSpPr>
          <p:spPr>
            <a:xfrm>
              <a:off x="6375984" y="5748729"/>
              <a:ext cx="252000" cy="252000"/>
            </a:xfrm>
            <a:prstGeom prst="ellipse">
              <a:avLst/>
            </a:prstGeom>
            <a:solidFill>
              <a:schemeClr val="accent4"/>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61" name="Oval 60"/>
            <p:cNvSpPr>
              <a:spLocks noChangeAspect="1"/>
            </p:cNvSpPr>
            <p:nvPr/>
          </p:nvSpPr>
          <p:spPr>
            <a:xfrm>
              <a:off x="6659775" y="5748729"/>
              <a:ext cx="252000" cy="252000"/>
            </a:xfrm>
            <a:prstGeom prst="ellipse">
              <a:avLst/>
            </a:prstGeom>
            <a:solidFill>
              <a:schemeClr val="accent5"/>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62" name="TextBox 61"/>
            <p:cNvSpPr txBox="1"/>
            <p:nvPr/>
          </p:nvSpPr>
          <p:spPr>
            <a:xfrm>
              <a:off x="5516606" y="5748643"/>
              <a:ext cx="263754"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63" name="TextBox 62"/>
            <p:cNvSpPr txBox="1"/>
            <p:nvPr/>
          </p:nvSpPr>
          <p:spPr>
            <a:xfrm>
              <a:off x="5809700" y="5734353"/>
              <a:ext cx="251999"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64" name="TextBox 63"/>
            <p:cNvSpPr txBox="1"/>
            <p:nvPr/>
          </p:nvSpPr>
          <p:spPr>
            <a:xfrm>
              <a:off x="6114079" y="5763156"/>
              <a:ext cx="24024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65" name="TextBox 64"/>
            <p:cNvSpPr txBox="1"/>
            <p:nvPr/>
          </p:nvSpPr>
          <p:spPr>
            <a:xfrm>
              <a:off x="6371829" y="5739120"/>
              <a:ext cx="25615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66" name="TextBox 65"/>
            <p:cNvSpPr txBox="1"/>
            <p:nvPr/>
          </p:nvSpPr>
          <p:spPr>
            <a:xfrm>
              <a:off x="6657545" y="5748640"/>
              <a:ext cx="254230"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grpSp>
      <p:grpSp>
        <p:nvGrpSpPr>
          <p:cNvPr id="67" name="Group 66"/>
          <p:cNvGrpSpPr>
            <a:grpSpLocks noChangeAspect="1"/>
          </p:cNvGrpSpPr>
          <p:nvPr/>
        </p:nvGrpSpPr>
        <p:grpSpPr>
          <a:xfrm>
            <a:off x="10111397" y="3844495"/>
            <a:ext cx="1276767" cy="251477"/>
            <a:chOff x="5516605" y="5734353"/>
            <a:chExt cx="1395170" cy="274797"/>
          </a:xfrm>
        </p:grpSpPr>
        <p:sp>
          <p:nvSpPr>
            <p:cNvPr id="68" name="Oval 67"/>
            <p:cNvSpPr>
              <a:spLocks noChangeAspect="1"/>
            </p:cNvSpPr>
            <p:nvPr/>
          </p:nvSpPr>
          <p:spPr>
            <a:xfrm>
              <a:off x="5516605" y="5748729"/>
              <a:ext cx="252000" cy="252000"/>
            </a:xfrm>
            <a:prstGeom prst="ellipse">
              <a:avLst/>
            </a:prstGeom>
            <a:solidFill>
              <a:schemeClr val="accent1"/>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69" name="Oval 68"/>
            <p:cNvSpPr>
              <a:spLocks noChangeAspect="1"/>
            </p:cNvSpPr>
            <p:nvPr/>
          </p:nvSpPr>
          <p:spPr>
            <a:xfrm>
              <a:off x="5800092" y="5748729"/>
              <a:ext cx="252000" cy="252000"/>
            </a:xfrm>
            <a:prstGeom prst="ellipse">
              <a:avLst/>
            </a:prstGeom>
            <a:solidFill>
              <a:schemeClr val="accent2"/>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70" name="Oval 69"/>
            <p:cNvSpPr>
              <a:spLocks noChangeAspect="1"/>
            </p:cNvSpPr>
            <p:nvPr/>
          </p:nvSpPr>
          <p:spPr>
            <a:xfrm>
              <a:off x="6088038" y="5748729"/>
              <a:ext cx="252000" cy="252000"/>
            </a:xfrm>
            <a:prstGeom prst="ellipse">
              <a:avLst/>
            </a:prstGeom>
            <a:solidFill>
              <a:schemeClr val="accent3"/>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71" name="Oval 70"/>
            <p:cNvSpPr>
              <a:spLocks noChangeAspect="1"/>
            </p:cNvSpPr>
            <p:nvPr/>
          </p:nvSpPr>
          <p:spPr>
            <a:xfrm>
              <a:off x="6375984" y="5748729"/>
              <a:ext cx="252000" cy="252000"/>
            </a:xfrm>
            <a:prstGeom prst="ellipse">
              <a:avLst/>
            </a:prstGeom>
            <a:solidFill>
              <a:schemeClr val="accent4"/>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72" name="Oval 71"/>
            <p:cNvSpPr>
              <a:spLocks noChangeAspect="1"/>
            </p:cNvSpPr>
            <p:nvPr/>
          </p:nvSpPr>
          <p:spPr>
            <a:xfrm>
              <a:off x="6659775" y="5748729"/>
              <a:ext cx="252000" cy="252000"/>
            </a:xfrm>
            <a:prstGeom prst="ellipse">
              <a:avLst/>
            </a:prstGeom>
            <a:solidFill>
              <a:schemeClr val="accent5"/>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73" name="TextBox 72"/>
            <p:cNvSpPr txBox="1"/>
            <p:nvPr/>
          </p:nvSpPr>
          <p:spPr>
            <a:xfrm>
              <a:off x="5516606" y="5748643"/>
              <a:ext cx="263754"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74" name="TextBox 73"/>
            <p:cNvSpPr txBox="1"/>
            <p:nvPr/>
          </p:nvSpPr>
          <p:spPr>
            <a:xfrm>
              <a:off x="5809700" y="5734353"/>
              <a:ext cx="251999"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75" name="TextBox 74"/>
            <p:cNvSpPr txBox="1"/>
            <p:nvPr/>
          </p:nvSpPr>
          <p:spPr>
            <a:xfrm>
              <a:off x="6114079" y="5763156"/>
              <a:ext cx="24024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76" name="TextBox 75"/>
            <p:cNvSpPr txBox="1"/>
            <p:nvPr/>
          </p:nvSpPr>
          <p:spPr>
            <a:xfrm>
              <a:off x="6371829" y="5739120"/>
              <a:ext cx="25615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77" name="TextBox 76"/>
            <p:cNvSpPr txBox="1"/>
            <p:nvPr/>
          </p:nvSpPr>
          <p:spPr>
            <a:xfrm>
              <a:off x="6657545" y="5748640"/>
              <a:ext cx="254230"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grpSp>
      <p:grpSp>
        <p:nvGrpSpPr>
          <p:cNvPr id="78" name="Group 77"/>
          <p:cNvGrpSpPr>
            <a:grpSpLocks noChangeAspect="1"/>
          </p:cNvGrpSpPr>
          <p:nvPr/>
        </p:nvGrpSpPr>
        <p:grpSpPr>
          <a:xfrm>
            <a:off x="3554946" y="6080782"/>
            <a:ext cx="1276767" cy="251477"/>
            <a:chOff x="5516605" y="5734353"/>
            <a:chExt cx="1395170" cy="274797"/>
          </a:xfrm>
        </p:grpSpPr>
        <p:sp>
          <p:nvSpPr>
            <p:cNvPr id="79" name="Oval 78"/>
            <p:cNvSpPr>
              <a:spLocks noChangeAspect="1"/>
            </p:cNvSpPr>
            <p:nvPr/>
          </p:nvSpPr>
          <p:spPr>
            <a:xfrm>
              <a:off x="5516605" y="5748729"/>
              <a:ext cx="252000" cy="252000"/>
            </a:xfrm>
            <a:prstGeom prst="ellipse">
              <a:avLst/>
            </a:prstGeom>
            <a:solidFill>
              <a:schemeClr val="accent1"/>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80" name="Oval 79"/>
            <p:cNvSpPr>
              <a:spLocks noChangeAspect="1"/>
            </p:cNvSpPr>
            <p:nvPr/>
          </p:nvSpPr>
          <p:spPr>
            <a:xfrm>
              <a:off x="5800092" y="5748729"/>
              <a:ext cx="252000" cy="252000"/>
            </a:xfrm>
            <a:prstGeom prst="ellipse">
              <a:avLst/>
            </a:prstGeom>
            <a:solidFill>
              <a:schemeClr val="accent2"/>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81" name="Oval 80"/>
            <p:cNvSpPr>
              <a:spLocks noChangeAspect="1"/>
            </p:cNvSpPr>
            <p:nvPr/>
          </p:nvSpPr>
          <p:spPr>
            <a:xfrm>
              <a:off x="6088038" y="5748729"/>
              <a:ext cx="252000" cy="252000"/>
            </a:xfrm>
            <a:prstGeom prst="ellipse">
              <a:avLst/>
            </a:prstGeom>
            <a:solidFill>
              <a:schemeClr val="accent3"/>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82" name="Oval 81"/>
            <p:cNvSpPr>
              <a:spLocks noChangeAspect="1"/>
            </p:cNvSpPr>
            <p:nvPr/>
          </p:nvSpPr>
          <p:spPr>
            <a:xfrm>
              <a:off x="6375984" y="5748729"/>
              <a:ext cx="252000" cy="252000"/>
            </a:xfrm>
            <a:prstGeom prst="ellipse">
              <a:avLst/>
            </a:prstGeom>
            <a:solidFill>
              <a:schemeClr val="accent4"/>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83" name="Oval 82"/>
            <p:cNvSpPr>
              <a:spLocks noChangeAspect="1"/>
            </p:cNvSpPr>
            <p:nvPr/>
          </p:nvSpPr>
          <p:spPr>
            <a:xfrm>
              <a:off x="6659775" y="5748729"/>
              <a:ext cx="252000" cy="252000"/>
            </a:xfrm>
            <a:prstGeom prst="ellipse">
              <a:avLst/>
            </a:prstGeom>
            <a:solidFill>
              <a:schemeClr val="accent5"/>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84" name="TextBox 83"/>
            <p:cNvSpPr txBox="1"/>
            <p:nvPr/>
          </p:nvSpPr>
          <p:spPr>
            <a:xfrm>
              <a:off x="5516606" y="5748643"/>
              <a:ext cx="263754"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85" name="TextBox 84"/>
            <p:cNvSpPr txBox="1"/>
            <p:nvPr/>
          </p:nvSpPr>
          <p:spPr>
            <a:xfrm>
              <a:off x="5809700" y="5734353"/>
              <a:ext cx="251999"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86" name="TextBox 85"/>
            <p:cNvSpPr txBox="1"/>
            <p:nvPr/>
          </p:nvSpPr>
          <p:spPr>
            <a:xfrm>
              <a:off x="6114079" y="5763156"/>
              <a:ext cx="24024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87" name="TextBox 86"/>
            <p:cNvSpPr txBox="1"/>
            <p:nvPr/>
          </p:nvSpPr>
          <p:spPr>
            <a:xfrm>
              <a:off x="6371829" y="5739120"/>
              <a:ext cx="25615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88" name="TextBox 87"/>
            <p:cNvSpPr txBox="1"/>
            <p:nvPr/>
          </p:nvSpPr>
          <p:spPr>
            <a:xfrm>
              <a:off x="6657545" y="5748640"/>
              <a:ext cx="254230"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grpSp>
      <p:grpSp>
        <p:nvGrpSpPr>
          <p:cNvPr id="89" name="Group 88"/>
          <p:cNvGrpSpPr>
            <a:grpSpLocks noChangeAspect="1"/>
          </p:cNvGrpSpPr>
          <p:nvPr/>
        </p:nvGrpSpPr>
        <p:grpSpPr>
          <a:xfrm>
            <a:off x="8069913" y="6077835"/>
            <a:ext cx="1276767" cy="251477"/>
            <a:chOff x="5516605" y="5734353"/>
            <a:chExt cx="1395170" cy="274797"/>
          </a:xfrm>
        </p:grpSpPr>
        <p:sp>
          <p:nvSpPr>
            <p:cNvPr id="90" name="Oval 89"/>
            <p:cNvSpPr>
              <a:spLocks noChangeAspect="1"/>
            </p:cNvSpPr>
            <p:nvPr/>
          </p:nvSpPr>
          <p:spPr>
            <a:xfrm>
              <a:off x="5516605" y="5748729"/>
              <a:ext cx="252000" cy="252000"/>
            </a:xfrm>
            <a:prstGeom prst="ellipse">
              <a:avLst/>
            </a:prstGeom>
            <a:solidFill>
              <a:schemeClr val="accent1"/>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91" name="Oval 90"/>
            <p:cNvSpPr>
              <a:spLocks noChangeAspect="1"/>
            </p:cNvSpPr>
            <p:nvPr/>
          </p:nvSpPr>
          <p:spPr>
            <a:xfrm>
              <a:off x="5800092" y="5748729"/>
              <a:ext cx="252000" cy="252000"/>
            </a:xfrm>
            <a:prstGeom prst="ellipse">
              <a:avLst/>
            </a:prstGeom>
            <a:solidFill>
              <a:schemeClr val="accent2"/>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92" name="Oval 91"/>
            <p:cNvSpPr>
              <a:spLocks noChangeAspect="1"/>
            </p:cNvSpPr>
            <p:nvPr/>
          </p:nvSpPr>
          <p:spPr>
            <a:xfrm>
              <a:off x="6088038" y="5748729"/>
              <a:ext cx="252000" cy="252000"/>
            </a:xfrm>
            <a:prstGeom prst="ellipse">
              <a:avLst/>
            </a:prstGeom>
            <a:solidFill>
              <a:schemeClr val="accent3"/>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93" name="Oval 92"/>
            <p:cNvSpPr>
              <a:spLocks noChangeAspect="1"/>
            </p:cNvSpPr>
            <p:nvPr/>
          </p:nvSpPr>
          <p:spPr>
            <a:xfrm>
              <a:off x="6375984" y="5748729"/>
              <a:ext cx="252000" cy="252000"/>
            </a:xfrm>
            <a:prstGeom prst="ellipse">
              <a:avLst/>
            </a:prstGeom>
            <a:solidFill>
              <a:schemeClr val="accent4"/>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94" name="Oval 93"/>
            <p:cNvSpPr>
              <a:spLocks noChangeAspect="1"/>
            </p:cNvSpPr>
            <p:nvPr/>
          </p:nvSpPr>
          <p:spPr>
            <a:xfrm>
              <a:off x="6659775" y="5748729"/>
              <a:ext cx="252000" cy="252000"/>
            </a:xfrm>
            <a:prstGeom prst="ellipse">
              <a:avLst/>
            </a:prstGeom>
            <a:solidFill>
              <a:schemeClr val="accent5"/>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95" name="TextBox 94"/>
            <p:cNvSpPr txBox="1"/>
            <p:nvPr/>
          </p:nvSpPr>
          <p:spPr>
            <a:xfrm>
              <a:off x="5516606" y="5748643"/>
              <a:ext cx="263754"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96" name="TextBox 95"/>
            <p:cNvSpPr txBox="1"/>
            <p:nvPr/>
          </p:nvSpPr>
          <p:spPr>
            <a:xfrm>
              <a:off x="5809700" y="5734353"/>
              <a:ext cx="251999"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97" name="TextBox 96"/>
            <p:cNvSpPr txBox="1"/>
            <p:nvPr/>
          </p:nvSpPr>
          <p:spPr>
            <a:xfrm>
              <a:off x="6114079" y="5763156"/>
              <a:ext cx="24024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98" name="TextBox 97"/>
            <p:cNvSpPr txBox="1"/>
            <p:nvPr/>
          </p:nvSpPr>
          <p:spPr>
            <a:xfrm>
              <a:off x="6371829" y="5739120"/>
              <a:ext cx="25615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99" name="TextBox 98"/>
            <p:cNvSpPr txBox="1"/>
            <p:nvPr/>
          </p:nvSpPr>
          <p:spPr>
            <a:xfrm>
              <a:off x="6657545" y="5748640"/>
              <a:ext cx="254230"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grpSp>
      <p:sp>
        <p:nvSpPr>
          <p:cNvPr id="100" name="文本框 99"/>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101" name="文本框 100"/>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293756478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1000"/>
                                        <p:tgtEl>
                                          <p:spTgt spid="25"/>
                                        </p:tgtEl>
                                      </p:cBhvr>
                                    </p:animEffect>
                                  </p:childTnLst>
                                </p:cTn>
                              </p:par>
                            </p:childTnLst>
                          </p:cTn>
                        </p:par>
                        <p:par>
                          <p:cTn id="8" fill="hold">
                            <p:stCondLst>
                              <p:cond delay="1000"/>
                            </p:stCondLst>
                            <p:childTnLst>
                              <p:par>
                                <p:cTn id="9" presetID="47"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1000"/>
                                        <p:tgtEl>
                                          <p:spTgt spid="34"/>
                                        </p:tgtEl>
                                      </p:cBhvr>
                                    </p:animEffect>
                                    <p:anim calcmode="lin" valueType="num">
                                      <p:cBhvr>
                                        <p:cTn id="12" dur="1000" fill="hold"/>
                                        <p:tgtEl>
                                          <p:spTgt spid="34"/>
                                        </p:tgtEl>
                                        <p:attrNameLst>
                                          <p:attrName>ppt_x</p:attrName>
                                        </p:attrNameLst>
                                      </p:cBhvr>
                                      <p:tavLst>
                                        <p:tav tm="0">
                                          <p:val>
                                            <p:strVal val="#ppt_x"/>
                                          </p:val>
                                        </p:tav>
                                        <p:tav tm="100000">
                                          <p:val>
                                            <p:strVal val="#ppt_x"/>
                                          </p:val>
                                        </p:tav>
                                      </p:tavLst>
                                    </p:anim>
                                    <p:anim calcmode="lin" valueType="num">
                                      <p:cBhvr>
                                        <p:cTn id="13" dur="1000" fill="hold"/>
                                        <p:tgtEl>
                                          <p:spTgt spid="34"/>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53" presetClass="entr" presetSubtype="16" fill="hold" nodeType="afterEffect">
                                  <p:stCondLst>
                                    <p:cond delay="0"/>
                                  </p:stCondLst>
                                  <p:childTnLst>
                                    <p:set>
                                      <p:cBhvr>
                                        <p:cTn id="16" dur="1" fill="hold">
                                          <p:stCondLst>
                                            <p:cond delay="0"/>
                                          </p:stCondLst>
                                        </p:cTn>
                                        <p:tgtEl>
                                          <p:spTgt spid="56"/>
                                        </p:tgtEl>
                                        <p:attrNameLst>
                                          <p:attrName>style.visibility</p:attrName>
                                        </p:attrNameLst>
                                      </p:cBhvr>
                                      <p:to>
                                        <p:strVal val="visible"/>
                                      </p:to>
                                    </p:set>
                                    <p:anim calcmode="lin" valueType="num">
                                      <p:cBhvr>
                                        <p:cTn id="17" dur="500" fill="hold"/>
                                        <p:tgtEl>
                                          <p:spTgt spid="56"/>
                                        </p:tgtEl>
                                        <p:attrNameLst>
                                          <p:attrName>ppt_w</p:attrName>
                                        </p:attrNameLst>
                                      </p:cBhvr>
                                      <p:tavLst>
                                        <p:tav tm="0">
                                          <p:val>
                                            <p:fltVal val="0"/>
                                          </p:val>
                                        </p:tav>
                                        <p:tav tm="100000">
                                          <p:val>
                                            <p:strVal val="#ppt_w"/>
                                          </p:val>
                                        </p:tav>
                                      </p:tavLst>
                                    </p:anim>
                                    <p:anim calcmode="lin" valueType="num">
                                      <p:cBhvr>
                                        <p:cTn id="18" dur="500" fill="hold"/>
                                        <p:tgtEl>
                                          <p:spTgt spid="56"/>
                                        </p:tgtEl>
                                        <p:attrNameLst>
                                          <p:attrName>ppt_h</p:attrName>
                                        </p:attrNameLst>
                                      </p:cBhvr>
                                      <p:tavLst>
                                        <p:tav tm="0">
                                          <p:val>
                                            <p:fltVal val="0"/>
                                          </p:val>
                                        </p:tav>
                                        <p:tav tm="100000">
                                          <p:val>
                                            <p:strVal val="#ppt_h"/>
                                          </p:val>
                                        </p:tav>
                                      </p:tavLst>
                                    </p:anim>
                                    <p:animEffect transition="in" filter="fade">
                                      <p:cBhvr>
                                        <p:cTn id="19" dur="500"/>
                                        <p:tgtEl>
                                          <p:spTgt spid="56"/>
                                        </p:tgtEl>
                                      </p:cBhvr>
                                    </p:animEffect>
                                  </p:childTnLst>
                                </p:cTn>
                              </p:par>
                            </p:childTnLst>
                          </p:cTn>
                        </p:par>
                        <p:par>
                          <p:cTn id="20" fill="hold">
                            <p:stCondLst>
                              <p:cond delay="2500"/>
                            </p:stCondLst>
                            <p:childTnLst>
                              <p:par>
                                <p:cTn id="21" presetID="22" presetClass="entr" presetSubtype="1"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up)">
                                      <p:cBhvr>
                                        <p:cTn id="23" dur="1000"/>
                                        <p:tgtEl>
                                          <p:spTgt spid="44"/>
                                        </p:tgtEl>
                                      </p:cBhvr>
                                    </p:animEffect>
                                  </p:childTnLst>
                                </p:cTn>
                              </p:par>
                            </p:childTnLst>
                          </p:cTn>
                        </p:par>
                        <p:par>
                          <p:cTn id="24" fill="hold">
                            <p:stCondLst>
                              <p:cond delay="3500"/>
                            </p:stCondLst>
                            <p:childTnLst>
                              <p:par>
                                <p:cTn id="25" presetID="22" presetClass="entr" presetSubtype="8"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1000"/>
                                        <p:tgtEl>
                                          <p:spTgt spid="27"/>
                                        </p:tgtEl>
                                      </p:cBhvr>
                                    </p:animEffect>
                                  </p:childTnLst>
                                </p:cTn>
                              </p:par>
                            </p:childTnLst>
                          </p:cTn>
                        </p:par>
                        <p:par>
                          <p:cTn id="28" fill="hold">
                            <p:stCondLst>
                              <p:cond delay="4500"/>
                            </p:stCondLst>
                            <p:childTnLst>
                              <p:par>
                                <p:cTn id="29" presetID="47"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1000"/>
                                        <p:tgtEl>
                                          <p:spTgt spid="36"/>
                                        </p:tgtEl>
                                      </p:cBhvr>
                                    </p:animEffect>
                                    <p:anim calcmode="lin" valueType="num">
                                      <p:cBhvr>
                                        <p:cTn id="32" dur="1000" fill="hold"/>
                                        <p:tgtEl>
                                          <p:spTgt spid="36"/>
                                        </p:tgtEl>
                                        <p:attrNameLst>
                                          <p:attrName>ppt_x</p:attrName>
                                        </p:attrNameLst>
                                      </p:cBhvr>
                                      <p:tavLst>
                                        <p:tav tm="0">
                                          <p:val>
                                            <p:strVal val="#ppt_x"/>
                                          </p:val>
                                        </p:tav>
                                        <p:tav tm="100000">
                                          <p:val>
                                            <p:strVal val="#ppt_x"/>
                                          </p:val>
                                        </p:tav>
                                      </p:tavLst>
                                    </p:anim>
                                    <p:anim calcmode="lin" valueType="num">
                                      <p:cBhvr>
                                        <p:cTn id="33" dur="1000" fill="hold"/>
                                        <p:tgtEl>
                                          <p:spTgt spid="36"/>
                                        </p:tgtEl>
                                        <p:attrNameLst>
                                          <p:attrName>ppt_y</p:attrName>
                                        </p:attrNameLst>
                                      </p:cBhvr>
                                      <p:tavLst>
                                        <p:tav tm="0">
                                          <p:val>
                                            <p:strVal val="#ppt_y-.1"/>
                                          </p:val>
                                        </p:tav>
                                        <p:tav tm="100000">
                                          <p:val>
                                            <p:strVal val="#ppt_y"/>
                                          </p:val>
                                        </p:tav>
                                      </p:tavLst>
                                    </p:anim>
                                  </p:childTnLst>
                                </p:cTn>
                              </p:par>
                            </p:childTnLst>
                          </p:cTn>
                        </p:par>
                        <p:par>
                          <p:cTn id="34" fill="hold">
                            <p:stCondLst>
                              <p:cond delay="5500"/>
                            </p:stCondLst>
                            <p:childTnLst>
                              <p:par>
                                <p:cTn id="35" presetID="53" presetClass="entr" presetSubtype="16"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childTnLst>
                          </p:cTn>
                        </p:par>
                        <p:par>
                          <p:cTn id="40" fill="hold">
                            <p:stCondLst>
                              <p:cond delay="6000"/>
                            </p:stCondLst>
                            <p:childTnLst>
                              <p:par>
                                <p:cTn id="41" presetID="22" presetClass="entr" presetSubtype="8"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left)">
                                      <p:cBhvr>
                                        <p:cTn id="43" dur="1000"/>
                                        <p:tgtEl>
                                          <p:spTgt spid="40"/>
                                        </p:tgtEl>
                                      </p:cBhvr>
                                    </p:animEffect>
                                  </p:childTnLst>
                                </p:cTn>
                              </p:par>
                            </p:childTnLst>
                          </p:cTn>
                        </p:par>
                        <p:par>
                          <p:cTn id="44" fill="hold">
                            <p:stCondLst>
                              <p:cond delay="7000"/>
                            </p:stCondLst>
                            <p:childTnLst>
                              <p:par>
                                <p:cTn id="45" presetID="22" presetClass="entr" presetSubtype="2"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right)">
                                      <p:cBhvr>
                                        <p:cTn id="47" dur="1000"/>
                                        <p:tgtEl>
                                          <p:spTgt spid="28"/>
                                        </p:tgtEl>
                                      </p:cBhvr>
                                    </p:animEffect>
                                  </p:childTnLst>
                                </p:cTn>
                              </p:par>
                            </p:childTnLst>
                          </p:cTn>
                        </p:par>
                        <p:par>
                          <p:cTn id="48" fill="hold">
                            <p:stCondLst>
                              <p:cond delay="8000"/>
                            </p:stCondLst>
                            <p:childTnLst>
                              <p:par>
                                <p:cTn id="49" presetID="47" presetClass="entr" presetSubtype="0" fill="hold" grpId="0"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1000"/>
                                        <p:tgtEl>
                                          <p:spTgt spid="37"/>
                                        </p:tgtEl>
                                      </p:cBhvr>
                                    </p:animEffect>
                                    <p:anim calcmode="lin" valueType="num">
                                      <p:cBhvr>
                                        <p:cTn id="52" dur="1000" fill="hold"/>
                                        <p:tgtEl>
                                          <p:spTgt spid="37"/>
                                        </p:tgtEl>
                                        <p:attrNameLst>
                                          <p:attrName>ppt_x</p:attrName>
                                        </p:attrNameLst>
                                      </p:cBhvr>
                                      <p:tavLst>
                                        <p:tav tm="0">
                                          <p:val>
                                            <p:strVal val="#ppt_x"/>
                                          </p:val>
                                        </p:tav>
                                        <p:tav tm="100000">
                                          <p:val>
                                            <p:strVal val="#ppt_x"/>
                                          </p:val>
                                        </p:tav>
                                      </p:tavLst>
                                    </p:anim>
                                    <p:anim calcmode="lin" valueType="num">
                                      <p:cBhvr>
                                        <p:cTn id="53" dur="1000" fill="hold"/>
                                        <p:tgtEl>
                                          <p:spTgt spid="37"/>
                                        </p:tgtEl>
                                        <p:attrNameLst>
                                          <p:attrName>ppt_y</p:attrName>
                                        </p:attrNameLst>
                                      </p:cBhvr>
                                      <p:tavLst>
                                        <p:tav tm="0">
                                          <p:val>
                                            <p:strVal val="#ppt_y-.1"/>
                                          </p:val>
                                        </p:tav>
                                        <p:tav tm="100000">
                                          <p:val>
                                            <p:strVal val="#ppt_y"/>
                                          </p:val>
                                        </p:tav>
                                      </p:tavLst>
                                    </p:anim>
                                  </p:childTnLst>
                                </p:cTn>
                              </p:par>
                            </p:childTnLst>
                          </p:cTn>
                        </p:par>
                        <p:par>
                          <p:cTn id="54" fill="hold">
                            <p:stCondLst>
                              <p:cond delay="9000"/>
                            </p:stCondLst>
                            <p:childTnLst>
                              <p:par>
                                <p:cTn id="55" presetID="53" presetClass="entr" presetSubtype="16" fill="hold" nodeType="afterEffect">
                                  <p:stCondLst>
                                    <p:cond delay="0"/>
                                  </p:stCondLst>
                                  <p:childTnLst>
                                    <p:set>
                                      <p:cBhvr>
                                        <p:cTn id="56" dur="1" fill="hold">
                                          <p:stCondLst>
                                            <p:cond delay="0"/>
                                          </p:stCondLst>
                                        </p:cTn>
                                        <p:tgtEl>
                                          <p:spTgt spid="67"/>
                                        </p:tgtEl>
                                        <p:attrNameLst>
                                          <p:attrName>style.visibility</p:attrName>
                                        </p:attrNameLst>
                                      </p:cBhvr>
                                      <p:to>
                                        <p:strVal val="visible"/>
                                      </p:to>
                                    </p:set>
                                    <p:anim calcmode="lin" valueType="num">
                                      <p:cBhvr>
                                        <p:cTn id="57" dur="500" fill="hold"/>
                                        <p:tgtEl>
                                          <p:spTgt spid="67"/>
                                        </p:tgtEl>
                                        <p:attrNameLst>
                                          <p:attrName>ppt_w</p:attrName>
                                        </p:attrNameLst>
                                      </p:cBhvr>
                                      <p:tavLst>
                                        <p:tav tm="0">
                                          <p:val>
                                            <p:fltVal val="0"/>
                                          </p:val>
                                        </p:tav>
                                        <p:tav tm="100000">
                                          <p:val>
                                            <p:strVal val="#ppt_w"/>
                                          </p:val>
                                        </p:tav>
                                      </p:tavLst>
                                    </p:anim>
                                    <p:anim calcmode="lin" valueType="num">
                                      <p:cBhvr>
                                        <p:cTn id="58" dur="500" fill="hold"/>
                                        <p:tgtEl>
                                          <p:spTgt spid="67"/>
                                        </p:tgtEl>
                                        <p:attrNameLst>
                                          <p:attrName>ppt_h</p:attrName>
                                        </p:attrNameLst>
                                      </p:cBhvr>
                                      <p:tavLst>
                                        <p:tav tm="0">
                                          <p:val>
                                            <p:fltVal val="0"/>
                                          </p:val>
                                        </p:tav>
                                        <p:tav tm="100000">
                                          <p:val>
                                            <p:strVal val="#ppt_h"/>
                                          </p:val>
                                        </p:tav>
                                      </p:tavLst>
                                    </p:anim>
                                    <p:animEffect transition="in" filter="fade">
                                      <p:cBhvr>
                                        <p:cTn id="59" dur="500"/>
                                        <p:tgtEl>
                                          <p:spTgt spid="67"/>
                                        </p:tgtEl>
                                      </p:cBhvr>
                                    </p:animEffect>
                                  </p:childTnLst>
                                </p:cTn>
                              </p:par>
                            </p:childTnLst>
                          </p:cTn>
                        </p:par>
                        <p:par>
                          <p:cTn id="60" fill="hold">
                            <p:stCondLst>
                              <p:cond delay="9500"/>
                            </p:stCondLst>
                            <p:childTnLst>
                              <p:par>
                                <p:cTn id="61" presetID="22" presetClass="entr" presetSubtype="2"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wipe(right)">
                                      <p:cBhvr>
                                        <p:cTn id="63" dur="1000"/>
                                        <p:tgtEl>
                                          <p:spTgt spid="41"/>
                                        </p:tgtEl>
                                      </p:cBhvr>
                                    </p:animEffect>
                                  </p:childTnLst>
                                </p:cTn>
                              </p:par>
                            </p:childTnLst>
                          </p:cTn>
                        </p:par>
                        <p:par>
                          <p:cTn id="64" fill="hold">
                            <p:stCondLst>
                              <p:cond delay="10500"/>
                            </p:stCondLst>
                            <p:childTnLst>
                              <p:par>
                                <p:cTn id="65" presetID="22" presetClass="entr" presetSubtype="8"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left)">
                                      <p:cBhvr>
                                        <p:cTn id="67" dur="1000"/>
                                        <p:tgtEl>
                                          <p:spTgt spid="30"/>
                                        </p:tgtEl>
                                      </p:cBhvr>
                                    </p:animEffect>
                                  </p:childTnLst>
                                </p:cTn>
                              </p:par>
                            </p:childTnLst>
                          </p:cTn>
                        </p:par>
                        <p:par>
                          <p:cTn id="68" fill="hold">
                            <p:stCondLst>
                              <p:cond delay="11500"/>
                            </p:stCondLst>
                            <p:childTnLst>
                              <p:par>
                                <p:cTn id="69" presetID="42" presetClass="entr" presetSubtype="0" fill="hold" grpId="0" nodeType="after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1000"/>
                                        <p:tgtEl>
                                          <p:spTgt spid="38"/>
                                        </p:tgtEl>
                                      </p:cBhvr>
                                    </p:animEffect>
                                    <p:anim calcmode="lin" valueType="num">
                                      <p:cBhvr>
                                        <p:cTn id="72" dur="1000" fill="hold"/>
                                        <p:tgtEl>
                                          <p:spTgt spid="38"/>
                                        </p:tgtEl>
                                        <p:attrNameLst>
                                          <p:attrName>ppt_x</p:attrName>
                                        </p:attrNameLst>
                                      </p:cBhvr>
                                      <p:tavLst>
                                        <p:tav tm="0">
                                          <p:val>
                                            <p:strVal val="#ppt_x"/>
                                          </p:val>
                                        </p:tav>
                                        <p:tav tm="100000">
                                          <p:val>
                                            <p:strVal val="#ppt_x"/>
                                          </p:val>
                                        </p:tav>
                                      </p:tavLst>
                                    </p:anim>
                                    <p:anim calcmode="lin" valueType="num">
                                      <p:cBhvr>
                                        <p:cTn id="73" dur="1000" fill="hold"/>
                                        <p:tgtEl>
                                          <p:spTgt spid="38"/>
                                        </p:tgtEl>
                                        <p:attrNameLst>
                                          <p:attrName>ppt_y</p:attrName>
                                        </p:attrNameLst>
                                      </p:cBhvr>
                                      <p:tavLst>
                                        <p:tav tm="0">
                                          <p:val>
                                            <p:strVal val="#ppt_y+.1"/>
                                          </p:val>
                                        </p:tav>
                                        <p:tav tm="100000">
                                          <p:val>
                                            <p:strVal val="#ppt_y"/>
                                          </p:val>
                                        </p:tav>
                                      </p:tavLst>
                                    </p:anim>
                                  </p:childTnLst>
                                </p:cTn>
                              </p:par>
                            </p:childTnLst>
                          </p:cTn>
                        </p:par>
                        <p:par>
                          <p:cTn id="74" fill="hold">
                            <p:stCondLst>
                              <p:cond delay="12500"/>
                            </p:stCondLst>
                            <p:childTnLst>
                              <p:par>
                                <p:cTn id="75" presetID="53" presetClass="entr" presetSubtype="16" fill="hold" nodeType="afterEffect">
                                  <p:stCondLst>
                                    <p:cond delay="0"/>
                                  </p:stCondLst>
                                  <p:childTnLst>
                                    <p:set>
                                      <p:cBhvr>
                                        <p:cTn id="76" dur="1" fill="hold">
                                          <p:stCondLst>
                                            <p:cond delay="0"/>
                                          </p:stCondLst>
                                        </p:cTn>
                                        <p:tgtEl>
                                          <p:spTgt spid="78"/>
                                        </p:tgtEl>
                                        <p:attrNameLst>
                                          <p:attrName>style.visibility</p:attrName>
                                        </p:attrNameLst>
                                      </p:cBhvr>
                                      <p:to>
                                        <p:strVal val="visible"/>
                                      </p:to>
                                    </p:set>
                                    <p:anim calcmode="lin" valueType="num">
                                      <p:cBhvr>
                                        <p:cTn id="77" dur="500" fill="hold"/>
                                        <p:tgtEl>
                                          <p:spTgt spid="78"/>
                                        </p:tgtEl>
                                        <p:attrNameLst>
                                          <p:attrName>ppt_w</p:attrName>
                                        </p:attrNameLst>
                                      </p:cBhvr>
                                      <p:tavLst>
                                        <p:tav tm="0">
                                          <p:val>
                                            <p:fltVal val="0"/>
                                          </p:val>
                                        </p:tav>
                                        <p:tav tm="100000">
                                          <p:val>
                                            <p:strVal val="#ppt_w"/>
                                          </p:val>
                                        </p:tav>
                                      </p:tavLst>
                                    </p:anim>
                                    <p:anim calcmode="lin" valueType="num">
                                      <p:cBhvr>
                                        <p:cTn id="78" dur="500" fill="hold"/>
                                        <p:tgtEl>
                                          <p:spTgt spid="78"/>
                                        </p:tgtEl>
                                        <p:attrNameLst>
                                          <p:attrName>ppt_h</p:attrName>
                                        </p:attrNameLst>
                                      </p:cBhvr>
                                      <p:tavLst>
                                        <p:tav tm="0">
                                          <p:val>
                                            <p:fltVal val="0"/>
                                          </p:val>
                                        </p:tav>
                                        <p:tav tm="100000">
                                          <p:val>
                                            <p:strVal val="#ppt_h"/>
                                          </p:val>
                                        </p:tav>
                                      </p:tavLst>
                                    </p:anim>
                                    <p:animEffect transition="in" filter="fade">
                                      <p:cBhvr>
                                        <p:cTn id="79" dur="500"/>
                                        <p:tgtEl>
                                          <p:spTgt spid="78"/>
                                        </p:tgtEl>
                                      </p:cBhvr>
                                    </p:animEffect>
                                  </p:childTnLst>
                                </p:cTn>
                              </p:par>
                            </p:childTnLst>
                          </p:cTn>
                        </p:par>
                        <p:par>
                          <p:cTn id="80" fill="hold">
                            <p:stCondLst>
                              <p:cond delay="13000"/>
                            </p:stCondLst>
                            <p:childTnLst>
                              <p:par>
                                <p:cTn id="81" presetID="22" presetClass="entr" presetSubtype="2" fill="hold" grpId="0"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wipe(right)">
                                      <p:cBhvr>
                                        <p:cTn id="83" dur="1000"/>
                                        <p:tgtEl>
                                          <p:spTgt spid="43"/>
                                        </p:tgtEl>
                                      </p:cBhvr>
                                    </p:animEffect>
                                  </p:childTnLst>
                                </p:cTn>
                              </p:par>
                            </p:childTnLst>
                          </p:cTn>
                        </p:par>
                        <p:par>
                          <p:cTn id="84" fill="hold">
                            <p:stCondLst>
                              <p:cond delay="14000"/>
                            </p:stCondLst>
                            <p:childTnLst>
                              <p:par>
                                <p:cTn id="85" presetID="22" presetClass="entr" presetSubtype="2" fill="hold" grpId="0" nodeType="after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wipe(right)">
                                      <p:cBhvr>
                                        <p:cTn id="87" dur="1000"/>
                                        <p:tgtEl>
                                          <p:spTgt spid="31"/>
                                        </p:tgtEl>
                                      </p:cBhvr>
                                    </p:animEffect>
                                  </p:childTnLst>
                                </p:cTn>
                              </p:par>
                            </p:childTnLst>
                          </p:cTn>
                        </p:par>
                        <p:par>
                          <p:cTn id="88" fill="hold">
                            <p:stCondLst>
                              <p:cond delay="15000"/>
                            </p:stCondLst>
                            <p:childTnLst>
                              <p:par>
                                <p:cTn id="89" presetID="42" presetClass="entr" presetSubtype="0" fill="hold" grpId="0" nodeType="afterEffect">
                                  <p:stCondLst>
                                    <p:cond delay="0"/>
                                  </p:stCondLst>
                                  <p:childTnLst>
                                    <p:set>
                                      <p:cBhvr>
                                        <p:cTn id="90" dur="1" fill="hold">
                                          <p:stCondLst>
                                            <p:cond delay="0"/>
                                          </p:stCondLst>
                                        </p:cTn>
                                        <p:tgtEl>
                                          <p:spTgt spid="39"/>
                                        </p:tgtEl>
                                        <p:attrNameLst>
                                          <p:attrName>style.visibility</p:attrName>
                                        </p:attrNameLst>
                                      </p:cBhvr>
                                      <p:to>
                                        <p:strVal val="visible"/>
                                      </p:to>
                                    </p:set>
                                    <p:animEffect transition="in" filter="fade">
                                      <p:cBhvr>
                                        <p:cTn id="91" dur="1000"/>
                                        <p:tgtEl>
                                          <p:spTgt spid="39"/>
                                        </p:tgtEl>
                                      </p:cBhvr>
                                    </p:animEffect>
                                    <p:anim calcmode="lin" valueType="num">
                                      <p:cBhvr>
                                        <p:cTn id="92" dur="1000" fill="hold"/>
                                        <p:tgtEl>
                                          <p:spTgt spid="39"/>
                                        </p:tgtEl>
                                        <p:attrNameLst>
                                          <p:attrName>ppt_x</p:attrName>
                                        </p:attrNameLst>
                                      </p:cBhvr>
                                      <p:tavLst>
                                        <p:tav tm="0">
                                          <p:val>
                                            <p:strVal val="#ppt_x"/>
                                          </p:val>
                                        </p:tav>
                                        <p:tav tm="100000">
                                          <p:val>
                                            <p:strVal val="#ppt_x"/>
                                          </p:val>
                                        </p:tav>
                                      </p:tavLst>
                                    </p:anim>
                                    <p:anim calcmode="lin" valueType="num">
                                      <p:cBhvr>
                                        <p:cTn id="93" dur="1000" fill="hold"/>
                                        <p:tgtEl>
                                          <p:spTgt spid="39"/>
                                        </p:tgtEl>
                                        <p:attrNameLst>
                                          <p:attrName>ppt_y</p:attrName>
                                        </p:attrNameLst>
                                      </p:cBhvr>
                                      <p:tavLst>
                                        <p:tav tm="0">
                                          <p:val>
                                            <p:strVal val="#ppt_y+.1"/>
                                          </p:val>
                                        </p:tav>
                                        <p:tav tm="100000">
                                          <p:val>
                                            <p:strVal val="#ppt_y"/>
                                          </p:val>
                                        </p:tav>
                                      </p:tavLst>
                                    </p:anim>
                                  </p:childTnLst>
                                </p:cTn>
                              </p:par>
                            </p:childTnLst>
                          </p:cTn>
                        </p:par>
                        <p:par>
                          <p:cTn id="94" fill="hold">
                            <p:stCondLst>
                              <p:cond delay="16000"/>
                            </p:stCondLst>
                            <p:childTnLst>
                              <p:par>
                                <p:cTn id="95" presetID="53" presetClass="entr" presetSubtype="16" fill="hold" nodeType="afterEffect">
                                  <p:stCondLst>
                                    <p:cond delay="0"/>
                                  </p:stCondLst>
                                  <p:childTnLst>
                                    <p:set>
                                      <p:cBhvr>
                                        <p:cTn id="96" dur="1" fill="hold">
                                          <p:stCondLst>
                                            <p:cond delay="0"/>
                                          </p:stCondLst>
                                        </p:cTn>
                                        <p:tgtEl>
                                          <p:spTgt spid="89"/>
                                        </p:tgtEl>
                                        <p:attrNameLst>
                                          <p:attrName>style.visibility</p:attrName>
                                        </p:attrNameLst>
                                      </p:cBhvr>
                                      <p:to>
                                        <p:strVal val="visible"/>
                                      </p:to>
                                    </p:set>
                                    <p:anim calcmode="lin" valueType="num">
                                      <p:cBhvr>
                                        <p:cTn id="97" dur="500" fill="hold"/>
                                        <p:tgtEl>
                                          <p:spTgt spid="89"/>
                                        </p:tgtEl>
                                        <p:attrNameLst>
                                          <p:attrName>ppt_w</p:attrName>
                                        </p:attrNameLst>
                                      </p:cBhvr>
                                      <p:tavLst>
                                        <p:tav tm="0">
                                          <p:val>
                                            <p:fltVal val="0"/>
                                          </p:val>
                                        </p:tav>
                                        <p:tav tm="100000">
                                          <p:val>
                                            <p:strVal val="#ppt_w"/>
                                          </p:val>
                                        </p:tav>
                                      </p:tavLst>
                                    </p:anim>
                                    <p:anim calcmode="lin" valueType="num">
                                      <p:cBhvr>
                                        <p:cTn id="98" dur="500" fill="hold"/>
                                        <p:tgtEl>
                                          <p:spTgt spid="89"/>
                                        </p:tgtEl>
                                        <p:attrNameLst>
                                          <p:attrName>ppt_h</p:attrName>
                                        </p:attrNameLst>
                                      </p:cBhvr>
                                      <p:tavLst>
                                        <p:tav tm="0">
                                          <p:val>
                                            <p:fltVal val="0"/>
                                          </p:val>
                                        </p:tav>
                                        <p:tav tm="100000">
                                          <p:val>
                                            <p:strVal val="#ppt_h"/>
                                          </p:val>
                                        </p:tav>
                                      </p:tavLst>
                                    </p:anim>
                                    <p:animEffect transition="in" filter="fade">
                                      <p:cBhvr>
                                        <p:cTn id="99" dur="500"/>
                                        <p:tgtEl>
                                          <p:spTgt spid="89"/>
                                        </p:tgtEl>
                                      </p:cBhvr>
                                    </p:animEffect>
                                  </p:childTnLst>
                                </p:cTn>
                              </p:par>
                            </p:childTnLst>
                          </p:cTn>
                        </p:par>
                        <p:par>
                          <p:cTn id="100" fill="hold">
                            <p:stCondLst>
                              <p:cond delay="16500"/>
                            </p:stCondLst>
                            <p:childTnLst>
                              <p:par>
                                <p:cTn id="101" presetID="22" presetClass="entr" presetSubtype="8" fill="hold" grpId="0" nodeType="afterEffect">
                                  <p:stCondLst>
                                    <p:cond delay="0"/>
                                  </p:stCondLst>
                                  <p:childTnLst>
                                    <p:set>
                                      <p:cBhvr>
                                        <p:cTn id="102" dur="1" fill="hold">
                                          <p:stCondLst>
                                            <p:cond delay="0"/>
                                          </p:stCondLst>
                                        </p:cTn>
                                        <p:tgtEl>
                                          <p:spTgt spid="42"/>
                                        </p:tgtEl>
                                        <p:attrNameLst>
                                          <p:attrName>style.visibility</p:attrName>
                                        </p:attrNameLst>
                                      </p:cBhvr>
                                      <p:to>
                                        <p:strVal val="visible"/>
                                      </p:to>
                                    </p:set>
                                    <p:animEffect transition="in" filter="wipe(left)">
                                      <p:cBhvr>
                                        <p:cTn id="103"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animBg="1"/>
      <p:bldP spid="28" grpId="0" animBg="1"/>
      <p:bldP spid="30" grpId="0" animBg="1"/>
      <p:bldP spid="31" grpId="0" animBg="1"/>
      <p:bldP spid="34" grpId="0" animBg="1"/>
      <p:bldP spid="36" grpId="0" animBg="1"/>
      <p:bldP spid="37" grpId="0" animBg="1"/>
      <p:bldP spid="38" grpId="0" animBg="1"/>
      <p:bldP spid="39" grpId="0" animBg="1"/>
      <p:bldP spid="40" grpId="0"/>
      <p:bldP spid="41" grpId="0"/>
      <p:bldP spid="42" grpId="0"/>
      <p:bldP spid="43" grpId="0"/>
      <p:bldP spid="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07" y="399"/>
            <a:ext cx="12857339" cy="72318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nvSpPr>
        <p:spPr>
          <a:xfrm>
            <a:off x="3009372" y="2248324"/>
            <a:ext cx="6840009" cy="273600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6297212" y="2938802"/>
            <a:ext cx="3184060" cy="615233"/>
          </a:xfrm>
          <a:prstGeom prst="rect">
            <a:avLst/>
          </a:prstGeom>
        </p:spPr>
        <p:txBody>
          <a:bodyPr wrap="square" lIns="0" tIns="0" rIns="0" bIns="0">
            <a:spAutoFit/>
          </a:bodyPr>
          <a:lstStyle/>
          <a:p>
            <a:r>
              <a:rPr lang="zh-CN" altLang="en-US" sz="3998"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明年工作计划</a:t>
            </a:r>
          </a:p>
        </p:txBody>
      </p:sp>
      <p:sp>
        <p:nvSpPr>
          <p:cNvPr id="11" name="TextBox 11"/>
          <p:cNvSpPr txBox="1"/>
          <p:nvPr/>
        </p:nvSpPr>
        <p:spPr>
          <a:xfrm>
            <a:off x="6239714" y="3777094"/>
            <a:ext cx="1486304" cy="261610"/>
          </a:xfrm>
          <a:prstGeom prst="rect">
            <a:avLst/>
          </a:prstGeom>
          <a:noFill/>
        </p:spPr>
        <p:txBody>
          <a:bodyPr wrap="none" rtlCol="0">
            <a:spAutoFit/>
          </a:bodyPr>
          <a:lstStyle/>
          <a:p>
            <a:pPr marL="171404" lvl="1" indent="-171404">
              <a:buFont typeface="Arial" panose="020B0604020202020204" pitchFamily="34" charset="0"/>
              <a:buChar char="•"/>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7952119" y="3777094"/>
            <a:ext cx="1486304" cy="261610"/>
          </a:xfrm>
          <a:prstGeom prst="rect">
            <a:avLst/>
          </a:prstGeom>
          <a:noFill/>
        </p:spPr>
        <p:txBody>
          <a:bodyPr wrap="none" rtlCol="0">
            <a:spAutoFit/>
          </a:bodyPr>
          <a:lstStyle/>
          <a:p>
            <a:pPr marL="171404" lvl="1" indent="-171404">
              <a:buFont typeface="Arial" panose="020B0604020202020204" pitchFamily="34" charset="0"/>
              <a:buChar char="•"/>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6239714" y="4049895"/>
            <a:ext cx="1486304" cy="261610"/>
          </a:xfrm>
          <a:prstGeom prst="rect">
            <a:avLst/>
          </a:prstGeom>
          <a:noFill/>
        </p:spPr>
        <p:txBody>
          <a:bodyPr wrap="none" rtlCol="0">
            <a:spAutoFit/>
          </a:bodyPr>
          <a:lstStyle/>
          <a:p>
            <a:pPr marL="171404" lvl="1" indent="-171404">
              <a:buFont typeface="Arial" panose="020B0604020202020204" pitchFamily="34" charset="0"/>
              <a:buChar char="•"/>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7952119" y="4049895"/>
            <a:ext cx="1486304" cy="261610"/>
          </a:xfrm>
          <a:prstGeom prst="rect">
            <a:avLst/>
          </a:prstGeom>
          <a:noFill/>
        </p:spPr>
        <p:txBody>
          <a:bodyPr wrap="none" rtlCol="0">
            <a:spAutoFit/>
          </a:bodyPr>
          <a:lstStyle/>
          <a:p>
            <a:pPr marL="171404" lvl="1" indent="-171404">
              <a:buFont typeface="Arial" panose="020B0604020202020204" pitchFamily="34" charset="0"/>
              <a:buChar char="•"/>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259"/>
          <p:cNvSpPr>
            <a:spLocks noChangeArrowheads="1"/>
          </p:cNvSpPr>
          <p:nvPr/>
        </p:nvSpPr>
        <p:spPr bwMode="auto">
          <a:xfrm>
            <a:off x="3121369" y="2189894"/>
            <a:ext cx="2379237" cy="2713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3796" cap="all">
                <a:solidFill>
                  <a:schemeClr val="bg1"/>
                </a:solidFill>
                <a:latin typeface="Arial" panose="020B0604020202020204" pitchFamily="34" charset="0"/>
                <a:cs typeface="Arial" panose="020B0604020202020204" pitchFamily="34" charset="0"/>
                <a:sym typeface="Arial" panose="020B0604020202020204" pitchFamily="34" charset="0"/>
              </a:rPr>
              <a:t>04</a:t>
            </a:r>
          </a:p>
          <a:p>
            <a:pPr algn="ctr">
              <a:buNone/>
            </a:pPr>
            <a:r>
              <a:rPr lang="en-US" altLang="zh-CN" cap="all">
                <a:solidFill>
                  <a:schemeClr val="bg1"/>
                </a:solidFill>
                <a:latin typeface="Arial" panose="020B0604020202020204" pitchFamily="34" charset="0"/>
                <a:cs typeface="Arial" panose="020B0604020202020204" pitchFamily="34" charset="0"/>
                <a:sym typeface="Arial" panose="020B0604020202020204" pitchFamily="34" charset="0"/>
              </a:rPr>
              <a:t>chapter</a:t>
            </a:r>
            <a:endParaRPr lang="zh-CN" altLang="en-US" cap="all">
              <a:solidFill>
                <a:schemeClr val="bg1"/>
              </a:solidFill>
              <a:latin typeface="Arial" panose="020B0604020202020204" pitchFamily="34" charset="0"/>
              <a:cs typeface="Arial" panose="020B0604020202020204" pitchFamily="34" charset="0"/>
              <a:sym typeface="Arial" panose="020B0604020202020204" pitchFamily="34" charset="0"/>
            </a:endParaRPr>
          </a:p>
        </p:txBody>
      </p:sp>
      <p:cxnSp>
        <p:nvCxnSpPr>
          <p:cNvPr id="16" name="直接连接符 15"/>
          <p:cNvCxnSpPr/>
          <p:nvPr/>
        </p:nvCxnSpPr>
        <p:spPr>
          <a:xfrm>
            <a:off x="5721212" y="2406172"/>
            <a:ext cx="0" cy="233263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33583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15"/>
                                        </p:tgtEl>
                                        <p:attrNameLst>
                                          <p:attrName>style.visibility</p:attrName>
                                        </p:attrNameLst>
                                      </p:cBhvr>
                                      <p:to>
                                        <p:strVal val="visible"/>
                                      </p:to>
                                    </p:set>
                                    <p:anim by="(-#ppt_w*2)" calcmode="lin" valueType="num">
                                      <p:cBhvr rctx="PPT">
                                        <p:cTn id="17" dur="500" autoRev="1" fill="hold">
                                          <p:stCondLst>
                                            <p:cond delay="0"/>
                                          </p:stCondLst>
                                        </p:cTn>
                                        <p:tgtEl>
                                          <p:spTgt spid="15"/>
                                        </p:tgtEl>
                                        <p:attrNameLst>
                                          <p:attrName>ppt_w</p:attrName>
                                        </p:attrNameLst>
                                      </p:cBhvr>
                                    </p:anim>
                                    <p:anim by="(#ppt_w*0.50)" calcmode="lin" valueType="num">
                                      <p:cBhvr>
                                        <p:cTn id="18" dur="500" decel="50000" autoRev="1" fill="hold">
                                          <p:stCondLst>
                                            <p:cond delay="0"/>
                                          </p:stCondLst>
                                        </p:cTn>
                                        <p:tgtEl>
                                          <p:spTgt spid="15"/>
                                        </p:tgtEl>
                                        <p:attrNameLst>
                                          <p:attrName>ppt_x</p:attrName>
                                        </p:attrNameLst>
                                      </p:cBhvr>
                                    </p:anim>
                                    <p:anim from="(-#ppt_h/2)" to="(#ppt_y)" calcmode="lin" valueType="num">
                                      <p:cBhvr>
                                        <p:cTn id="19" dur="1000" fill="hold">
                                          <p:stCondLst>
                                            <p:cond delay="0"/>
                                          </p:stCondLst>
                                        </p:cTn>
                                        <p:tgtEl>
                                          <p:spTgt spid="15"/>
                                        </p:tgtEl>
                                        <p:attrNameLst>
                                          <p:attrName>ppt_y</p:attrName>
                                        </p:attrNameLst>
                                      </p:cBhvr>
                                    </p:anim>
                                    <p:animRot by="21600000">
                                      <p:cBhvr>
                                        <p:cTn id="20" dur="1000" fill="hold">
                                          <p:stCondLst>
                                            <p:cond delay="0"/>
                                          </p:stCondLst>
                                        </p:cTn>
                                        <p:tgtEl>
                                          <p:spTgt spid="15"/>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16" presetClass="entr" presetSubtype="42"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outHorizontal)">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23" presetClass="entr" presetSubtype="32"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strVal val="4*#ppt_w"/>
                                          </p:val>
                                        </p:tav>
                                        <p:tav tm="100000">
                                          <p:val>
                                            <p:strVal val="#ppt_w"/>
                                          </p:val>
                                        </p:tav>
                                      </p:tavLst>
                                    </p:anim>
                                    <p:anim calcmode="lin" valueType="num">
                                      <p:cBhvr>
                                        <p:cTn id="31" dur="500" fill="hold"/>
                                        <p:tgtEl>
                                          <p:spTgt spid="10"/>
                                        </p:tgtEl>
                                        <p:attrNameLst>
                                          <p:attrName>ppt_h</p:attrName>
                                        </p:attrNameLst>
                                      </p:cBhvr>
                                      <p:tavLst>
                                        <p:tav tm="0">
                                          <p:val>
                                            <p:strVal val="4*#ppt_h"/>
                                          </p:val>
                                        </p:tav>
                                        <p:tav tm="100000">
                                          <p:val>
                                            <p:strVal val="#ppt_h"/>
                                          </p:val>
                                        </p:tav>
                                      </p:tavLst>
                                    </p:anim>
                                  </p:childTnLst>
                                </p:cTn>
                              </p:par>
                            </p:childTnLst>
                          </p:cTn>
                        </p:par>
                        <p:par>
                          <p:cTn id="32" fill="hold">
                            <p:stCondLst>
                              <p:cond delay="500"/>
                            </p:stCondLst>
                            <p:childTnLst>
                              <p:par>
                                <p:cTn id="33" presetID="1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p:tgtEl>
                                          <p:spTgt spid="11"/>
                                        </p:tgtEl>
                                        <p:attrNameLst>
                                          <p:attrName>ppt_x</p:attrName>
                                        </p:attrNameLst>
                                      </p:cBhvr>
                                      <p:tavLst>
                                        <p:tav tm="0">
                                          <p:val>
                                            <p:strVal val="#ppt_x-#ppt_w*1.125000"/>
                                          </p:val>
                                        </p:tav>
                                        <p:tav tm="100000">
                                          <p:val>
                                            <p:strVal val="#ppt_x"/>
                                          </p:val>
                                        </p:tav>
                                      </p:tavLst>
                                    </p:anim>
                                    <p:animEffect transition="in" filter="wipe(right)">
                                      <p:cBhvr>
                                        <p:cTn id="36" dur="500"/>
                                        <p:tgtEl>
                                          <p:spTgt spid="11"/>
                                        </p:tgtEl>
                                      </p:cBhvr>
                                    </p:animEffect>
                                  </p:childTnLst>
                                </p:cTn>
                              </p:par>
                            </p:childTnLst>
                          </p:cTn>
                        </p:par>
                        <p:par>
                          <p:cTn id="37" fill="hold">
                            <p:stCondLst>
                              <p:cond delay="1000"/>
                            </p:stCondLst>
                            <p:childTnLst>
                              <p:par>
                                <p:cTn id="38" presetID="12" presetClass="entr" presetSubtype="8"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p:tgtEl>
                                          <p:spTgt spid="12"/>
                                        </p:tgtEl>
                                        <p:attrNameLst>
                                          <p:attrName>ppt_x</p:attrName>
                                        </p:attrNameLst>
                                      </p:cBhvr>
                                      <p:tavLst>
                                        <p:tav tm="0">
                                          <p:val>
                                            <p:strVal val="#ppt_x-#ppt_w*1.125000"/>
                                          </p:val>
                                        </p:tav>
                                        <p:tav tm="100000">
                                          <p:val>
                                            <p:strVal val="#ppt_x"/>
                                          </p:val>
                                        </p:tav>
                                      </p:tavLst>
                                    </p:anim>
                                    <p:animEffect transition="in" filter="wipe(right)">
                                      <p:cBhvr>
                                        <p:cTn id="41" dur="500"/>
                                        <p:tgtEl>
                                          <p:spTgt spid="12"/>
                                        </p:tgtEl>
                                      </p:cBhvr>
                                    </p:animEffect>
                                  </p:childTnLst>
                                </p:cTn>
                              </p:par>
                            </p:childTnLst>
                          </p:cTn>
                        </p:par>
                        <p:par>
                          <p:cTn id="42" fill="hold">
                            <p:stCondLst>
                              <p:cond delay="1500"/>
                            </p:stCondLst>
                            <p:childTnLst>
                              <p:par>
                                <p:cTn id="43" presetID="12" presetClass="entr" presetSubtype="8"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p:tgtEl>
                                          <p:spTgt spid="13"/>
                                        </p:tgtEl>
                                        <p:attrNameLst>
                                          <p:attrName>ppt_x</p:attrName>
                                        </p:attrNameLst>
                                      </p:cBhvr>
                                      <p:tavLst>
                                        <p:tav tm="0">
                                          <p:val>
                                            <p:strVal val="#ppt_x-#ppt_w*1.125000"/>
                                          </p:val>
                                        </p:tav>
                                        <p:tav tm="100000">
                                          <p:val>
                                            <p:strVal val="#ppt_x"/>
                                          </p:val>
                                        </p:tav>
                                      </p:tavLst>
                                    </p:anim>
                                    <p:animEffect transition="in" filter="wipe(right)">
                                      <p:cBhvr>
                                        <p:cTn id="46" dur="500"/>
                                        <p:tgtEl>
                                          <p:spTgt spid="13"/>
                                        </p:tgtEl>
                                      </p:cBhvr>
                                    </p:animEffect>
                                  </p:childTnLst>
                                </p:cTn>
                              </p:par>
                            </p:childTnLst>
                          </p:cTn>
                        </p:par>
                        <p:par>
                          <p:cTn id="47" fill="hold">
                            <p:stCondLst>
                              <p:cond delay="2000"/>
                            </p:stCondLst>
                            <p:childTnLst>
                              <p:par>
                                <p:cTn id="48" presetID="1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p:tgtEl>
                                          <p:spTgt spid="14"/>
                                        </p:tgtEl>
                                        <p:attrNameLst>
                                          <p:attrName>ppt_x</p:attrName>
                                        </p:attrNameLst>
                                      </p:cBhvr>
                                      <p:tavLst>
                                        <p:tav tm="0">
                                          <p:val>
                                            <p:strVal val="#ppt_x-#ppt_w*1.125000"/>
                                          </p:val>
                                        </p:tav>
                                        <p:tav tm="100000">
                                          <p:val>
                                            <p:strVal val="#ppt_x"/>
                                          </p:val>
                                        </p:tav>
                                      </p:tavLst>
                                    </p:anim>
                                    <p:animEffect transition="in" filter="wipe(right)">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p:bldP spid="11" grpId="0"/>
      <p:bldP spid="12" grpId="0"/>
      <p:bldP spid="13" grpId="0"/>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51856" y="6579169"/>
            <a:ext cx="548358" cy="287130"/>
          </a:xfrm>
          <a:prstGeom prst="rect">
            <a:avLst/>
          </a:prstGeom>
          <a:noFill/>
        </p:spPr>
        <p:txBody>
          <a:bodyPr wrap="square" rtlCol="0">
            <a:spAutoFit/>
          </a:bodyPr>
          <a:lstStyle/>
          <a:p>
            <a:fld id="{F3C5028F-8D3B-45CC-A1ED-22F09E87F5E5}" type="slidenum">
              <a:rPr lang="id-ID" sz="1266">
                <a:solidFill>
                  <a:schemeClr val="bg1"/>
                </a:solidFill>
              </a:rPr>
              <a:t>22</a:t>
            </a:fld>
            <a:endParaRPr lang="id-ID" sz="1266" dirty="0">
              <a:solidFill>
                <a:schemeClr val="bg1"/>
              </a:solidFill>
            </a:endParaRPr>
          </a:p>
        </p:txBody>
      </p:sp>
      <p:sp>
        <p:nvSpPr>
          <p:cNvPr id="133" name="Rectangle 132"/>
          <p:cNvSpPr>
            <a:spLocks/>
          </p:cNvSpPr>
          <p:nvPr/>
        </p:nvSpPr>
        <p:spPr bwMode="auto">
          <a:xfrm>
            <a:off x="1976808" y="2400885"/>
            <a:ext cx="2284516" cy="6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spcBef>
                <a:spcPts val="0"/>
              </a:spcBef>
              <a:spcAft>
                <a:spcPts val="0"/>
              </a:spcAft>
              <a:defRPr/>
            </a:pPr>
            <a:r>
              <a:rPr lang="en-US" sz="1160" dirty="0">
                <a:solidFill>
                  <a:schemeClr val="bg1">
                    <a:lumMod val="65000"/>
                  </a:schemeClr>
                </a:solidFill>
                <a:ea typeface="Roboto" panose="02000000000000000000" pitchFamily="2" charset="0"/>
                <a:cs typeface="Lato Light" charset="0"/>
                <a:sym typeface="Lato Light" charset="0"/>
              </a:rPr>
              <a:t>But also leap into electron typesetting, remaining essentially is simply dummy text.</a:t>
            </a:r>
          </a:p>
        </p:txBody>
      </p:sp>
      <p:sp>
        <p:nvSpPr>
          <p:cNvPr id="134" name="Rectangle 133"/>
          <p:cNvSpPr>
            <a:spLocks/>
          </p:cNvSpPr>
          <p:nvPr/>
        </p:nvSpPr>
        <p:spPr bwMode="auto">
          <a:xfrm>
            <a:off x="1976808" y="2087878"/>
            <a:ext cx="1850858" cy="250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lnSpc>
                <a:spcPct val="80000"/>
              </a:lnSpc>
              <a:spcBef>
                <a:spcPts val="0"/>
              </a:spcBef>
              <a:spcAft>
                <a:spcPts val="0"/>
              </a:spcAft>
              <a:defRPr/>
            </a:pPr>
            <a:r>
              <a:rPr lang="en-US" sz="1476" b="1" dirty="0" err="1">
                <a:solidFill>
                  <a:schemeClr val="bg1">
                    <a:lumMod val="50000"/>
                  </a:schemeClr>
                </a:solidFill>
                <a:ea typeface="Roboto" panose="02000000000000000000" pitchFamily="2" charset="0"/>
                <a:cs typeface="Bebas Neue" charset="0"/>
                <a:sym typeface="Bebas Neue" charset="0"/>
              </a:rPr>
              <a:t>Lorem</a:t>
            </a:r>
            <a:r>
              <a:rPr lang="en-US" sz="1476" b="1" dirty="0">
                <a:solidFill>
                  <a:schemeClr val="bg1">
                    <a:lumMod val="50000"/>
                  </a:schemeClr>
                </a:solidFill>
                <a:ea typeface="Roboto" panose="02000000000000000000" pitchFamily="2" charset="0"/>
                <a:cs typeface="Bebas Neue" charset="0"/>
                <a:sym typeface="Bebas Neue" charset="0"/>
              </a:rPr>
              <a:t> </a:t>
            </a:r>
            <a:r>
              <a:rPr lang="en-US" sz="1476" b="1" dirty="0" err="1">
                <a:solidFill>
                  <a:schemeClr val="bg1">
                    <a:lumMod val="50000"/>
                  </a:schemeClr>
                </a:solidFill>
                <a:ea typeface="Roboto" panose="02000000000000000000" pitchFamily="2" charset="0"/>
                <a:cs typeface="Bebas Neue" charset="0"/>
                <a:sym typeface="Bebas Neue" charset="0"/>
              </a:rPr>
              <a:t>Ipsum</a:t>
            </a:r>
            <a:r>
              <a:rPr lang="en-US" sz="1476" b="1" dirty="0">
                <a:solidFill>
                  <a:schemeClr val="bg1">
                    <a:lumMod val="50000"/>
                  </a:schemeClr>
                </a:solidFill>
                <a:ea typeface="Roboto" panose="02000000000000000000" pitchFamily="2" charset="0"/>
                <a:cs typeface="Bebas Neue" charset="0"/>
                <a:sym typeface="Bebas Neue" charset="0"/>
              </a:rPr>
              <a:t> is simply</a:t>
            </a:r>
          </a:p>
        </p:txBody>
      </p:sp>
      <p:sp>
        <p:nvSpPr>
          <p:cNvPr id="135" name="Rectangle 16"/>
          <p:cNvSpPr>
            <a:spLocks/>
          </p:cNvSpPr>
          <p:nvPr/>
        </p:nvSpPr>
        <p:spPr bwMode="auto">
          <a:xfrm>
            <a:off x="1991876" y="3801053"/>
            <a:ext cx="2269447" cy="6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spcBef>
                <a:spcPts val="0"/>
              </a:spcBef>
              <a:spcAft>
                <a:spcPts val="0"/>
              </a:spcAft>
              <a:defRPr/>
            </a:pPr>
            <a:r>
              <a:rPr lang="en-US" sz="1160" dirty="0">
                <a:solidFill>
                  <a:schemeClr val="bg1">
                    <a:lumMod val="65000"/>
                  </a:schemeClr>
                </a:solidFill>
                <a:ea typeface="Roboto" panose="02000000000000000000" pitchFamily="2" charset="0"/>
                <a:cs typeface="Lato Light" charset="0"/>
                <a:sym typeface="Lato Light" charset="0"/>
              </a:rPr>
              <a:t>But also leap into electron typesetting, remaining essentially is simply dummy text.</a:t>
            </a:r>
          </a:p>
        </p:txBody>
      </p:sp>
      <p:sp>
        <p:nvSpPr>
          <p:cNvPr id="136" name="Rectangle 17"/>
          <p:cNvSpPr>
            <a:spLocks/>
          </p:cNvSpPr>
          <p:nvPr/>
        </p:nvSpPr>
        <p:spPr bwMode="auto">
          <a:xfrm>
            <a:off x="1991876" y="3488046"/>
            <a:ext cx="1835792" cy="27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lnSpc>
                <a:spcPct val="80000"/>
              </a:lnSpc>
              <a:spcBef>
                <a:spcPts val="0"/>
              </a:spcBef>
              <a:spcAft>
                <a:spcPts val="0"/>
              </a:spcAft>
              <a:defRPr/>
            </a:pPr>
            <a:r>
              <a:rPr lang="en-US" sz="1476" b="1" dirty="0" err="1">
                <a:solidFill>
                  <a:schemeClr val="bg1">
                    <a:lumMod val="50000"/>
                  </a:schemeClr>
                </a:solidFill>
                <a:ea typeface="Roboto" panose="02000000000000000000" pitchFamily="2" charset="0"/>
                <a:cs typeface="Bebas Neue" charset="0"/>
                <a:sym typeface="Bebas Neue" charset="0"/>
              </a:rPr>
              <a:t>Lorem</a:t>
            </a:r>
            <a:r>
              <a:rPr lang="en-US" sz="1476" b="1" dirty="0">
                <a:solidFill>
                  <a:schemeClr val="bg1">
                    <a:lumMod val="50000"/>
                  </a:schemeClr>
                </a:solidFill>
                <a:ea typeface="Roboto" panose="02000000000000000000" pitchFamily="2" charset="0"/>
                <a:cs typeface="Bebas Neue" charset="0"/>
                <a:sym typeface="Bebas Neue" charset="0"/>
              </a:rPr>
              <a:t> </a:t>
            </a:r>
            <a:r>
              <a:rPr lang="en-US" sz="1476" b="1" dirty="0" err="1">
                <a:solidFill>
                  <a:schemeClr val="bg1">
                    <a:lumMod val="50000"/>
                  </a:schemeClr>
                </a:solidFill>
                <a:ea typeface="Roboto" panose="02000000000000000000" pitchFamily="2" charset="0"/>
                <a:cs typeface="Bebas Neue" charset="0"/>
                <a:sym typeface="Bebas Neue" charset="0"/>
              </a:rPr>
              <a:t>Ipsum</a:t>
            </a:r>
            <a:r>
              <a:rPr lang="en-US" sz="1476" b="1" dirty="0">
                <a:solidFill>
                  <a:schemeClr val="bg1">
                    <a:lumMod val="50000"/>
                  </a:schemeClr>
                </a:solidFill>
                <a:ea typeface="Roboto" panose="02000000000000000000" pitchFamily="2" charset="0"/>
                <a:cs typeface="Bebas Neue" charset="0"/>
                <a:sym typeface="Bebas Neue" charset="0"/>
              </a:rPr>
              <a:t> is simply</a:t>
            </a:r>
          </a:p>
        </p:txBody>
      </p:sp>
      <p:sp>
        <p:nvSpPr>
          <p:cNvPr id="139" name="Rectangle 138"/>
          <p:cNvSpPr>
            <a:spLocks/>
          </p:cNvSpPr>
          <p:nvPr/>
        </p:nvSpPr>
        <p:spPr bwMode="auto">
          <a:xfrm>
            <a:off x="5865404" y="2400885"/>
            <a:ext cx="2284516" cy="6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spcBef>
                <a:spcPts val="0"/>
              </a:spcBef>
              <a:spcAft>
                <a:spcPts val="0"/>
              </a:spcAft>
              <a:defRPr/>
            </a:pPr>
            <a:r>
              <a:rPr lang="en-US" sz="1160" dirty="0">
                <a:solidFill>
                  <a:schemeClr val="bg1">
                    <a:lumMod val="65000"/>
                  </a:schemeClr>
                </a:solidFill>
                <a:ea typeface="Roboto" panose="02000000000000000000" pitchFamily="2" charset="0"/>
                <a:cs typeface="Lato Light" charset="0"/>
                <a:sym typeface="Lato Light" charset="0"/>
              </a:rPr>
              <a:t>But also leap into electron typesetting, remaining essentially is simply dummy text.</a:t>
            </a:r>
          </a:p>
        </p:txBody>
      </p:sp>
      <p:sp>
        <p:nvSpPr>
          <p:cNvPr id="140" name="Rectangle 139"/>
          <p:cNvSpPr>
            <a:spLocks/>
          </p:cNvSpPr>
          <p:nvPr/>
        </p:nvSpPr>
        <p:spPr bwMode="auto">
          <a:xfrm>
            <a:off x="5865404" y="2087878"/>
            <a:ext cx="1850858" cy="250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lnSpc>
                <a:spcPct val="80000"/>
              </a:lnSpc>
              <a:spcBef>
                <a:spcPts val="0"/>
              </a:spcBef>
              <a:spcAft>
                <a:spcPts val="0"/>
              </a:spcAft>
              <a:defRPr/>
            </a:pPr>
            <a:r>
              <a:rPr lang="en-US" sz="1476" b="1" dirty="0" err="1">
                <a:solidFill>
                  <a:schemeClr val="bg1">
                    <a:lumMod val="50000"/>
                  </a:schemeClr>
                </a:solidFill>
                <a:ea typeface="Roboto" panose="02000000000000000000" pitchFamily="2" charset="0"/>
                <a:cs typeface="Bebas Neue" charset="0"/>
                <a:sym typeface="Bebas Neue" charset="0"/>
              </a:rPr>
              <a:t>Lorem</a:t>
            </a:r>
            <a:r>
              <a:rPr lang="en-US" sz="1476" b="1" dirty="0">
                <a:solidFill>
                  <a:schemeClr val="bg1">
                    <a:lumMod val="50000"/>
                  </a:schemeClr>
                </a:solidFill>
                <a:ea typeface="Roboto" panose="02000000000000000000" pitchFamily="2" charset="0"/>
                <a:cs typeface="Bebas Neue" charset="0"/>
                <a:sym typeface="Bebas Neue" charset="0"/>
              </a:rPr>
              <a:t> </a:t>
            </a:r>
            <a:r>
              <a:rPr lang="en-US" sz="1476" b="1" dirty="0" err="1">
                <a:solidFill>
                  <a:schemeClr val="bg1">
                    <a:lumMod val="50000"/>
                  </a:schemeClr>
                </a:solidFill>
                <a:ea typeface="Roboto" panose="02000000000000000000" pitchFamily="2" charset="0"/>
                <a:cs typeface="Bebas Neue" charset="0"/>
                <a:sym typeface="Bebas Neue" charset="0"/>
              </a:rPr>
              <a:t>Ipsum</a:t>
            </a:r>
            <a:r>
              <a:rPr lang="en-US" sz="1476" b="1" dirty="0">
                <a:solidFill>
                  <a:schemeClr val="bg1">
                    <a:lumMod val="50000"/>
                  </a:schemeClr>
                </a:solidFill>
                <a:ea typeface="Roboto" panose="02000000000000000000" pitchFamily="2" charset="0"/>
                <a:cs typeface="Bebas Neue" charset="0"/>
                <a:sym typeface="Bebas Neue" charset="0"/>
              </a:rPr>
              <a:t> is simply</a:t>
            </a:r>
          </a:p>
        </p:txBody>
      </p:sp>
      <p:sp>
        <p:nvSpPr>
          <p:cNvPr id="141" name="Rectangle 16"/>
          <p:cNvSpPr>
            <a:spLocks/>
          </p:cNvSpPr>
          <p:nvPr/>
        </p:nvSpPr>
        <p:spPr bwMode="auto">
          <a:xfrm>
            <a:off x="5880473" y="3801053"/>
            <a:ext cx="2269447" cy="6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spcBef>
                <a:spcPts val="0"/>
              </a:spcBef>
              <a:spcAft>
                <a:spcPts val="0"/>
              </a:spcAft>
              <a:defRPr/>
            </a:pPr>
            <a:r>
              <a:rPr lang="en-US" sz="1160" dirty="0">
                <a:solidFill>
                  <a:schemeClr val="bg1">
                    <a:lumMod val="65000"/>
                  </a:schemeClr>
                </a:solidFill>
                <a:ea typeface="Roboto" panose="02000000000000000000" pitchFamily="2" charset="0"/>
                <a:cs typeface="Lato Light" charset="0"/>
                <a:sym typeface="Lato Light" charset="0"/>
              </a:rPr>
              <a:t>But also leap into electron typesetting, remaining essentially is simply dummy text.</a:t>
            </a:r>
          </a:p>
        </p:txBody>
      </p:sp>
      <p:sp>
        <p:nvSpPr>
          <p:cNvPr id="142" name="Rectangle 17"/>
          <p:cNvSpPr>
            <a:spLocks/>
          </p:cNvSpPr>
          <p:nvPr/>
        </p:nvSpPr>
        <p:spPr bwMode="auto">
          <a:xfrm>
            <a:off x="5880473" y="3488046"/>
            <a:ext cx="1835792" cy="27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lnSpc>
                <a:spcPct val="80000"/>
              </a:lnSpc>
              <a:spcBef>
                <a:spcPts val="0"/>
              </a:spcBef>
              <a:spcAft>
                <a:spcPts val="0"/>
              </a:spcAft>
              <a:defRPr/>
            </a:pPr>
            <a:r>
              <a:rPr lang="en-US" sz="1476" b="1" dirty="0" err="1">
                <a:solidFill>
                  <a:schemeClr val="bg1">
                    <a:lumMod val="50000"/>
                  </a:schemeClr>
                </a:solidFill>
                <a:ea typeface="Roboto" panose="02000000000000000000" pitchFamily="2" charset="0"/>
                <a:cs typeface="Bebas Neue" charset="0"/>
                <a:sym typeface="Bebas Neue" charset="0"/>
              </a:rPr>
              <a:t>Lorem</a:t>
            </a:r>
            <a:r>
              <a:rPr lang="en-US" sz="1476" b="1" dirty="0">
                <a:solidFill>
                  <a:schemeClr val="bg1">
                    <a:lumMod val="50000"/>
                  </a:schemeClr>
                </a:solidFill>
                <a:ea typeface="Roboto" panose="02000000000000000000" pitchFamily="2" charset="0"/>
                <a:cs typeface="Bebas Neue" charset="0"/>
                <a:sym typeface="Bebas Neue" charset="0"/>
              </a:rPr>
              <a:t> </a:t>
            </a:r>
            <a:r>
              <a:rPr lang="en-US" sz="1476" b="1" dirty="0" err="1">
                <a:solidFill>
                  <a:schemeClr val="bg1">
                    <a:lumMod val="50000"/>
                  </a:schemeClr>
                </a:solidFill>
                <a:ea typeface="Roboto" panose="02000000000000000000" pitchFamily="2" charset="0"/>
                <a:cs typeface="Bebas Neue" charset="0"/>
                <a:sym typeface="Bebas Neue" charset="0"/>
              </a:rPr>
              <a:t>Ipsum</a:t>
            </a:r>
            <a:r>
              <a:rPr lang="en-US" sz="1476" b="1" dirty="0">
                <a:solidFill>
                  <a:schemeClr val="bg1">
                    <a:lumMod val="50000"/>
                  </a:schemeClr>
                </a:solidFill>
                <a:ea typeface="Roboto" panose="02000000000000000000" pitchFamily="2" charset="0"/>
                <a:cs typeface="Bebas Neue" charset="0"/>
                <a:sym typeface="Bebas Neue" charset="0"/>
              </a:rPr>
              <a:t> is simply</a:t>
            </a:r>
          </a:p>
        </p:txBody>
      </p:sp>
      <p:sp>
        <p:nvSpPr>
          <p:cNvPr id="145" name="Rectangle 144"/>
          <p:cNvSpPr>
            <a:spLocks/>
          </p:cNvSpPr>
          <p:nvPr/>
        </p:nvSpPr>
        <p:spPr bwMode="auto">
          <a:xfrm>
            <a:off x="9739607" y="2400885"/>
            <a:ext cx="2284516" cy="6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spcBef>
                <a:spcPts val="0"/>
              </a:spcBef>
              <a:spcAft>
                <a:spcPts val="0"/>
              </a:spcAft>
              <a:defRPr/>
            </a:pPr>
            <a:r>
              <a:rPr lang="en-US" sz="1160" dirty="0">
                <a:solidFill>
                  <a:schemeClr val="bg1">
                    <a:lumMod val="65000"/>
                  </a:schemeClr>
                </a:solidFill>
                <a:ea typeface="Roboto" panose="02000000000000000000" pitchFamily="2" charset="0"/>
                <a:cs typeface="Lato Light" charset="0"/>
                <a:sym typeface="Lato Light" charset="0"/>
              </a:rPr>
              <a:t>But also leap into electron typesetting, remaining essentially is simply dummy text.</a:t>
            </a:r>
          </a:p>
        </p:txBody>
      </p:sp>
      <p:sp>
        <p:nvSpPr>
          <p:cNvPr id="146" name="Rectangle 145"/>
          <p:cNvSpPr>
            <a:spLocks/>
          </p:cNvSpPr>
          <p:nvPr/>
        </p:nvSpPr>
        <p:spPr bwMode="auto">
          <a:xfrm>
            <a:off x="9739608" y="2087878"/>
            <a:ext cx="1850858" cy="250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lnSpc>
                <a:spcPct val="80000"/>
              </a:lnSpc>
              <a:spcBef>
                <a:spcPts val="0"/>
              </a:spcBef>
              <a:spcAft>
                <a:spcPts val="0"/>
              </a:spcAft>
              <a:defRPr/>
            </a:pPr>
            <a:r>
              <a:rPr lang="en-US" sz="1476" b="1" dirty="0" err="1">
                <a:solidFill>
                  <a:schemeClr val="bg1">
                    <a:lumMod val="50000"/>
                  </a:schemeClr>
                </a:solidFill>
                <a:ea typeface="Roboto" panose="02000000000000000000" pitchFamily="2" charset="0"/>
                <a:cs typeface="Bebas Neue" charset="0"/>
                <a:sym typeface="Bebas Neue" charset="0"/>
              </a:rPr>
              <a:t>Lorem</a:t>
            </a:r>
            <a:r>
              <a:rPr lang="en-US" sz="1476" b="1" dirty="0">
                <a:solidFill>
                  <a:schemeClr val="bg1">
                    <a:lumMod val="50000"/>
                  </a:schemeClr>
                </a:solidFill>
                <a:ea typeface="Roboto" panose="02000000000000000000" pitchFamily="2" charset="0"/>
                <a:cs typeface="Bebas Neue" charset="0"/>
                <a:sym typeface="Bebas Neue" charset="0"/>
              </a:rPr>
              <a:t> </a:t>
            </a:r>
            <a:r>
              <a:rPr lang="en-US" sz="1476" b="1" dirty="0" err="1">
                <a:solidFill>
                  <a:schemeClr val="bg1">
                    <a:lumMod val="50000"/>
                  </a:schemeClr>
                </a:solidFill>
                <a:ea typeface="Roboto" panose="02000000000000000000" pitchFamily="2" charset="0"/>
                <a:cs typeface="Bebas Neue" charset="0"/>
                <a:sym typeface="Bebas Neue" charset="0"/>
              </a:rPr>
              <a:t>Ipsum</a:t>
            </a:r>
            <a:r>
              <a:rPr lang="en-US" sz="1476" b="1" dirty="0">
                <a:solidFill>
                  <a:schemeClr val="bg1">
                    <a:lumMod val="50000"/>
                  </a:schemeClr>
                </a:solidFill>
                <a:ea typeface="Roboto" panose="02000000000000000000" pitchFamily="2" charset="0"/>
                <a:cs typeface="Bebas Neue" charset="0"/>
                <a:sym typeface="Bebas Neue" charset="0"/>
              </a:rPr>
              <a:t> is simply</a:t>
            </a:r>
          </a:p>
        </p:txBody>
      </p:sp>
      <p:sp>
        <p:nvSpPr>
          <p:cNvPr id="147" name="Rectangle 16"/>
          <p:cNvSpPr>
            <a:spLocks/>
          </p:cNvSpPr>
          <p:nvPr/>
        </p:nvSpPr>
        <p:spPr bwMode="auto">
          <a:xfrm>
            <a:off x="9754676" y="3801053"/>
            <a:ext cx="2269447" cy="6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spcBef>
                <a:spcPts val="0"/>
              </a:spcBef>
              <a:spcAft>
                <a:spcPts val="0"/>
              </a:spcAft>
              <a:defRPr/>
            </a:pPr>
            <a:r>
              <a:rPr lang="en-US" sz="1160" dirty="0">
                <a:solidFill>
                  <a:schemeClr val="bg1">
                    <a:lumMod val="65000"/>
                  </a:schemeClr>
                </a:solidFill>
                <a:ea typeface="Roboto" panose="02000000000000000000" pitchFamily="2" charset="0"/>
                <a:cs typeface="Lato Light" charset="0"/>
                <a:sym typeface="Lato Light" charset="0"/>
              </a:rPr>
              <a:t>But also leap into electron typesetting, remaining essentially is simply dummy text.</a:t>
            </a:r>
          </a:p>
        </p:txBody>
      </p:sp>
      <p:sp>
        <p:nvSpPr>
          <p:cNvPr id="148" name="Rectangle 17"/>
          <p:cNvSpPr>
            <a:spLocks/>
          </p:cNvSpPr>
          <p:nvPr/>
        </p:nvSpPr>
        <p:spPr bwMode="auto">
          <a:xfrm>
            <a:off x="9754676" y="3488046"/>
            <a:ext cx="1835792" cy="27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lnSpc>
                <a:spcPct val="80000"/>
              </a:lnSpc>
              <a:spcBef>
                <a:spcPts val="0"/>
              </a:spcBef>
              <a:spcAft>
                <a:spcPts val="0"/>
              </a:spcAft>
              <a:defRPr/>
            </a:pPr>
            <a:r>
              <a:rPr lang="en-US" sz="1476" b="1" dirty="0" err="1">
                <a:solidFill>
                  <a:schemeClr val="bg1">
                    <a:lumMod val="50000"/>
                  </a:schemeClr>
                </a:solidFill>
                <a:ea typeface="Roboto" panose="02000000000000000000" pitchFamily="2" charset="0"/>
                <a:cs typeface="Bebas Neue" charset="0"/>
                <a:sym typeface="Bebas Neue" charset="0"/>
              </a:rPr>
              <a:t>Lorem</a:t>
            </a:r>
            <a:r>
              <a:rPr lang="en-US" sz="1476" b="1" dirty="0">
                <a:solidFill>
                  <a:schemeClr val="bg1">
                    <a:lumMod val="50000"/>
                  </a:schemeClr>
                </a:solidFill>
                <a:ea typeface="Roboto" panose="02000000000000000000" pitchFamily="2" charset="0"/>
                <a:cs typeface="Bebas Neue" charset="0"/>
                <a:sym typeface="Bebas Neue" charset="0"/>
              </a:rPr>
              <a:t> </a:t>
            </a:r>
            <a:r>
              <a:rPr lang="en-US" sz="1476" b="1" dirty="0" err="1">
                <a:solidFill>
                  <a:schemeClr val="bg1">
                    <a:lumMod val="50000"/>
                  </a:schemeClr>
                </a:solidFill>
                <a:ea typeface="Roboto" panose="02000000000000000000" pitchFamily="2" charset="0"/>
                <a:cs typeface="Bebas Neue" charset="0"/>
                <a:sym typeface="Bebas Neue" charset="0"/>
              </a:rPr>
              <a:t>Ipsum</a:t>
            </a:r>
            <a:r>
              <a:rPr lang="en-US" sz="1476" b="1" dirty="0">
                <a:solidFill>
                  <a:schemeClr val="bg1">
                    <a:lumMod val="50000"/>
                  </a:schemeClr>
                </a:solidFill>
                <a:ea typeface="Roboto" panose="02000000000000000000" pitchFamily="2" charset="0"/>
                <a:cs typeface="Bebas Neue" charset="0"/>
                <a:sym typeface="Bebas Neue" charset="0"/>
              </a:rPr>
              <a:t> is simply</a:t>
            </a:r>
          </a:p>
        </p:txBody>
      </p:sp>
      <p:sp>
        <p:nvSpPr>
          <p:cNvPr id="151" name="Rectangle 16"/>
          <p:cNvSpPr>
            <a:spLocks/>
          </p:cNvSpPr>
          <p:nvPr/>
        </p:nvSpPr>
        <p:spPr bwMode="auto">
          <a:xfrm>
            <a:off x="1991876" y="5201222"/>
            <a:ext cx="2269447" cy="6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spcBef>
                <a:spcPts val="0"/>
              </a:spcBef>
              <a:spcAft>
                <a:spcPts val="0"/>
              </a:spcAft>
              <a:defRPr/>
            </a:pPr>
            <a:r>
              <a:rPr lang="en-US" sz="1160" dirty="0">
                <a:solidFill>
                  <a:schemeClr val="bg1">
                    <a:lumMod val="65000"/>
                  </a:schemeClr>
                </a:solidFill>
                <a:ea typeface="Roboto" panose="02000000000000000000" pitchFamily="2" charset="0"/>
                <a:cs typeface="Lato Light" charset="0"/>
                <a:sym typeface="Lato Light" charset="0"/>
              </a:rPr>
              <a:t>But also leap into electron typesetting, remaining essentially is simply dummy text.</a:t>
            </a:r>
          </a:p>
        </p:txBody>
      </p:sp>
      <p:sp>
        <p:nvSpPr>
          <p:cNvPr id="152" name="Rectangle 17"/>
          <p:cNvSpPr>
            <a:spLocks/>
          </p:cNvSpPr>
          <p:nvPr/>
        </p:nvSpPr>
        <p:spPr bwMode="auto">
          <a:xfrm>
            <a:off x="1991876" y="4888214"/>
            <a:ext cx="1835792" cy="27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lnSpc>
                <a:spcPct val="80000"/>
              </a:lnSpc>
              <a:spcBef>
                <a:spcPts val="0"/>
              </a:spcBef>
              <a:spcAft>
                <a:spcPts val="0"/>
              </a:spcAft>
              <a:defRPr/>
            </a:pPr>
            <a:r>
              <a:rPr lang="en-US" sz="1476" b="1" dirty="0" err="1">
                <a:solidFill>
                  <a:schemeClr val="bg1">
                    <a:lumMod val="50000"/>
                  </a:schemeClr>
                </a:solidFill>
                <a:ea typeface="Roboto" panose="02000000000000000000" pitchFamily="2" charset="0"/>
                <a:cs typeface="Bebas Neue" charset="0"/>
                <a:sym typeface="Bebas Neue" charset="0"/>
              </a:rPr>
              <a:t>Lorem</a:t>
            </a:r>
            <a:r>
              <a:rPr lang="en-US" sz="1476" b="1" dirty="0">
                <a:solidFill>
                  <a:schemeClr val="bg1">
                    <a:lumMod val="50000"/>
                  </a:schemeClr>
                </a:solidFill>
                <a:ea typeface="Roboto" panose="02000000000000000000" pitchFamily="2" charset="0"/>
                <a:cs typeface="Bebas Neue" charset="0"/>
                <a:sym typeface="Bebas Neue" charset="0"/>
              </a:rPr>
              <a:t> </a:t>
            </a:r>
            <a:r>
              <a:rPr lang="en-US" sz="1476" b="1" dirty="0" err="1">
                <a:solidFill>
                  <a:schemeClr val="bg1">
                    <a:lumMod val="50000"/>
                  </a:schemeClr>
                </a:solidFill>
                <a:ea typeface="Roboto" panose="02000000000000000000" pitchFamily="2" charset="0"/>
                <a:cs typeface="Bebas Neue" charset="0"/>
                <a:sym typeface="Bebas Neue" charset="0"/>
              </a:rPr>
              <a:t>Ipsum</a:t>
            </a:r>
            <a:r>
              <a:rPr lang="en-US" sz="1476" b="1" dirty="0">
                <a:solidFill>
                  <a:schemeClr val="bg1">
                    <a:lumMod val="50000"/>
                  </a:schemeClr>
                </a:solidFill>
                <a:ea typeface="Roboto" panose="02000000000000000000" pitchFamily="2" charset="0"/>
                <a:cs typeface="Bebas Neue" charset="0"/>
                <a:sym typeface="Bebas Neue" charset="0"/>
              </a:rPr>
              <a:t> is simply</a:t>
            </a:r>
          </a:p>
        </p:txBody>
      </p:sp>
      <p:sp>
        <p:nvSpPr>
          <p:cNvPr id="154" name="Rectangle 16"/>
          <p:cNvSpPr>
            <a:spLocks/>
          </p:cNvSpPr>
          <p:nvPr/>
        </p:nvSpPr>
        <p:spPr bwMode="auto">
          <a:xfrm>
            <a:off x="5880473" y="5201222"/>
            <a:ext cx="2269447" cy="6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spcBef>
                <a:spcPts val="0"/>
              </a:spcBef>
              <a:spcAft>
                <a:spcPts val="0"/>
              </a:spcAft>
              <a:defRPr/>
            </a:pPr>
            <a:r>
              <a:rPr lang="en-US" sz="1160" dirty="0">
                <a:solidFill>
                  <a:schemeClr val="bg1">
                    <a:lumMod val="65000"/>
                  </a:schemeClr>
                </a:solidFill>
                <a:ea typeface="Roboto" panose="02000000000000000000" pitchFamily="2" charset="0"/>
                <a:cs typeface="Lato Light" charset="0"/>
                <a:sym typeface="Lato Light" charset="0"/>
              </a:rPr>
              <a:t>But also leap into electron typesetting, remaining essentially is simply dummy text.</a:t>
            </a:r>
          </a:p>
        </p:txBody>
      </p:sp>
      <p:sp>
        <p:nvSpPr>
          <p:cNvPr id="155" name="Rectangle 17"/>
          <p:cNvSpPr>
            <a:spLocks/>
          </p:cNvSpPr>
          <p:nvPr/>
        </p:nvSpPr>
        <p:spPr bwMode="auto">
          <a:xfrm>
            <a:off x="5880473" y="4888214"/>
            <a:ext cx="1835792" cy="27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lnSpc>
                <a:spcPct val="80000"/>
              </a:lnSpc>
              <a:spcBef>
                <a:spcPts val="0"/>
              </a:spcBef>
              <a:spcAft>
                <a:spcPts val="0"/>
              </a:spcAft>
              <a:defRPr/>
            </a:pPr>
            <a:r>
              <a:rPr lang="en-US" sz="1476" b="1" dirty="0" err="1">
                <a:solidFill>
                  <a:schemeClr val="bg1">
                    <a:lumMod val="50000"/>
                  </a:schemeClr>
                </a:solidFill>
                <a:ea typeface="Roboto" panose="02000000000000000000" pitchFamily="2" charset="0"/>
                <a:cs typeface="Bebas Neue" charset="0"/>
                <a:sym typeface="Bebas Neue" charset="0"/>
              </a:rPr>
              <a:t>Lorem</a:t>
            </a:r>
            <a:r>
              <a:rPr lang="en-US" sz="1476" b="1" dirty="0">
                <a:solidFill>
                  <a:schemeClr val="bg1">
                    <a:lumMod val="50000"/>
                  </a:schemeClr>
                </a:solidFill>
                <a:ea typeface="Roboto" panose="02000000000000000000" pitchFamily="2" charset="0"/>
                <a:cs typeface="Bebas Neue" charset="0"/>
                <a:sym typeface="Bebas Neue" charset="0"/>
              </a:rPr>
              <a:t> </a:t>
            </a:r>
            <a:r>
              <a:rPr lang="en-US" sz="1476" b="1" dirty="0" err="1">
                <a:solidFill>
                  <a:schemeClr val="bg1">
                    <a:lumMod val="50000"/>
                  </a:schemeClr>
                </a:solidFill>
                <a:ea typeface="Roboto" panose="02000000000000000000" pitchFamily="2" charset="0"/>
                <a:cs typeface="Bebas Neue" charset="0"/>
                <a:sym typeface="Bebas Neue" charset="0"/>
              </a:rPr>
              <a:t>Ipsum</a:t>
            </a:r>
            <a:r>
              <a:rPr lang="en-US" sz="1476" b="1" dirty="0">
                <a:solidFill>
                  <a:schemeClr val="bg1">
                    <a:lumMod val="50000"/>
                  </a:schemeClr>
                </a:solidFill>
                <a:ea typeface="Roboto" panose="02000000000000000000" pitchFamily="2" charset="0"/>
                <a:cs typeface="Bebas Neue" charset="0"/>
                <a:sym typeface="Bebas Neue" charset="0"/>
              </a:rPr>
              <a:t> is simply</a:t>
            </a:r>
          </a:p>
        </p:txBody>
      </p:sp>
      <p:sp>
        <p:nvSpPr>
          <p:cNvPr id="157" name="Rectangle 16"/>
          <p:cNvSpPr>
            <a:spLocks/>
          </p:cNvSpPr>
          <p:nvPr/>
        </p:nvSpPr>
        <p:spPr bwMode="auto">
          <a:xfrm>
            <a:off x="9754676" y="5201222"/>
            <a:ext cx="2269447" cy="6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spcBef>
                <a:spcPts val="0"/>
              </a:spcBef>
              <a:spcAft>
                <a:spcPts val="0"/>
              </a:spcAft>
              <a:defRPr/>
            </a:pPr>
            <a:r>
              <a:rPr lang="en-US" sz="1160" dirty="0">
                <a:solidFill>
                  <a:schemeClr val="bg1">
                    <a:lumMod val="65000"/>
                  </a:schemeClr>
                </a:solidFill>
                <a:ea typeface="Roboto" panose="02000000000000000000" pitchFamily="2" charset="0"/>
                <a:cs typeface="Lato Light" charset="0"/>
                <a:sym typeface="Lato Light" charset="0"/>
              </a:rPr>
              <a:t>But also leap into electron typesetting, remaining essentially is simply dummy text.</a:t>
            </a:r>
          </a:p>
        </p:txBody>
      </p:sp>
      <p:sp>
        <p:nvSpPr>
          <p:cNvPr id="158" name="Rectangle 17"/>
          <p:cNvSpPr>
            <a:spLocks/>
          </p:cNvSpPr>
          <p:nvPr/>
        </p:nvSpPr>
        <p:spPr bwMode="auto">
          <a:xfrm>
            <a:off x="9754676" y="4888214"/>
            <a:ext cx="1835792" cy="27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auto">
              <a:lnSpc>
                <a:spcPct val="80000"/>
              </a:lnSpc>
              <a:spcBef>
                <a:spcPts val="0"/>
              </a:spcBef>
              <a:spcAft>
                <a:spcPts val="0"/>
              </a:spcAft>
              <a:defRPr/>
            </a:pPr>
            <a:r>
              <a:rPr lang="en-US" sz="1476" b="1" dirty="0" err="1">
                <a:solidFill>
                  <a:schemeClr val="bg1">
                    <a:lumMod val="50000"/>
                  </a:schemeClr>
                </a:solidFill>
                <a:ea typeface="Roboto" panose="02000000000000000000" pitchFamily="2" charset="0"/>
                <a:cs typeface="Bebas Neue" charset="0"/>
                <a:sym typeface="Bebas Neue" charset="0"/>
              </a:rPr>
              <a:t>Lorem</a:t>
            </a:r>
            <a:r>
              <a:rPr lang="en-US" sz="1476" b="1" dirty="0">
                <a:solidFill>
                  <a:schemeClr val="bg1">
                    <a:lumMod val="50000"/>
                  </a:schemeClr>
                </a:solidFill>
                <a:ea typeface="Roboto" panose="02000000000000000000" pitchFamily="2" charset="0"/>
                <a:cs typeface="Bebas Neue" charset="0"/>
                <a:sym typeface="Bebas Neue" charset="0"/>
              </a:rPr>
              <a:t> </a:t>
            </a:r>
            <a:r>
              <a:rPr lang="en-US" sz="1476" b="1" dirty="0" err="1">
                <a:solidFill>
                  <a:schemeClr val="bg1">
                    <a:lumMod val="50000"/>
                  </a:schemeClr>
                </a:solidFill>
                <a:ea typeface="Roboto" panose="02000000000000000000" pitchFamily="2" charset="0"/>
                <a:cs typeface="Bebas Neue" charset="0"/>
                <a:sym typeface="Bebas Neue" charset="0"/>
              </a:rPr>
              <a:t>Ipsum</a:t>
            </a:r>
            <a:r>
              <a:rPr lang="en-US" sz="1476" b="1" dirty="0">
                <a:solidFill>
                  <a:schemeClr val="bg1">
                    <a:lumMod val="50000"/>
                  </a:schemeClr>
                </a:solidFill>
                <a:ea typeface="Roboto" panose="02000000000000000000" pitchFamily="2" charset="0"/>
                <a:cs typeface="Bebas Neue" charset="0"/>
                <a:sym typeface="Bebas Neue" charset="0"/>
              </a:rPr>
              <a:t> is simply</a:t>
            </a:r>
          </a:p>
        </p:txBody>
      </p:sp>
      <p:grpSp>
        <p:nvGrpSpPr>
          <p:cNvPr id="169" name="Group 168"/>
          <p:cNvGrpSpPr/>
          <p:nvPr/>
        </p:nvGrpSpPr>
        <p:grpSpPr>
          <a:xfrm>
            <a:off x="926096" y="2163030"/>
            <a:ext cx="849207" cy="880805"/>
            <a:chOff x="877790" y="2050985"/>
            <a:chExt cx="805218" cy="835179"/>
          </a:xfrm>
        </p:grpSpPr>
        <p:sp>
          <p:nvSpPr>
            <p:cNvPr id="137" name="Flowchart: Document 136"/>
            <p:cNvSpPr>
              <a:spLocks noChangeAspect="1"/>
            </p:cNvSpPr>
            <p:nvPr/>
          </p:nvSpPr>
          <p:spPr>
            <a:xfrm>
              <a:off x="877790" y="2050985"/>
              <a:ext cx="805218" cy="835179"/>
            </a:xfrm>
            <a:prstGeom prst="flowChartDocument">
              <a:avLst/>
            </a:prstGeom>
            <a:noFill/>
            <a:ln w="254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0" name="Rectangle 159"/>
            <p:cNvSpPr>
              <a:spLocks/>
            </p:cNvSpPr>
            <p:nvPr/>
          </p:nvSpPr>
          <p:spPr bwMode="auto">
            <a:xfrm>
              <a:off x="877790" y="2301055"/>
              <a:ext cx="805218" cy="319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70000"/>
                </a:lnSpc>
              </a:pPr>
              <a:r>
                <a:rPr lang="id-ID" altLang="id-ID" sz="2531" dirty="0">
                  <a:solidFill>
                    <a:schemeClr val="accent1"/>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rPr>
                <a:t>01</a:t>
              </a:r>
              <a:endParaRPr lang="en-US" altLang="id-ID" sz="2531" dirty="0">
                <a:solidFill>
                  <a:schemeClr val="accent1"/>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endParaRPr>
            </a:p>
          </p:txBody>
        </p:sp>
      </p:grpSp>
      <p:grpSp>
        <p:nvGrpSpPr>
          <p:cNvPr id="174" name="Group 173"/>
          <p:cNvGrpSpPr/>
          <p:nvPr/>
        </p:nvGrpSpPr>
        <p:grpSpPr>
          <a:xfrm>
            <a:off x="4814693" y="2163030"/>
            <a:ext cx="849207" cy="880805"/>
            <a:chOff x="4564958" y="2050985"/>
            <a:chExt cx="805218" cy="835179"/>
          </a:xfrm>
        </p:grpSpPr>
        <p:sp>
          <p:nvSpPr>
            <p:cNvPr id="143" name="Flowchart: Document 142"/>
            <p:cNvSpPr>
              <a:spLocks noChangeAspect="1"/>
            </p:cNvSpPr>
            <p:nvPr/>
          </p:nvSpPr>
          <p:spPr>
            <a:xfrm>
              <a:off x="4564958" y="2050985"/>
              <a:ext cx="805218" cy="835179"/>
            </a:xfrm>
            <a:prstGeom prst="flowChartDocument">
              <a:avLst/>
            </a:prstGeom>
            <a:noFill/>
            <a:ln w="254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1" name="Rectangle 160"/>
            <p:cNvSpPr>
              <a:spLocks/>
            </p:cNvSpPr>
            <p:nvPr/>
          </p:nvSpPr>
          <p:spPr bwMode="auto">
            <a:xfrm>
              <a:off x="4564958" y="2301055"/>
              <a:ext cx="805218" cy="319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70000"/>
                </a:lnSpc>
              </a:pPr>
              <a:r>
                <a:rPr lang="id-ID" altLang="id-ID" sz="2531" dirty="0">
                  <a:solidFill>
                    <a:schemeClr val="accent2"/>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rPr>
                <a:t>02</a:t>
              </a:r>
              <a:endParaRPr lang="en-US" altLang="id-ID" sz="2531" dirty="0">
                <a:solidFill>
                  <a:schemeClr val="accent2"/>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endParaRPr>
            </a:p>
          </p:txBody>
        </p:sp>
      </p:grpSp>
      <p:grpSp>
        <p:nvGrpSpPr>
          <p:cNvPr id="175" name="Group 174"/>
          <p:cNvGrpSpPr/>
          <p:nvPr/>
        </p:nvGrpSpPr>
        <p:grpSpPr>
          <a:xfrm>
            <a:off x="8688896" y="2163030"/>
            <a:ext cx="849207" cy="880805"/>
            <a:chOff x="8238478" y="2050985"/>
            <a:chExt cx="805218" cy="835179"/>
          </a:xfrm>
        </p:grpSpPr>
        <p:sp>
          <p:nvSpPr>
            <p:cNvPr id="149" name="Flowchart: Document 148"/>
            <p:cNvSpPr>
              <a:spLocks noChangeAspect="1"/>
            </p:cNvSpPr>
            <p:nvPr/>
          </p:nvSpPr>
          <p:spPr>
            <a:xfrm>
              <a:off x="8238478" y="2050985"/>
              <a:ext cx="805218" cy="835179"/>
            </a:xfrm>
            <a:prstGeom prst="flowChartDocument">
              <a:avLst/>
            </a:prstGeom>
            <a:noFill/>
            <a:ln w="25400">
              <a:solidFill>
                <a:schemeClr val="accent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2" name="Rectangle 161"/>
            <p:cNvSpPr>
              <a:spLocks/>
            </p:cNvSpPr>
            <p:nvPr/>
          </p:nvSpPr>
          <p:spPr bwMode="auto">
            <a:xfrm>
              <a:off x="8238478" y="2301055"/>
              <a:ext cx="805218" cy="319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70000"/>
                </a:lnSpc>
              </a:pPr>
              <a:r>
                <a:rPr lang="id-ID" altLang="id-ID" sz="2531" dirty="0">
                  <a:solidFill>
                    <a:schemeClr val="accent3"/>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rPr>
                <a:t>03</a:t>
              </a:r>
              <a:endParaRPr lang="en-US" altLang="id-ID" sz="2531" dirty="0">
                <a:solidFill>
                  <a:schemeClr val="accent3"/>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endParaRPr>
            </a:p>
          </p:txBody>
        </p:sp>
      </p:grpSp>
      <p:grpSp>
        <p:nvGrpSpPr>
          <p:cNvPr id="170" name="Group 169"/>
          <p:cNvGrpSpPr/>
          <p:nvPr/>
        </p:nvGrpSpPr>
        <p:grpSpPr>
          <a:xfrm>
            <a:off x="926096" y="3563198"/>
            <a:ext cx="849207" cy="880805"/>
            <a:chOff x="877790" y="3378625"/>
            <a:chExt cx="805218" cy="835179"/>
          </a:xfrm>
        </p:grpSpPr>
        <p:sp>
          <p:nvSpPr>
            <p:cNvPr id="138" name="Flowchart: Document 137"/>
            <p:cNvSpPr>
              <a:spLocks noChangeAspect="1"/>
            </p:cNvSpPr>
            <p:nvPr/>
          </p:nvSpPr>
          <p:spPr>
            <a:xfrm>
              <a:off x="877790" y="3378625"/>
              <a:ext cx="805218" cy="835179"/>
            </a:xfrm>
            <a:prstGeom prst="flowChartDocument">
              <a:avLst/>
            </a:prstGeom>
            <a:noFill/>
            <a:ln w="25400">
              <a:solidFill>
                <a:schemeClr val="accent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3" name="Rectangle 162"/>
            <p:cNvSpPr>
              <a:spLocks/>
            </p:cNvSpPr>
            <p:nvPr/>
          </p:nvSpPr>
          <p:spPr bwMode="auto">
            <a:xfrm>
              <a:off x="877790" y="3627695"/>
              <a:ext cx="805218" cy="319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70000"/>
                </a:lnSpc>
              </a:pPr>
              <a:r>
                <a:rPr lang="id-ID" altLang="id-ID" sz="2531" dirty="0">
                  <a:solidFill>
                    <a:schemeClr val="accent4"/>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rPr>
                <a:t>04</a:t>
              </a:r>
              <a:endParaRPr lang="en-US" altLang="id-ID" sz="2531" dirty="0">
                <a:solidFill>
                  <a:schemeClr val="accent4"/>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endParaRPr>
            </a:p>
          </p:txBody>
        </p:sp>
      </p:grpSp>
      <p:grpSp>
        <p:nvGrpSpPr>
          <p:cNvPr id="173" name="Group 172"/>
          <p:cNvGrpSpPr/>
          <p:nvPr/>
        </p:nvGrpSpPr>
        <p:grpSpPr>
          <a:xfrm>
            <a:off x="4814693" y="3563198"/>
            <a:ext cx="849207" cy="880805"/>
            <a:chOff x="4564958" y="3378625"/>
            <a:chExt cx="805218" cy="835179"/>
          </a:xfrm>
        </p:grpSpPr>
        <p:sp>
          <p:nvSpPr>
            <p:cNvPr id="144" name="Flowchart: Document 143"/>
            <p:cNvSpPr>
              <a:spLocks noChangeAspect="1"/>
            </p:cNvSpPr>
            <p:nvPr/>
          </p:nvSpPr>
          <p:spPr>
            <a:xfrm>
              <a:off x="4564958" y="3378625"/>
              <a:ext cx="805218" cy="835179"/>
            </a:xfrm>
            <a:prstGeom prst="flowChartDocument">
              <a:avLst/>
            </a:prstGeom>
            <a:noFill/>
            <a:ln w="25400">
              <a:solidFill>
                <a:schemeClr val="accent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4" name="Rectangle 163"/>
            <p:cNvSpPr>
              <a:spLocks/>
            </p:cNvSpPr>
            <p:nvPr/>
          </p:nvSpPr>
          <p:spPr bwMode="auto">
            <a:xfrm>
              <a:off x="4564958" y="3627695"/>
              <a:ext cx="805218" cy="319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70000"/>
                </a:lnSpc>
              </a:pPr>
              <a:r>
                <a:rPr lang="id-ID" altLang="id-ID" sz="2531" dirty="0">
                  <a:solidFill>
                    <a:schemeClr val="accent5"/>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rPr>
                <a:t>05</a:t>
              </a:r>
              <a:endParaRPr lang="en-US" altLang="id-ID" sz="2531" dirty="0">
                <a:solidFill>
                  <a:schemeClr val="accent5"/>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endParaRPr>
            </a:p>
          </p:txBody>
        </p:sp>
      </p:grpSp>
      <p:grpSp>
        <p:nvGrpSpPr>
          <p:cNvPr id="176" name="Group 175"/>
          <p:cNvGrpSpPr/>
          <p:nvPr/>
        </p:nvGrpSpPr>
        <p:grpSpPr>
          <a:xfrm>
            <a:off x="8688896" y="3563198"/>
            <a:ext cx="849207" cy="880805"/>
            <a:chOff x="8238478" y="3378625"/>
            <a:chExt cx="805218" cy="835179"/>
          </a:xfrm>
        </p:grpSpPr>
        <p:sp>
          <p:nvSpPr>
            <p:cNvPr id="150" name="Flowchart: Document 149"/>
            <p:cNvSpPr>
              <a:spLocks noChangeAspect="1"/>
            </p:cNvSpPr>
            <p:nvPr/>
          </p:nvSpPr>
          <p:spPr>
            <a:xfrm>
              <a:off x="8238478" y="3378625"/>
              <a:ext cx="805218" cy="835179"/>
            </a:xfrm>
            <a:prstGeom prst="flowChartDocument">
              <a:avLst/>
            </a:prstGeom>
            <a:noFill/>
            <a:ln w="25400">
              <a:solidFill>
                <a:schemeClr val="accent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5" name="Rectangle 164"/>
            <p:cNvSpPr>
              <a:spLocks/>
            </p:cNvSpPr>
            <p:nvPr/>
          </p:nvSpPr>
          <p:spPr bwMode="auto">
            <a:xfrm>
              <a:off x="8238478" y="3627695"/>
              <a:ext cx="805218" cy="319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70000"/>
                </a:lnSpc>
              </a:pPr>
              <a:r>
                <a:rPr lang="id-ID" altLang="id-ID" sz="2531" dirty="0">
                  <a:solidFill>
                    <a:schemeClr val="accent6"/>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rPr>
                <a:t>06</a:t>
              </a:r>
              <a:endParaRPr lang="en-US" altLang="id-ID" sz="2531" dirty="0">
                <a:solidFill>
                  <a:schemeClr val="accent6"/>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endParaRPr>
            </a:p>
          </p:txBody>
        </p:sp>
      </p:grpSp>
      <p:grpSp>
        <p:nvGrpSpPr>
          <p:cNvPr id="171" name="Group 170"/>
          <p:cNvGrpSpPr/>
          <p:nvPr/>
        </p:nvGrpSpPr>
        <p:grpSpPr>
          <a:xfrm>
            <a:off x="926096" y="4963367"/>
            <a:ext cx="849207" cy="880805"/>
            <a:chOff x="877790" y="4706265"/>
            <a:chExt cx="805218" cy="835179"/>
          </a:xfrm>
        </p:grpSpPr>
        <p:sp>
          <p:nvSpPr>
            <p:cNvPr id="153" name="Flowchart: Document 152"/>
            <p:cNvSpPr>
              <a:spLocks noChangeAspect="1"/>
            </p:cNvSpPr>
            <p:nvPr/>
          </p:nvSpPr>
          <p:spPr>
            <a:xfrm>
              <a:off x="877790" y="4706265"/>
              <a:ext cx="805218" cy="835179"/>
            </a:xfrm>
            <a:prstGeom prst="flowChartDocument">
              <a:avLst/>
            </a:prstGeom>
            <a:noFill/>
            <a:ln w="25400">
              <a:solidFill>
                <a:schemeClr val="accent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6" name="Rectangle 165"/>
            <p:cNvSpPr>
              <a:spLocks/>
            </p:cNvSpPr>
            <p:nvPr/>
          </p:nvSpPr>
          <p:spPr bwMode="auto">
            <a:xfrm>
              <a:off x="877790" y="4931799"/>
              <a:ext cx="805218" cy="319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70000"/>
                </a:lnSpc>
              </a:pPr>
              <a:r>
                <a:rPr lang="id-ID" altLang="id-ID" sz="2531" dirty="0">
                  <a:solidFill>
                    <a:schemeClr val="accent1">
                      <a:lumMod val="75000"/>
                    </a:schemeClr>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rPr>
                <a:t>07</a:t>
              </a:r>
              <a:endParaRPr lang="en-US" altLang="id-ID" sz="2531" dirty="0">
                <a:solidFill>
                  <a:schemeClr val="accent1">
                    <a:lumMod val="75000"/>
                  </a:schemeClr>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endParaRPr>
            </a:p>
          </p:txBody>
        </p:sp>
      </p:grpSp>
      <p:grpSp>
        <p:nvGrpSpPr>
          <p:cNvPr id="172" name="Group 171"/>
          <p:cNvGrpSpPr/>
          <p:nvPr/>
        </p:nvGrpSpPr>
        <p:grpSpPr>
          <a:xfrm>
            <a:off x="4814693" y="4963367"/>
            <a:ext cx="849207" cy="880805"/>
            <a:chOff x="4564958" y="4706265"/>
            <a:chExt cx="805218" cy="835179"/>
          </a:xfrm>
        </p:grpSpPr>
        <p:sp>
          <p:nvSpPr>
            <p:cNvPr id="156" name="Flowchart: Document 155"/>
            <p:cNvSpPr>
              <a:spLocks noChangeAspect="1"/>
            </p:cNvSpPr>
            <p:nvPr/>
          </p:nvSpPr>
          <p:spPr>
            <a:xfrm>
              <a:off x="4564958" y="4706265"/>
              <a:ext cx="805218" cy="835179"/>
            </a:xfrm>
            <a:prstGeom prst="flowChartDocument">
              <a:avLst/>
            </a:prstGeom>
            <a:noFill/>
            <a:ln w="25400">
              <a:solidFill>
                <a:schemeClr val="accent2">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7" name="Rectangle 166"/>
            <p:cNvSpPr>
              <a:spLocks/>
            </p:cNvSpPr>
            <p:nvPr/>
          </p:nvSpPr>
          <p:spPr bwMode="auto">
            <a:xfrm>
              <a:off x="4564958" y="4931799"/>
              <a:ext cx="805218" cy="319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70000"/>
                </a:lnSpc>
              </a:pPr>
              <a:r>
                <a:rPr lang="id-ID" altLang="id-ID" sz="2531" dirty="0">
                  <a:solidFill>
                    <a:schemeClr val="accent2">
                      <a:lumMod val="75000"/>
                    </a:schemeClr>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rPr>
                <a:t>08</a:t>
              </a:r>
              <a:endParaRPr lang="en-US" altLang="id-ID" sz="2531" dirty="0">
                <a:solidFill>
                  <a:schemeClr val="accent2">
                    <a:lumMod val="75000"/>
                  </a:schemeClr>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endParaRPr>
            </a:p>
          </p:txBody>
        </p:sp>
      </p:grpSp>
      <p:grpSp>
        <p:nvGrpSpPr>
          <p:cNvPr id="177" name="Group 176"/>
          <p:cNvGrpSpPr/>
          <p:nvPr/>
        </p:nvGrpSpPr>
        <p:grpSpPr>
          <a:xfrm>
            <a:off x="8688896" y="4963367"/>
            <a:ext cx="849207" cy="880805"/>
            <a:chOff x="8238478" y="4706265"/>
            <a:chExt cx="805218" cy="835179"/>
          </a:xfrm>
        </p:grpSpPr>
        <p:sp>
          <p:nvSpPr>
            <p:cNvPr id="159" name="Flowchart: Document 158"/>
            <p:cNvSpPr>
              <a:spLocks noChangeAspect="1"/>
            </p:cNvSpPr>
            <p:nvPr/>
          </p:nvSpPr>
          <p:spPr>
            <a:xfrm>
              <a:off x="8238478" y="4706265"/>
              <a:ext cx="805218" cy="835179"/>
            </a:xfrm>
            <a:prstGeom prst="flowChartDocument">
              <a:avLst/>
            </a:prstGeom>
            <a:noFill/>
            <a:ln w="25400">
              <a:solidFill>
                <a:schemeClr val="accent3">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8" name="Rectangle 167"/>
            <p:cNvSpPr>
              <a:spLocks/>
            </p:cNvSpPr>
            <p:nvPr/>
          </p:nvSpPr>
          <p:spPr bwMode="auto">
            <a:xfrm>
              <a:off x="8238478" y="4931799"/>
              <a:ext cx="805218" cy="319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gn="ctr" eaLnBrk="1" hangingPunct="1">
                <a:lnSpc>
                  <a:spcPct val="70000"/>
                </a:lnSpc>
              </a:pPr>
              <a:r>
                <a:rPr lang="id-ID" altLang="id-ID" sz="2531" dirty="0">
                  <a:solidFill>
                    <a:schemeClr val="accent3">
                      <a:lumMod val="75000"/>
                    </a:schemeClr>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rPr>
                <a:t>09</a:t>
              </a:r>
              <a:endParaRPr lang="en-US" altLang="id-ID" sz="2531" dirty="0">
                <a:solidFill>
                  <a:schemeClr val="accent3">
                    <a:lumMod val="75000"/>
                  </a:schemeClr>
                </a:solidFill>
                <a:latin typeface="Lato" panose="020F0502020204030203" pitchFamily="34" charset="0"/>
                <a:ea typeface="MS PGothic" panose="020B0600070205080204" pitchFamily="34" charset="-128"/>
                <a:cs typeface="Arial" panose="020B0604020202020204" pitchFamily="34" charset="0"/>
                <a:sym typeface="Bebas Neue" panose="020B0606020202050201" pitchFamily="34" charset="0"/>
              </a:endParaRPr>
            </a:p>
          </p:txBody>
        </p:sp>
      </p:grpSp>
      <p:sp>
        <p:nvSpPr>
          <p:cNvPr id="48" name="文本框 47"/>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49" name="文本框 48"/>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17888304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69"/>
                                        </p:tgtEl>
                                        <p:attrNameLst>
                                          <p:attrName>style.visibility</p:attrName>
                                        </p:attrNameLst>
                                      </p:cBhvr>
                                      <p:to>
                                        <p:strVal val="visible"/>
                                      </p:to>
                                    </p:set>
                                    <p:animEffect transition="in" filter="randombar(horizontal)">
                                      <p:cBhvr>
                                        <p:cTn id="7" dur="750"/>
                                        <p:tgtEl>
                                          <p:spTgt spid="169"/>
                                        </p:tgtEl>
                                      </p:cBhvr>
                                    </p:animEffect>
                                  </p:childTnLst>
                                </p:cTn>
                              </p:par>
                            </p:childTnLst>
                          </p:cTn>
                        </p:par>
                        <p:par>
                          <p:cTn id="8" fill="hold">
                            <p:stCondLst>
                              <p:cond delay="750"/>
                            </p:stCondLst>
                            <p:childTnLst>
                              <p:par>
                                <p:cTn id="9" presetID="14" presetClass="entr" presetSubtype="10" fill="hold" nodeType="afterEffect">
                                  <p:stCondLst>
                                    <p:cond delay="0"/>
                                  </p:stCondLst>
                                  <p:childTnLst>
                                    <p:set>
                                      <p:cBhvr>
                                        <p:cTn id="10" dur="1" fill="hold">
                                          <p:stCondLst>
                                            <p:cond delay="0"/>
                                          </p:stCondLst>
                                        </p:cTn>
                                        <p:tgtEl>
                                          <p:spTgt spid="174"/>
                                        </p:tgtEl>
                                        <p:attrNameLst>
                                          <p:attrName>style.visibility</p:attrName>
                                        </p:attrNameLst>
                                      </p:cBhvr>
                                      <p:to>
                                        <p:strVal val="visible"/>
                                      </p:to>
                                    </p:set>
                                    <p:animEffect transition="in" filter="randombar(horizontal)">
                                      <p:cBhvr>
                                        <p:cTn id="11" dur="750"/>
                                        <p:tgtEl>
                                          <p:spTgt spid="174"/>
                                        </p:tgtEl>
                                      </p:cBhvr>
                                    </p:animEffect>
                                  </p:childTnLst>
                                </p:cTn>
                              </p:par>
                            </p:childTnLst>
                          </p:cTn>
                        </p:par>
                        <p:par>
                          <p:cTn id="12" fill="hold">
                            <p:stCondLst>
                              <p:cond delay="1500"/>
                            </p:stCondLst>
                            <p:childTnLst>
                              <p:par>
                                <p:cTn id="13" presetID="14" presetClass="entr" presetSubtype="10" fill="hold" nodeType="afterEffect">
                                  <p:stCondLst>
                                    <p:cond delay="0"/>
                                  </p:stCondLst>
                                  <p:childTnLst>
                                    <p:set>
                                      <p:cBhvr>
                                        <p:cTn id="14" dur="1" fill="hold">
                                          <p:stCondLst>
                                            <p:cond delay="0"/>
                                          </p:stCondLst>
                                        </p:cTn>
                                        <p:tgtEl>
                                          <p:spTgt spid="175"/>
                                        </p:tgtEl>
                                        <p:attrNameLst>
                                          <p:attrName>style.visibility</p:attrName>
                                        </p:attrNameLst>
                                      </p:cBhvr>
                                      <p:to>
                                        <p:strVal val="visible"/>
                                      </p:to>
                                    </p:set>
                                    <p:animEffect transition="in" filter="randombar(horizontal)">
                                      <p:cBhvr>
                                        <p:cTn id="15" dur="750"/>
                                        <p:tgtEl>
                                          <p:spTgt spid="175"/>
                                        </p:tgtEl>
                                      </p:cBhvr>
                                    </p:animEffect>
                                  </p:childTnLst>
                                </p:cTn>
                              </p:par>
                            </p:childTnLst>
                          </p:cTn>
                        </p:par>
                        <p:par>
                          <p:cTn id="16" fill="hold">
                            <p:stCondLst>
                              <p:cond delay="2250"/>
                            </p:stCondLst>
                            <p:childTnLst>
                              <p:par>
                                <p:cTn id="17" presetID="14" presetClass="entr" presetSubtype="10" fill="hold" nodeType="afterEffect">
                                  <p:stCondLst>
                                    <p:cond delay="0"/>
                                  </p:stCondLst>
                                  <p:childTnLst>
                                    <p:set>
                                      <p:cBhvr>
                                        <p:cTn id="18" dur="1" fill="hold">
                                          <p:stCondLst>
                                            <p:cond delay="0"/>
                                          </p:stCondLst>
                                        </p:cTn>
                                        <p:tgtEl>
                                          <p:spTgt spid="170"/>
                                        </p:tgtEl>
                                        <p:attrNameLst>
                                          <p:attrName>style.visibility</p:attrName>
                                        </p:attrNameLst>
                                      </p:cBhvr>
                                      <p:to>
                                        <p:strVal val="visible"/>
                                      </p:to>
                                    </p:set>
                                    <p:animEffect transition="in" filter="randombar(horizontal)">
                                      <p:cBhvr>
                                        <p:cTn id="19" dur="750"/>
                                        <p:tgtEl>
                                          <p:spTgt spid="170"/>
                                        </p:tgtEl>
                                      </p:cBhvr>
                                    </p:animEffect>
                                  </p:childTnLst>
                                </p:cTn>
                              </p:par>
                            </p:childTnLst>
                          </p:cTn>
                        </p:par>
                        <p:par>
                          <p:cTn id="20" fill="hold">
                            <p:stCondLst>
                              <p:cond delay="3000"/>
                            </p:stCondLst>
                            <p:childTnLst>
                              <p:par>
                                <p:cTn id="21" presetID="14" presetClass="entr" presetSubtype="10" fill="hold" nodeType="afterEffect">
                                  <p:stCondLst>
                                    <p:cond delay="0"/>
                                  </p:stCondLst>
                                  <p:childTnLst>
                                    <p:set>
                                      <p:cBhvr>
                                        <p:cTn id="22" dur="1" fill="hold">
                                          <p:stCondLst>
                                            <p:cond delay="0"/>
                                          </p:stCondLst>
                                        </p:cTn>
                                        <p:tgtEl>
                                          <p:spTgt spid="173"/>
                                        </p:tgtEl>
                                        <p:attrNameLst>
                                          <p:attrName>style.visibility</p:attrName>
                                        </p:attrNameLst>
                                      </p:cBhvr>
                                      <p:to>
                                        <p:strVal val="visible"/>
                                      </p:to>
                                    </p:set>
                                    <p:animEffect transition="in" filter="randombar(horizontal)">
                                      <p:cBhvr>
                                        <p:cTn id="23" dur="750"/>
                                        <p:tgtEl>
                                          <p:spTgt spid="173"/>
                                        </p:tgtEl>
                                      </p:cBhvr>
                                    </p:animEffect>
                                  </p:childTnLst>
                                </p:cTn>
                              </p:par>
                            </p:childTnLst>
                          </p:cTn>
                        </p:par>
                        <p:par>
                          <p:cTn id="24" fill="hold">
                            <p:stCondLst>
                              <p:cond delay="3750"/>
                            </p:stCondLst>
                            <p:childTnLst>
                              <p:par>
                                <p:cTn id="25" presetID="14" presetClass="entr" presetSubtype="10" fill="hold" nodeType="afterEffect">
                                  <p:stCondLst>
                                    <p:cond delay="0"/>
                                  </p:stCondLst>
                                  <p:childTnLst>
                                    <p:set>
                                      <p:cBhvr>
                                        <p:cTn id="26" dur="1" fill="hold">
                                          <p:stCondLst>
                                            <p:cond delay="0"/>
                                          </p:stCondLst>
                                        </p:cTn>
                                        <p:tgtEl>
                                          <p:spTgt spid="176"/>
                                        </p:tgtEl>
                                        <p:attrNameLst>
                                          <p:attrName>style.visibility</p:attrName>
                                        </p:attrNameLst>
                                      </p:cBhvr>
                                      <p:to>
                                        <p:strVal val="visible"/>
                                      </p:to>
                                    </p:set>
                                    <p:animEffect transition="in" filter="randombar(horizontal)">
                                      <p:cBhvr>
                                        <p:cTn id="27" dur="750"/>
                                        <p:tgtEl>
                                          <p:spTgt spid="176"/>
                                        </p:tgtEl>
                                      </p:cBhvr>
                                    </p:animEffect>
                                  </p:childTnLst>
                                </p:cTn>
                              </p:par>
                            </p:childTnLst>
                          </p:cTn>
                        </p:par>
                        <p:par>
                          <p:cTn id="28" fill="hold">
                            <p:stCondLst>
                              <p:cond delay="4500"/>
                            </p:stCondLst>
                            <p:childTnLst>
                              <p:par>
                                <p:cTn id="29" presetID="14" presetClass="entr" presetSubtype="10" fill="hold" nodeType="afterEffect">
                                  <p:stCondLst>
                                    <p:cond delay="0"/>
                                  </p:stCondLst>
                                  <p:childTnLst>
                                    <p:set>
                                      <p:cBhvr>
                                        <p:cTn id="30" dur="1" fill="hold">
                                          <p:stCondLst>
                                            <p:cond delay="0"/>
                                          </p:stCondLst>
                                        </p:cTn>
                                        <p:tgtEl>
                                          <p:spTgt spid="171"/>
                                        </p:tgtEl>
                                        <p:attrNameLst>
                                          <p:attrName>style.visibility</p:attrName>
                                        </p:attrNameLst>
                                      </p:cBhvr>
                                      <p:to>
                                        <p:strVal val="visible"/>
                                      </p:to>
                                    </p:set>
                                    <p:animEffect transition="in" filter="randombar(horizontal)">
                                      <p:cBhvr>
                                        <p:cTn id="31" dur="750"/>
                                        <p:tgtEl>
                                          <p:spTgt spid="171"/>
                                        </p:tgtEl>
                                      </p:cBhvr>
                                    </p:animEffect>
                                  </p:childTnLst>
                                </p:cTn>
                              </p:par>
                            </p:childTnLst>
                          </p:cTn>
                        </p:par>
                        <p:par>
                          <p:cTn id="32" fill="hold">
                            <p:stCondLst>
                              <p:cond delay="5250"/>
                            </p:stCondLst>
                            <p:childTnLst>
                              <p:par>
                                <p:cTn id="33" presetID="14" presetClass="entr" presetSubtype="10" fill="hold" nodeType="afterEffect">
                                  <p:stCondLst>
                                    <p:cond delay="0"/>
                                  </p:stCondLst>
                                  <p:childTnLst>
                                    <p:set>
                                      <p:cBhvr>
                                        <p:cTn id="34" dur="1" fill="hold">
                                          <p:stCondLst>
                                            <p:cond delay="0"/>
                                          </p:stCondLst>
                                        </p:cTn>
                                        <p:tgtEl>
                                          <p:spTgt spid="172"/>
                                        </p:tgtEl>
                                        <p:attrNameLst>
                                          <p:attrName>style.visibility</p:attrName>
                                        </p:attrNameLst>
                                      </p:cBhvr>
                                      <p:to>
                                        <p:strVal val="visible"/>
                                      </p:to>
                                    </p:set>
                                    <p:animEffect transition="in" filter="randombar(horizontal)">
                                      <p:cBhvr>
                                        <p:cTn id="35" dur="750"/>
                                        <p:tgtEl>
                                          <p:spTgt spid="172"/>
                                        </p:tgtEl>
                                      </p:cBhvr>
                                    </p:animEffect>
                                  </p:childTnLst>
                                </p:cTn>
                              </p:par>
                            </p:childTnLst>
                          </p:cTn>
                        </p:par>
                        <p:par>
                          <p:cTn id="36" fill="hold">
                            <p:stCondLst>
                              <p:cond delay="6000"/>
                            </p:stCondLst>
                            <p:childTnLst>
                              <p:par>
                                <p:cTn id="37" presetID="14" presetClass="entr" presetSubtype="10" fill="hold" nodeType="afterEffect">
                                  <p:stCondLst>
                                    <p:cond delay="0"/>
                                  </p:stCondLst>
                                  <p:childTnLst>
                                    <p:set>
                                      <p:cBhvr>
                                        <p:cTn id="38" dur="1" fill="hold">
                                          <p:stCondLst>
                                            <p:cond delay="0"/>
                                          </p:stCondLst>
                                        </p:cTn>
                                        <p:tgtEl>
                                          <p:spTgt spid="177"/>
                                        </p:tgtEl>
                                        <p:attrNameLst>
                                          <p:attrName>style.visibility</p:attrName>
                                        </p:attrNameLst>
                                      </p:cBhvr>
                                      <p:to>
                                        <p:strVal val="visible"/>
                                      </p:to>
                                    </p:set>
                                    <p:animEffect transition="in" filter="randombar(horizontal)">
                                      <p:cBhvr>
                                        <p:cTn id="39" dur="750"/>
                                        <p:tgtEl>
                                          <p:spTgt spid="177"/>
                                        </p:tgtEl>
                                      </p:cBhvr>
                                    </p:animEffect>
                                  </p:childTnLst>
                                </p:cTn>
                              </p:par>
                              <p:par>
                                <p:cTn id="40" presetID="10" presetClass="entr" presetSubtype="0" fill="hold" grpId="0" nodeType="withEffect">
                                  <p:stCondLst>
                                    <p:cond delay="750"/>
                                  </p:stCondLst>
                                  <p:childTnLst>
                                    <p:set>
                                      <p:cBhvr>
                                        <p:cTn id="41" dur="1" fill="hold">
                                          <p:stCondLst>
                                            <p:cond delay="0"/>
                                          </p:stCondLst>
                                        </p:cTn>
                                        <p:tgtEl>
                                          <p:spTgt spid="134"/>
                                        </p:tgtEl>
                                        <p:attrNameLst>
                                          <p:attrName>style.visibility</p:attrName>
                                        </p:attrNameLst>
                                      </p:cBhvr>
                                      <p:to>
                                        <p:strVal val="visible"/>
                                      </p:to>
                                    </p:set>
                                    <p:animEffect transition="in" filter="fade">
                                      <p:cBhvr>
                                        <p:cTn id="42" dur="500"/>
                                        <p:tgtEl>
                                          <p:spTgt spid="134"/>
                                        </p:tgtEl>
                                      </p:cBhvr>
                                    </p:animEffect>
                                  </p:childTnLst>
                                </p:cTn>
                              </p:par>
                              <p:par>
                                <p:cTn id="43" presetID="10" presetClass="entr" presetSubtype="0" fill="hold" grpId="0" nodeType="withEffect">
                                  <p:stCondLst>
                                    <p:cond delay="750"/>
                                  </p:stCondLst>
                                  <p:childTnLst>
                                    <p:set>
                                      <p:cBhvr>
                                        <p:cTn id="44" dur="1" fill="hold">
                                          <p:stCondLst>
                                            <p:cond delay="0"/>
                                          </p:stCondLst>
                                        </p:cTn>
                                        <p:tgtEl>
                                          <p:spTgt spid="140"/>
                                        </p:tgtEl>
                                        <p:attrNameLst>
                                          <p:attrName>style.visibility</p:attrName>
                                        </p:attrNameLst>
                                      </p:cBhvr>
                                      <p:to>
                                        <p:strVal val="visible"/>
                                      </p:to>
                                    </p:set>
                                    <p:animEffect transition="in" filter="fade">
                                      <p:cBhvr>
                                        <p:cTn id="45" dur="500"/>
                                        <p:tgtEl>
                                          <p:spTgt spid="140"/>
                                        </p:tgtEl>
                                      </p:cBhvr>
                                    </p:animEffect>
                                  </p:childTnLst>
                                </p:cTn>
                              </p:par>
                              <p:par>
                                <p:cTn id="46" presetID="10" presetClass="entr" presetSubtype="0" fill="hold" grpId="0" nodeType="withEffect">
                                  <p:stCondLst>
                                    <p:cond delay="750"/>
                                  </p:stCondLst>
                                  <p:childTnLst>
                                    <p:set>
                                      <p:cBhvr>
                                        <p:cTn id="47" dur="1" fill="hold">
                                          <p:stCondLst>
                                            <p:cond delay="0"/>
                                          </p:stCondLst>
                                        </p:cTn>
                                        <p:tgtEl>
                                          <p:spTgt spid="146"/>
                                        </p:tgtEl>
                                        <p:attrNameLst>
                                          <p:attrName>style.visibility</p:attrName>
                                        </p:attrNameLst>
                                      </p:cBhvr>
                                      <p:to>
                                        <p:strVal val="visible"/>
                                      </p:to>
                                    </p:set>
                                    <p:animEffect transition="in" filter="fade">
                                      <p:cBhvr>
                                        <p:cTn id="48" dur="500"/>
                                        <p:tgtEl>
                                          <p:spTgt spid="146"/>
                                        </p:tgtEl>
                                      </p:cBhvr>
                                    </p:animEffect>
                                  </p:childTnLst>
                                </p:cTn>
                              </p:par>
                              <p:par>
                                <p:cTn id="49" presetID="10" presetClass="entr" presetSubtype="0" fill="hold" grpId="0" nodeType="withEffect">
                                  <p:stCondLst>
                                    <p:cond delay="750"/>
                                  </p:stCondLst>
                                  <p:childTnLst>
                                    <p:set>
                                      <p:cBhvr>
                                        <p:cTn id="50" dur="1" fill="hold">
                                          <p:stCondLst>
                                            <p:cond delay="0"/>
                                          </p:stCondLst>
                                        </p:cTn>
                                        <p:tgtEl>
                                          <p:spTgt spid="136"/>
                                        </p:tgtEl>
                                        <p:attrNameLst>
                                          <p:attrName>style.visibility</p:attrName>
                                        </p:attrNameLst>
                                      </p:cBhvr>
                                      <p:to>
                                        <p:strVal val="visible"/>
                                      </p:to>
                                    </p:set>
                                    <p:animEffect transition="in" filter="fade">
                                      <p:cBhvr>
                                        <p:cTn id="51" dur="500"/>
                                        <p:tgtEl>
                                          <p:spTgt spid="136"/>
                                        </p:tgtEl>
                                      </p:cBhvr>
                                    </p:animEffect>
                                  </p:childTnLst>
                                </p:cTn>
                              </p:par>
                              <p:par>
                                <p:cTn id="52" presetID="10" presetClass="entr" presetSubtype="0" fill="hold" grpId="0" nodeType="withEffect">
                                  <p:stCondLst>
                                    <p:cond delay="750"/>
                                  </p:stCondLst>
                                  <p:childTnLst>
                                    <p:set>
                                      <p:cBhvr>
                                        <p:cTn id="53" dur="1" fill="hold">
                                          <p:stCondLst>
                                            <p:cond delay="0"/>
                                          </p:stCondLst>
                                        </p:cTn>
                                        <p:tgtEl>
                                          <p:spTgt spid="142"/>
                                        </p:tgtEl>
                                        <p:attrNameLst>
                                          <p:attrName>style.visibility</p:attrName>
                                        </p:attrNameLst>
                                      </p:cBhvr>
                                      <p:to>
                                        <p:strVal val="visible"/>
                                      </p:to>
                                    </p:set>
                                    <p:animEffect transition="in" filter="fade">
                                      <p:cBhvr>
                                        <p:cTn id="54" dur="500"/>
                                        <p:tgtEl>
                                          <p:spTgt spid="142"/>
                                        </p:tgtEl>
                                      </p:cBhvr>
                                    </p:animEffect>
                                  </p:childTnLst>
                                </p:cTn>
                              </p:par>
                              <p:par>
                                <p:cTn id="55" presetID="10" presetClass="entr" presetSubtype="0" fill="hold" grpId="0" nodeType="withEffect">
                                  <p:stCondLst>
                                    <p:cond delay="750"/>
                                  </p:stCondLst>
                                  <p:childTnLst>
                                    <p:set>
                                      <p:cBhvr>
                                        <p:cTn id="56" dur="1" fill="hold">
                                          <p:stCondLst>
                                            <p:cond delay="0"/>
                                          </p:stCondLst>
                                        </p:cTn>
                                        <p:tgtEl>
                                          <p:spTgt spid="148"/>
                                        </p:tgtEl>
                                        <p:attrNameLst>
                                          <p:attrName>style.visibility</p:attrName>
                                        </p:attrNameLst>
                                      </p:cBhvr>
                                      <p:to>
                                        <p:strVal val="visible"/>
                                      </p:to>
                                    </p:set>
                                    <p:animEffect transition="in" filter="fade">
                                      <p:cBhvr>
                                        <p:cTn id="57" dur="500"/>
                                        <p:tgtEl>
                                          <p:spTgt spid="148"/>
                                        </p:tgtEl>
                                      </p:cBhvr>
                                    </p:animEffect>
                                  </p:childTnLst>
                                </p:cTn>
                              </p:par>
                              <p:par>
                                <p:cTn id="58" presetID="10" presetClass="entr" presetSubtype="0" fill="hold" grpId="0" nodeType="withEffect">
                                  <p:stCondLst>
                                    <p:cond delay="750"/>
                                  </p:stCondLst>
                                  <p:childTnLst>
                                    <p:set>
                                      <p:cBhvr>
                                        <p:cTn id="59" dur="1" fill="hold">
                                          <p:stCondLst>
                                            <p:cond delay="0"/>
                                          </p:stCondLst>
                                        </p:cTn>
                                        <p:tgtEl>
                                          <p:spTgt spid="152"/>
                                        </p:tgtEl>
                                        <p:attrNameLst>
                                          <p:attrName>style.visibility</p:attrName>
                                        </p:attrNameLst>
                                      </p:cBhvr>
                                      <p:to>
                                        <p:strVal val="visible"/>
                                      </p:to>
                                    </p:set>
                                    <p:animEffect transition="in" filter="fade">
                                      <p:cBhvr>
                                        <p:cTn id="60" dur="500"/>
                                        <p:tgtEl>
                                          <p:spTgt spid="152"/>
                                        </p:tgtEl>
                                      </p:cBhvr>
                                    </p:animEffect>
                                  </p:childTnLst>
                                </p:cTn>
                              </p:par>
                              <p:par>
                                <p:cTn id="61" presetID="10" presetClass="entr" presetSubtype="0" fill="hold" grpId="0" nodeType="withEffect">
                                  <p:stCondLst>
                                    <p:cond delay="750"/>
                                  </p:stCondLst>
                                  <p:childTnLst>
                                    <p:set>
                                      <p:cBhvr>
                                        <p:cTn id="62" dur="1" fill="hold">
                                          <p:stCondLst>
                                            <p:cond delay="0"/>
                                          </p:stCondLst>
                                        </p:cTn>
                                        <p:tgtEl>
                                          <p:spTgt spid="155"/>
                                        </p:tgtEl>
                                        <p:attrNameLst>
                                          <p:attrName>style.visibility</p:attrName>
                                        </p:attrNameLst>
                                      </p:cBhvr>
                                      <p:to>
                                        <p:strVal val="visible"/>
                                      </p:to>
                                    </p:set>
                                    <p:animEffect transition="in" filter="fade">
                                      <p:cBhvr>
                                        <p:cTn id="63" dur="500"/>
                                        <p:tgtEl>
                                          <p:spTgt spid="155"/>
                                        </p:tgtEl>
                                      </p:cBhvr>
                                    </p:animEffect>
                                  </p:childTnLst>
                                </p:cTn>
                              </p:par>
                              <p:par>
                                <p:cTn id="64" presetID="10" presetClass="entr" presetSubtype="0" fill="hold" grpId="0" nodeType="withEffect">
                                  <p:stCondLst>
                                    <p:cond delay="750"/>
                                  </p:stCondLst>
                                  <p:childTnLst>
                                    <p:set>
                                      <p:cBhvr>
                                        <p:cTn id="65" dur="1" fill="hold">
                                          <p:stCondLst>
                                            <p:cond delay="0"/>
                                          </p:stCondLst>
                                        </p:cTn>
                                        <p:tgtEl>
                                          <p:spTgt spid="158"/>
                                        </p:tgtEl>
                                        <p:attrNameLst>
                                          <p:attrName>style.visibility</p:attrName>
                                        </p:attrNameLst>
                                      </p:cBhvr>
                                      <p:to>
                                        <p:strVal val="visible"/>
                                      </p:to>
                                    </p:set>
                                    <p:animEffect transition="in" filter="fade">
                                      <p:cBhvr>
                                        <p:cTn id="66" dur="500"/>
                                        <p:tgtEl>
                                          <p:spTgt spid="158"/>
                                        </p:tgtEl>
                                      </p:cBhvr>
                                    </p:animEffect>
                                  </p:childTnLst>
                                </p:cTn>
                              </p:par>
                            </p:childTnLst>
                          </p:cTn>
                        </p:par>
                        <p:par>
                          <p:cTn id="67" fill="hold">
                            <p:stCondLst>
                              <p:cond delay="7250"/>
                            </p:stCondLst>
                            <p:childTnLst>
                              <p:par>
                                <p:cTn id="68" presetID="22" presetClass="entr" presetSubtype="1" fill="hold" grpId="0" nodeType="afterEffect">
                                  <p:stCondLst>
                                    <p:cond delay="0"/>
                                  </p:stCondLst>
                                  <p:childTnLst>
                                    <p:set>
                                      <p:cBhvr>
                                        <p:cTn id="69" dur="1" fill="hold">
                                          <p:stCondLst>
                                            <p:cond delay="0"/>
                                          </p:stCondLst>
                                        </p:cTn>
                                        <p:tgtEl>
                                          <p:spTgt spid="133"/>
                                        </p:tgtEl>
                                        <p:attrNameLst>
                                          <p:attrName>style.visibility</p:attrName>
                                        </p:attrNameLst>
                                      </p:cBhvr>
                                      <p:to>
                                        <p:strVal val="visible"/>
                                      </p:to>
                                    </p:set>
                                    <p:animEffect transition="in" filter="wipe(up)">
                                      <p:cBhvr>
                                        <p:cTn id="70" dur="500"/>
                                        <p:tgtEl>
                                          <p:spTgt spid="133"/>
                                        </p:tgtEl>
                                      </p:cBhvr>
                                    </p:animEffect>
                                  </p:childTnLst>
                                </p:cTn>
                              </p:par>
                            </p:childTnLst>
                          </p:cTn>
                        </p:par>
                        <p:par>
                          <p:cTn id="71" fill="hold">
                            <p:stCondLst>
                              <p:cond delay="7750"/>
                            </p:stCondLst>
                            <p:childTnLst>
                              <p:par>
                                <p:cTn id="72" presetID="22" presetClass="entr" presetSubtype="1" fill="hold" grpId="0" nodeType="afterEffect">
                                  <p:stCondLst>
                                    <p:cond delay="0"/>
                                  </p:stCondLst>
                                  <p:childTnLst>
                                    <p:set>
                                      <p:cBhvr>
                                        <p:cTn id="73" dur="1" fill="hold">
                                          <p:stCondLst>
                                            <p:cond delay="0"/>
                                          </p:stCondLst>
                                        </p:cTn>
                                        <p:tgtEl>
                                          <p:spTgt spid="139"/>
                                        </p:tgtEl>
                                        <p:attrNameLst>
                                          <p:attrName>style.visibility</p:attrName>
                                        </p:attrNameLst>
                                      </p:cBhvr>
                                      <p:to>
                                        <p:strVal val="visible"/>
                                      </p:to>
                                    </p:set>
                                    <p:animEffect transition="in" filter="wipe(up)">
                                      <p:cBhvr>
                                        <p:cTn id="74" dur="500"/>
                                        <p:tgtEl>
                                          <p:spTgt spid="139"/>
                                        </p:tgtEl>
                                      </p:cBhvr>
                                    </p:animEffect>
                                  </p:childTnLst>
                                </p:cTn>
                              </p:par>
                            </p:childTnLst>
                          </p:cTn>
                        </p:par>
                        <p:par>
                          <p:cTn id="75" fill="hold">
                            <p:stCondLst>
                              <p:cond delay="8250"/>
                            </p:stCondLst>
                            <p:childTnLst>
                              <p:par>
                                <p:cTn id="76" presetID="22" presetClass="entr" presetSubtype="1" fill="hold" grpId="0" nodeType="afterEffect">
                                  <p:stCondLst>
                                    <p:cond delay="0"/>
                                  </p:stCondLst>
                                  <p:childTnLst>
                                    <p:set>
                                      <p:cBhvr>
                                        <p:cTn id="77" dur="1" fill="hold">
                                          <p:stCondLst>
                                            <p:cond delay="0"/>
                                          </p:stCondLst>
                                        </p:cTn>
                                        <p:tgtEl>
                                          <p:spTgt spid="145"/>
                                        </p:tgtEl>
                                        <p:attrNameLst>
                                          <p:attrName>style.visibility</p:attrName>
                                        </p:attrNameLst>
                                      </p:cBhvr>
                                      <p:to>
                                        <p:strVal val="visible"/>
                                      </p:to>
                                    </p:set>
                                    <p:animEffect transition="in" filter="wipe(up)">
                                      <p:cBhvr>
                                        <p:cTn id="78" dur="500"/>
                                        <p:tgtEl>
                                          <p:spTgt spid="145"/>
                                        </p:tgtEl>
                                      </p:cBhvr>
                                    </p:animEffect>
                                  </p:childTnLst>
                                </p:cTn>
                              </p:par>
                            </p:childTnLst>
                          </p:cTn>
                        </p:par>
                        <p:par>
                          <p:cTn id="79" fill="hold">
                            <p:stCondLst>
                              <p:cond delay="8750"/>
                            </p:stCondLst>
                            <p:childTnLst>
                              <p:par>
                                <p:cTn id="80" presetID="22" presetClass="entr" presetSubtype="1" fill="hold" grpId="0" nodeType="afterEffect">
                                  <p:stCondLst>
                                    <p:cond delay="0"/>
                                  </p:stCondLst>
                                  <p:childTnLst>
                                    <p:set>
                                      <p:cBhvr>
                                        <p:cTn id="81" dur="1" fill="hold">
                                          <p:stCondLst>
                                            <p:cond delay="0"/>
                                          </p:stCondLst>
                                        </p:cTn>
                                        <p:tgtEl>
                                          <p:spTgt spid="135"/>
                                        </p:tgtEl>
                                        <p:attrNameLst>
                                          <p:attrName>style.visibility</p:attrName>
                                        </p:attrNameLst>
                                      </p:cBhvr>
                                      <p:to>
                                        <p:strVal val="visible"/>
                                      </p:to>
                                    </p:set>
                                    <p:animEffect transition="in" filter="wipe(up)">
                                      <p:cBhvr>
                                        <p:cTn id="82" dur="500"/>
                                        <p:tgtEl>
                                          <p:spTgt spid="135"/>
                                        </p:tgtEl>
                                      </p:cBhvr>
                                    </p:animEffect>
                                  </p:childTnLst>
                                </p:cTn>
                              </p:par>
                            </p:childTnLst>
                          </p:cTn>
                        </p:par>
                        <p:par>
                          <p:cTn id="83" fill="hold">
                            <p:stCondLst>
                              <p:cond delay="9250"/>
                            </p:stCondLst>
                            <p:childTnLst>
                              <p:par>
                                <p:cTn id="84" presetID="22" presetClass="entr" presetSubtype="1" fill="hold" grpId="0" nodeType="afterEffect">
                                  <p:stCondLst>
                                    <p:cond delay="0"/>
                                  </p:stCondLst>
                                  <p:childTnLst>
                                    <p:set>
                                      <p:cBhvr>
                                        <p:cTn id="85" dur="1" fill="hold">
                                          <p:stCondLst>
                                            <p:cond delay="0"/>
                                          </p:stCondLst>
                                        </p:cTn>
                                        <p:tgtEl>
                                          <p:spTgt spid="141"/>
                                        </p:tgtEl>
                                        <p:attrNameLst>
                                          <p:attrName>style.visibility</p:attrName>
                                        </p:attrNameLst>
                                      </p:cBhvr>
                                      <p:to>
                                        <p:strVal val="visible"/>
                                      </p:to>
                                    </p:set>
                                    <p:animEffect transition="in" filter="wipe(up)">
                                      <p:cBhvr>
                                        <p:cTn id="86" dur="500"/>
                                        <p:tgtEl>
                                          <p:spTgt spid="141"/>
                                        </p:tgtEl>
                                      </p:cBhvr>
                                    </p:animEffect>
                                  </p:childTnLst>
                                </p:cTn>
                              </p:par>
                            </p:childTnLst>
                          </p:cTn>
                        </p:par>
                        <p:par>
                          <p:cTn id="87" fill="hold">
                            <p:stCondLst>
                              <p:cond delay="9750"/>
                            </p:stCondLst>
                            <p:childTnLst>
                              <p:par>
                                <p:cTn id="88" presetID="22" presetClass="entr" presetSubtype="1" fill="hold" grpId="0" nodeType="afterEffect">
                                  <p:stCondLst>
                                    <p:cond delay="0"/>
                                  </p:stCondLst>
                                  <p:childTnLst>
                                    <p:set>
                                      <p:cBhvr>
                                        <p:cTn id="89" dur="1" fill="hold">
                                          <p:stCondLst>
                                            <p:cond delay="0"/>
                                          </p:stCondLst>
                                        </p:cTn>
                                        <p:tgtEl>
                                          <p:spTgt spid="147"/>
                                        </p:tgtEl>
                                        <p:attrNameLst>
                                          <p:attrName>style.visibility</p:attrName>
                                        </p:attrNameLst>
                                      </p:cBhvr>
                                      <p:to>
                                        <p:strVal val="visible"/>
                                      </p:to>
                                    </p:set>
                                    <p:animEffect transition="in" filter="wipe(up)">
                                      <p:cBhvr>
                                        <p:cTn id="90" dur="500"/>
                                        <p:tgtEl>
                                          <p:spTgt spid="147"/>
                                        </p:tgtEl>
                                      </p:cBhvr>
                                    </p:animEffect>
                                  </p:childTnLst>
                                </p:cTn>
                              </p:par>
                            </p:childTnLst>
                          </p:cTn>
                        </p:par>
                        <p:par>
                          <p:cTn id="91" fill="hold">
                            <p:stCondLst>
                              <p:cond delay="10250"/>
                            </p:stCondLst>
                            <p:childTnLst>
                              <p:par>
                                <p:cTn id="92" presetID="22" presetClass="entr" presetSubtype="1" fill="hold" grpId="0" nodeType="afterEffect">
                                  <p:stCondLst>
                                    <p:cond delay="0"/>
                                  </p:stCondLst>
                                  <p:childTnLst>
                                    <p:set>
                                      <p:cBhvr>
                                        <p:cTn id="93" dur="1" fill="hold">
                                          <p:stCondLst>
                                            <p:cond delay="0"/>
                                          </p:stCondLst>
                                        </p:cTn>
                                        <p:tgtEl>
                                          <p:spTgt spid="151"/>
                                        </p:tgtEl>
                                        <p:attrNameLst>
                                          <p:attrName>style.visibility</p:attrName>
                                        </p:attrNameLst>
                                      </p:cBhvr>
                                      <p:to>
                                        <p:strVal val="visible"/>
                                      </p:to>
                                    </p:set>
                                    <p:animEffect transition="in" filter="wipe(up)">
                                      <p:cBhvr>
                                        <p:cTn id="94" dur="500"/>
                                        <p:tgtEl>
                                          <p:spTgt spid="151"/>
                                        </p:tgtEl>
                                      </p:cBhvr>
                                    </p:animEffect>
                                  </p:childTnLst>
                                </p:cTn>
                              </p:par>
                            </p:childTnLst>
                          </p:cTn>
                        </p:par>
                        <p:par>
                          <p:cTn id="95" fill="hold">
                            <p:stCondLst>
                              <p:cond delay="10750"/>
                            </p:stCondLst>
                            <p:childTnLst>
                              <p:par>
                                <p:cTn id="96" presetID="22" presetClass="entr" presetSubtype="1" fill="hold" grpId="0" nodeType="afterEffect">
                                  <p:stCondLst>
                                    <p:cond delay="0"/>
                                  </p:stCondLst>
                                  <p:childTnLst>
                                    <p:set>
                                      <p:cBhvr>
                                        <p:cTn id="97" dur="1" fill="hold">
                                          <p:stCondLst>
                                            <p:cond delay="0"/>
                                          </p:stCondLst>
                                        </p:cTn>
                                        <p:tgtEl>
                                          <p:spTgt spid="154"/>
                                        </p:tgtEl>
                                        <p:attrNameLst>
                                          <p:attrName>style.visibility</p:attrName>
                                        </p:attrNameLst>
                                      </p:cBhvr>
                                      <p:to>
                                        <p:strVal val="visible"/>
                                      </p:to>
                                    </p:set>
                                    <p:animEffect transition="in" filter="wipe(up)">
                                      <p:cBhvr>
                                        <p:cTn id="98" dur="500"/>
                                        <p:tgtEl>
                                          <p:spTgt spid="154"/>
                                        </p:tgtEl>
                                      </p:cBhvr>
                                    </p:animEffect>
                                  </p:childTnLst>
                                </p:cTn>
                              </p:par>
                            </p:childTnLst>
                          </p:cTn>
                        </p:par>
                        <p:par>
                          <p:cTn id="99" fill="hold">
                            <p:stCondLst>
                              <p:cond delay="11250"/>
                            </p:stCondLst>
                            <p:childTnLst>
                              <p:par>
                                <p:cTn id="100" presetID="22" presetClass="entr" presetSubtype="1" fill="hold" grpId="0" nodeType="afterEffect">
                                  <p:stCondLst>
                                    <p:cond delay="0"/>
                                  </p:stCondLst>
                                  <p:childTnLst>
                                    <p:set>
                                      <p:cBhvr>
                                        <p:cTn id="101" dur="1" fill="hold">
                                          <p:stCondLst>
                                            <p:cond delay="0"/>
                                          </p:stCondLst>
                                        </p:cTn>
                                        <p:tgtEl>
                                          <p:spTgt spid="157"/>
                                        </p:tgtEl>
                                        <p:attrNameLst>
                                          <p:attrName>style.visibility</p:attrName>
                                        </p:attrNameLst>
                                      </p:cBhvr>
                                      <p:to>
                                        <p:strVal val="visible"/>
                                      </p:to>
                                    </p:set>
                                    <p:animEffect transition="in" filter="wipe(up)">
                                      <p:cBhvr>
                                        <p:cTn id="102" dur="500"/>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 grpId="0"/>
      <p:bldP spid="134" grpId="0"/>
      <p:bldP spid="135" grpId="0"/>
      <p:bldP spid="136" grpId="0"/>
      <p:bldP spid="139" grpId="0"/>
      <p:bldP spid="140" grpId="0"/>
      <p:bldP spid="141" grpId="0"/>
      <p:bldP spid="142" grpId="0"/>
      <p:bldP spid="145" grpId="0"/>
      <p:bldP spid="146" grpId="0"/>
      <p:bldP spid="147" grpId="0"/>
      <p:bldP spid="148" grpId="0"/>
      <p:bldP spid="151" grpId="0"/>
      <p:bldP spid="152" grpId="0"/>
      <p:bldP spid="154" grpId="0"/>
      <p:bldP spid="155" grpId="0"/>
      <p:bldP spid="157" grpId="0"/>
      <p:bldP spid="15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53" y="5167206"/>
            <a:ext cx="12858044" cy="208310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p:cNvSpPr/>
          <p:nvPr/>
        </p:nvSpPr>
        <p:spPr>
          <a:xfrm>
            <a:off x="4530115" y="5366720"/>
            <a:ext cx="873233" cy="87323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65000"/>
                </a:schemeClr>
              </a:solidFill>
            </a:endParaRPr>
          </a:p>
        </p:txBody>
      </p:sp>
      <p:sp>
        <p:nvSpPr>
          <p:cNvPr id="9" name="TextBox 8"/>
          <p:cNvSpPr txBox="1"/>
          <p:nvPr/>
        </p:nvSpPr>
        <p:spPr>
          <a:xfrm>
            <a:off x="3048474" y="5315699"/>
            <a:ext cx="1424066" cy="319446"/>
          </a:xfrm>
          <a:prstGeom prst="rect">
            <a:avLst/>
          </a:prstGeom>
          <a:noFill/>
        </p:spPr>
        <p:txBody>
          <a:bodyPr wrap="square" rtlCol="0">
            <a:spAutoFit/>
          </a:bodyPr>
          <a:lstStyle/>
          <a:p>
            <a:pPr algn="r"/>
            <a:r>
              <a:rPr lang="id-ID" sz="1476" b="1" dirty="0">
                <a:solidFill>
                  <a:schemeClr val="bg1"/>
                </a:solidFill>
              </a:rPr>
              <a:t>Photography</a:t>
            </a:r>
          </a:p>
        </p:txBody>
      </p:sp>
      <p:sp>
        <p:nvSpPr>
          <p:cNvPr id="10" name="Rectangle 9"/>
          <p:cNvSpPr/>
          <p:nvPr/>
        </p:nvSpPr>
        <p:spPr>
          <a:xfrm>
            <a:off x="2163793" y="5585083"/>
            <a:ext cx="2308747" cy="676724"/>
          </a:xfrm>
          <a:prstGeom prst="rect">
            <a:avLst/>
          </a:prstGeom>
        </p:spPr>
        <p:txBody>
          <a:bodyPr wrap="square">
            <a:spAutoFit/>
          </a:bodyPr>
          <a:lstStyle/>
          <a:p>
            <a:pPr algn="r"/>
            <a:r>
              <a:rPr lang="id-ID" sz="1266" dirty="0">
                <a:solidFill>
                  <a:schemeClr val="bg1">
                    <a:lumMod val="95000"/>
                  </a:schemeClr>
                </a:solidFill>
              </a:rPr>
              <a:t>Suitable for all categories business and personal presentation</a:t>
            </a:r>
          </a:p>
        </p:txBody>
      </p:sp>
      <p:sp>
        <p:nvSpPr>
          <p:cNvPr id="11" name="Oval 10"/>
          <p:cNvSpPr/>
          <p:nvPr/>
        </p:nvSpPr>
        <p:spPr>
          <a:xfrm>
            <a:off x="4536641" y="2631695"/>
            <a:ext cx="873233" cy="8732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65000"/>
                </a:schemeClr>
              </a:solidFill>
            </a:endParaRPr>
          </a:p>
        </p:txBody>
      </p:sp>
      <p:sp>
        <p:nvSpPr>
          <p:cNvPr id="12" name="TextBox 11"/>
          <p:cNvSpPr txBox="1"/>
          <p:nvPr/>
        </p:nvSpPr>
        <p:spPr>
          <a:xfrm>
            <a:off x="3284566" y="2591778"/>
            <a:ext cx="1206291" cy="319446"/>
          </a:xfrm>
          <a:prstGeom prst="rect">
            <a:avLst/>
          </a:prstGeom>
          <a:noFill/>
        </p:spPr>
        <p:txBody>
          <a:bodyPr wrap="none" rtlCol="0">
            <a:spAutoFit/>
          </a:bodyPr>
          <a:lstStyle/>
          <a:p>
            <a:pPr algn="r"/>
            <a:r>
              <a:rPr lang="id-ID" sz="1476" b="1" dirty="0">
                <a:solidFill>
                  <a:schemeClr val="bg1">
                    <a:lumMod val="50000"/>
                  </a:schemeClr>
                </a:solidFill>
              </a:rPr>
              <a:t>Cloud Source</a:t>
            </a:r>
          </a:p>
        </p:txBody>
      </p:sp>
      <p:sp>
        <p:nvSpPr>
          <p:cNvPr id="13" name="Rectangle 12"/>
          <p:cNvSpPr/>
          <p:nvPr/>
        </p:nvSpPr>
        <p:spPr>
          <a:xfrm>
            <a:off x="2315314" y="2877390"/>
            <a:ext cx="2175543" cy="676724"/>
          </a:xfrm>
          <a:prstGeom prst="rect">
            <a:avLst/>
          </a:prstGeom>
        </p:spPr>
        <p:txBody>
          <a:bodyPr wrap="square">
            <a:spAutoFit/>
          </a:bodyPr>
          <a:lstStyle/>
          <a:p>
            <a:pPr algn="r"/>
            <a:r>
              <a:rPr lang="id-ID" sz="1266" dirty="0">
                <a:solidFill>
                  <a:schemeClr val="bg1">
                    <a:lumMod val="65000"/>
                  </a:schemeClr>
                </a:solidFill>
              </a:rPr>
              <a:t>Suitable for all categories business and personal presentation</a:t>
            </a:r>
          </a:p>
        </p:txBody>
      </p:sp>
      <p:sp>
        <p:nvSpPr>
          <p:cNvPr id="14" name="Oval 13"/>
          <p:cNvSpPr/>
          <p:nvPr/>
        </p:nvSpPr>
        <p:spPr>
          <a:xfrm>
            <a:off x="4536641" y="3994115"/>
            <a:ext cx="873233" cy="8732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65000"/>
                </a:schemeClr>
              </a:solidFill>
            </a:endParaRPr>
          </a:p>
        </p:txBody>
      </p:sp>
      <p:sp>
        <p:nvSpPr>
          <p:cNvPr id="15" name="TextBox 14"/>
          <p:cNvSpPr txBox="1"/>
          <p:nvPr/>
        </p:nvSpPr>
        <p:spPr>
          <a:xfrm>
            <a:off x="3030908" y="3974272"/>
            <a:ext cx="1459950" cy="319446"/>
          </a:xfrm>
          <a:prstGeom prst="rect">
            <a:avLst/>
          </a:prstGeom>
          <a:noFill/>
        </p:spPr>
        <p:txBody>
          <a:bodyPr wrap="none" rtlCol="0">
            <a:spAutoFit/>
          </a:bodyPr>
          <a:lstStyle/>
          <a:p>
            <a:pPr algn="r"/>
            <a:r>
              <a:rPr lang="id-ID" sz="1476" b="1" dirty="0">
                <a:solidFill>
                  <a:schemeClr val="bg1">
                    <a:lumMod val="50000"/>
                  </a:schemeClr>
                </a:solidFill>
              </a:rPr>
              <a:t>Lovely Audience</a:t>
            </a:r>
          </a:p>
        </p:txBody>
      </p:sp>
      <p:sp>
        <p:nvSpPr>
          <p:cNvPr id="16" name="Rectangle 15"/>
          <p:cNvSpPr/>
          <p:nvPr/>
        </p:nvSpPr>
        <p:spPr>
          <a:xfrm>
            <a:off x="2626071" y="4243656"/>
            <a:ext cx="1864787" cy="676724"/>
          </a:xfrm>
          <a:prstGeom prst="rect">
            <a:avLst/>
          </a:prstGeom>
        </p:spPr>
        <p:txBody>
          <a:bodyPr wrap="square">
            <a:spAutoFit/>
          </a:bodyPr>
          <a:lstStyle/>
          <a:p>
            <a:pPr algn="r"/>
            <a:r>
              <a:rPr lang="id-ID" sz="1266" dirty="0">
                <a:solidFill>
                  <a:schemeClr val="bg1">
                    <a:lumMod val="65000"/>
                  </a:schemeClr>
                </a:solidFill>
              </a:rPr>
              <a:t>Suitable for all categories business and personal presentation</a:t>
            </a:r>
          </a:p>
        </p:txBody>
      </p:sp>
      <p:sp>
        <p:nvSpPr>
          <p:cNvPr id="17" name="Oval 16"/>
          <p:cNvSpPr/>
          <p:nvPr/>
        </p:nvSpPr>
        <p:spPr>
          <a:xfrm>
            <a:off x="7104773" y="4002780"/>
            <a:ext cx="873233" cy="87323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65000"/>
                </a:schemeClr>
              </a:solidFill>
            </a:endParaRPr>
          </a:p>
        </p:txBody>
      </p:sp>
      <p:sp>
        <p:nvSpPr>
          <p:cNvPr id="18" name="TextBox 17"/>
          <p:cNvSpPr txBox="1"/>
          <p:nvPr/>
        </p:nvSpPr>
        <p:spPr>
          <a:xfrm>
            <a:off x="7994892" y="3984485"/>
            <a:ext cx="1933321" cy="319446"/>
          </a:xfrm>
          <a:prstGeom prst="rect">
            <a:avLst/>
          </a:prstGeom>
          <a:noFill/>
        </p:spPr>
        <p:txBody>
          <a:bodyPr wrap="square" rtlCol="0">
            <a:spAutoFit/>
          </a:bodyPr>
          <a:lstStyle/>
          <a:p>
            <a:r>
              <a:rPr lang="id-ID" sz="1476" b="1" dirty="0">
                <a:solidFill>
                  <a:schemeClr val="bg1">
                    <a:lumMod val="50000"/>
                  </a:schemeClr>
                </a:solidFill>
              </a:rPr>
              <a:t>Streaming Media</a:t>
            </a:r>
          </a:p>
        </p:txBody>
      </p:sp>
      <p:sp>
        <p:nvSpPr>
          <p:cNvPr id="19" name="Rectangle 18"/>
          <p:cNvSpPr/>
          <p:nvPr/>
        </p:nvSpPr>
        <p:spPr>
          <a:xfrm>
            <a:off x="7994892" y="4253869"/>
            <a:ext cx="2143563" cy="676724"/>
          </a:xfrm>
          <a:prstGeom prst="rect">
            <a:avLst/>
          </a:prstGeom>
        </p:spPr>
        <p:txBody>
          <a:bodyPr wrap="square">
            <a:spAutoFit/>
          </a:bodyPr>
          <a:lstStyle/>
          <a:p>
            <a:r>
              <a:rPr lang="id-ID" sz="1266" dirty="0">
                <a:solidFill>
                  <a:schemeClr val="bg1">
                    <a:lumMod val="65000"/>
                  </a:schemeClr>
                </a:solidFill>
              </a:rPr>
              <a:t>Suitable for all categories business and personal presentation</a:t>
            </a:r>
          </a:p>
        </p:txBody>
      </p:sp>
      <p:sp>
        <p:nvSpPr>
          <p:cNvPr id="20" name="Oval 19"/>
          <p:cNvSpPr/>
          <p:nvPr/>
        </p:nvSpPr>
        <p:spPr>
          <a:xfrm>
            <a:off x="7104773" y="5375459"/>
            <a:ext cx="873233" cy="8732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65000"/>
                </a:schemeClr>
              </a:solidFill>
            </a:endParaRPr>
          </a:p>
        </p:txBody>
      </p:sp>
      <p:sp>
        <p:nvSpPr>
          <p:cNvPr id="21" name="TextBox 20"/>
          <p:cNvSpPr txBox="1"/>
          <p:nvPr/>
        </p:nvSpPr>
        <p:spPr>
          <a:xfrm>
            <a:off x="8021494" y="5332204"/>
            <a:ext cx="1681585" cy="319446"/>
          </a:xfrm>
          <a:prstGeom prst="rect">
            <a:avLst/>
          </a:prstGeom>
          <a:noFill/>
        </p:spPr>
        <p:txBody>
          <a:bodyPr wrap="square" rtlCol="0">
            <a:spAutoFit/>
          </a:bodyPr>
          <a:lstStyle/>
          <a:p>
            <a:r>
              <a:rPr lang="id-ID" sz="1476" b="1" dirty="0">
                <a:solidFill>
                  <a:schemeClr val="bg1"/>
                </a:solidFill>
              </a:rPr>
              <a:t>Bundle Packed</a:t>
            </a:r>
          </a:p>
        </p:txBody>
      </p:sp>
      <p:sp>
        <p:nvSpPr>
          <p:cNvPr id="22" name="Rectangle 21"/>
          <p:cNvSpPr/>
          <p:nvPr/>
        </p:nvSpPr>
        <p:spPr>
          <a:xfrm>
            <a:off x="8021494" y="5601588"/>
            <a:ext cx="2388873" cy="676724"/>
          </a:xfrm>
          <a:prstGeom prst="rect">
            <a:avLst/>
          </a:prstGeom>
        </p:spPr>
        <p:txBody>
          <a:bodyPr wrap="square">
            <a:spAutoFit/>
          </a:bodyPr>
          <a:lstStyle/>
          <a:p>
            <a:r>
              <a:rPr lang="id-ID" sz="1266" dirty="0">
                <a:solidFill>
                  <a:schemeClr val="bg1">
                    <a:lumMod val="95000"/>
                  </a:schemeClr>
                </a:solidFill>
              </a:rPr>
              <a:t>Suitable for all categories business and personal presentation</a:t>
            </a:r>
          </a:p>
        </p:txBody>
      </p:sp>
      <p:grpSp>
        <p:nvGrpSpPr>
          <p:cNvPr id="23" name="Group 22"/>
          <p:cNvGrpSpPr/>
          <p:nvPr/>
        </p:nvGrpSpPr>
        <p:grpSpPr>
          <a:xfrm>
            <a:off x="7310961" y="5624187"/>
            <a:ext cx="446772" cy="390478"/>
            <a:chOff x="8296275" y="8293096"/>
            <a:chExt cx="1385888" cy="1211261"/>
          </a:xfrm>
          <a:solidFill>
            <a:schemeClr val="bg1"/>
          </a:solidFill>
        </p:grpSpPr>
        <p:sp>
          <p:nvSpPr>
            <p:cNvPr id="24" name="Freeform 8"/>
            <p:cNvSpPr>
              <a:spLocks noEditPoints="1"/>
            </p:cNvSpPr>
            <p:nvPr/>
          </p:nvSpPr>
          <p:spPr bwMode="auto">
            <a:xfrm>
              <a:off x="8296275" y="8293096"/>
              <a:ext cx="1385888" cy="1211261"/>
            </a:xfrm>
            <a:custGeom>
              <a:avLst/>
              <a:gdLst>
                <a:gd name="T0" fmla="*/ 368 w 369"/>
                <a:gd name="T1" fmla="*/ 190 h 323"/>
                <a:gd name="T2" fmla="*/ 322 w 369"/>
                <a:gd name="T3" fmla="*/ 17 h 323"/>
                <a:gd name="T4" fmla="*/ 299 w 369"/>
                <a:gd name="T5" fmla="*/ 0 h 323"/>
                <a:gd name="T6" fmla="*/ 184 w 369"/>
                <a:gd name="T7" fmla="*/ 0 h 323"/>
                <a:gd name="T8" fmla="*/ 69 w 369"/>
                <a:gd name="T9" fmla="*/ 0 h 323"/>
                <a:gd name="T10" fmla="*/ 47 w 369"/>
                <a:gd name="T11" fmla="*/ 17 h 323"/>
                <a:gd name="T12" fmla="*/ 1 w 369"/>
                <a:gd name="T13" fmla="*/ 190 h 323"/>
                <a:gd name="T14" fmla="*/ 0 w 369"/>
                <a:gd name="T15" fmla="*/ 196 h 323"/>
                <a:gd name="T16" fmla="*/ 0 w 369"/>
                <a:gd name="T17" fmla="*/ 276 h 323"/>
                <a:gd name="T18" fmla="*/ 46 w 369"/>
                <a:gd name="T19" fmla="*/ 323 h 323"/>
                <a:gd name="T20" fmla="*/ 323 w 369"/>
                <a:gd name="T21" fmla="*/ 323 h 323"/>
                <a:gd name="T22" fmla="*/ 369 w 369"/>
                <a:gd name="T23" fmla="*/ 276 h 323"/>
                <a:gd name="T24" fmla="*/ 369 w 369"/>
                <a:gd name="T25" fmla="*/ 196 h 323"/>
                <a:gd name="T26" fmla="*/ 368 w 369"/>
                <a:gd name="T27" fmla="*/ 190 h 323"/>
                <a:gd name="T28" fmla="*/ 346 w 369"/>
                <a:gd name="T29" fmla="*/ 276 h 323"/>
                <a:gd name="T30" fmla="*/ 323 w 369"/>
                <a:gd name="T31" fmla="*/ 299 h 323"/>
                <a:gd name="T32" fmla="*/ 46 w 369"/>
                <a:gd name="T33" fmla="*/ 299 h 323"/>
                <a:gd name="T34" fmla="*/ 23 w 369"/>
                <a:gd name="T35" fmla="*/ 276 h 323"/>
                <a:gd name="T36" fmla="*/ 23 w 369"/>
                <a:gd name="T37" fmla="*/ 196 h 323"/>
                <a:gd name="T38" fmla="*/ 69 w 369"/>
                <a:gd name="T39" fmla="*/ 23 h 323"/>
                <a:gd name="T40" fmla="*/ 299 w 369"/>
                <a:gd name="T41" fmla="*/ 23 h 323"/>
                <a:gd name="T42" fmla="*/ 346 w 369"/>
                <a:gd name="T43" fmla="*/ 196 h 323"/>
                <a:gd name="T44" fmla="*/ 346 w 369"/>
                <a:gd name="T45" fmla="*/ 27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9" h="323">
                  <a:moveTo>
                    <a:pt x="368" y="190"/>
                  </a:moveTo>
                  <a:cubicBezTo>
                    <a:pt x="322" y="17"/>
                    <a:pt x="322" y="17"/>
                    <a:pt x="322" y="17"/>
                  </a:cubicBezTo>
                  <a:cubicBezTo>
                    <a:pt x="319" y="7"/>
                    <a:pt x="310" y="0"/>
                    <a:pt x="299" y="0"/>
                  </a:cubicBezTo>
                  <a:cubicBezTo>
                    <a:pt x="184" y="0"/>
                    <a:pt x="184" y="0"/>
                    <a:pt x="184" y="0"/>
                  </a:cubicBezTo>
                  <a:cubicBezTo>
                    <a:pt x="69" y="0"/>
                    <a:pt x="69" y="0"/>
                    <a:pt x="69" y="0"/>
                  </a:cubicBezTo>
                  <a:cubicBezTo>
                    <a:pt x="59" y="0"/>
                    <a:pt x="50" y="7"/>
                    <a:pt x="47" y="17"/>
                  </a:cubicBezTo>
                  <a:cubicBezTo>
                    <a:pt x="1" y="190"/>
                    <a:pt x="1" y="190"/>
                    <a:pt x="1" y="190"/>
                  </a:cubicBezTo>
                  <a:cubicBezTo>
                    <a:pt x="0" y="192"/>
                    <a:pt x="0" y="194"/>
                    <a:pt x="0" y="196"/>
                  </a:cubicBezTo>
                  <a:cubicBezTo>
                    <a:pt x="0" y="276"/>
                    <a:pt x="0" y="276"/>
                    <a:pt x="0" y="276"/>
                  </a:cubicBezTo>
                  <a:cubicBezTo>
                    <a:pt x="0" y="302"/>
                    <a:pt x="21" y="323"/>
                    <a:pt x="46" y="323"/>
                  </a:cubicBezTo>
                  <a:cubicBezTo>
                    <a:pt x="323" y="323"/>
                    <a:pt x="323" y="323"/>
                    <a:pt x="323" y="323"/>
                  </a:cubicBezTo>
                  <a:cubicBezTo>
                    <a:pt x="348" y="323"/>
                    <a:pt x="369" y="302"/>
                    <a:pt x="369" y="276"/>
                  </a:cubicBezTo>
                  <a:cubicBezTo>
                    <a:pt x="369" y="196"/>
                    <a:pt x="369" y="196"/>
                    <a:pt x="369" y="196"/>
                  </a:cubicBezTo>
                  <a:cubicBezTo>
                    <a:pt x="369" y="194"/>
                    <a:pt x="368" y="192"/>
                    <a:pt x="368" y="190"/>
                  </a:cubicBezTo>
                  <a:close/>
                  <a:moveTo>
                    <a:pt x="346" y="276"/>
                  </a:moveTo>
                  <a:cubicBezTo>
                    <a:pt x="346" y="289"/>
                    <a:pt x="335" y="299"/>
                    <a:pt x="323" y="299"/>
                  </a:cubicBezTo>
                  <a:cubicBezTo>
                    <a:pt x="46" y="299"/>
                    <a:pt x="46" y="299"/>
                    <a:pt x="46" y="299"/>
                  </a:cubicBezTo>
                  <a:cubicBezTo>
                    <a:pt x="34" y="299"/>
                    <a:pt x="23" y="289"/>
                    <a:pt x="23" y="276"/>
                  </a:cubicBezTo>
                  <a:cubicBezTo>
                    <a:pt x="23" y="196"/>
                    <a:pt x="23" y="196"/>
                    <a:pt x="23" y="196"/>
                  </a:cubicBezTo>
                  <a:cubicBezTo>
                    <a:pt x="69" y="23"/>
                    <a:pt x="69" y="23"/>
                    <a:pt x="69" y="23"/>
                  </a:cubicBezTo>
                  <a:cubicBezTo>
                    <a:pt x="299" y="23"/>
                    <a:pt x="299" y="23"/>
                    <a:pt x="299" y="23"/>
                  </a:cubicBezTo>
                  <a:cubicBezTo>
                    <a:pt x="346" y="196"/>
                    <a:pt x="346" y="196"/>
                    <a:pt x="346" y="196"/>
                  </a:cubicBezTo>
                  <a:lnTo>
                    <a:pt x="346" y="2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sp>
          <p:nvSpPr>
            <p:cNvPr id="25" name="Freeform 9"/>
            <p:cNvSpPr>
              <a:spLocks noEditPoints="1"/>
            </p:cNvSpPr>
            <p:nvPr/>
          </p:nvSpPr>
          <p:spPr bwMode="auto">
            <a:xfrm>
              <a:off x="8461376" y="8466137"/>
              <a:ext cx="1055689" cy="776288"/>
            </a:xfrm>
            <a:custGeom>
              <a:avLst/>
              <a:gdLst>
                <a:gd name="T0" fmla="*/ 229 w 281"/>
                <a:gd name="T1" fmla="*/ 0 h 207"/>
                <a:gd name="T2" fmla="*/ 51 w 281"/>
                <a:gd name="T3" fmla="*/ 0 h 207"/>
                <a:gd name="T4" fmla="*/ 40 w 281"/>
                <a:gd name="T5" fmla="*/ 9 h 207"/>
                <a:gd name="T6" fmla="*/ 0 w 281"/>
                <a:gd name="T7" fmla="*/ 147 h 207"/>
                <a:gd name="T8" fmla="*/ 2 w 281"/>
                <a:gd name="T9" fmla="*/ 157 h 207"/>
                <a:gd name="T10" fmla="*/ 12 w 281"/>
                <a:gd name="T11" fmla="*/ 161 h 207"/>
                <a:gd name="T12" fmla="*/ 45 w 281"/>
                <a:gd name="T13" fmla="*/ 161 h 207"/>
                <a:gd name="T14" fmla="*/ 58 w 281"/>
                <a:gd name="T15" fmla="*/ 161 h 207"/>
                <a:gd name="T16" fmla="*/ 64 w 281"/>
                <a:gd name="T17" fmla="*/ 161 h 207"/>
                <a:gd name="T18" fmla="*/ 81 w 281"/>
                <a:gd name="T19" fmla="*/ 195 h 207"/>
                <a:gd name="T20" fmla="*/ 101 w 281"/>
                <a:gd name="T21" fmla="*/ 207 h 207"/>
                <a:gd name="T22" fmla="*/ 179 w 281"/>
                <a:gd name="T23" fmla="*/ 207 h 207"/>
                <a:gd name="T24" fmla="*/ 200 w 281"/>
                <a:gd name="T25" fmla="*/ 195 h 207"/>
                <a:gd name="T26" fmla="*/ 217 w 281"/>
                <a:gd name="T27" fmla="*/ 161 h 207"/>
                <a:gd name="T28" fmla="*/ 223 w 281"/>
                <a:gd name="T29" fmla="*/ 161 h 207"/>
                <a:gd name="T30" fmla="*/ 236 w 281"/>
                <a:gd name="T31" fmla="*/ 161 h 207"/>
                <a:gd name="T32" fmla="*/ 269 w 281"/>
                <a:gd name="T33" fmla="*/ 161 h 207"/>
                <a:gd name="T34" fmla="*/ 278 w 281"/>
                <a:gd name="T35" fmla="*/ 157 h 207"/>
                <a:gd name="T36" fmla="*/ 280 w 281"/>
                <a:gd name="T37" fmla="*/ 147 h 207"/>
                <a:gd name="T38" fmla="*/ 241 w 281"/>
                <a:gd name="T39" fmla="*/ 9 h 207"/>
                <a:gd name="T40" fmla="*/ 229 w 281"/>
                <a:gd name="T41" fmla="*/ 0 h 207"/>
                <a:gd name="T42" fmla="*/ 236 w 281"/>
                <a:gd name="T43" fmla="*/ 138 h 207"/>
                <a:gd name="T44" fmla="*/ 217 w 281"/>
                <a:gd name="T45" fmla="*/ 138 h 207"/>
                <a:gd name="T46" fmla="*/ 196 w 281"/>
                <a:gd name="T47" fmla="*/ 151 h 207"/>
                <a:gd name="T48" fmla="*/ 179 w 281"/>
                <a:gd name="T49" fmla="*/ 184 h 207"/>
                <a:gd name="T50" fmla="*/ 101 w 281"/>
                <a:gd name="T51" fmla="*/ 184 h 207"/>
                <a:gd name="T52" fmla="*/ 85 w 281"/>
                <a:gd name="T53" fmla="*/ 151 h 207"/>
                <a:gd name="T54" fmla="*/ 64 w 281"/>
                <a:gd name="T55" fmla="*/ 138 h 207"/>
                <a:gd name="T56" fmla="*/ 45 w 281"/>
                <a:gd name="T57" fmla="*/ 138 h 207"/>
                <a:gd name="T58" fmla="*/ 18 w 281"/>
                <a:gd name="T59" fmla="*/ 138 h 207"/>
                <a:gd name="T60" fmla="*/ 51 w 281"/>
                <a:gd name="T61" fmla="*/ 12 h 207"/>
                <a:gd name="T62" fmla="*/ 229 w 281"/>
                <a:gd name="T63" fmla="*/ 12 h 207"/>
                <a:gd name="T64" fmla="*/ 263 w 281"/>
                <a:gd name="T65" fmla="*/ 138 h 207"/>
                <a:gd name="T66" fmla="*/ 236 w 281"/>
                <a:gd name="T67" fmla="*/ 13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1" h="207">
                  <a:moveTo>
                    <a:pt x="229" y="0"/>
                  </a:moveTo>
                  <a:cubicBezTo>
                    <a:pt x="51" y="0"/>
                    <a:pt x="51" y="0"/>
                    <a:pt x="51" y="0"/>
                  </a:cubicBezTo>
                  <a:cubicBezTo>
                    <a:pt x="46" y="0"/>
                    <a:pt x="41" y="4"/>
                    <a:pt x="40" y="9"/>
                  </a:cubicBezTo>
                  <a:cubicBezTo>
                    <a:pt x="0" y="147"/>
                    <a:pt x="0" y="147"/>
                    <a:pt x="0" y="147"/>
                  </a:cubicBezTo>
                  <a:cubicBezTo>
                    <a:pt x="0" y="150"/>
                    <a:pt x="0" y="154"/>
                    <a:pt x="2" y="157"/>
                  </a:cubicBezTo>
                  <a:cubicBezTo>
                    <a:pt x="5" y="160"/>
                    <a:pt x="8" y="161"/>
                    <a:pt x="12" y="161"/>
                  </a:cubicBezTo>
                  <a:cubicBezTo>
                    <a:pt x="45" y="161"/>
                    <a:pt x="45" y="161"/>
                    <a:pt x="45" y="161"/>
                  </a:cubicBezTo>
                  <a:cubicBezTo>
                    <a:pt x="58" y="161"/>
                    <a:pt x="58" y="161"/>
                    <a:pt x="58" y="161"/>
                  </a:cubicBezTo>
                  <a:cubicBezTo>
                    <a:pt x="64" y="161"/>
                    <a:pt x="64" y="161"/>
                    <a:pt x="64" y="161"/>
                  </a:cubicBezTo>
                  <a:cubicBezTo>
                    <a:pt x="81" y="195"/>
                    <a:pt x="81" y="195"/>
                    <a:pt x="81" y="195"/>
                  </a:cubicBezTo>
                  <a:cubicBezTo>
                    <a:pt x="85" y="203"/>
                    <a:pt x="93" y="207"/>
                    <a:pt x="101" y="207"/>
                  </a:cubicBezTo>
                  <a:cubicBezTo>
                    <a:pt x="179" y="207"/>
                    <a:pt x="179" y="207"/>
                    <a:pt x="179" y="207"/>
                  </a:cubicBezTo>
                  <a:cubicBezTo>
                    <a:pt x="188" y="207"/>
                    <a:pt x="196" y="203"/>
                    <a:pt x="200" y="195"/>
                  </a:cubicBezTo>
                  <a:cubicBezTo>
                    <a:pt x="217" y="161"/>
                    <a:pt x="217" y="161"/>
                    <a:pt x="217" y="161"/>
                  </a:cubicBezTo>
                  <a:cubicBezTo>
                    <a:pt x="223" y="161"/>
                    <a:pt x="223" y="161"/>
                    <a:pt x="223" y="161"/>
                  </a:cubicBezTo>
                  <a:cubicBezTo>
                    <a:pt x="236" y="161"/>
                    <a:pt x="236" y="161"/>
                    <a:pt x="236" y="161"/>
                  </a:cubicBezTo>
                  <a:cubicBezTo>
                    <a:pt x="269" y="161"/>
                    <a:pt x="269" y="161"/>
                    <a:pt x="269" y="161"/>
                  </a:cubicBezTo>
                  <a:cubicBezTo>
                    <a:pt x="273" y="161"/>
                    <a:pt x="276" y="160"/>
                    <a:pt x="278" y="157"/>
                  </a:cubicBezTo>
                  <a:cubicBezTo>
                    <a:pt x="280" y="154"/>
                    <a:pt x="281" y="150"/>
                    <a:pt x="280" y="147"/>
                  </a:cubicBezTo>
                  <a:cubicBezTo>
                    <a:pt x="241" y="9"/>
                    <a:pt x="241" y="9"/>
                    <a:pt x="241" y="9"/>
                  </a:cubicBezTo>
                  <a:cubicBezTo>
                    <a:pt x="239" y="4"/>
                    <a:pt x="235" y="0"/>
                    <a:pt x="229" y="0"/>
                  </a:cubicBezTo>
                  <a:close/>
                  <a:moveTo>
                    <a:pt x="236" y="138"/>
                  </a:moveTo>
                  <a:cubicBezTo>
                    <a:pt x="217" y="138"/>
                    <a:pt x="217" y="138"/>
                    <a:pt x="217" y="138"/>
                  </a:cubicBezTo>
                  <a:cubicBezTo>
                    <a:pt x="208" y="138"/>
                    <a:pt x="200" y="143"/>
                    <a:pt x="196" y="151"/>
                  </a:cubicBezTo>
                  <a:cubicBezTo>
                    <a:pt x="179" y="184"/>
                    <a:pt x="179" y="184"/>
                    <a:pt x="179" y="184"/>
                  </a:cubicBezTo>
                  <a:cubicBezTo>
                    <a:pt x="101" y="184"/>
                    <a:pt x="101" y="184"/>
                    <a:pt x="101" y="184"/>
                  </a:cubicBezTo>
                  <a:cubicBezTo>
                    <a:pt x="85" y="151"/>
                    <a:pt x="85" y="151"/>
                    <a:pt x="85" y="151"/>
                  </a:cubicBezTo>
                  <a:cubicBezTo>
                    <a:pt x="81" y="143"/>
                    <a:pt x="73" y="138"/>
                    <a:pt x="64" y="138"/>
                  </a:cubicBezTo>
                  <a:cubicBezTo>
                    <a:pt x="45" y="138"/>
                    <a:pt x="45" y="138"/>
                    <a:pt x="45" y="138"/>
                  </a:cubicBezTo>
                  <a:cubicBezTo>
                    <a:pt x="18" y="138"/>
                    <a:pt x="18" y="138"/>
                    <a:pt x="18" y="138"/>
                  </a:cubicBezTo>
                  <a:cubicBezTo>
                    <a:pt x="51" y="12"/>
                    <a:pt x="51" y="12"/>
                    <a:pt x="51" y="12"/>
                  </a:cubicBezTo>
                  <a:cubicBezTo>
                    <a:pt x="229" y="12"/>
                    <a:pt x="229" y="12"/>
                    <a:pt x="229" y="12"/>
                  </a:cubicBezTo>
                  <a:cubicBezTo>
                    <a:pt x="263" y="138"/>
                    <a:pt x="263" y="138"/>
                    <a:pt x="263" y="138"/>
                  </a:cubicBezTo>
                  <a:lnTo>
                    <a:pt x="236" y="13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grpSp>
      <p:sp>
        <p:nvSpPr>
          <p:cNvPr id="26" name="Oval 25"/>
          <p:cNvSpPr/>
          <p:nvPr/>
        </p:nvSpPr>
        <p:spPr>
          <a:xfrm>
            <a:off x="7102361" y="2628721"/>
            <a:ext cx="873233" cy="87323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65000"/>
                </a:schemeClr>
              </a:solidFill>
            </a:endParaRPr>
          </a:p>
        </p:txBody>
      </p:sp>
      <p:sp>
        <p:nvSpPr>
          <p:cNvPr id="27" name="TextBox 26"/>
          <p:cNvSpPr txBox="1"/>
          <p:nvPr/>
        </p:nvSpPr>
        <p:spPr>
          <a:xfrm>
            <a:off x="8019082" y="2623640"/>
            <a:ext cx="1133515" cy="319446"/>
          </a:xfrm>
          <a:prstGeom prst="rect">
            <a:avLst/>
          </a:prstGeom>
          <a:noFill/>
        </p:spPr>
        <p:txBody>
          <a:bodyPr wrap="none" rtlCol="0">
            <a:spAutoFit/>
          </a:bodyPr>
          <a:lstStyle/>
          <a:p>
            <a:r>
              <a:rPr lang="id-ID" sz="1476" b="1" dirty="0">
                <a:solidFill>
                  <a:schemeClr val="bg1">
                    <a:lumMod val="50000"/>
                  </a:schemeClr>
                </a:solidFill>
              </a:rPr>
              <a:t>Print Design</a:t>
            </a:r>
          </a:p>
        </p:txBody>
      </p:sp>
      <p:sp>
        <p:nvSpPr>
          <p:cNvPr id="28" name="Rectangle 27"/>
          <p:cNvSpPr/>
          <p:nvPr/>
        </p:nvSpPr>
        <p:spPr>
          <a:xfrm>
            <a:off x="8019082" y="2893420"/>
            <a:ext cx="2238721" cy="676724"/>
          </a:xfrm>
          <a:prstGeom prst="rect">
            <a:avLst/>
          </a:prstGeom>
        </p:spPr>
        <p:txBody>
          <a:bodyPr wrap="square">
            <a:spAutoFit/>
          </a:bodyPr>
          <a:lstStyle/>
          <a:p>
            <a:r>
              <a:rPr lang="id-ID" sz="1266" dirty="0">
                <a:solidFill>
                  <a:schemeClr val="bg1">
                    <a:lumMod val="65000"/>
                  </a:schemeClr>
                </a:solidFill>
              </a:rPr>
              <a:t>Suitable for all categories business and personal presentation</a:t>
            </a:r>
          </a:p>
        </p:txBody>
      </p:sp>
      <p:grpSp>
        <p:nvGrpSpPr>
          <p:cNvPr id="29" name="Group 28"/>
          <p:cNvGrpSpPr/>
          <p:nvPr/>
        </p:nvGrpSpPr>
        <p:grpSpPr>
          <a:xfrm>
            <a:off x="7310960" y="4291885"/>
            <a:ext cx="455984" cy="348512"/>
            <a:chOff x="5516563" y="84138"/>
            <a:chExt cx="1414463" cy="1081087"/>
          </a:xfrm>
          <a:solidFill>
            <a:schemeClr val="bg1"/>
          </a:solidFill>
        </p:grpSpPr>
        <p:sp>
          <p:nvSpPr>
            <p:cNvPr id="30"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sp>
          <p:nvSpPr>
            <p:cNvPr id="31"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sp>
          <p:nvSpPr>
            <p:cNvPr id="32"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sp>
          <p:nvSpPr>
            <p:cNvPr id="33" name="Freeform 16"/>
            <p:cNvSpPr>
              <a:spLocks/>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sp>
          <p:nvSpPr>
            <p:cNvPr id="34" name="Freeform 17"/>
            <p:cNvSpPr>
              <a:spLocks/>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sp>
          <p:nvSpPr>
            <p:cNvPr id="35" name="Freeform 18"/>
            <p:cNvSpPr>
              <a:spLocks/>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sp>
          <p:nvSpPr>
            <p:cNvPr id="36" name="Freeform 19"/>
            <p:cNvSpPr>
              <a:spLocks/>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grpSp>
      <p:grpSp>
        <p:nvGrpSpPr>
          <p:cNvPr id="37" name="Group 36"/>
          <p:cNvGrpSpPr/>
          <p:nvPr/>
        </p:nvGrpSpPr>
        <p:grpSpPr>
          <a:xfrm>
            <a:off x="7320664" y="2844489"/>
            <a:ext cx="417089" cy="445236"/>
            <a:chOff x="8342313" y="10972800"/>
            <a:chExt cx="1293813" cy="1381125"/>
          </a:xfrm>
          <a:solidFill>
            <a:schemeClr val="bg1"/>
          </a:solidFill>
        </p:grpSpPr>
        <p:sp>
          <p:nvSpPr>
            <p:cNvPr id="38" name="Freeform 5"/>
            <p:cNvSpPr>
              <a:spLocks noEditPoints="1"/>
            </p:cNvSpPr>
            <p:nvPr/>
          </p:nvSpPr>
          <p:spPr bwMode="auto">
            <a:xfrm>
              <a:off x="8342313" y="10972800"/>
              <a:ext cx="1293813" cy="1381125"/>
            </a:xfrm>
            <a:custGeom>
              <a:avLst/>
              <a:gdLst>
                <a:gd name="T0" fmla="*/ 299 w 345"/>
                <a:gd name="T1" fmla="*/ 0 h 368"/>
                <a:gd name="T2" fmla="*/ 46 w 345"/>
                <a:gd name="T3" fmla="*/ 0 h 368"/>
                <a:gd name="T4" fmla="*/ 0 w 345"/>
                <a:gd name="T5" fmla="*/ 46 h 368"/>
                <a:gd name="T6" fmla="*/ 0 w 345"/>
                <a:gd name="T7" fmla="*/ 322 h 368"/>
                <a:gd name="T8" fmla="*/ 46 w 345"/>
                <a:gd name="T9" fmla="*/ 368 h 368"/>
                <a:gd name="T10" fmla="*/ 299 w 345"/>
                <a:gd name="T11" fmla="*/ 368 h 368"/>
                <a:gd name="T12" fmla="*/ 345 w 345"/>
                <a:gd name="T13" fmla="*/ 322 h 368"/>
                <a:gd name="T14" fmla="*/ 345 w 345"/>
                <a:gd name="T15" fmla="*/ 46 h 368"/>
                <a:gd name="T16" fmla="*/ 299 w 345"/>
                <a:gd name="T17" fmla="*/ 0 h 368"/>
                <a:gd name="T18" fmla="*/ 322 w 345"/>
                <a:gd name="T19" fmla="*/ 322 h 368"/>
                <a:gd name="T20" fmla="*/ 299 w 345"/>
                <a:gd name="T21" fmla="*/ 345 h 368"/>
                <a:gd name="T22" fmla="*/ 46 w 345"/>
                <a:gd name="T23" fmla="*/ 345 h 368"/>
                <a:gd name="T24" fmla="*/ 23 w 345"/>
                <a:gd name="T25" fmla="*/ 322 h 368"/>
                <a:gd name="T26" fmla="*/ 23 w 345"/>
                <a:gd name="T27" fmla="*/ 46 h 368"/>
                <a:gd name="T28" fmla="*/ 46 w 345"/>
                <a:gd name="T29" fmla="*/ 23 h 368"/>
                <a:gd name="T30" fmla="*/ 299 w 345"/>
                <a:gd name="T31" fmla="*/ 23 h 368"/>
                <a:gd name="T32" fmla="*/ 322 w 345"/>
                <a:gd name="T33" fmla="*/ 46 h 368"/>
                <a:gd name="T34" fmla="*/ 322 w 345"/>
                <a:gd name="T35" fmla="*/ 32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5" h="368">
                  <a:moveTo>
                    <a:pt x="299" y="0"/>
                  </a:moveTo>
                  <a:cubicBezTo>
                    <a:pt x="46" y="0"/>
                    <a:pt x="46" y="0"/>
                    <a:pt x="46" y="0"/>
                  </a:cubicBezTo>
                  <a:cubicBezTo>
                    <a:pt x="20" y="0"/>
                    <a:pt x="0" y="21"/>
                    <a:pt x="0" y="46"/>
                  </a:cubicBezTo>
                  <a:cubicBezTo>
                    <a:pt x="0" y="322"/>
                    <a:pt x="0" y="322"/>
                    <a:pt x="0" y="322"/>
                  </a:cubicBezTo>
                  <a:cubicBezTo>
                    <a:pt x="0" y="348"/>
                    <a:pt x="20" y="368"/>
                    <a:pt x="46" y="368"/>
                  </a:cubicBezTo>
                  <a:cubicBezTo>
                    <a:pt x="299" y="368"/>
                    <a:pt x="299" y="368"/>
                    <a:pt x="299" y="368"/>
                  </a:cubicBezTo>
                  <a:cubicBezTo>
                    <a:pt x="324" y="368"/>
                    <a:pt x="345" y="348"/>
                    <a:pt x="345" y="322"/>
                  </a:cubicBezTo>
                  <a:cubicBezTo>
                    <a:pt x="345" y="46"/>
                    <a:pt x="345" y="46"/>
                    <a:pt x="345" y="46"/>
                  </a:cubicBezTo>
                  <a:cubicBezTo>
                    <a:pt x="345" y="21"/>
                    <a:pt x="324" y="0"/>
                    <a:pt x="299" y="0"/>
                  </a:cubicBezTo>
                  <a:close/>
                  <a:moveTo>
                    <a:pt x="322" y="322"/>
                  </a:moveTo>
                  <a:cubicBezTo>
                    <a:pt x="322" y="335"/>
                    <a:pt x="312" y="345"/>
                    <a:pt x="299" y="345"/>
                  </a:cubicBezTo>
                  <a:cubicBezTo>
                    <a:pt x="46" y="345"/>
                    <a:pt x="46" y="345"/>
                    <a:pt x="46" y="345"/>
                  </a:cubicBezTo>
                  <a:cubicBezTo>
                    <a:pt x="33" y="345"/>
                    <a:pt x="23" y="335"/>
                    <a:pt x="23" y="322"/>
                  </a:cubicBezTo>
                  <a:cubicBezTo>
                    <a:pt x="23" y="46"/>
                    <a:pt x="23" y="46"/>
                    <a:pt x="23" y="46"/>
                  </a:cubicBezTo>
                  <a:cubicBezTo>
                    <a:pt x="23" y="33"/>
                    <a:pt x="33" y="23"/>
                    <a:pt x="46" y="23"/>
                  </a:cubicBezTo>
                  <a:cubicBezTo>
                    <a:pt x="299" y="23"/>
                    <a:pt x="299" y="23"/>
                    <a:pt x="299" y="23"/>
                  </a:cubicBezTo>
                  <a:cubicBezTo>
                    <a:pt x="312" y="23"/>
                    <a:pt x="322" y="33"/>
                    <a:pt x="322" y="46"/>
                  </a:cubicBezTo>
                  <a:lnTo>
                    <a:pt x="322" y="32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sp>
          <p:nvSpPr>
            <p:cNvPr id="39" name="Freeform 6"/>
            <p:cNvSpPr>
              <a:spLocks noEditPoints="1"/>
            </p:cNvSpPr>
            <p:nvPr/>
          </p:nvSpPr>
          <p:spPr bwMode="auto">
            <a:xfrm>
              <a:off x="8513763" y="11145838"/>
              <a:ext cx="949325" cy="863600"/>
            </a:xfrm>
            <a:custGeom>
              <a:avLst/>
              <a:gdLst>
                <a:gd name="T0" fmla="*/ 241 w 253"/>
                <a:gd name="T1" fmla="*/ 0 h 230"/>
                <a:gd name="T2" fmla="*/ 11 w 253"/>
                <a:gd name="T3" fmla="*/ 0 h 230"/>
                <a:gd name="T4" fmla="*/ 0 w 253"/>
                <a:gd name="T5" fmla="*/ 11 h 230"/>
                <a:gd name="T6" fmla="*/ 0 w 253"/>
                <a:gd name="T7" fmla="*/ 219 h 230"/>
                <a:gd name="T8" fmla="*/ 11 w 253"/>
                <a:gd name="T9" fmla="*/ 230 h 230"/>
                <a:gd name="T10" fmla="*/ 241 w 253"/>
                <a:gd name="T11" fmla="*/ 230 h 230"/>
                <a:gd name="T12" fmla="*/ 253 w 253"/>
                <a:gd name="T13" fmla="*/ 219 h 230"/>
                <a:gd name="T14" fmla="*/ 253 w 253"/>
                <a:gd name="T15" fmla="*/ 11 h 230"/>
                <a:gd name="T16" fmla="*/ 241 w 253"/>
                <a:gd name="T17" fmla="*/ 0 h 230"/>
                <a:gd name="T18" fmla="*/ 241 w 253"/>
                <a:gd name="T19" fmla="*/ 11 h 230"/>
                <a:gd name="T20" fmla="*/ 241 w 253"/>
                <a:gd name="T21" fmla="*/ 171 h 230"/>
                <a:gd name="T22" fmla="*/ 204 w 253"/>
                <a:gd name="T23" fmla="*/ 130 h 230"/>
                <a:gd name="T24" fmla="*/ 195 w 253"/>
                <a:gd name="T25" fmla="*/ 127 h 230"/>
                <a:gd name="T26" fmla="*/ 187 w 253"/>
                <a:gd name="T27" fmla="*/ 130 h 230"/>
                <a:gd name="T28" fmla="*/ 157 w 253"/>
                <a:gd name="T29" fmla="*/ 164 h 230"/>
                <a:gd name="T30" fmla="*/ 66 w 253"/>
                <a:gd name="T31" fmla="*/ 61 h 230"/>
                <a:gd name="T32" fmla="*/ 57 w 253"/>
                <a:gd name="T33" fmla="*/ 57 h 230"/>
                <a:gd name="T34" fmla="*/ 49 w 253"/>
                <a:gd name="T35" fmla="*/ 61 h 230"/>
                <a:gd name="T36" fmla="*/ 11 w 253"/>
                <a:gd name="T37" fmla="*/ 105 h 230"/>
                <a:gd name="T38" fmla="*/ 11 w 253"/>
                <a:gd name="T39" fmla="*/ 11 h 230"/>
                <a:gd name="T40" fmla="*/ 241 w 253"/>
                <a:gd name="T41" fmla="*/ 11 h 230"/>
                <a:gd name="T42" fmla="*/ 11 w 253"/>
                <a:gd name="T43" fmla="*/ 122 h 230"/>
                <a:gd name="T44" fmla="*/ 57 w 253"/>
                <a:gd name="T45" fmla="*/ 69 h 230"/>
                <a:gd name="T46" fmla="*/ 150 w 253"/>
                <a:gd name="T47" fmla="*/ 174 h 230"/>
                <a:gd name="T48" fmla="*/ 157 w 253"/>
                <a:gd name="T49" fmla="*/ 182 h 230"/>
                <a:gd name="T50" fmla="*/ 189 w 253"/>
                <a:gd name="T51" fmla="*/ 219 h 230"/>
                <a:gd name="T52" fmla="*/ 11 w 253"/>
                <a:gd name="T53" fmla="*/ 219 h 230"/>
                <a:gd name="T54" fmla="*/ 11 w 253"/>
                <a:gd name="T55" fmla="*/ 122 h 230"/>
                <a:gd name="T56" fmla="*/ 204 w 253"/>
                <a:gd name="T57" fmla="*/ 219 h 230"/>
                <a:gd name="T58" fmla="*/ 165 w 253"/>
                <a:gd name="T59" fmla="*/ 173 h 230"/>
                <a:gd name="T60" fmla="*/ 195 w 253"/>
                <a:gd name="T61" fmla="*/ 138 h 230"/>
                <a:gd name="T62" fmla="*/ 241 w 253"/>
                <a:gd name="T63" fmla="*/ 188 h 230"/>
                <a:gd name="T64" fmla="*/ 241 w 253"/>
                <a:gd name="T65" fmla="*/ 219 h 230"/>
                <a:gd name="T66" fmla="*/ 204 w 253"/>
                <a:gd name="T6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3" h="230">
                  <a:moveTo>
                    <a:pt x="241" y="0"/>
                  </a:moveTo>
                  <a:cubicBezTo>
                    <a:pt x="11" y="0"/>
                    <a:pt x="11" y="0"/>
                    <a:pt x="11" y="0"/>
                  </a:cubicBezTo>
                  <a:cubicBezTo>
                    <a:pt x="5" y="0"/>
                    <a:pt x="0" y="5"/>
                    <a:pt x="0" y="11"/>
                  </a:cubicBezTo>
                  <a:cubicBezTo>
                    <a:pt x="0" y="219"/>
                    <a:pt x="0" y="219"/>
                    <a:pt x="0" y="219"/>
                  </a:cubicBezTo>
                  <a:cubicBezTo>
                    <a:pt x="0" y="225"/>
                    <a:pt x="5" y="230"/>
                    <a:pt x="11" y="230"/>
                  </a:cubicBezTo>
                  <a:cubicBezTo>
                    <a:pt x="241" y="230"/>
                    <a:pt x="241" y="230"/>
                    <a:pt x="241" y="230"/>
                  </a:cubicBezTo>
                  <a:cubicBezTo>
                    <a:pt x="248" y="230"/>
                    <a:pt x="253" y="225"/>
                    <a:pt x="253" y="219"/>
                  </a:cubicBezTo>
                  <a:cubicBezTo>
                    <a:pt x="253" y="11"/>
                    <a:pt x="253" y="11"/>
                    <a:pt x="253" y="11"/>
                  </a:cubicBezTo>
                  <a:cubicBezTo>
                    <a:pt x="253" y="5"/>
                    <a:pt x="248" y="0"/>
                    <a:pt x="241" y="0"/>
                  </a:cubicBezTo>
                  <a:close/>
                  <a:moveTo>
                    <a:pt x="241" y="11"/>
                  </a:moveTo>
                  <a:cubicBezTo>
                    <a:pt x="241" y="171"/>
                    <a:pt x="241" y="171"/>
                    <a:pt x="241" y="171"/>
                  </a:cubicBezTo>
                  <a:cubicBezTo>
                    <a:pt x="204" y="130"/>
                    <a:pt x="204" y="130"/>
                    <a:pt x="204" y="130"/>
                  </a:cubicBezTo>
                  <a:cubicBezTo>
                    <a:pt x="202" y="128"/>
                    <a:pt x="199" y="127"/>
                    <a:pt x="195" y="127"/>
                  </a:cubicBezTo>
                  <a:cubicBezTo>
                    <a:pt x="192" y="127"/>
                    <a:pt x="189" y="128"/>
                    <a:pt x="187" y="130"/>
                  </a:cubicBezTo>
                  <a:cubicBezTo>
                    <a:pt x="157" y="164"/>
                    <a:pt x="157" y="164"/>
                    <a:pt x="157" y="164"/>
                  </a:cubicBezTo>
                  <a:cubicBezTo>
                    <a:pt x="66" y="61"/>
                    <a:pt x="66" y="61"/>
                    <a:pt x="66" y="61"/>
                  </a:cubicBezTo>
                  <a:cubicBezTo>
                    <a:pt x="64" y="59"/>
                    <a:pt x="61" y="57"/>
                    <a:pt x="57" y="57"/>
                  </a:cubicBezTo>
                  <a:cubicBezTo>
                    <a:pt x="54" y="57"/>
                    <a:pt x="51" y="59"/>
                    <a:pt x="49" y="61"/>
                  </a:cubicBezTo>
                  <a:cubicBezTo>
                    <a:pt x="11" y="105"/>
                    <a:pt x="11" y="105"/>
                    <a:pt x="11" y="105"/>
                  </a:cubicBezTo>
                  <a:cubicBezTo>
                    <a:pt x="11" y="11"/>
                    <a:pt x="11" y="11"/>
                    <a:pt x="11" y="11"/>
                  </a:cubicBezTo>
                  <a:lnTo>
                    <a:pt x="241" y="11"/>
                  </a:lnTo>
                  <a:close/>
                  <a:moveTo>
                    <a:pt x="11" y="122"/>
                  </a:moveTo>
                  <a:cubicBezTo>
                    <a:pt x="57" y="69"/>
                    <a:pt x="57" y="69"/>
                    <a:pt x="57" y="69"/>
                  </a:cubicBezTo>
                  <a:cubicBezTo>
                    <a:pt x="150" y="174"/>
                    <a:pt x="150" y="174"/>
                    <a:pt x="150" y="174"/>
                  </a:cubicBezTo>
                  <a:cubicBezTo>
                    <a:pt x="157" y="182"/>
                    <a:pt x="157" y="182"/>
                    <a:pt x="157" y="182"/>
                  </a:cubicBezTo>
                  <a:cubicBezTo>
                    <a:pt x="189" y="219"/>
                    <a:pt x="189" y="219"/>
                    <a:pt x="189" y="219"/>
                  </a:cubicBezTo>
                  <a:cubicBezTo>
                    <a:pt x="11" y="219"/>
                    <a:pt x="11" y="219"/>
                    <a:pt x="11" y="219"/>
                  </a:cubicBezTo>
                  <a:lnTo>
                    <a:pt x="11" y="122"/>
                  </a:lnTo>
                  <a:close/>
                  <a:moveTo>
                    <a:pt x="204" y="219"/>
                  </a:moveTo>
                  <a:cubicBezTo>
                    <a:pt x="165" y="173"/>
                    <a:pt x="165" y="173"/>
                    <a:pt x="165" y="173"/>
                  </a:cubicBezTo>
                  <a:cubicBezTo>
                    <a:pt x="195" y="138"/>
                    <a:pt x="195" y="138"/>
                    <a:pt x="195" y="138"/>
                  </a:cubicBezTo>
                  <a:cubicBezTo>
                    <a:pt x="241" y="188"/>
                    <a:pt x="241" y="188"/>
                    <a:pt x="241" y="188"/>
                  </a:cubicBezTo>
                  <a:cubicBezTo>
                    <a:pt x="241" y="219"/>
                    <a:pt x="241" y="219"/>
                    <a:pt x="241" y="219"/>
                  </a:cubicBezTo>
                  <a:lnTo>
                    <a:pt x="204" y="21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sp>
          <p:nvSpPr>
            <p:cNvPr id="40" name="Freeform 7"/>
            <p:cNvSpPr>
              <a:spLocks noEditPoints="1"/>
            </p:cNvSpPr>
            <p:nvPr/>
          </p:nvSpPr>
          <p:spPr bwMode="auto">
            <a:xfrm>
              <a:off x="9032875" y="11272838"/>
              <a:ext cx="258763" cy="263525"/>
            </a:xfrm>
            <a:custGeom>
              <a:avLst/>
              <a:gdLst>
                <a:gd name="T0" fmla="*/ 34 w 69"/>
                <a:gd name="T1" fmla="*/ 70 h 70"/>
                <a:gd name="T2" fmla="*/ 69 w 69"/>
                <a:gd name="T3" fmla="*/ 35 h 70"/>
                <a:gd name="T4" fmla="*/ 34 w 69"/>
                <a:gd name="T5" fmla="*/ 0 h 70"/>
                <a:gd name="T6" fmla="*/ 0 w 69"/>
                <a:gd name="T7" fmla="*/ 35 h 70"/>
                <a:gd name="T8" fmla="*/ 34 w 69"/>
                <a:gd name="T9" fmla="*/ 70 h 70"/>
                <a:gd name="T10" fmla="*/ 34 w 69"/>
                <a:gd name="T11" fmla="*/ 12 h 70"/>
                <a:gd name="T12" fmla="*/ 57 w 69"/>
                <a:gd name="T13" fmla="*/ 35 h 70"/>
                <a:gd name="T14" fmla="*/ 34 w 69"/>
                <a:gd name="T15" fmla="*/ 58 h 70"/>
                <a:gd name="T16" fmla="*/ 11 w 69"/>
                <a:gd name="T17" fmla="*/ 35 h 70"/>
                <a:gd name="T18" fmla="*/ 34 w 69"/>
                <a:gd name="T19" fmla="*/ 1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0">
                  <a:moveTo>
                    <a:pt x="34" y="70"/>
                  </a:moveTo>
                  <a:cubicBezTo>
                    <a:pt x="53" y="70"/>
                    <a:pt x="69" y="54"/>
                    <a:pt x="69" y="35"/>
                  </a:cubicBezTo>
                  <a:cubicBezTo>
                    <a:pt x="69" y="16"/>
                    <a:pt x="53" y="0"/>
                    <a:pt x="34" y="0"/>
                  </a:cubicBezTo>
                  <a:cubicBezTo>
                    <a:pt x="15" y="0"/>
                    <a:pt x="0" y="16"/>
                    <a:pt x="0" y="35"/>
                  </a:cubicBezTo>
                  <a:cubicBezTo>
                    <a:pt x="0" y="54"/>
                    <a:pt x="15" y="70"/>
                    <a:pt x="34" y="70"/>
                  </a:cubicBezTo>
                  <a:close/>
                  <a:moveTo>
                    <a:pt x="34" y="12"/>
                  </a:moveTo>
                  <a:cubicBezTo>
                    <a:pt x="47" y="12"/>
                    <a:pt x="57" y="22"/>
                    <a:pt x="57" y="35"/>
                  </a:cubicBezTo>
                  <a:cubicBezTo>
                    <a:pt x="57" y="48"/>
                    <a:pt x="47" y="58"/>
                    <a:pt x="34" y="58"/>
                  </a:cubicBezTo>
                  <a:cubicBezTo>
                    <a:pt x="22" y="58"/>
                    <a:pt x="11" y="48"/>
                    <a:pt x="11" y="35"/>
                  </a:cubicBezTo>
                  <a:cubicBezTo>
                    <a:pt x="11" y="22"/>
                    <a:pt x="22" y="12"/>
                    <a:pt x="34"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grpSp>
      <p:grpSp>
        <p:nvGrpSpPr>
          <p:cNvPr id="41" name="Group 40"/>
          <p:cNvGrpSpPr/>
          <p:nvPr/>
        </p:nvGrpSpPr>
        <p:grpSpPr>
          <a:xfrm>
            <a:off x="4737838" y="5606464"/>
            <a:ext cx="445236" cy="376147"/>
            <a:chOff x="13828713" y="2805113"/>
            <a:chExt cx="1381125" cy="1166812"/>
          </a:xfrm>
          <a:solidFill>
            <a:schemeClr val="bg1"/>
          </a:solidFill>
        </p:grpSpPr>
        <p:sp>
          <p:nvSpPr>
            <p:cNvPr id="42" name="Freeform 10"/>
            <p:cNvSpPr>
              <a:spLocks noEditPoints="1"/>
            </p:cNvSpPr>
            <p:nvPr/>
          </p:nvSpPr>
          <p:spPr bwMode="auto">
            <a:xfrm>
              <a:off x="14173200" y="3109913"/>
              <a:ext cx="690563" cy="690562"/>
            </a:xfrm>
            <a:custGeom>
              <a:avLst/>
              <a:gdLst>
                <a:gd name="T0" fmla="*/ 92 w 184"/>
                <a:gd name="T1" fmla="*/ 0 h 184"/>
                <a:gd name="T2" fmla="*/ 0 w 184"/>
                <a:gd name="T3" fmla="*/ 92 h 184"/>
                <a:gd name="T4" fmla="*/ 92 w 184"/>
                <a:gd name="T5" fmla="*/ 184 h 184"/>
                <a:gd name="T6" fmla="*/ 184 w 184"/>
                <a:gd name="T7" fmla="*/ 92 h 184"/>
                <a:gd name="T8" fmla="*/ 92 w 184"/>
                <a:gd name="T9" fmla="*/ 0 h 184"/>
                <a:gd name="T10" fmla="*/ 144 w 184"/>
                <a:gd name="T11" fmla="*/ 137 h 184"/>
                <a:gd name="T12" fmla="*/ 47 w 184"/>
                <a:gd name="T13" fmla="*/ 144 h 184"/>
                <a:gd name="T14" fmla="*/ 39 w 184"/>
                <a:gd name="T15" fmla="*/ 47 h 184"/>
                <a:gd name="T16" fmla="*/ 137 w 184"/>
                <a:gd name="T17" fmla="*/ 39 h 184"/>
                <a:gd name="T18" fmla="*/ 144 w 184"/>
                <a:gd name="T19" fmla="*/ 13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4">
                  <a:moveTo>
                    <a:pt x="92" y="0"/>
                  </a:moveTo>
                  <a:cubicBezTo>
                    <a:pt x="41" y="0"/>
                    <a:pt x="0" y="41"/>
                    <a:pt x="0" y="92"/>
                  </a:cubicBezTo>
                  <a:cubicBezTo>
                    <a:pt x="0" y="143"/>
                    <a:pt x="41" y="184"/>
                    <a:pt x="92" y="184"/>
                  </a:cubicBezTo>
                  <a:cubicBezTo>
                    <a:pt x="143" y="184"/>
                    <a:pt x="184" y="143"/>
                    <a:pt x="184" y="92"/>
                  </a:cubicBezTo>
                  <a:cubicBezTo>
                    <a:pt x="184" y="41"/>
                    <a:pt x="143" y="0"/>
                    <a:pt x="92" y="0"/>
                  </a:cubicBezTo>
                  <a:close/>
                  <a:moveTo>
                    <a:pt x="144" y="137"/>
                  </a:moveTo>
                  <a:cubicBezTo>
                    <a:pt x="119" y="166"/>
                    <a:pt x="76" y="169"/>
                    <a:pt x="47" y="144"/>
                  </a:cubicBezTo>
                  <a:cubicBezTo>
                    <a:pt x="18" y="120"/>
                    <a:pt x="15" y="76"/>
                    <a:pt x="39" y="47"/>
                  </a:cubicBezTo>
                  <a:cubicBezTo>
                    <a:pt x="64" y="18"/>
                    <a:pt x="108" y="15"/>
                    <a:pt x="137" y="39"/>
                  </a:cubicBezTo>
                  <a:cubicBezTo>
                    <a:pt x="166" y="64"/>
                    <a:pt x="169" y="108"/>
                    <a:pt x="144" y="13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sp>
          <p:nvSpPr>
            <p:cNvPr id="43" name="Freeform 11"/>
            <p:cNvSpPr>
              <a:spLocks/>
            </p:cNvSpPr>
            <p:nvPr/>
          </p:nvSpPr>
          <p:spPr bwMode="auto">
            <a:xfrm>
              <a:off x="14346238" y="3281363"/>
              <a:ext cx="195263" cy="195262"/>
            </a:xfrm>
            <a:custGeom>
              <a:avLst/>
              <a:gdLst>
                <a:gd name="T0" fmla="*/ 46 w 52"/>
                <a:gd name="T1" fmla="*/ 0 h 52"/>
                <a:gd name="T2" fmla="*/ 0 w 52"/>
                <a:gd name="T3" fmla="*/ 46 h 52"/>
                <a:gd name="T4" fmla="*/ 0 w 52"/>
                <a:gd name="T5" fmla="*/ 46 h 52"/>
                <a:gd name="T6" fmla="*/ 6 w 52"/>
                <a:gd name="T7" fmla="*/ 52 h 52"/>
                <a:gd name="T8" fmla="*/ 11 w 52"/>
                <a:gd name="T9" fmla="*/ 46 h 52"/>
                <a:gd name="T10" fmla="*/ 11 w 52"/>
                <a:gd name="T11" fmla="*/ 46 h 52"/>
                <a:gd name="T12" fmla="*/ 46 w 52"/>
                <a:gd name="T13" fmla="*/ 11 h 52"/>
                <a:gd name="T14" fmla="*/ 52 w 52"/>
                <a:gd name="T15" fmla="*/ 6 h 52"/>
                <a:gd name="T16" fmla="*/ 46 w 52"/>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46" y="0"/>
                  </a:moveTo>
                  <a:cubicBezTo>
                    <a:pt x="20" y="0"/>
                    <a:pt x="0" y="20"/>
                    <a:pt x="0" y="46"/>
                  </a:cubicBezTo>
                  <a:cubicBezTo>
                    <a:pt x="0" y="46"/>
                    <a:pt x="0" y="46"/>
                    <a:pt x="0" y="46"/>
                  </a:cubicBezTo>
                  <a:cubicBezTo>
                    <a:pt x="0" y="49"/>
                    <a:pt x="2" y="52"/>
                    <a:pt x="6" y="52"/>
                  </a:cubicBezTo>
                  <a:cubicBezTo>
                    <a:pt x="9" y="52"/>
                    <a:pt x="11" y="49"/>
                    <a:pt x="11" y="46"/>
                  </a:cubicBezTo>
                  <a:cubicBezTo>
                    <a:pt x="11" y="46"/>
                    <a:pt x="11" y="46"/>
                    <a:pt x="11" y="46"/>
                  </a:cubicBezTo>
                  <a:cubicBezTo>
                    <a:pt x="11" y="27"/>
                    <a:pt x="27" y="11"/>
                    <a:pt x="46" y="11"/>
                  </a:cubicBezTo>
                  <a:cubicBezTo>
                    <a:pt x="49" y="11"/>
                    <a:pt x="52" y="9"/>
                    <a:pt x="52" y="6"/>
                  </a:cubicBezTo>
                  <a:cubicBezTo>
                    <a:pt x="52" y="2"/>
                    <a:pt x="49" y="0"/>
                    <a:pt x="46"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sp>
          <p:nvSpPr>
            <p:cNvPr id="44" name="Freeform 12"/>
            <p:cNvSpPr>
              <a:spLocks noEditPoints="1"/>
            </p:cNvSpPr>
            <p:nvPr/>
          </p:nvSpPr>
          <p:spPr bwMode="auto">
            <a:xfrm>
              <a:off x="13828713" y="2805113"/>
              <a:ext cx="1381125" cy="1166812"/>
            </a:xfrm>
            <a:custGeom>
              <a:avLst/>
              <a:gdLst>
                <a:gd name="T0" fmla="*/ 339 w 368"/>
                <a:gd name="T1" fmla="*/ 70 h 311"/>
                <a:gd name="T2" fmla="*/ 289 w 368"/>
                <a:gd name="T3" fmla="*/ 61 h 311"/>
                <a:gd name="T4" fmla="*/ 273 w 368"/>
                <a:gd name="T5" fmla="*/ 22 h 311"/>
                <a:gd name="T6" fmla="*/ 241 w 368"/>
                <a:gd name="T7" fmla="*/ 0 h 311"/>
                <a:gd name="T8" fmla="*/ 126 w 368"/>
                <a:gd name="T9" fmla="*/ 0 h 311"/>
                <a:gd name="T10" fmla="*/ 94 w 368"/>
                <a:gd name="T11" fmla="*/ 22 h 311"/>
                <a:gd name="T12" fmla="*/ 78 w 368"/>
                <a:gd name="T13" fmla="*/ 61 h 311"/>
                <a:gd name="T14" fmla="*/ 29 w 368"/>
                <a:gd name="T15" fmla="*/ 70 h 311"/>
                <a:gd name="T16" fmla="*/ 0 w 368"/>
                <a:gd name="T17" fmla="*/ 104 h 311"/>
                <a:gd name="T18" fmla="*/ 0 w 368"/>
                <a:gd name="T19" fmla="*/ 277 h 311"/>
                <a:gd name="T20" fmla="*/ 34 w 368"/>
                <a:gd name="T21" fmla="*/ 311 h 311"/>
                <a:gd name="T22" fmla="*/ 333 w 368"/>
                <a:gd name="T23" fmla="*/ 311 h 311"/>
                <a:gd name="T24" fmla="*/ 368 w 368"/>
                <a:gd name="T25" fmla="*/ 277 h 311"/>
                <a:gd name="T26" fmla="*/ 368 w 368"/>
                <a:gd name="T27" fmla="*/ 104 h 311"/>
                <a:gd name="T28" fmla="*/ 339 w 368"/>
                <a:gd name="T29" fmla="*/ 70 h 311"/>
                <a:gd name="T30" fmla="*/ 345 w 368"/>
                <a:gd name="T31" fmla="*/ 277 h 311"/>
                <a:gd name="T32" fmla="*/ 333 w 368"/>
                <a:gd name="T33" fmla="*/ 288 h 311"/>
                <a:gd name="T34" fmla="*/ 34 w 368"/>
                <a:gd name="T35" fmla="*/ 288 h 311"/>
                <a:gd name="T36" fmla="*/ 23 w 368"/>
                <a:gd name="T37" fmla="*/ 277 h 311"/>
                <a:gd name="T38" fmla="*/ 23 w 368"/>
                <a:gd name="T39" fmla="*/ 104 h 311"/>
                <a:gd name="T40" fmla="*/ 32 w 368"/>
                <a:gd name="T41" fmla="*/ 92 h 311"/>
                <a:gd name="T42" fmla="*/ 95 w 368"/>
                <a:gd name="T43" fmla="*/ 82 h 311"/>
                <a:gd name="T44" fmla="*/ 116 w 368"/>
                <a:gd name="T45" fmla="*/ 31 h 311"/>
                <a:gd name="T46" fmla="*/ 126 w 368"/>
                <a:gd name="T47" fmla="*/ 23 h 311"/>
                <a:gd name="T48" fmla="*/ 241 w 368"/>
                <a:gd name="T49" fmla="*/ 23 h 311"/>
                <a:gd name="T50" fmla="*/ 252 w 368"/>
                <a:gd name="T51" fmla="*/ 31 h 311"/>
                <a:gd name="T52" fmla="*/ 273 w 368"/>
                <a:gd name="T53" fmla="*/ 82 h 311"/>
                <a:gd name="T54" fmla="*/ 335 w 368"/>
                <a:gd name="T55" fmla="*/ 92 h 311"/>
                <a:gd name="T56" fmla="*/ 345 w 368"/>
                <a:gd name="T57" fmla="*/ 104 h 311"/>
                <a:gd name="T58" fmla="*/ 345 w 368"/>
                <a:gd name="T59" fmla="*/ 277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11">
                  <a:moveTo>
                    <a:pt x="339" y="70"/>
                  </a:moveTo>
                  <a:cubicBezTo>
                    <a:pt x="289" y="61"/>
                    <a:pt x="289" y="61"/>
                    <a:pt x="289" y="61"/>
                  </a:cubicBezTo>
                  <a:cubicBezTo>
                    <a:pt x="273" y="22"/>
                    <a:pt x="273" y="22"/>
                    <a:pt x="273" y="22"/>
                  </a:cubicBezTo>
                  <a:cubicBezTo>
                    <a:pt x="268" y="9"/>
                    <a:pt x="256" y="0"/>
                    <a:pt x="241" y="0"/>
                  </a:cubicBezTo>
                  <a:cubicBezTo>
                    <a:pt x="126" y="0"/>
                    <a:pt x="126" y="0"/>
                    <a:pt x="126" y="0"/>
                  </a:cubicBezTo>
                  <a:cubicBezTo>
                    <a:pt x="112" y="0"/>
                    <a:pt x="99" y="9"/>
                    <a:pt x="94" y="22"/>
                  </a:cubicBezTo>
                  <a:cubicBezTo>
                    <a:pt x="78" y="61"/>
                    <a:pt x="78" y="61"/>
                    <a:pt x="78" y="61"/>
                  </a:cubicBezTo>
                  <a:cubicBezTo>
                    <a:pt x="29" y="70"/>
                    <a:pt x="29" y="70"/>
                    <a:pt x="29" y="70"/>
                  </a:cubicBezTo>
                  <a:cubicBezTo>
                    <a:pt x="12" y="73"/>
                    <a:pt x="0" y="87"/>
                    <a:pt x="0" y="104"/>
                  </a:cubicBezTo>
                  <a:cubicBezTo>
                    <a:pt x="0" y="277"/>
                    <a:pt x="0" y="277"/>
                    <a:pt x="0" y="277"/>
                  </a:cubicBezTo>
                  <a:cubicBezTo>
                    <a:pt x="0" y="296"/>
                    <a:pt x="15" y="311"/>
                    <a:pt x="34" y="311"/>
                  </a:cubicBezTo>
                  <a:cubicBezTo>
                    <a:pt x="333" y="311"/>
                    <a:pt x="333" y="311"/>
                    <a:pt x="333" y="311"/>
                  </a:cubicBezTo>
                  <a:cubicBezTo>
                    <a:pt x="353" y="311"/>
                    <a:pt x="368" y="296"/>
                    <a:pt x="368" y="277"/>
                  </a:cubicBezTo>
                  <a:cubicBezTo>
                    <a:pt x="368" y="104"/>
                    <a:pt x="368" y="104"/>
                    <a:pt x="368" y="104"/>
                  </a:cubicBezTo>
                  <a:cubicBezTo>
                    <a:pt x="368" y="87"/>
                    <a:pt x="356" y="73"/>
                    <a:pt x="339" y="70"/>
                  </a:cubicBezTo>
                  <a:close/>
                  <a:moveTo>
                    <a:pt x="345" y="277"/>
                  </a:moveTo>
                  <a:cubicBezTo>
                    <a:pt x="345" y="283"/>
                    <a:pt x="340" y="288"/>
                    <a:pt x="333" y="288"/>
                  </a:cubicBezTo>
                  <a:cubicBezTo>
                    <a:pt x="34" y="288"/>
                    <a:pt x="34" y="288"/>
                    <a:pt x="34" y="288"/>
                  </a:cubicBezTo>
                  <a:cubicBezTo>
                    <a:pt x="28" y="288"/>
                    <a:pt x="23" y="283"/>
                    <a:pt x="23" y="277"/>
                  </a:cubicBezTo>
                  <a:cubicBezTo>
                    <a:pt x="23" y="104"/>
                    <a:pt x="23" y="104"/>
                    <a:pt x="23" y="104"/>
                  </a:cubicBezTo>
                  <a:cubicBezTo>
                    <a:pt x="23" y="98"/>
                    <a:pt x="27" y="93"/>
                    <a:pt x="32" y="92"/>
                  </a:cubicBezTo>
                  <a:cubicBezTo>
                    <a:pt x="95" y="82"/>
                    <a:pt x="95" y="82"/>
                    <a:pt x="95" y="82"/>
                  </a:cubicBezTo>
                  <a:cubicBezTo>
                    <a:pt x="116" y="31"/>
                    <a:pt x="116" y="31"/>
                    <a:pt x="116" y="31"/>
                  </a:cubicBezTo>
                  <a:cubicBezTo>
                    <a:pt x="117" y="26"/>
                    <a:pt x="122" y="23"/>
                    <a:pt x="126" y="23"/>
                  </a:cubicBezTo>
                  <a:cubicBezTo>
                    <a:pt x="241" y="23"/>
                    <a:pt x="241" y="23"/>
                    <a:pt x="241" y="23"/>
                  </a:cubicBezTo>
                  <a:cubicBezTo>
                    <a:pt x="246" y="23"/>
                    <a:pt x="250" y="26"/>
                    <a:pt x="252" y="31"/>
                  </a:cubicBezTo>
                  <a:cubicBezTo>
                    <a:pt x="273" y="82"/>
                    <a:pt x="273" y="82"/>
                    <a:pt x="273" y="82"/>
                  </a:cubicBezTo>
                  <a:cubicBezTo>
                    <a:pt x="335" y="92"/>
                    <a:pt x="335" y="92"/>
                    <a:pt x="335" y="92"/>
                  </a:cubicBezTo>
                  <a:cubicBezTo>
                    <a:pt x="341" y="93"/>
                    <a:pt x="345" y="98"/>
                    <a:pt x="345" y="104"/>
                  </a:cubicBezTo>
                  <a:lnTo>
                    <a:pt x="345" y="27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grpSp>
      <p:grpSp>
        <p:nvGrpSpPr>
          <p:cNvPr id="45" name="Group 44"/>
          <p:cNvGrpSpPr/>
          <p:nvPr/>
        </p:nvGrpSpPr>
        <p:grpSpPr>
          <a:xfrm>
            <a:off x="4730288" y="4242844"/>
            <a:ext cx="471849" cy="406341"/>
            <a:chOff x="2727325" y="-39687"/>
            <a:chExt cx="1463675" cy="1260475"/>
          </a:xfrm>
          <a:solidFill>
            <a:schemeClr val="bg1"/>
          </a:solidFill>
        </p:grpSpPr>
        <p:sp>
          <p:nvSpPr>
            <p:cNvPr id="46" name="Freeform 20"/>
            <p:cNvSpPr>
              <a:spLocks noEditPoints="1"/>
            </p:cNvSpPr>
            <p:nvPr/>
          </p:nvSpPr>
          <p:spPr bwMode="auto">
            <a:xfrm>
              <a:off x="2727325" y="-39687"/>
              <a:ext cx="1463675" cy="1260475"/>
            </a:xfrm>
            <a:custGeom>
              <a:avLst/>
              <a:gdLst>
                <a:gd name="T0" fmla="*/ 347 w 390"/>
                <a:gd name="T1" fmla="*/ 42 h 336"/>
                <a:gd name="T2" fmla="*/ 195 w 390"/>
                <a:gd name="T3" fmla="*/ 38 h 336"/>
                <a:gd name="T4" fmla="*/ 43 w 390"/>
                <a:gd name="T5" fmla="*/ 42 h 336"/>
                <a:gd name="T6" fmla="*/ 43 w 390"/>
                <a:gd name="T7" fmla="*/ 196 h 336"/>
                <a:gd name="T8" fmla="*/ 170 w 390"/>
                <a:gd name="T9" fmla="*/ 322 h 336"/>
                <a:gd name="T10" fmla="*/ 220 w 390"/>
                <a:gd name="T11" fmla="*/ 322 h 336"/>
                <a:gd name="T12" fmla="*/ 347 w 390"/>
                <a:gd name="T13" fmla="*/ 196 h 336"/>
                <a:gd name="T14" fmla="*/ 347 w 390"/>
                <a:gd name="T15" fmla="*/ 42 h 336"/>
                <a:gd name="T16" fmla="*/ 330 w 390"/>
                <a:gd name="T17" fmla="*/ 180 h 336"/>
                <a:gd name="T18" fmla="*/ 203 w 390"/>
                <a:gd name="T19" fmla="*/ 306 h 336"/>
                <a:gd name="T20" fmla="*/ 187 w 390"/>
                <a:gd name="T21" fmla="*/ 306 h 336"/>
                <a:gd name="T22" fmla="*/ 59 w 390"/>
                <a:gd name="T23" fmla="*/ 180 h 336"/>
                <a:gd name="T24" fmla="*/ 59 w 390"/>
                <a:gd name="T25" fmla="*/ 58 h 336"/>
                <a:gd name="T26" fmla="*/ 179 w 390"/>
                <a:gd name="T27" fmla="*/ 55 h 336"/>
                <a:gd name="T28" fmla="*/ 195 w 390"/>
                <a:gd name="T29" fmla="*/ 70 h 336"/>
                <a:gd name="T30" fmla="*/ 210 w 390"/>
                <a:gd name="T31" fmla="*/ 55 h 336"/>
                <a:gd name="T32" fmla="*/ 330 w 390"/>
                <a:gd name="T33" fmla="*/ 58 h 336"/>
                <a:gd name="T34" fmla="*/ 330 w 390"/>
                <a:gd name="T35" fmla="*/ 18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sp>
          <p:nvSpPr>
            <p:cNvPr id="47" name="Freeform 21"/>
            <p:cNvSpPr>
              <a:spLocks/>
            </p:cNvSpPr>
            <p:nvPr/>
          </p:nvSpPr>
          <p:spPr bwMode="auto">
            <a:xfrm>
              <a:off x="2982913" y="215900"/>
              <a:ext cx="206375" cy="201612"/>
            </a:xfrm>
            <a:custGeom>
              <a:avLst/>
              <a:gdLst>
                <a:gd name="T0" fmla="*/ 49 w 55"/>
                <a:gd name="T1" fmla="*/ 0 h 54"/>
                <a:gd name="T2" fmla="*/ 49 w 55"/>
                <a:gd name="T3" fmla="*/ 0 h 54"/>
                <a:gd name="T4" fmla="*/ 0 w 55"/>
                <a:gd name="T5" fmla="*/ 48 h 54"/>
                <a:gd name="T6" fmla="*/ 0 w 55"/>
                <a:gd name="T7" fmla="*/ 48 h 54"/>
                <a:gd name="T8" fmla="*/ 6 w 55"/>
                <a:gd name="T9" fmla="*/ 54 h 54"/>
                <a:gd name="T10" fmla="*/ 12 w 55"/>
                <a:gd name="T11" fmla="*/ 48 h 54"/>
                <a:gd name="T12" fmla="*/ 12 w 55"/>
                <a:gd name="T13" fmla="*/ 48 h 54"/>
                <a:gd name="T14" fmla="*/ 49 w 55"/>
                <a:gd name="T15" fmla="*/ 11 h 54"/>
                <a:gd name="T16" fmla="*/ 49 w 55"/>
                <a:gd name="T17" fmla="*/ 11 h 54"/>
                <a:gd name="T18" fmla="*/ 55 w 55"/>
                <a:gd name="T19" fmla="*/ 5 h 54"/>
                <a:gd name="T20" fmla="*/ 49 w 55"/>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grpSp>
      <p:sp>
        <p:nvSpPr>
          <p:cNvPr id="48" name="Freeform 22"/>
          <p:cNvSpPr>
            <a:spLocks noEditPoints="1"/>
          </p:cNvSpPr>
          <p:nvPr/>
        </p:nvSpPr>
        <p:spPr bwMode="auto">
          <a:xfrm>
            <a:off x="4743595" y="2909642"/>
            <a:ext cx="445236" cy="320877"/>
          </a:xfrm>
          <a:custGeom>
            <a:avLst/>
            <a:gdLst>
              <a:gd name="T0" fmla="*/ 298 w 368"/>
              <a:gd name="T1" fmla="*/ 94 h 265"/>
              <a:gd name="T2" fmla="*/ 196 w 368"/>
              <a:gd name="T3" fmla="*/ 0 h 265"/>
              <a:gd name="T4" fmla="*/ 102 w 368"/>
              <a:gd name="T5" fmla="*/ 60 h 265"/>
              <a:gd name="T6" fmla="*/ 86 w 368"/>
              <a:gd name="T7" fmla="*/ 58 h 265"/>
              <a:gd name="T8" fmla="*/ 35 w 368"/>
              <a:gd name="T9" fmla="*/ 109 h 265"/>
              <a:gd name="T10" fmla="*/ 37 w 368"/>
              <a:gd name="T11" fmla="*/ 126 h 265"/>
              <a:gd name="T12" fmla="*/ 0 w 368"/>
              <a:gd name="T13" fmla="*/ 190 h 265"/>
              <a:gd name="T14" fmla="*/ 75 w 368"/>
              <a:gd name="T15" fmla="*/ 265 h 265"/>
              <a:gd name="T16" fmla="*/ 75 w 368"/>
              <a:gd name="T17" fmla="*/ 265 h 265"/>
              <a:gd name="T18" fmla="*/ 282 w 368"/>
              <a:gd name="T19" fmla="*/ 265 h 265"/>
              <a:gd name="T20" fmla="*/ 282 w 368"/>
              <a:gd name="T21" fmla="*/ 265 h 265"/>
              <a:gd name="T22" fmla="*/ 368 w 368"/>
              <a:gd name="T23" fmla="*/ 178 h 265"/>
              <a:gd name="T24" fmla="*/ 298 w 368"/>
              <a:gd name="T25" fmla="*/ 94 h 265"/>
              <a:gd name="T26" fmla="*/ 282 w 368"/>
              <a:gd name="T27" fmla="*/ 242 h 265"/>
              <a:gd name="T28" fmla="*/ 282 w 368"/>
              <a:gd name="T29" fmla="*/ 242 h 265"/>
              <a:gd name="T30" fmla="*/ 75 w 368"/>
              <a:gd name="T31" fmla="*/ 242 h 265"/>
              <a:gd name="T32" fmla="*/ 23 w 368"/>
              <a:gd name="T33" fmla="*/ 190 h 265"/>
              <a:gd name="T34" fmla="*/ 49 w 368"/>
              <a:gd name="T35" fmla="*/ 145 h 265"/>
              <a:gd name="T36" fmla="*/ 59 w 368"/>
              <a:gd name="T37" fmla="*/ 118 h 265"/>
              <a:gd name="T38" fmla="*/ 58 w 368"/>
              <a:gd name="T39" fmla="*/ 109 h 265"/>
              <a:gd name="T40" fmla="*/ 86 w 368"/>
              <a:gd name="T41" fmla="*/ 81 h 265"/>
              <a:gd name="T42" fmla="*/ 102 w 368"/>
              <a:gd name="T43" fmla="*/ 83 h 265"/>
              <a:gd name="T44" fmla="*/ 123 w 368"/>
              <a:gd name="T45" fmla="*/ 70 h 265"/>
              <a:gd name="T46" fmla="*/ 196 w 368"/>
              <a:gd name="T47" fmla="*/ 23 h 265"/>
              <a:gd name="T48" fmla="*/ 275 w 368"/>
              <a:gd name="T49" fmla="*/ 96 h 265"/>
              <a:gd name="T50" fmla="*/ 294 w 368"/>
              <a:gd name="T51" fmla="*/ 116 h 265"/>
              <a:gd name="T52" fmla="*/ 345 w 368"/>
              <a:gd name="T53" fmla="*/ 178 h 265"/>
              <a:gd name="T54" fmla="*/ 282 w 368"/>
              <a:gd name="T55" fmla="*/ 242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8" h="265">
                <a:moveTo>
                  <a:pt x="298" y="94"/>
                </a:moveTo>
                <a:cubicBezTo>
                  <a:pt x="293" y="41"/>
                  <a:pt x="250" y="0"/>
                  <a:pt x="196" y="0"/>
                </a:cubicBezTo>
                <a:cubicBezTo>
                  <a:pt x="154" y="0"/>
                  <a:pt x="118" y="25"/>
                  <a:pt x="102" y="60"/>
                </a:cubicBezTo>
                <a:cubicBezTo>
                  <a:pt x="97" y="59"/>
                  <a:pt x="92" y="58"/>
                  <a:pt x="86" y="58"/>
                </a:cubicBezTo>
                <a:cubicBezTo>
                  <a:pt x="58" y="58"/>
                  <a:pt x="35" y="81"/>
                  <a:pt x="35" y="109"/>
                </a:cubicBezTo>
                <a:cubicBezTo>
                  <a:pt x="35" y="115"/>
                  <a:pt x="36" y="120"/>
                  <a:pt x="37" y="126"/>
                </a:cubicBezTo>
                <a:cubicBezTo>
                  <a:pt x="15" y="139"/>
                  <a:pt x="0" y="162"/>
                  <a:pt x="0" y="190"/>
                </a:cubicBezTo>
                <a:cubicBezTo>
                  <a:pt x="0" y="231"/>
                  <a:pt x="34" y="265"/>
                  <a:pt x="75" y="265"/>
                </a:cubicBezTo>
                <a:cubicBezTo>
                  <a:pt x="75" y="265"/>
                  <a:pt x="75" y="265"/>
                  <a:pt x="75" y="265"/>
                </a:cubicBezTo>
                <a:cubicBezTo>
                  <a:pt x="282" y="265"/>
                  <a:pt x="282" y="265"/>
                  <a:pt x="282" y="265"/>
                </a:cubicBezTo>
                <a:cubicBezTo>
                  <a:pt x="282" y="265"/>
                  <a:pt x="282" y="265"/>
                  <a:pt x="282" y="265"/>
                </a:cubicBezTo>
                <a:cubicBezTo>
                  <a:pt x="330" y="265"/>
                  <a:pt x="368" y="226"/>
                  <a:pt x="368" y="178"/>
                </a:cubicBezTo>
                <a:cubicBezTo>
                  <a:pt x="368" y="136"/>
                  <a:pt x="338" y="101"/>
                  <a:pt x="298" y="94"/>
                </a:cubicBezTo>
                <a:close/>
                <a:moveTo>
                  <a:pt x="282" y="242"/>
                </a:moveTo>
                <a:cubicBezTo>
                  <a:pt x="282" y="242"/>
                  <a:pt x="282" y="242"/>
                  <a:pt x="282" y="242"/>
                </a:cubicBezTo>
                <a:cubicBezTo>
                  <a:pt x="75" y="242"/>
                  <a:pt x="75" y="242"/>
                  <a:pt x="75" y="242"/>
                </a:cubicBezTo>
                <a:cubicBezTo>
                  <a:pt x="46" y="242"/>
                  <a:pt x="23" y="219"/>
                  <a:pt x="23" y="190"/>
                </a:cubicBezTo>
                <a:cubicBezTo>
                  <a:pt x="23" y="172"/>
                  <a:pt x="33" y="155"/>
                  <a:pt x="49" y="145"/>
                </a:cubicBezTo>
                <a:cubicBezTo>
                  <a:pt x="65" y="136"/>
                  <a:pt x="66" y="135"/>
                  <a:pt x="59" y="118"/>
                </a:cubicBezTo>
                <a:cubicBezTo>
                  <a:pt x="58" y="115"/>
                  <a:pt x="58" y="112"/>
                  <a:pt x="58" y="109"/>
                </a:cubicBezTo>
                <a:cubicBezTo>
                  <a:pt x="58" y="94"/>
                  <a:pt x="70" y="81"/>
                  <a:pt x="86" y="81"/>
                </a:cubicBezTo>
                <a:cubicBezTo>
                  <a:pt x="86" y="81"/>
                  <a:pt x="94" y="80"/>
                  <a:pt x="102" y="83"/>
                </a:cubicBezTo>
                <a:cubicBezTo>
                  <a:pt x="115" y="89"/>
                  <a:pt x="117" y="83"/>
                  <a:pt x="123" y="70"/>
                </a:cubicBezTo>
                <a:cubicBezTo>
                  <a:pt x="136" y="41"/>
                  <a:pt x="165" y="23"/>
                  <a:pt x="196" y="23"/>
                </a:cubicBezTo>
                <a:cubicBezTo>
                  <a:pt x="237" y="23"/>
                  <a:pt x="271" y="54"/>
                  <a:pt x="275" y="96"/>
                </a:cubicBezTo>
                <a:cubicBezTo>
                  <a:pt x="277" y="112"/>
                  <a:pt x="277" y="112"/>
                  <a:pt x="294" y="116"/>
                </a:cubicBezTo>
                <a:cubicBezTo>
                  <a:pt x="324" y="122"/>
                  <a:pt x="345" y="148"/>
                  <a:pt x="345" y="178"/>
                </a:cubicBezTo>
                <a:cubicBezTo>
                  <a:pt x="345" y="213"/>
                  <a:pt x="317" y="242"/>
                  <a:pt x="282" y="242"/>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id-ID">
              <a:solidFill>
                <a:schemeClr val="bg1">
                  <a:lumMod val="65000"/>
                </a:schemeClr>
              </a:solidFill>
            </a:endParaRPr>
          </a:p>
        </p:txBody>
      </p:sp>
      <p:sp>
        <p:nvSpPr>
          <p:cNvPr id="49" name="文本框 48"/>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50" name="文本框 49"/>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415723986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48"/>
                                        </p:tgtEl>
                                        <p:attrNameLst>
                                          <p:attrName>style.visibility</p:attrName>
                                        </p:attrNameLst>
                                      </p:cBhvr>
                                      <p:to>
                                        <p:strVal val="visible"/>
                                      </p:to>
                                    </p:set>
                                    <p:anim calcmode="lin" valueType="num">
                                      <p:cBhvr>
                                        <p:cTn id="16" dur="500" fill="hold"/>
                                        <p:tgtEl>
                                          <p:spTgt spid="48"/>
                                        </p:tgtEl>
                                        <p:attrNameLst>
                                          <p:attrName>ppt_w</p:attrName>
                                        </p:attrNameLst>
                                      </p:cBhvr>
                                      <p:tavLst>
                                        <p:tav tm="0">
                                          <p:val>
                                            <p:fltVal val="0"/>
                                          </p:val>
                                        </p:tav>
                                        <p:tav tm="100000">
                                          <p:val>
                                            <p:strVal val="#ppt_w"/>
                                          </p:val>
                                        </p:tav>
                                      </p:tavLst>
                                    </p:anim>
                                    <p:anim calcmode="lin" valueType="num">
                                      <p:cBhvr>
                                        <p:cTn id="17" dur="500" fill="hold"/>
                                        <p:tgtEl>
                                          <p:spTgt spid="48"/>
                                        </p:tgtEl>
                                        <p:attrNameLst>
                                          <p:attrName>ppt_h</p:attrName>
                                        </p:attrNameLst>
                                      </p:cBhvr>
                                      <p:tavLst>
                                        <p:tav tm="0">
                                          <p:val>
                                            <p:fltVal val="0"/>
                                          </p:val>
                                        </p:tav>
                                        <p:tav tm="100000">
                                          <p:val>
                                            <p:strVal val="#ppt_h"/>
                                          </p:val>
                                        </p:tav>
                                      </p:tavLst>
                                    </p:anim>
                                    <p:animEffect transition="in" filter="fade">
                                      <p:cBhvr>
                                        <p:cTn id="18" dur="500"/>
                                        <p:tgtEl>
                                          <p:spTgt spid="48"/>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childTnLst>
                          </p:cTn>
                        </p:par>
                        <p:par>
                          <p:cTn id="31" fill="hold">
                            <p:stCondLst>
                              <p:cond delay="3000"/>
                            </p:stCondLst>
                            <p:childTnLst>
                              <p:par>
                                <p:cTn id="32" presetID="53" presetClass="entr" presetSubtype="16" fill="hold" nodeType="after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p:cTn id="34" dur="500" fill="hold"/>
                                        <p:tgtEl>
                                          <p:spTgt spid="37"/>
                                        </p:tgtEl>
                                        <p:attrNameLst>
                                          <p:attrName>ppt_w</p:attrName>
                                        </p:attrNameLst>
                                      </p:cBhvr>
                                      <p:tavLst>
                                        <p:tav tm="0">
                                          <p:val>
                                            <p:fltVal val="0"/>
                                          </p:val>
                                        </p:tav>
                                        <p:tav tm="100000">
                                          <p:val>
                                            <p:strVal val="#ppt_w"/>
                                          </p:val>
                                        </p:tav>
                                      </p:tavLst>
                                    </p:anim>
                                    <p:anim calcmode="lin" valueType="num">
                                      <p:cBhvr>
                                        <p:cTn id="35" dur="500" fill="hold"/>
                                        <p:tgtEl>
                                          <p:spTgt spid="37"/>
                                        </p:tgtEl>
                                        <p:attrNameLst>
                                          <p:attrName>ppt_h</p:attrName>
                                        </p:attrNameLst>
                                      </p:cBhvr>
                                      <p:tavLst>
                                        <p:tav tm="0">
                                          <p:val>
                                            <p:fltVal val="0"/>
                                          </p:val>
                                        </p:tav>
                                        <p:tav tm="100000">
                                          <p:val>
                                            <p:strVal val="#ppt_h"/>
                                          </p:val>
                                        </p:tav>
                                      </p:tavLst>
                                    </p:anim>
                                    <p:animEffect transition="in" filter="fade">
                                      <p:cBhvr>
                                        <p:cTn id="36" dur="500"/>
                                        <p:tgtEl>
                                          <p:spTgt spid="37"/>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childTnLst>
                          </p:cTn>
                        </p:par>
                        <p:par>
                          <p:cTn id="49" fill="hold">
                            <p:stCondLst>
                              <p:cond delay="5000"/>
                            </p:stCondLst>
                            <p:childTnLst>
                              <p:par>
                                <p:cTn id="50" presetID="53" presetClass="entr" presetSubtype="16" fill="hold" nodeType="afterEffect">
                                  <p:stCondLst>
                                    <p:cond delay="0"/>
                                  </p:stCondLst>
                                  <p:childTnLst>
                                    <p:set>
                                      <p:cBhvr>
                                        <p:cTn id="51" dur="1" fill="hold">
                                          <p:stCondLst>
                                            <p:cond delay="0"/>
                                          </p:stCondLst>
                                        </p:cTn>
                                        <p:tgtEl>
                                          <p:spTgt spid="45"/>
                                        </p:tgtEl>
                                        <p:attrNameLst>
                                          <p:attrName>style.visibility</p:attrName>
                                        </p:attrNameLst>
                                      </p:cBhvr>
                                      <p:to>
                                        <p:strVal val="visible"/>
                                      </p:to>
                                    </p:set>
                                    <p:anim calcmode="lin" valueType="num">
                                      <p:cBhvr>
                                        <p:cTn id="52" dur="500" fill="hold"/>
                                        <p:tgtEl>
                                          <p:spTgt spid="45"/>
                                        </p:tgtEl>
                                        <p:attrNameLst>
                                          <p:attrName>ppt_w</p:attrName>
                                        </p:attrNameLst>
                                      </p:cBhvr>
                                      <p:tavLst>
                                        <p:tav tm="0">
                                          <p:val>
                                            <p:fltVal val="0"/>
                                          </p:val>
                                        </p:tav>
                                        <p:tav tm="100000">
                                          <p:val>
                                            <p:strVal val="#ppt_w"/>
                                          </p:val>
                                        </p:tav>
                                      </p:tavLst>
                                    </p:anim>
                                    <p:anim calcmode="lin" valueType="num">
                                      <p:cBhvr>
                                        <p:cTn id="53" dur="500" fill="hold"/>
                                        <p:tgtEl>
                                          <p:spTgt spid="45"/>
                                        </p:tgtEl>
                                        <p:attrNameLst>
                                          <p:attrName>ppt_h</p:attrName>
                                        </p:attrNameLst>
                                      </p:cBhvr>
                                      <p:tavLst>
                                        <p:tav tm="0">
                                          <p:val>
                                            <p:fltVal val="0"/>
                                          </p:val>
                                        </p:tav>
                                        <p:tav tm="100000">
                                          <p:val>
                                            <p:strVal val="#ppt_h"/>
                                          </p:val>
                                        </p:tav>
                                      </p:tavLst>
                                    </p:anim>
                                    <p:animEffect transition="in" filter="fade">
                                      <p:cBhvr>
                                        <p:cTn id="54" dur="500"/>
                                        <p:tgtEl>
                                          <p:spTgt spid="45"/>
                                        </p:tgtEl>
                                      </p:cBhvr>
                                    </p:animEffect>
                                  </p:childTnLst>
                                </p:cTn>
                              </p:par>
                            </p:childTnLst>
                          </p:cTn>
                        </p:par>
                        <p:par>
                          <p:cTn id="55" fill="hold">
                            <p:stCondLst>
                              <p:cond delay="5500"/>
                            </p:stCondLst>
                            <p:childTnLst>
                              <p:par>
                                <p:cTn id="56" presetID="10" presetClass="entr" presetSubtype="0"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500"/>
                                        <p:tgtEl>
                                          <p:spTgt spid="15"/>
                                        </p:tgtEl>
                                      </p:cBhvr>
                                    </p:animEffect>
                                  </p:childTnLst>
                                </p:cTn>
                              </p:par>
                            </p:childTnLst>
                          </p:cTn>
                        </p:par>
                        <p:par>
                          <p:cTn id="59" fill="hold">
                            <p:stCondLst>
                              <p:cond delay="6000"/>
                            </p:stCondLst>
                            <p:childTnLst>
                              <p:par>
                                <p:cTn id="60" presetID="10" presetClass="entr" presetSubtype="0"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500"/>
                                        <p:tgtEl>
                                          <p:spTgt spid="16"/>
                                        </p:tgtEl>
                                      </p:cBhvr>
                                    </p:animEffect>
                                  </p:childTnLst>
                                </p:cTn>
                              </p:par>
                            </p:childTnLst>
                          </p:cTn>
                        </p:par>
                        <p:par>
                          <p:cTn id="63" fill="hold">
                            <p:stCondLst>
                              <p:cond delay="6500"/>
                            </p:stCondLst>
                            <p:childTnLst>
                              <p:par>
                                <p:cTn id="64" presetID="10" presetClass="entr" presetSubtype="0"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500"/>
                                        <p:tgtEl>
                                          <p:spTgt spid="17"/>
                                        </p:tgtEl>
                                      </p:cBhvr>
                                    </p:animEffect>
                                  </p:childTnLst>
                                </p:cTn>
                              </p:par>
                            </p:childTnLst>
                          </p:cTn>
                        </p:par>
                        <p:par>
                          <p:cTn id="67" fill="hold">
                            <p:stCondLst>
                              <p:cond delay="7000"/>
                            </p:stCondLst>
                            <p:childTnLst>
                              <p:par>
                                <p:cTn id="68" presetID="53" presetClass="entr" presetSubtype="16" fill="hold" nodeType="afterEffect">
                                  <p:stCondLst>
                                    <p:cond delay="0"/>
                                  </p:stCondLst>
                                  <p:childTnLst>
                                    <p:set>
                                      <p:cBhvr>
                                        <p:cTn id="69" dur="1" fill="hold">
                                          <p:stCondLst>
                                            <p:cond delay="0"/>
                                          </p:stCondLst>
                                        </p:cTn>
                                        <p:tgtEl>
                                          <p:spTgt spid="29"/>
                                        </p:tgtEl>
                                        <p:attrNameLst>
                                          <p:attrName>style.visibility</p:attrName>
                                        </p:attrNameLst>
                                      </p:cBhvr>
                                      <p:to>
                                        <p:strVal val="visible"/>
                                      </p:to>
                                    </p:set>
                                    <p:anim calcmode="lin" valueType="num">
                                      <p:cBhvr>
                                        <p:cTn id="70" dur="500" fill="hold"/>
                                        <p:tgtEl>
                                          <p:spTgt spid="29"/>
                                        </p:tgtEl>
                                        <p:attrNameLst>
                                          <p:attrName>ppt_w</p:attrName>
                                        </p:attrNameLst>
                                      </p:cBhvr>
                                      <p:tavLst>
                                        <p:tav tm="0">
                                          <p:val>
                                            <p:fltVal val="0"/>
                                          </p:val>
                                        </p:tav>
                                        <p:tav tm="100000">
                                          <p:val>
                                            <p:strVal val="#ppt_w"/>
                                          </p:val>
                                        </p:tav>
                                      </p:tavLst>
                                    </p:anim>
                                    <p:anim calcmode="lin" valueType="num">
                                      <p:cBhvr>
                                        <p:cTn id="71" dur="500" fill="hold"/>
                                        <p:tgtEl>
                                          <p:spTgt spid="29"/>
                                        </p:tgtEl>
                                        <p:attrNameLst>
                                          <p:attrName>ppt_h</p:attrName>
                                        </p:attrNameLst>
                                      </p:cBhvr>
                                      <p:tavLst>
                                        <p:tav tm="0">
                                          <p:val>
                                            <p:fltVal val="0"/>
                                          </p:val>
                                        </p:tav>
                                        <p:tav tm="100000">
                                          <p:val>
                                            <p:strVal val="#ppt_h"/>
                                          </p:val>
                                        </p:tav>
                                      </p:tavLst>
                                    </p:anim>
                                    <p:animEffect transition="in" filter="fade">
                                      <p:cBhvr>
                                        <p:cTn id="72" dur="500"/>
                                        <p:tgtEl>
                                          <p:spTgt spid="29"/>
                                        </p:tgtEl>
                                      </p:cBhvr>
                                    </p:animEffect>
                                  </p:childTnLst>
                                </p:cTn>
                              </p:par>
                            </p:childTnLst>
                          </p:cTn>
                        </p:par>
                        <p:par>
                          <p:cTn id="73" fill="hold">
                            <p:stCondLst>
                              <p:cond delay="7500"/>
                            </p:stCondLst>
                            <p:childTnLst>
                              <p:par>
                                <p:cTn id="74" presetID="10" presetClass="entr" presetSubtype="0" fill="hold" grpId="0" nodeType="after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fade">
                                      <p:cBhvr>
                                        <p:cTn id="76" dur="500"/>
                                        <p:tgtEl>
                                          <p:spTgt spid="18"/>
                                        </p:tgtEl>
                                      </p:cBhvr>
                                    </p:animEffect>
                                  </p:childTnLst>
                                </p:cTn>
                              </p:par>
                            </p:childTnLst>
                          </p:cTn>
                        </p:par>
                        <p:par>
                          <p:cTn id="77" fill="hold">
                            <p:stCondLst>
                              <p:cond delay="8000"/>
                            </p:stCondLst>
                            <p:childTnLst>
                              <p:par>
                                <p:cTn id="78" presetID="10" presetClass="entr" presetSubtype="0" fill="hold" grpId="0" nodeType="after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fade">
                                      <p:cBhvr>
                                        <p:cTn id="80" dur="500"/>
                                        <p:tgtEl>
                                          <p:spTgt spid="19"/>
                                        </p:tgtEl>
                                      </p:cBhvr>
                                    </p:animEffect>
                                  </p:childTnLst>
                                </p:cTn>
                              </p:par>
                            </p:childTnLst>
                          </p:cTn>
                        </p:par>
                        <p:par>
                          <p:cTn id="81" fill="hold">
                            <p:stCondLst>
                              <p:cond delay="8500"/>
                            </p:stCondLst>
                            <p:childTnLst>
                              <p:par>
                                <p:cTn id="82" presetID="10" presetClass="entr" presetSubtype="0" fill="hold" grpId="0" nodeType="afterEffect">
                                  <p:stCondLst>
                                    <p:cond delay="0"/>
                                  </p:stCondLst>
                                  <p:childTnLst>
                                    <p:set>
                                      <p:cBhvr>
                                        <p:cTn id="83" dur="1" fill="hold">
                                          <p:stCondLst>
                                            <p:cond delay="0"/>
                                          </p:stCondLst>
                                        </p:cTn>
                                        <p:tgtEl>
                                          <p:spTgt spid="8"/>
                                        </p:tgtEl>
                                        <p:attrNameLst>
                                          <p:attrName>style.visibility</p:attrName>
                                        </p:attrNameLst>
                                      </p:cBhvr>
                                      <p:to>
                                        <p:strVal val="visible"/>
                                      </p:to>
                                    </p:set>
                                    <p:animEffect transition="in" filter="fade">
                                      <p:cBhvr>
                                        <p:cTn id="84" dur="500"/>
                                        <p:tgtEl>
                                          <p:spTgt spid="8"/>
                                        </p:tgtEl>
                                      </p:cBhvr>
                                    </p:animEffect>
                                  </p:childTnLst>
                                </p:cTn>
                              </p:par>
                            </p:childTnLst>
                          </p:cTn>
                        </p:par>
                        <p:par>
                          <p:cTn id="85" fill="hold">
                            <p:stCondLst>
                              <p:cond delay="9000"/>
                            </p:stCondLst>
                            <p:childTnLst>
                              <p:par>
                                <p:cTn id="86" presetID="53" presetClass="entr" presetSubtype="16" fill="hold" nodeType="afterEffect">
                                  <p:stCondLst>
                                    <p:cond delay="0"/>
                                  </p:stCondLst>
                                  <p:childTnLst>
                                    <p:set>
                                      <p:cBhvr>
                                        <p:cTn id="87" dur="1" fill="hold">
                                          <p:stCondLst>
                                            <p:cond delay="0"/>
                                          </p:stCondLst>
                                        </p:cTn>
                                        <p:tgtEl>
                                          <p:spTgt spid="41"/>
                                        </p:tgtEl>
                                        <p:attrNameLst>
                                          <p:attrName>style.visibility</p:attrName>
                                        </p:attrNameLst>
                                      </p:cBhvr>
                                      <p:to>
                                        <p:strVal val="visible"/>
                                      </p:to>
                                    </p:set>
                                    <p:anim calcmode="lin" valueType="num">
                                      <p:cBhvr>
                                        <p:cTn id="88" dur="500" fill="hold"/>
                                        <p:tgtEl>
                                          <p:spTgt spid="41"/>
                                        </p:tgtEl>
                                        <p:attrNameLst>
                                          <p:attrName>ppt_w</p:attrName>
                                        </p:attrNameLst>
                                      </p:cBhvr>
                                      <p:tavLst>
                                        <p:tav tm="0">
                                          <p:val>
                                            <p:fltVal val="0"/>
                                          </p:val>
                                        </p:tav>
                                        <p:tav tm="100000">
                                          <p:val>
                                            <p:strVal val="#ppt_w"/>
                                          </p:val>
                                        </p:tav>
                                      </p:tavLst>
                                    </p:anim>
                                    <p:anim calcmode="lin" valueType="num">
                                      <p:cBhvr>
                                        <p:cTn id="89" dur="500" fill="hold"/>
                                        <p:tgtEl>
                                          <p:spTgt spid="41"/>
                                        </p:tgtEl>
                                        <p:attrNameLst>
                                          <p:attrName>ppt_h</p:attrName>
                                        </p:attrNameLst>
                                      </p:cBhvr>
                                      <p:tavLst>
                                        <p:tav tm="0">
                                          <p:val>
                                            <p:fltVal val="0"/>
                                          </p:val>
                                        </p:tav>
                                        <p:tav tm="100000">
                                          <p:val>
                                            <p:strVal val="#ppt_h"/>
                                          </p:val>
                                        </p:tav>
                                      </p:tavLst>
                                    </p:anim>
                                    <p:animEffect transition="in" filter="fade">
                                      <p:cBhvr>
                                        <p:cTn id="90" dur="500"/>
                                        <p:tgtEl>
                                          <p:spTgt spid="41"/>
                                        </p:tgtEl>
                                      </p:cBhvr>
                                    </p:animEffect>
                                  </p:childTnLst>
                                </p:cTn>
                              </p:par>
                            </p:childTnLst>
                          </p:cTn>
                        </p:par>
                        <p:par>
                          <p:cTn id="91" fill="hold">
                            <p:stCondLst>
                              <p:cond delay="9500"/>
                            </p:stCondLst>
                            <p:childTnLst>
                              <p:par>
                                <p:cTn id="92" presetID="10" presetClass="entr" presetSubtype="0" fill="hold" grpId="0" nodeType="afterEffect">
                                  <p:stCondLst>
                                    <p:cond delay="0"/>
                                  </p:stCondLst>
                                  <p:childTnLst>
                                    <p:set>
                                      <p:cBhvr>
                                        <p:cTn id="93" dur="1" fill="hold">
                                          <p:stCondLst>
                                            <p:cond delay="0"/>
                                          </p:stCondLst>
                                        </p:cTn>
                                        <p:tgtEl>
                                          <p:spTgt spid="9"/>
                                        </p:tgtEl>
                                        <p:attrNameLst>
                                          <p:attrName>style.visibility</p:attrName>
                                        </p:attrNameLst>
                                      </p:cBhvr>
                                      <p:to>
                                        <p:strVal val="visible"/>
                                      </p:to>
                                    </p:set>
                                    <p:animEffect transition="in" filter="fade">
                                      <p:cBhvr>
                                        <p:cTn id="94" dur="500"/>
                                        <p:tgtEl>
                                          <p:spTgt spid="9"/>
                                        </p:tgtEl>
                                      </p:cBhvr>
                                    </p:animEffect>
                                  </p:childTnLst>
                                </p:cTn>
                              </p:par>
                            </p:childTnLst>
                          </p:cTn>
                        </p:par>
                        <p:par>
                          <p:cTn id="95" fill="hold">
                            <p:stCondLst>
                              <p:cond delay="10000"/>
                            </p:stCondLst>
                            <p:childTnLst>
                              <p:par>
                                <p:cTn id="96" presetID="10" presetClass="entr" presetSubtype="0" fill="hold" grpId="0" nodeType="afterEffect">
                                  <p:stCondLst>
                                    <p:cond delay="0"/>
                                  </p:stCondLst>
                                  <p:childTnLst>
                                    <p:set>
                                      <p:cBhvr>
                                        <p:cTn id="97" dur="1" fill="hold">
                                          <p:stCondLst>
                                            <p:cond delay="0"/>
                                          </p:stCondLst>
                                        </p:cTn>
                                        <p:tgtEl>
                                          <p:spTgt spid="10"/>
                                        </p:tgtEl>
                                        <p:attrNameLst>
                                          <p:attrName>style.visibility</p:attrName>
                                        </p:attrNameLst>
                                      </p:cBhvr>
                                      <p:to>
                                        <p:strVal val="visible"/>
                                      </p:to>
                                    </p:set>
                                    <p:animEffect transition="in" filter="fade">
                                      <p:cBhvr>
                                        <p:cTn id="98" dur="500"/>
                                        <p:tgtEl>
                                          <p:spTgt spid="10"/>
                                        </p:tgtEl>
                                      </p:cBhvr>
                                    </p:animEffect>
                                  </p:childTnLst>
                                </p:cTn>
                              </p:par>
                            </p:childTnLst>
                          </p:cTn>
                        </p:par>
                        <p:par>
                          <p:cTn id="99" fill="hold">
                            <p:stCondLst>
                              <p:cond delay="10500"/>
                            </p:stCondLst>
                            <p:childTnLst>
                              <p:par>
                                <p:cTn id="100" presetID="10" presetClass="entr" presetSubtype="0" fill="hold" grpId="0" nodeType="afterEffect">
                                  <p:stCondLst>
                                    <p:cond delay="0"/>
                                  </p:stCondLst>
                                  <p:childTnLst>
                                    <p:set>
                                      <p:cBhvr>
                                        <p:cTn id="101" dur="1" fill="hold">
                                          <p:stCondLst>
                                            <p:cond delay="0"/>
                                          </p:stCondLst>
                                        </p:cTn>
                                        <p:tgtEl>
                                          <p:spTgt spid="20"/>
                                        </p:tgtEl>
                                        <p:attrNameLst>
                                          <p:attrName>style.visibility</p:attrName>
                                        </p:attrNameLst>
                                      </p:cBhvr>
                                      <p:to>
                                        <p:strVal val="visible"/>
                                      </p:to>
                                    </p:set>
                                    <p:animEffect transition="in" filter="fade">
                                      <p:cBhvr>
                                        <p:cTn id="102" dur="500"/>
                                        <p:tgtEl>
                                          <p:spTgt spid="20"/>
                                        </p:tgtEl>
                                      </p:cBhvr>
                                    </p:animEffect>
                                  </p:childTnLst>
                                </p:cTn>
                              </p:par>
                            </p:childTnLst>
                          </p:cTn>
                        </p:par>
                        <p:par>
                          <p:cTn id="103" fill="hold">
                            <p:stCondLst>
                              <p:cond delay="11000"/>
                            </p:stCondLst>
                            <p:childTnLst>
                              <p:par>
                                <p:cTn id="104" presetID="53" presetClass="entr" presetSubtype="16" fill="hold" nodeType="afterEffect">
                                  <p:stCondLst>
                                    <p:cond delay="0"/>
                                  </p:stCondLst>
                                  <p:childTnLst>
                                    <p:set>
                                      <p:cBhvr>
                                        <p:cTn id="105" dur="1" fill="hold">
                                          <p:stCondLst>
                                            <p:cond delay="0"/>
                                          </p:stCondLst>
                                        </p:cTn>
                                        <p:tgtEl>
                                          <p:spTgt spid="23"/>
                                        </p:tgtEl>
                                        <p:attrNameLst>
                                          <p:attrName>style.visibility</p:attrName>
                                        </p:attrNameLst>
                                      </p:cBhvr>
                                      <p:to>
                                        <p:strVal val="visible"/>
                                      </p:to>
                                    </p:set>
                                    <p:anim calcmode="lin" valueType="num">
                                      <p:cBhvr>
                                        <p:cTn id="106" dur="500" fill="hold"/>
                                        <p:tgtEl>
                                          <p:spTgt spid="23"/>
                                        </p:tgtEl>
                                        <p:attrNameLst>
                                          <p:attrName>ppt_w</p:attrName>
                                        </p:attrNameLst>
                                      </p:cBhvr>
                                      <p:tavLst>
                                        <p:tav tm="0">
                                          <p:val>
                                            <p:fltVal val="0"/>
                                          </p:val>
                                        </p:tav>
                                        <p:tav tm="100000">
                                          <p:val>
                                            <p:strVal val="#ppt_w"/>
                                          </p:val>
                                        </p:tav>
                                      </p:tavLst>
                                    </p:anim>
                                    <p:anim calcmode="lin" valueType="num">
                                      <p:cBhvr>
                                        <p:cTn id="107" dur="500" fill="hold"/>
                                        <p:tgtEl>
                                          <p:spTgt spid="23"/>
                                        </p:tgtEl>
                                        <p:attrNameLst>
                                          <p:attrName>ppt_h</p:attrName>
                                        </p:attrNameLst>
                                      </p:cBhvr>
                                      <p:tavLst>
                                        <p:tav tm="0">
                                          <p:val>
                                            <p:fltVal val="0"/>
                                          </p:val>
                                        </p:tav>
                                        <p:tav tm="100000">
                                          <p:val>
                                            <p:strVal val="#ppt_h"/>
                                          </p:val>
                                        </p:tav>
                                      </p:tavLst>
                                    </p:anim>
                                    <p:animEffect transition="in" filter="fade">
                                      <p:cBhvr>
                                        <p:cTn id="108" dur="500"/>
                                        <p:tgtEl>
                                          <p:spTgt spid="23"/>
                                        </p:tgtEl>
                                      </p:cBhvr>
                                    </p:animEffect>
                                  </p:childTnLst>
                                </p:cTn>
                              </p:par>
                            </p:childTnLst>
                          </p:cTn>
                        </p:par>
                        <p:par>
                          <p:cTn id="109" fill="hold">
                            <p:stCondLst>
                              <p:cond delay="11500"/>
                            </p:stCondLst>
                            <p:childTnLst>
                              <p:par>
                                <p:cTn id="110" presetID="10" presetClass="entr" presetSubtype="0" fill="hold" grpId="0" nodeType="afterEffect">
                                  <p:stCondLst>
                                    <p:cond delay="0"/>
                                  </p:stCondLst>
                                  <p:childTnLst>
                                    <p:set>
                                      <p:cBhvr>
                                        <p:cTn id="111" dur="1" fill="hold">
                                          <p:stCondLst>
                                            <p:cond delay="0"/>
                                          </p:stCondLst>
                                        </p:cTn>
                                        <p:tgtEl>
                                          <p:spTgt spid="21"/>
                                        </p:tgtEl>
                                        <p:attrNameLst>
                                          <p:attrName>style.visibility</p:attrName>
                                        </p:attrNameLst>
                                      </p:cBhvr>
                                      <p:to>
                                        <p:strVal val="visible"/>
                                      </p:to>
                                    </p:set>
                                    <p:animEffect transition="in" filter="fade">
                                      <p:cBhvr>
                                        <p:cTn id="112" dur="500"/>
                                        <p:tgtEl>
                                          <p:spTgt spid="21"/>
                                        </p:tgtEl>
                                      </p:cBhvr>
                                    </p:animEffect>
                                  </p:childTnLst>
                                </p:cTn>
                              </p:par>
                            </p:childTnLst>
                          </p:cTn>
                        </p:par>
                        <p:par>
                          <p:cTn id="113" fill="hold">
                            <p:stCondLst>
                              <p:cond delay="12000"/>
                            </p:stCondLst>
                            <p:childTnLst>
                              <p:par>
                                <p:cTn id="114" presetID="10" presetClass="entr" presetSubtype="0" fill="hold" grpId="0" nodeType="afterEffect">
                                  <p:stCondLst>
                                    <p:cond delay="0"/>
                                  </p:stCondLst>
                                  <p:childTnLst>
                                    <p:set>
                                      <p:cBhvr>
                                        <p:cTn id="115" dur="1" fill="hold">
                                          <p:stCondLst>
                                            <p:cond delay="0"/>
                                          </p:stCondLst>
                                        </p:cTn>
                                        <p:tgtEl>
                                          <p:spTgt spid="22"/>
                                        </p:tgtEl>
                                        <p:attrNameLst>
                                          <p:attrName>style.visibility</p:attrName>
                                        </p:attrNameLst>
                                      </p:cBhvr>
                                      <p:to>
                                        <p:strVal val="visible"/>
                                      </p:to>
                                    </p:set>
                                    <p:animEffect transition="in" filter="fade">
                                      <p:cBhvr>
                                        <p:cTn id="11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animBg="1"/>
      <p:bldP spid="12" grpId="0"/>
      <p:bldP spid="13" grpId="0"/>
      <p:bldP spid="14" grpId="0" animBg="1"/>
      <p:bldP spid="15" grpId="0"/>
      <p:bldP spid="16" grpId="0"/>
      <p:bldP spid="17" grpId="0" animBg="1"/>
      <p:bldP spid="18" grpId="0"/>
      <p:bldP spid="19" grpId="0"/>
      <p:bldP spid="20" grpId="0" animBg="1"/>
      <p:bldP spid="21" grpId="0"/>
      <p:bldP spid="22" grpId="0"/>
      <p:bldP spid="26" grpId="0" animBg="1"/>
      <p:bldP spid="27" grpId="0"/>
      <p:bldP spid="28" grpId="0"/>
      <p:bldP spid="4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51856" y="6579169"/>
            <a:ext cx="548358" cy="287130"/>
          </a:xfrm>
          <a:prstGeom prst="rect">
            <a:avLst/>
          </a:prstGeom>
          <a:noFill/>
        </p:spPr>
        <p:txBody>
          <a:bodyPr wrap="square" rtlCol="0">
            <a:spAutoFit/>
          </a:bodyPr>
          <a:lstStyle/>
          <a:p>
            <a:fld id="{F3C5028F-8D3B-45CC-A1ED-22F09E87F5E5}" type="slidenum">
              <a:rPr lang="id-ID" sz="1266">
                <a:solidFill>
                  <a:schemeClr val="bg1"/>
                </a:solidFill>
              </a:rPr>
              <a:t>24</a:t>
            </a:fld>
            <a:endParaRPr lang="id-ID" sz="1266" dirty="0">
              <a:solidFill>
                <a:schemeClr val="bg1"/>
              </a:solidFill>
            </a:endParaRPr>
          </a:p>
        </p:txBody>
      </p:sp>
      <p:sp>
        <p:nvSpPr>
          <p:cNvPr id="6" name="Rectangle 5"/>
          <p:cNvSpPr/>
          <p:nvPr/>
        </p:nvSpPr>
        <p:spPr>
          <a:xfrm>
            <a:off x="905781" y="1167933"/>
            <a:ext cx="2142977" cy="41760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Rectangle 6"/>
          <p:cNvSpPr/>
          <p:nvPr/>
        </p:nvSpPr>
        <p:spPr>
          <a:xfrm>
            <a:off x="1027985" y="952033"/>
            <a:ext cx="1898333" cy="1898333"/>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 name="Content Placeholder 2"/>
          <p:cNvSpPr txBox="1">
            <a:spLocks/>
          </p:cNvSpPr>
          <p:nvPr/>
        </p:nvSpPr>
        <p:spPr>
          <a:xfrm>
            <a:off x="1002881" y="3569424"/>
            <a:ext cx="1948541" cy="1679640"/>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id-ID" sz="1687" b="1" dirty="0">
                <a:solidFill>
                  <a:schemeClr val="bg1"/>
                </a:solidFill>
                <a:ea typeface="Roboto" panose="02000000000000000000" pitchFamily="2" charset="0"/>
                <a:cs typeface="Arial" panose="020B0604020202020204" pitchFamily="34" charset="0"/>
              </a:rPr>
              <a:t>Bukan Bekantan</a:t>
            </a:r>
          </a:p>
          <a:p>
            <a:pPr algn="ctr"/>
            <a:r>
              <a:rPr lang="id-ID" sz="1160" dirty="0">
                <a:solidFill>
                  <a:schemeClr val="bg1"/>
                </a:solidFill>
                <a:ea typeface="Roboto" panose="02000000000000000000" pitchFamily="2" charset="0"/>
                <a:cs typeface="Arial" panose="020B0604020202020204" pitchFamily="34" charset="0"/>
              </a:rPr>
              <a:t>“</a:t>
            </a:r>
            <a:r>
              <a:rPr lang="en-US" sz="1160" dirty="0">
                <a:solidFill>
                  <a:schemeClr val="bg1"/>
                </a:solidFill>
                <a:ea typeface="Roboto" panose="02000000000000000000" pitchFamily="2" charset="0"/>
                <a:cs typeface="Arial" panose="020B0604020202020204" pitchFamily="34" charset="0"/>
              </a:rPr>
              <a:t>It was </a:t>
            </a:r>
            <a:r>
              <a:rPr lang="en-US" sz="1160" dirty="0" err="1">
                <a:solidFill>
                  <a:schemeClr val="bg1"/>
                </a:solidFill>
                <a:ea typeface="Roboto" panose="02000000000000000000" pitchFamily="2" charset="0"/>
                <a:cs typeface="Arial" panose="020B0604020202020204" pitchFamily="34" charset="0"/>
              </a:rPr>
              <a:t>popularised</a:t>
            </a:r>
            <a:r>
              <a:rPr lang="en-US" sz="1160" dirty="0">
                <a:solidFill>
                  <a:schemeClr val="bg1"/>
                </a:solidFill>
                <a:ea typeface="Roboto" panose="02000000000000000000" pitchFamily="2" charset="0"/>
                <a:cs typeface="Arial" panose="020B0604020202020204" pitchFamily="34" charset="0"/>
              </a:rPr>
              <a:t> in the 1960s with the release of </a:t>
            </a:r>
            <a:r>
              <a:rPr lang="en-US" sz="1160" dirty="0" err="1">
                <a:solidFill>
                  <a:schemeClr val="bg1"/>
                </a:solidFill>
                <a:ea typeface="Roboto" panose="02000000000000000000" pitchFamily="2" charset="0"/>
                <a:cs typeface="Arial" panose="020B0604020202020204" pitchFamily="34" charset="0"/>
              </a:rPr>
              <a:t>Letraset</a:t>
            </a:r>
            <a:r>
              <a:rPr lang="en-US" sz="1160" dirty="0">
                <a:solidFill>
                  <a:schemeClr val="bg1"/>
                </a:solidFill>
                <a:ea typeface="Roboto" panose="02000000000000000000" pitchFamily="2" charset="0"/>
                <a:cs typeface="Arial" panose="020B0604020202020204" pitchFamily="34" charset="0"/>
              </a:rPr>
              <a:t> sheets containing Lorem Ipsum passages, and more recently with desktop</a:t>
            </a:r>
            <a:r>
              <a:rPr lang="id-ID" sz="1160" dirty="0">
                <a:solidFill>
                  <a:schemeClr val="bg1"/>
                </a:solidFill>
                <a:ea typeface="Roboto" panose="02000000000000000000" pitchFamily="2" charset="0"/>
                <a:cs typeface="Arial" panose="020B0604020202020204" pitchFamily="34" charset="0"/>
              </a:rPr>
              <a:t>”</a:t>
            </a:r>
          </a:p>
          <a:p>
            <a:pPr algn="ctr"/>
            <a:r>
              <a:rPr lang="id-ID" sz="1160" dirty="0">
                <a:solidFill>
                  <a:schemeClr val="bg1"/>
                </a:solidFill>
                <a:ea typeface="Roboto" panose="02000000000000000000" pitchFamily="2" charset="0"/>
                <a:cs typeface="Arial" panose="020B0604020202020204" pitchFamily="34" charset="0"/>
              </a:rPr>
              <a:t>Company Manager</a:t>
            </a:r>
            <a:endParaRPr lang="en-US" sz="1160" dirty="0">
              <a:solidFill>
                <a:schemeClr val="bg1"/>
              </a:solidFill>
              <a:ea typeface="Roboto" panose="02000000000000000000" pitchFamily="2" charset="0"/>
              <a:cs typeface="Arial" panose="020B0604020202020204" pitchFamily="34" charset="0"/>
            </a:endParaRPr>
          </a:p>
        </p:txBody>
      </p:sp>
      <p:grpSp>
        <p:nvGrpSpPr>
          <p:cNvPr id="9" name="Group 8"/>
          <p:cNvGrpSpPr>
            <a:grpSpLocks noChangeAspect="1"/>
          </p:cNvGrpSpPr>
          <p:nvPr/>
        </p:nvGrpSpPr>
        <p:grpSpPr>
          <a:xfrm>
            <a:off x="1338767" y="3217967"/>
            <a:ext cx="1276767" cy="251477"/>
            <a:chOff x="5516605" y="5734353"/>
            <a:chExt cx="1395170" cy="274797"/>
          </a:xfrm>
        </p:grpSpPr>
        <p:sp>
          <p:nvSpPr>
            <p:cNvPr id="10" name="Oval 9"/>
            <p:cNvSpPr>
              <a:spLocks noChangeAspect="1"/>
            </p:cNvSpPr>
            <p:nvPr/>
          </p:nvSpPr>
          <p:spPr>
            <a:xfrm>
              <a:off x="5516605" y="5748729"/>
              <a:ext cx="252000" cy="252000"/>
            </a:xfrm>
            <a:prstGeom prst="ellipse">
              <a:avLst/>
            </a:prstGeom>
            <a:solidFill>
              <a:schemeClr val="accent1"/>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11" name="Oval 10"/>
            <p:cNvSpPr>
              <a:spLocks noChangeAspect="1"/>
            </p:cNvSpPr>
            <p:nvPr/>
          </p:nvSpPr>
          <p:spPr>
            <a:xfrm>
              <a:off x="5800092" y="5748729"/>
              <a:ext cx="252000" cy="252000"/>
            </a:xfrm>
            <a:prstGeom prst="ellipse">
              <a:avLst/>
            </a:prstGeom>
            <a:solidFill>
              <a:schemeClr val="accent2"/>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12" name="Oval 11"/>
            <p:cNvSpPr>
              <a:spLocks noChangeAspect="1"/>
            </p:cNvSpPr>
            <p:nvPr/>
          </p:nvSpPr>
          <p:spPr>
            <a:xfrm>
              <a:off x="6088038" y="5748729"/>
              <a:ext cx="252000" cy="252000"/>
            </a:xfrm>
            <a:prstGeom prst="ellipse">
              <a:avLst/>
            </a:prstGeom>
            <a:solidFill>
              <a:schemeClr val="accent3"/>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13" name="Oval 12"/>
            <p:cNvSpPr>
              <a:spLocks noChangeAspect="1"/>
            </p:cNvSpPr>
            <p:nvPr/>
          </p:nvSpPr>
          <p:spPr>
            <a:xfrm>
              <a:off x="6375984" y="5748729"/>
              <a:ext cx="252000" cy="252000"/>
            </a:xfrm>
            <a:prstGeom prst="ellipse">
              <a:avLst/>
            </a:prstGeom>
            <a:solidFill>
              <a:schemeClr val="accent4"/>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14" name="Oval 13"/>
            <p:cNvSpPr>
              <a:spLocks noChangeAspect="1"/>
            </p:cNvSpPr>
            <p:nvPr/>
          </p:nvSpPr>
          <p:spPr>
            <a:xfrm>
              <a:off x="6659775" y="5748729"/>
              <a:ext cx="252000" cy="252000"/>
            </a:xfrm>
            <a:prstGeom prst="ellipse">
              <a:avLst/>
            </a:prstGeom>
            <a:solidFill>
              <a:schemeClr val="accent5"/>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15" name="TextBox 14"/>
            <p:cNvSpPr txBox="1"/>
            <p:nvPr/>
          </p:nvSpPr>
          <p:spPr>
            <a:xfrm>
              <a:off x="5516606" y="5748643"/>
              <a:ext cx="263754"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16" name="TextBox 15"/>
            <p:cNvSpPr txBox="1"/>
            <p:nvPr/>
          </p:nvSpPr>
          <p:spPr>
            <a:xfrm>
              <a:off x="5809700" y="5734353"/>
              <a:ext cx="251999"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17" name="TextBox 16"/>
            <p:cNvSpPr txBox="1"/>
            <p:nvPr/>
          </p:nvSpPr>
          <p:spPr>
            <a:xfrm>
              <a:off x="6114079" y="5763156"/>
              <a:ext cx="24024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18" name="TextBox 17"/>
            <p:cNvSpPr txBox="1"/>
            <p:nvPr/>
          </p:nvSpPr>
          <p:spPr>
            <a:xfrm>
              <a:off x="6371829" y="5739120"/>
              <a:ext cx="25615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19" name="TextBox 18"/>
            <p:cNvSpPr txBox="1"/>
            <p:nvPr/>
          </p:nvSpPr>
          <p:spPr>
            <a:xfrm>
              <a:off x="6657545" y="5748640"/>
              <a:ext cx="254230"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grpSp>
      <p:sp>
        <p:nvSpPr>
          <p:cNvPr id="20" name="Rectangle 19"/>
          <p:cNvSpPr/>
          <p:nvPr/>
        </p:nvSpPr>
        <p:spPr>
          <a:xfrm>
            <a:off x="3128154" y="1948170"/>
            <a:ext cx="2142977" cy="41760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Rectangle 20"/>
          <p:cNvSpPr/>
          <p:nvPr/>
        </p:nvSpPr>
        <p:spPr>
          <a:xfrm>
            <a:off x="3250358" y="1732270"/>
            <a:ext cx="1898333" cy="1898333"/>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2" name="Content Placeholder 2"/>
          <p:cNvSpPr txBox="1">
            <a:spLocks/>
          </p:cNvSpPr>
          <p:nvPr/>
        </p:nvSpPr>
        <p:spPr>
          <a:xfrm>
            <a:off x="3225254" y="4349661"/>
            <a:ext cx="1948541" cy="1679640"/>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id-ID" sz="1687" b="1" dirty="0">
                <a:solidFill>
                  <a:schemeClr val="bg1"/>
                </a:solidFill>
                <a:ea typeface="Roboto" panose="02000000000000000000" pitchFamily="2" charset="0"/>
                <a:cs typeface="Arial" panose="020B0604020202020204" pitchFamily="34" charset="0"/>
              </a:rPr>
              <a:t>Pasti Laku</a:t>
            </a:r>
          </a:p>
          <a:p>
            <a:pPr algn="ctr"/>
            <a:r>
              <a:rPr lang="id-ID" sz="1160" dirty="0">
                <a:solidFill>
                  <a:schemeClr val="bg1"/>
                </a:solidFill>
                <a:ea typeface="Roboto" panose="02000000000000000000" pitchFamily="2" charset="0"/>
                <a:cs typeface="Arial" panose="020B0604020202020204" pitchFamily="34" charset="0"/>
              </a:rPr>
              <a:t>“</a:t>
            </a:r>
            <a:r>
              <a:rPr lang="en-US" sz="1160" dirty="0">
                <a:solidFill>
                  <a:schemeClr val="bg1"/>
                </a:solidFill>
                <a:ea typeface="Roboto" panose="02000000000000000000" pitchFamily="2" charset="0"/>
                <a:cs typeface="Arial" panose="020B0604020202020204" pitchFamily="34" charset="0"/>
              </a:rPr>
              <a:t>It was </a:t>
            </a:r>
            <a:r>
              <a:rPr lang="en-US" sz="1160" dirty="0" err="1">
                <a:solidFill>
                  <a:schemeClr val="bg1"/>
                </a:solidFill>
                <a:ea typeface="Roboto" panose="02000000000000000000" pitchFamily="2" charset="0"/>
                <a:cs typeface="Arial" panose="020B0604020202020204" pitchFamily="34" charset="0"/>
              </a:rPr>
              <a:t>popularised</a:t>
            </a:r>
            <a:r>
              <a:rPr lang="en-US" sz="1160" dirty="0">
                <a:solidFill>
                  <a:schemeClr val="bg1"/>
                </a:solidFill>
                <a:ea typeface="Roboto" panose="02000000000000000000" pitchFamily="2" charset="0"/>
                <a:cs typeface="Arial" panose="020B0604020202020204" pitchFamily="34" charset="0"/>
              </a:rPr>
              <a:t> in the 1960s with the release of </a:t>
            </a:r>
            <a:r>
              <a:rPr lang="en-US" sz="1160" dirty="0" err="1">
                <a:solidFill>
                  <a:schemeClr val="bg1"/>
                </a:solidFill>
                <a:ea typeface="Roboto" panose="02000000000000000000" pitchFamily="2" charset="0"/>
                <a:cs typeface="Arial" panose="020B0604020202020204" pitchFamily="34" charset="0"/>
              </a:rPr>
              <a:t>Letraset</a:t>
            </a:r>
            <a:r>
              <a:rPr lang="en-US" sz="1160" dirty="0">
                <a:solidFill>
                  <a:schemeClr val="bg1"/>
                </a:solidFill>
                <a:ea typeface="Roboto" panose="02000000000000000000" pitchFamily="2" charset="0"/>
                <a:cs typeface="Arial" panose="020B0604020202020204" pitchFamily="34" charset="0"/>
              </a:rPr>
              <a:t> sheets containing Lorem Ipsum passages, and more recently with desktop</a:t>
            </a:r>
            <a:r>
              <a:rPr lang="id-ID" sz="1160" dirty="0">
                <a:solidFill>
                  <a:schemeClr val="bg1"/>
                </a:solidFill>
                <a:ea typeface="Roboto" panose="02000000000000000000" pitchFamily="2" charset="0"/>
                <a:cs typeface="Arial" panose="020B0604020202020204" pitchFamily="34" charset="0"/>
              </a:rPr>
              <a:t>”</a:t>
            </a:r>
          </a:p>
          <a:p>
            <a:pPr algn="ctr"/>
            <a:r>
              <a:rPr lang="id-ID" sz="1160" dirty="0">
                <a:solidFill>
                  <a:schemeClr val="bg1"/>
                </a:solidFill>
                <a:ea typeface="Roboto" panose="02000000000000000000" pitchFamily="2" charset="0"/>
                <a:cs typeface="Arial" panose="020B0604020202020204" pitchFamily="34" charset="0"/>
              </a:rPr>
              <a:t>Graphic Designer</a:t>
            </a:r>
            <a:endParaRPr lang="en-US" sz="1160" dirty="0">
              <a:solidFill>
                <a:schemeClr val="bg1"/>
              </a:solidFill>
              <a:ea typeface="Roboto" panose="02000000000000000000" pitchFamily="2" charset="0"/>
              <a:cs typeface="Arial" panose="020B0604020202020204" pitchFamily="34" charset="0"/>
            </a:endParaRPr>
          </a:p>
        </p:txBody>
      </p:sp>
      <p:grpSp>
        <p:nvGrpSpPr>
          <p:cNvPr id="23" name="Group 22"/>
          <p:cNvGrpSpPr>
            <a:grpSpLocks noChangeAspect="1"/>
          </p:cNvGrpSpPr>
          <p:nvPr/>
        </p:nvGrpSpPr>
        <p:grpSpPr>
          <a:xfrm>
            <a:off x="3561140" y="3998204"/>
            <a:ext cx="1276767" cy="251477"/>
            <a:chOff x="5516605" y="5734353"/>
            <a:chExt cx="1395170" cy="274797"/>
          </a:xfrm>
        </p:grpSpPr>
        <p:sp>
          <p:nvSpPr>
            <p:cNvPr id="24" name="Oval 23"/>
            <p:cNvSpPr>
              <a:spLocks noChangeAspect="1"/>
            </p:cNvSpPr>
            <p:nvPr/>
          </p:nvSpPr>
          <p:spPr>
            <a:xfrm>
              <a:off x="5516605" y="5748729"/>
              <a:ext cx="252000" cy="252000"/>
            </a:xfrm>
            <a:prstGeom prst="ellipse">
              <a:avLst/>
            </a:prstGeom>
            <a:solidFill>
              <a:schemeClr val="accent1"/>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25" name="Oval 24"/>
            <p:cNvSpPr>
              <a:spLocks noChangeAspect="1"/>
            </p:cNvSpPr>
            <p:nvPr/>
          </p:nvSpPr>
          <p:spPr>
            <a:xfrm>
              <a:off x="5800092" y="5748729"/>
              <a:ext cx="252000" cy="252000"/>
            </a:xfrm>
            <a:prstGeom prst="ellipse">
              <a:avLst/>
            </a:prstGeom>
            <a:solidFill>
              <a:schemeClr val="accent2"/>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26" name="Oval 25"/>
            <p:cNvSpPr>
              <a:spLocks noChangeAspect="1"/>
            </p:cNvSpPr>
            <p:nvPr/>
          </p:nvSpPr>
          <p:spPr>
            <a:xfrm>
              <a:off x="6088038" y="5748729"/>
              <a:ext cx="252000" cy="252000"/>
            </a:xfrm>
            <a:prstGeom prst="ellipse">
              <a:avLst/>
            </a:prstGeom>
            <a:solidFill>
              <a:schemeClr val="accent3"/>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27" name="Oval 26"/>
            <p:cNvSpPr>
              <a:spLocks noChangeAspect="1"/>
            </p:cNvSpPr>
            <p:nvPr/>
          </p:nvSpPr>
          <p:spPr>
            <a:xfrm>
              <a:off x="6375984" y="5748729"/>
              <a:ext cx="252000" cy="252000"/>
            </a:xfrm>
            <a:prstGeom prst="ellipse">
              <a:avLst/>
            </a:prstGeom>
            <a:solidFill>
              <a:schemeClr val="accent4"/>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28" name="Oval 27"/>
            <p:cNvSpPr>
              <a:spLocks noChangeAspect="1"/>
            </p:cNvSpPr>
            <p:nvPr/>
          </p:nvSpPr>
          <p:spPr>
            <a:xfrm>
              <a:off x="6659775" y="5748729"/>
              <a:ext cx="252000" cy="252000"/>
            </a:xfrm>
            <a:prstGeom prst="ellipse">
              <a:avLst/>
            </a:prstGeom>
            <a:solidFill>
              <a:schemeClr val="accent5"/>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29" name="TextBox 28"/>
            <p:cNvSpPr txBox="1"/>
            <p:nvPr/>
          </p:nvSpPr>
          <p:spPr>
            <a:xfrm>
              <a:off x="5516606" y="5748643"/>
              <a:ext cx="263754"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30" name="TextBox 29"/>
            <p:cNvSpPr txBox="1"/>
            <p:nvPr/>
          </p:nvSpPr>
          <p:spPr>
            <a:xfrm>
              <a:off x="5809700" y="5734353"/>
              <a:ext cx="251999"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31" name="TextBox 30"/>
            <p:cNvSpPr txBox="1"/>
            <p:nvPr/>
          </p:nvSpPr>
          <p:spPr>
            <a:xfrm>
              <a:off x="6114079" y="5763156"/>
              <a:ext cx="24024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32" name="TextBox 31"/>
            <p:cNvSpPr txBox="1"/>
            <p:nvPr/>
          </p:nvSpPr>
          <p:spPr>
            <a:xfrm>
              <a:off x="6371829" y="5739120"/>
              <a:ext cx="25615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33" name="TextBox 32"/>
            <p:cNvSpPr txBox="1"/>
            <p:nvPr/>
          </p:nvSpPr>
          <p:spPr>
            <a:xfrm>
              <a:off x="6657545" y="5748640"/>
              <a:ext cx="254230"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grpSp>
      <p:sp>
        <p:nvSpPr>
          <p:cNvPr id="34" name="Rectangle 33"/>
          <p:cNvSpPr/>
          <p:nvPr/>
        </p:nvSpPr>
        <p:spPr>
          <a:xfrm>
            <a:off x="5333371" y="2404350"/>
            <a:ext cx="2142977" cy="41760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5" name="Rectangle 34"/>
          <p:cNvSpPr/>
          <p:nvPr/>
        </p:nvSpPr>
        <p:spPr>
          <a:xfrm>
            <a:off x="5455574" y="2222241"/>
            <a:ext cx="1898333" cy="2008478"/>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6" name="Content Placeholder 2"/>
          <p:cNvSpPr txBox="1">
            <a:spLocks/>
          </p:cNvSpPr>
          <p:nvPr/>
        </p:nvSpPr>
        <p:spPr>
          <a:xfrm>
            <a:off x="5430470" y="4805842"/>
            <a:ext cx="1948541" cy="1679640"/>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id-ID" sz="1687" b="1" dirty="0">
                <a:solidFill>
                  <a:schemeClr val="bg1"/>
                </a:solidFill>
                <a:ea typeface="Roboto" panose="02000000000000000000" pitchFamily="2" charset="0"/>
                <a:cs typeface="Arial" panose="020B0604020202020204" pitchFamily="34" charset="0"/>
              </a:rPr>
              <a:t>Amblas Tenan</a:t>
            </a:r>
          </a:p>
          <a:p>
            <a:pPr algn="ctr"/>
            <a:r>
              <a:rPr lang="id-ID" sz="1160" dirty="0">
                <a:solidFill>
                  <a:schemeClr val="bg1"/>
                </a:solidFill>
                <a:ea typeface="Roboto" panose="02000000000000000000" pitchFamily="2" charset="0"/>
                <a:cs typeface="Arial" panose="020B0604020202020204" pitchFamily="34" charset="0"/>
              </a:rPr>
              <a:t>“</a:t>
            </a:r>
            <a:r>
              <a:rPr lang="en-US" sz="1160" dirty="0">
                <a:solidFill>
                  <a:schemeClr val="bg1"/>
                </a:solidFill>
                <a:ea typeface="Roboto" panose="02000000000000000000" pitchFamily="2" charset="0"/>
                <a:cs typeface="Arial" panose="020B0604020202020204" pitchFamily="34" charset="0"/>
              </a:rPr>
              <a:t>It was </a:t>
            </a:r>
            <a:r>
              <a:rPr lang="en-US" sz="1160" dirty="0" err="1">
                <a:solidFill>
                  <a:schemeClr val="bg1"/>
                </a:solidFill>
                <a:ea typeface="Roboto" panose="02000000000000000000" pitchFamily="2" charset="0"/>
                <a:cs typeface="Arial" panose="020B0604020202020204" pitchFamily="34" charset="0"/>
              </a:rPr>
              <a:t>popularised</a:t>
            </a:r>
            <a:r>
              <a:rPr lang="en-US" sz="1160" dirty="0">
                <a:solidFill>
                  <a:schemeClr val="bg1"/>
                </a:solidFill>
                <a:ea typeface="Roboto" panose="02000000000000000000" pitchFamily="2" charset="0"/>
                <a:cs typeface="Arial" panose="020B0604020202020204" pitchFamily="34" charset="0"/>
              </a:rPr>
              <a:t> in the 1960s with the release of </a:t>
            </a:r>
            <a:r>
              <a:rPr lang="en-US" sz="1160" dirty="0" err="1">
                <a:solidFill>
                  <a:schemeClr val="bg1"/>
                </a:solidFill>
                <a:ea typeface="Roboto" panose="02000000000000000000" pitchFamily="2" charset="0"/>
                <a:cs typeface="Arial" panose="020B0604020202020204" pitchFamily="34" charset="0"/>
              </a:rPr>
              <a:t>Letraset</a:t>
            </a:r>
            <a:r>
              <a:rPr lang="en-US" sz="1160" dirty="0">
                <a:solidFill>
                  <a:schemeClr val="bg1"/>
                </a:solidFill>
                <a:ea typeface="Roboto" panose="02000000000000000000" pitchFamily="2" charset="0"/>
                <a:cs typeface="Arial" panose="020B0604020202020204" pitchFamily="34" charset="0"/>
              </a:rPr>
              <a:t> sheets containing Lorem Ipsum passages, and more recently with desktop</a:t>
            </a:r>
            <a:r>
              <a:rPr lang="id-ID" sz="1160" dirty="0">
                <a:solidFill>
                  <a:schemeClr val="bg1"/>
                </a:solidFill>
                <a:ea typeface="Roboto" panose="02000000000000000000" pitchFamily="2" charset="0"/>
                <a:cs typeface="Arial" panose="020B0604020202020204" pitchFamily="34" charset="0"/>
              </a:rPr>
              <a:t>”</a:t>
            </a:r>
          </a:p>
          <a:p>
            <a:pPr algn="ctr"/>
            <a:r>
              <a:rPr lang="id-ID" sz="1160" dirty="0">
                <a:solidFill>
                  <a:schemeClr val="bg1"/>
                </a:solidFill>
                <a:ea typeface="Roboto" panose="02000000000000000000" pitchFamily="2" charset="0"/>
                <a:cs typeface="Arial" panose="020B0604020202020204" pitchFamily="34" charset="0"/>
              </a:rPr>
              <a:t>Senior Marketing</a:t>
            </a:r>
            <a:endParaRPr lang="en-US" sz="1160" dirty="0">
              <a:solidFill>
                <a:schemeClr val="bg1"/>
              </a:solidFill>
              <a:ea typeface="Roboto" panose="02000000000000000000" pitchFamily="2" charset="0"/>
              <a:cs typeface="Arial" panose="020B0604020202020204" pitchFamily="34" charset="0"/>
            </a:endParaRPr>
          </a:p>
        </p:txBody>
      </p:sp>
      <p:grpSp>
        <p:nvGrpSpPr>
          <p:cNvPr id="37" name="Group 36"/>
          <p:cNvGrpSpPr>
            <a:grpSpLocks noChangeAspect="1"/>
          </p:cNvGrpSpPr>
          <p:nvPr/>
        </p:nvGrpSpPr>
        <p:grpSpPr>
          <a:xfrm>
            <a:off x="5766356" y="4454384"/>
            <a:ext cx="1276767" cy="251477"/>
            <a:chOff x="5516605" y="5734353"/>
            <a:chExt cx="1395170" cy="274797"/>
          </a:xfrm>
        </p:grpSpPr>
        <p:sp>
          <p:nvSpPr>
            <p:cNvPr id="38" name="Oval 37"/>
            <p:cNvSpPr>
              <a:spLocks noChangeAspect="1"/>
            </p:cNvSpPr>
            <p:nvPr/>
          </p:nvSpPr>
          <p:spPr>
            <a:xfrm>
              <a:off x="5516605" y="5748729"/>
              <a:ext cx="252000" cy="252000"/>
            </a:xfrm>
            <a:prstGeom prst="ellipse">
              <a:avLst/>
            </a:prstGeom>
            <a:solidFill>
              <a:schemeClr val="accent1"/>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39" name="Oval 38"/>
            <p:cNvSpPr>
              <a:spLocks noChangeAspect="1"/>
            </p:cNvSpPr>
            <p:nvPr/>
          </p:nvSpPr>
          <p:spPr>
            <a:xfrm>
              <a:off x="5800092" y="5748729"/>
              <a:ext cx="252000" cy="252000"/>
            </a:xfrm>
            <a:prstGeom prst="ellipse">
              <a:avLst/>
            </a:prstGeom>
            <a:solidFill>
              <a:schemeClr val="accent2"/>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40" name="Oval 39"/>
            <p:cNvSpPr>
              <a:spLocks noChangeAspect="1"/>
            </p:cNvSpPr>
            <p:nvPr/>
          </p:nvSpPr>
          <p:spPr>
            <a:xfrm>
              <a:off x="6088038" y="5748729"/>
              <a:ext cx="252000" cy="252000"/>
            </a:xfrm>
            <a:prstGeom prst="ellipse">
              <a:avLst/>
            </a:prstGeom>
            <a:solidFill>
              <a:schemeClr val="accent3"/>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41" name="Oval 40"/>
            <p:cNvSpPr>
              <a:spLocks noChangeAspect="1"/>
            </p:cNvSpPr>
            <p:nvPr/>
          </p:nvSpPr>
          <p:spPr>
            <a:xfrm>
              <a:off x="6375984" y="5748729"/>
              <a:ext cx="252000" cy="252000"/>
            </a:xfrm>
            <a:prstGeom prst="ellipse">
              <a:avLst/>
            </a:prstGeom>
            <a:solidFill>
              <a:schemeClr val="accent4"/>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42" name="Oval 41"/>
            <p:cNvSpPr>
              <a:spLocks noChangeAspect="1"/>
            </p:cNvSpPr>
            <p:nvPr/>
          </p:nvSpPr>
          <p:spPr>
            <a:xfrm>
              <a:off x="6659775" y="5748729"/>
              <a:ext cx="252000" cy="252000"/>
            </a:xfrm>
            <a:prstGeom prst="ellipse">
              <a:avLst/>
            </a:prstGeom>
            <a:solidFill>
              <a:schemeClr val="accent5"/>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43" name="TextBox 42"/>
            <p:cNvSpPr txBox="1"/>
            <p:nvPr/>
          </p:nvSpPr>
          <p:spPr>
            <a:xfrm>
              <a:off x="5516606" y="5748643"/>
              <a:ext cx="263754"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44" name="TextBox 43"/>
            <p:cNvSpPr txBox="1"/>
            <p:nvPr/>
          </p:nvSpPr>
          <p:spPr>
            <a:xfrm>
              <a:off x="5809700" y="5734353"/>
              <a:ext cx="251999"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45" name="TextBox 44"/>
            <p:cNvSpPr txBox="1"/>
            <p:nvPr/>
          </p:nvSpPr>
          <p:spPr>
            <a:xfrm>
              <a:off x="6114079" y="5763156"/>
              <a:ext cx="24024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46" name="TextBox 45"/>
            <p:cNvSpPr txBox="1"/>
            <p:nvPr/>
          </p:nvSpPr>
          <p:spPr>
            <a:xfrm>
              <a:off x="6371829" y="5739120"/>
              <a:ext cx="25615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47" name="TextBox 46"/>
            <p:cNvSpPr txBox="1"/>
            <p:nvPr/>
          </p:nvSpPr>
          <p:spPr>
            <a:xfrm>
              <a:off x="6657545" y="5748640"/>
              <a:ext cx="254230"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grpSp>
      <p:sp>
        <p:nvSpPr>
          <p:cNvPr id="48" name="Rectangle 47"/>
          <p:cNvSpPr/>
          <p:nvPr/>
        </p:nvSpPr>
        <p:spPr>
          <a:xfrm>
            <a:off x="7540760" y="1948170"/>
            <a:ext cx="2142977" cy="41760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9" name="Rectangle 48"/>
          <p:cNvSpPr/>
          <p:nvPr/>
        </p:nvSpPr>
        <p:spPr>
          <a:xfrm>
            <a:off x="7662964" y="1732270"/>
            <a:ext cx="1898333" cy="1898333"/>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0" name="Content Placeholder 2"/>
          <p:cNvSpPr txBox="1">
            <a:spLocks/>
          </p:cNvSpPr>
          <p:nvPr/>
        </p:nvSpPr>
        <p:spPr>
          <a:xfrm>
            <a:off x="7637860" y="4349661"/>
            <a:ext cx="1948541" cy="1679640"/>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id-ID" sz="1687" b="1" dirty="0">
                <a:solidFill>
                  <a:schemeClr val="bg1"/>
                </a:solidFill>
                <a:ea typeface="Roboto" panose="02000000000000000000" pitchFamily="2" charset="0"/>
                <a:cs typeface="Arial" panose="020B0604020202020204" pitchFamily="34" charset="0"/>
              </a:rPr>
              <a:t>Seperti Itu</a:t>
            </a:r>
          </a:p>
          <a:p>
            <a:pPr algn="ctr"/>
            <a:r>
              <a:rPr lang="id-ID" sz="1160" dirty="0">
                <a:solidFill>
                  <a:schemeClr val="bg1"/>
                </a:solidFill>
                <a:ea typeface="Roboto" panose="02000000000000000000" pitchFamily="2" charset="0"/>
                <a:cs typeface="Arial" panose="020B0604020202020204" pitchFamily="34" charset="0"/>
              </a:rPr>
              <a:t>“</a:t>
            </a:r>
            <a:r>
              <a:rPr lang="en-US" sz="1160" dirty="0">
                <a:solidFill>
                  <a:schemeClr val="bg1"/>
                </a:solidFill>
                <a:ea typeface="Roboto" panose="02000000000000000000" pitchFamily="2" charset="0"/>
                <a:cs typeface="Arial" panose="020B0604020202020204" pitchFamily="34" charset="0"/>
              </a:rPr>
              <a:t>It was </a:t>
            </a:r>
            <a:r>
              <a:rPr lang="en-US" sz="1160" dirty="0" err="1">
                <a:solidFill>
                  <a:schemeClr val="bg1"/>
                </a:solidFill>
                <a:ea typeface="Roboto" panose="02000000000000000000" pitchFamily="2" charset="0"/>
                <a:cs typeface="Arial" panose="020B0604020202020204" pitchFamily="34" charset="0"/>
              </a:rPr>
              <a:t>popularised</a:t>
            </a:r>
            <a:r>
              <a:rPr lang="en-US" sz="1160" dirty="0">
                <a:solidFill>
                  <a:schemeClr val="bg1"/>
                </a:solidFill>
                <a:ea typeface="Roboto" panose="02000000000000000000" pitchFamily="2" charset="0"/>
                <a:cs typeface="Arial" panose="020B0604020202020204" pitchFamily="34" charset="0"/>
              </a:rPr>
              <a:t> in the 1960s with the release of </a:t>
            </a:r>
            <a:r>
              <a:rPr lang="en-US" sz="1160" dirty="0" err="1">
                <a:solidFill>
                  <a:schemeClr val="bg1"/>
                </a:solidFill>
                <a:ea typeface="Roboto" panose="02000000000000000000" pitchFamily="2" charset="0"/>
                <a:cs typeface="Arial" panose="020B0604020202020204" pitchFamily="34" charset="0"/>
              </a:rPr>
              <a:t>Letraset</a:t>
            </a:r>
            <a:r>
              <a:rPr lang="en-US" sz="1160" dirty="0">
                <a:solidFill>
                  <a:schemeClr val="bg1"/>
                </a:solidFill>
                <a:ea typeface="Roboto" panose="02000000000000000000" pitchFamily="2" charset="0"/>
                <a:cs typeface="Arial" panose="020B0604020202020204" pitchFamily="34" charset="0"/>
              </a:rPr>
              <a:t> sheets containing Lorem Ipsum passages, and more recently with desktop</a:t>
            </a:r>
            <a:r>
              <a:rPr lang="id-ID" sz="1160" dirty="0">
                <a:solidFill>
                  <a:schemeClr val="bg1"/>
                </a:solidFill>
                <a:ea typeface="Roboto" panose="02000000000000000000" pitchFamily="2" charset="0"/>
                <a:cs typeface="Arial" panose="020B0604020202020204" pitchFamily="34" charset="0"/>
              </a:rPr>
              <a:t>”</a:t>
            </a:r>
          </a:p>
          <a:p>
            <a:pPr algn="ctr"/>
            <a:r>
              <a:rPr lang="id-ID" sz="1160" dirty="0">
                <a:solidFill>
                  <a:schemeClr val="bg1"/>
                </a:solidFill>
                <a:ea typeface="Roboto" panose="02000000000000000000" pitchFamily="2" charset="0"/>
                <a:cs typeface="Arial" panose="020B0604020202020204" pitchFamily="34" charset="0"/>
              </a:rPr>
              <a:t>Surveyor</a:t>
            </a:r>
            <a:endParaRPr lang="en-US" sz="1160" dirty="0">
              <a:solidFill>
                <a:schemeClr val="bg1"/>
              </a:solidFill>
              <a:ea typeface="Roboto" panose="02000000000000000000" pitchFamily="2" charset="0"/>
              <a:cs typeface="Arial" panose="020B0604020202020204" pitchFamily="34" charset="0"/>
            </a:endParaRPr>
          </a:p>
        </p:txBody>
      </p:sp>
      <p:grpSp>
        <p:nvGrpSpPr>
          <p:cNvPr id="51" name="Group 50"/>
          <p:cNvGrpSpPr>
            <a:grpSpLocks noChangeAspect="1"/>
          </p:cNvGrpSpPr>
          <p:nvPr/>
        </p:nvGrpSpPr>
        <p:grpSpPr>
          <a:xfrm>
            <a:off x="7973746" y="3998204"/>
            <a:ext cx="1276767" cy="251477"/>
            <a:chOff x="5516605" y="5734353"/>
            <a:chExt cx="1395170" cy="274797"/>
          </a:xfrm>
        </p:grpSpPr>
        <p:sp>
          <p:nvSpPr>
            <p:cNvPr id="52" name="Oval 51"/>
            <p:cNvSpPr>
              <a:spLocks noChangeAspect="1"/>
            </p:cNvSpPr>
            <p:nvPr/>
          </p:nvSpPr>
          <p:spPr>
            <a:xfrm>
              <a:off x="5516605" y="5748729"/>
              <a:ext cx="252000" cy="252000"/>
            </a:xfrm>
            <a:prstGeom prst="ellipse">
              <a:avLst/>
            </a:prstGeom>
            <a:solidFill>
              <a:schemeClr val="accent1"/>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53" name="Oval 52"/>
            <p:cNvSpPr>
              <a:spLocks noChangeAspect="1"/>
            </p:cNvSpPr>
            <p:nvPr/>
          </p:nvSpPr>
          <p:spPr>
            <a:xfrm>
              <a:off x="5800092" y="5748729"/>
              <a:ext cx="252000" cy="252000"/>
            </a:xfrm>
            <a:prstGeom prst="ellipse">
              <a:avLst/>
            </a:prstGeom>
            <a:solidFill>
              <a:schemeClr val="accent2"/>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54" name="Oval 53"/>
            <p:cNvSpPr>
              <a:spLocks noChangeAspect="1"/>
            </p:cNvSpPr>
            <p:nvPr/>
          </p:nvSpPr>
          <p:spPr>
            <a:xfrm>
              <a:off x="6088038" y="5748729"/>
              <a:ext cx="252000" cy="252000"/>
            </a:xfrm>
            <a:prstGeom prst="ellipse">
              <a:avLst/>
            </a:prstGeom>
            <a:solidFill>
              <a:schemeClr val="accent3"/>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55" name="Oval 54"/>
            <p:cNvSpPr>
              <a:spLocks noChangeAspect="1"/>
            </p:cNvSpPr>
            <p:nvPr/>
          </p:nvSpPr>
          <p:spPr>
            <a:xfrm>
              <a:off x="6375984" y="5748729"/>
              <a:ext cx="252000" cy="252000"/>
            </a:xfrm>
            <a:prstGeom prst="ellipse">
              <a:avLst/>
            </a:prstGeom>
            <a:solidFill>
              <a:schemeClr val="accent4"/>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56" name="Oval 55"/>
            <p:cNvSpPr>
              <a:spLocks noChangeAspect="1"/>
            </p:cNvSpPr>
            <p:nvPr/>
          </p:nvSpPr>
          <p:spPr>
            <a:xfrm>
              <a:off x="6659775" y="5748729"/>
              <a:ext cx="252000" cy="252000"/>
            </a:xfrm>
            <a:prstGeom prst="ellipse">
              <a:avLst/>
            </a:prstGeom>
            <a:solidFill>
              <a:schemeClr val="accent5"/>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57" name="TextBox 56"/>
            <p:cNvSpPr txBox="1"/>
            <p:nvPr/>
          </p:nvSpPr>
          <p:spPr>
            <a:xfrm>
              <a:off x="5516606" y="5748643"/>
              <a:ext cx="263754"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58" name="TextBox 57"/>
            <p:cNvSpPr txBox="1"/>
            <p:nvPr/>
          </p:nvSpPr>
          <p:spPr>
            <a:xfrm>
              <a:off x="5809700" y="5734353"/>
              <a:ext cx="251999"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59" name="TextBox 58"/>
            <p:cNvSpPr txBox="1"/>
            <p:nvPr/>
          </p:nvSpPr>
          <p:spPr>
            <a:xfrm>
              <a:off x="6114079" y="5763156"/>
              <a:ext cx="24024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60" name="TextBox 59"/>
            <p:cNvSpPr txBox="1"/>
            <p:nvPr/>
          </p:nvSpPr>
          <p:spPr>
            <a:xfrm>
              <a:off x="6371829" y="5739120"/>
              <a:ext cx="25615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61" name="TextBox 60"/>
            <p:cNvSpPr txBox="1"/>
            <p:nvPr/>
          </p:nvSpPr>
          <p:spPr>
            <a:xfrm>
              <a:off x="6657545" y="5748640"/>
              <a:ext cx="254230"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grpSp>
      <p:sp>
        <p:nvSpPr>
          <p:cNvPr id="62" name="Rectangle 61"/>
          <p:cNvSpPr/>
          <p:nvPr/>
        </p:nvSpPr>
        <p:spPr>
          <a:xfrm>
            <a:off x="9766176" y="1167930"/>
            <a:ext cx="2142977" cy="417608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3" name="Rectangle 62"/>
          <p:cNvSpPr/>
          <p:nvPr/>
        </p:nvSpPr>
        <p:spPr>
          <a:xfrm>
            <a:off x="9888380" y="952029"/>
            <a:ext cx="1898333" cy="1898333"/>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4" name="Content Placeholder 2"/>
          <p:cNvSpPr txBox="1">
            <a:spLocks/>
          </p:cNvSpPr>
          <p:nvPr/>
        </p:nvSpPr>
        <p:spPr>
          <a:xfrm>
            <a:off x="9863276" y="3569421"/>
            <a:ext cx="1948541" cy="1679640"/>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id-ID" sz="1687" b="1" dirty="0">
                <a:solidFill>
                  <a:schemeClr val="bg1"/>
                </a:solidFill>
                <a:ea typeface="Roboto" panose="02000000000000000000" pitchFamily="2" charset="0"/>
                <a:cs typeface="Arial" panose="020B0604020202020204" pitchFamily="34" charset="0"/>
              </a:rPr>
              <a:t>Ini Menungso</a:t>
            </a:r>
          </a:p>
          <a:p>
            <a:pPr algn="ctr"/>
            <a:r>
              <a:rPr lang="id-ID" sz="1160" dirty="0">
                <a:solidFill>
                  <a:schemeClr val="bg1"/>
                </a:solidFill>
                <a:ea typeface="Roboto" panose="02000000000000000000" pitchFamily="2" charset="0"/>
                <a:cs typeface="Arial" panose="020B0604020202020204" pitchFamily="34" charset="0"/>
              </a:rPr>
              <a:t>“</a:t>
            </a:r>
            <a:r>
              <a:rPr lang="en-US" sz="1160" dirty="0">
                <a:solidFill>
                  <a:schemeClr val="bg1"/>
                </a:solidFill>
                <a:ea typeface="Roboto" panose="02000000000000000000" pitchFamily="2" charset="0"/>
                <a:cs typeface="Arial" panose="020B0604020202020204" pitchFamily="34" charset="0"/>
              </a:rPr>
              <a:t>It was </a:t>
            </a:r>
            <a:r>
              <a:rPr lang="en-US" sz="1160" dirty="0" err="1">
                <a:solidFill>
                  <a:schemeClr val="bg1"/>
                </a:solidFill>
                <a:ea typeface="Roboto" panose="02000000000000000000" pitchFamily="2" charset="0"/>
                <a:cs typeface="Arial" panose="020B0604020202020204" pitchFamily="34" charset="0"/>
              </a:rPr>
              <a:t>popularised</a:t>
            </a:r>
            <a:r>
              <a:rPr lang="en-US" sz="1160" dirty="0">
                <a:solidFill>
                  <a:schemeClr val="bg1"/>
                </a:solidFill>
                <a:ea typeface="Roboto" panose="02000000000000000000" pitchFamily="2" charset="0"/>
                <a:cs typeface="Arial" panose="020B0604020202020204" pitchFamily="34" charset="0"/>
              </a:rPr>
              <a:t> in the 1960s with the release of </a:t>
            </a:r>
            <a:r>
              <a:rPr lang="en-US" sz="1160" dirty="0" err="1">
                <a:solidFill>
                  <a:schemeClr val="bg1"/>
                </a:solidFill>
                <a:ea typeface="Roboto" panose="02000000000000000000" pitchFamily="2" charset="0"/>
                <a:cs typeface="Arial" panose="020B0604020202020204" pitchFamily="34" charset="0"/>
              </a:rPr>
              <a:t>Letraset</a:t>
            </a:r>
            <a:r>
              <a:rPr lang="en-US" sz="1160" dirty="0">
                <a:solidFill>
                  <a:schemeClr val="bg1"/>
                </a:solidFill>
                <a:ea typeface="Roboto" panose="02000000000000000000" pitchFamily="2" charset="0"/>
                <a:cs typeface="Arial" panose="020B0604020202020204" pitchFamily="34" charset="0"/>
              </a:rPr>
              <a:t> sheets containing Lorem Ipsum passages, and more recently with desktop</a:t>
            </a:r>
            <a:r>
              <a:rPr lang="id-ID" sz="1160" dirty="0">
                <a:solidFill>
                  <a:schemeClr val="bg1"/>
                </a:solidFill>
                <a:ea typeface="Roboto" panose="02000000000000000000" pitchFamily="2" charset="0"/>
                <a:cs typeface="Arial" panose="020B0604020202020204" pitchFamily="34" charset="0"/>
              </a:rPr>
              <a:t>”</a:t>
            </a:r>
          </a:p>
          <a:p>
            <a:pPr algn="ctr"/>
            <a:r>
              <a:rPr lang="id-ID" sz="1160" dirty="0">
                <a:solidFill>
                  <a:schemeClr val="bg1"/>
                </a:solidFill>
                <a:ea typeface="Roboto" panose="02000000000000000000" pitchFamily="2" charset="0"/>
                <a:cs typeface="Arial" panose="020B0604020202020204" pitchFamily="34" charset="0"/>
              </a:rPr>
              <a:t>Freelancer</a:t>
            </a:r>
            <a:endParaRPr lang="en-US" sz="1160" dirty="0">
              <a:solidFill>
                <a:schemeClr val="bg1"/>
              </a:solidFill>
              <a:ea typeface="Roboto" panose="02000000000000000000" pitchFamily="2" charset="0"/>
              <a:cs typeface="Arial" panose="020B0604020202020204" pitchFamily="34" charset="0"/>
            </a:endParaRPr>
          </a:p>
        </p:txBody>
      </p:sp>
      <p:grpSp>
        <p:nvGrpSpPr>
          <p:cNvPr id="65" name="Group 64"/>
          <p:cNvGrpSpPr>
            <a:grpSpLocks noChangeAspect="1"/>
          </p:cNvGrpSpPr>
          <p:nvPr/>
        </p:nvGrpSpPr>
        <p:grpSpPr>
          <a:xfrm>
            <a:off x="10199162" y="3217963"/>
            <a:ext cx="1276767" cy="251477"/>
            <a:chOff x="5516605" y="5734353"/>
            <a:chExt cx="1395170" cy="274797"/>
          </a:xfrm>
        </p:grpSpPr>
        <p:sp>
          <p:nvSpPr>
            <p:cNvPr id="66" name="Oval 65"/>
            <p:cNvSpPr>
              <a:spLocks noChangeAspect="1"/>
            </p:cNvSpPr>
            <p:nvPr/>
          </p:nvSpPr>
          <p:spPr>
            <a:xfrm>
              <a:off x="5516605" y="5748729"/>
              <a:ext cx="252000" cy="252000"/>
            </a:xfrm>
            <a:prstGeom prst="ellipse">
              <a:avLst/>
            </a:prstGeom>
            <a:solidFill>
              <a:schemeClr val="accent1"/>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67" name="Oval 66"/>
            <p:cNvSpPr>
              <a:spLocks noChangeAspect="1"/>
            </p:cNvSpPr>
            <p:nvPr/>
          </p:nvSpPr>
          <p:spPr>
            <a:xfrm>
              <a:off x="5800092" y="5748729"/>
              <a:ext cx="252000" cy="252000"/>
            </a:xfrm>
            <a:prstGeom prst="ellipse">
              <a:avLst/>
            </a:prstGeom>
            <a:solidFill>
              <a:schemeClr val="accent2"/>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68" name="Oval 67"/>
            <p:cNvSpPr>
              <a:spLocks noChangeAspect="1"/>
            </p:cNvSpPr>
            <p:nvPr/>
          </p:nvSpPr>
          <p:spPr>
            <a:xfrm>
              <a:off x="6088038" y="5748729"/>
              <a:ext cx="252000" cy="252000"/>
            </a:xfrm>
            <a:prstGeom prst="ellipse">
              <a:avLst/>
            </a:prstGeom>
            <a:solidFill>
              <a:schemeClr val="accent3"/>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69" name="Oval 68"/>
            <p:cNvSpPr>
              <a:spLocks noChangeAspect="1"/>
            </p:cNvSpPr>
            <p:nvPr/>
          </p:nvSpPr>
          <p:spPr>
            <a:xfrm>
              <a:off x="6375984" y="5748729"/>
              <a:ext cx="252000" cy="252000"/>
            </a:xfrm>
            <a:prstGeom prst="ellipse">
              <a:avLst/>
            </a:prstGeom>
            <a:solidFill>
              <a:schemeClr val="accent4"/>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70" name="Oval 69"/>
            <p:cNvSpPr>
              <a:spLocks noChangeAspect="1"/>
            </p:cNvSpPr>
            <p:nvPr/>
          </p:nvSpPr>
          <p:spPr>
            <a:xfrm>
              <a:off x="6659775" y="5748729"/>
              <a:ext cx="252000" cy="252000"/>
            </a:xfrm>
            <a:prstGeom prst="ellipse">
              <a:avLst/>
            </a:prstGeom>
            <a:solidFill>
              <a:schemeClr val="accent5"/>
            </a:solidFill>
            <a:ln w="1270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266"/>
            </a:p>
          </p:txBody>
        </p:sp>
        <p:sp>
          <p:nvSpPr>
            <p:cNvPr id="71" name="TextBox 70"/>
            <p:cNvSpPr txBox="1"/>
            <p:nvPr/>
          </p:nvSpPr>
          <p:spPr>
            <a:xfrm>
              <a:off x="5516606" y="5748643"/>
              <a:ext cx="263754"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72" name="TextBox 71"/>
            <p:cNvSpPr txBox="1"/>
            <p:nvPr/>
          </p:nvSpPr>
          <p:spPr>
            <a:xfrm>
              <a:off x="5809700" y="5734353"/>
              <a:ext cx="251999"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sp>
          <p:nvSpPr>
            <p:cNvPr id="73" name="TextBox 72"/>
            <p:cNvSpPr txBox="1"/>
            <p:nvPr/>
          </p:nvSpPr>
          <p:spPr>
            <a:xfrm>
              <a:off x="6114079" y="5763156"/>
              <a:ext cx="24024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74" name="TextBox 73"/>
            <p:cNvSpPr txBox="1"/>
            <p:nvPr/>
          </p:nvSpPr>
          <p:spPr>
            <a:xfrm>
              <a:off x="6371829" y="5739120"/>
              <a:ext cx="256155" cy="242849"/>
            </a:xfrm>
            <a:prstGeom prst="rect">
              <a:avLst/>
            </a:prstGeom>
            <a:noFill/>
          </p:spPr>
          <p:txBody>
            <a:bodyPr wrap="square" rtlCol="0">
              <a:spAutoFit/>
            </a:bodyPr>
            <a:lstStyle/>
            <a:p>
              <a:pPr algn="ctr"/>
              <a:r>
                <a:rPr lang="id-ID" sz="844" dirty="0">
                  <a:solidFill>
                    <a:schemeClr val="bg1"/>
                  </a:solidFill>
                  <a:latin typeface="FontAwesome" pitchFamily="2" charset="0"/>
                </a:rPr>
                <a:t></a:t>
              </a:r>
              <a:endParaRPr lang="id-ID" sz="949" dirty="0">
                <a:solidFill>
                  <a:schemeClr val="bg1"/>
                </a:solidFill>
                <a:latin typeface="FontAwesome" pitchFamily="2" charset="0"/>
              </a:endParaRPr>
            </a:p>
          </p:txBody>
        </p:sp>
        <p:sp>
          <p:nvSpPr>
            <p:cNvPr id="75" name="TextBox 74"/>
            <p:cNvSpPr txBox="1"/>
            <p:nvPr/>
          </p:nvSpPr>
          <p:spPr>
            <a:xfrm>
              <a:off x="6657545" y="5748640"/>
              <a:ext cx="254230" cy="260507"/>
            </a:xfrm>
            <a:prstGeom prst="rect">
              <a:avLst/>
            </a:prstGeom>
            <a:noFill/>
          </p:spPr>
          <p:txBody>
            <a:bodyPr wrap="square" rtlCol="0">
              <a:spAutoFit/>
            </a:bodyPr>
            <a:lstStyle/>
            <a:p>
              <a:pPr algn="ctr"/>
              <a:r>
                <a:rPr lang="id-ID" sz="949" dirty="0">
                  <a:solidFill>
                    <a:schemeClr val="bg1"/>
                  </a:solidFill>
                  <a:latin typeface="FontAwesome" pitchFamily="2" charset="0"/>
                </a:rPr>
                <a:t></a:t>
              </a:r>
            </a:p>
          </p:txBody>
        </p:sp>
      </p:grpSp>
      <p:sp>
        <p:nvSpPr>
          <p:cNvPr id="76" name="文本框 75"/>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77" name="文本框 76"/>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89816900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1000"/>
                                        <p:tgtEl>
                                          <p:spTgt spid="6"/>
                                        </p:tgtEl>
                                      </p:cBhvr>
                                    </p:animEffect>
                                  </p:childTnLst>
                                </p:cTn>
                              </p:par>
                            </p:childTnLst>
                          </p:cTn>
                        </p:par>
                        <p:par>
                          <p:cTn id="8" fill="hold">
                            <p:stCondLst>
                              <p:cond delay="1000"/>
                            </p:stCondLst>
                            <p:childTnLst>
                              <p:par>
                                <p:cTn id="9" presetID="47"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53" presetClass="entr" presetSubtype="16"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2500"/>
                            </p:stCondLst>
                            <p:childTnLst>
                              <p:par>
                                <p:cTn id="21" presetID="22" presetClass="entr" presetSubtype="1"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up)">
                                      <p:cBhvr>
                                        <p:cTn id="23" dur="1000"/>
                                        <p:tgtEl>
                                          <p:spTgt spid="8"/>
                                        </p:tgtEl>
                                      </p:cBhvr>
                                    </p:animEffect>
                                  </p:childTnLst>
                                </p:cTn>
                              </p:par>
                            </p:childTnLst>
                          </p:cTn>
                        </p:par>
                        <p:par>
                          <p:cTn id="24" fill="hold">
                            <p:stCondLst>
                              <p:cond delay="3500"/>
                            </p:stCondLst>
                            <p:childTnLst>
                              <p:par>
                                <p:cTn id="25" presetID="22" presetClass="entr" presetSubtype="4"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1000"/>
                                        <p:tgtEl>
                                          <p:spTgt spid="20"/>
                                        </p:tgtEl>
                                      </p:cBhvr>
                                    </p:animEffect>
                                  </p:childTnLst>
                                </p:cTn>
                              </p:par>
                            </p:childTnLst>
                          </p:cTn>
                        </p:par>
                        <p:par>
                          <p:cTn id="28" fill="hold">
                            <p:stCondLst>
                              <p:cond delay="4500"/>
                            </p:stCondLst>
                            <p:childTnLst>
                              <p:par>
                                <p:cTn id="29" presetID="47"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childTnLst>
                          </p:cTn>
                        </p:par>
                        <p:par>
                          <p:cTn id="34" fill="hold">
                            <p:stCondLst>
                              <p:cond delay="5500"/>
                            </p:stCondLst>
                            <p:childTnLst>
                              <p:par>
                                <p:cTn id="35" presetID="53" presetClass="entr" presetSubtype="16"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childTnLst>
                          </p:cTn>
                        </p:par>
                        <p:par>
                          <p:cTn id="40" fill="hold">
                            <p:stCondLst>
                              <p:cond delay="6000"/>
                            </p:stCondLst>
                            <p:childTnLst>
                              <p:par>
                                <p:cTn id="41" presetID="22" presetClass="entr" presetSubtype="1"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up)">
                                      <p:cBhvr>
                                        <p:cTn id="43" dur="1000"/>
                                        <p:tgtEl>
                                          <p:spTgt spid="22"/>
                                        </p:tgtEl>
                                      </p:cBhvr>
                                    </p:animEffect>
                                  </p:childTnLst>
                                </p:cTn>
                              </p:par>
                            </p:childTnLst>
                          </p:cTn>
                        </p:par>
                        <p:par>
                          <p:cTn id="44" fill="hold">
                            <p:stCondLst>
                              <p:cond delay="7000"/>
                            </p:stCondLst>
                            <p:childTnLst>
                              <p:par>
                                <p:cTn id="45" presetID="22" presetClass="entr" presetSubtype="4"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down)">
                                      <p:cBhvr>
                                        <p:cTn id="47" dur="1000"/>
                                        <p:tgtEl>
                                          <p:spTgt spid="34"/>
                                        </p:tgtEl>
                                      </p:cBhvr>
                                    </p:animEffect>
                                  </p:childTnLst>
                                </p:cTn>
                              </p:par>
                            </p:childTnLst>
                          </p:cTn>
                        </p:par>
                        <p:par>
                          <p:cTn id="48" fill="hold">
                            <p:stCondLst>
                              <p:cond delay="8000"/>
                            </p:stCondLst>
                            <p:childTnLst>
                              <p:par>
                                <p:cTn id="49" presetID="47" presetClass="entr" presetSubtype="0"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1000"/>
                                        <p:tgtEl>
                                          <p:spTgt spid="35"/>
                                        </p:tgtEl>
                                      </p:cBhvr>
                                    </p:animEffect>
                                    <p:anim calcmode="lin" valueType="num">
                                      <p:cBhvr>
                                        <p:cTn id="52" dur="1000" fill="hold"/>
                                        <p:tgtEl>
                                          <p:spTgt spid="35"/>
                                        </p:tgtEl>
                                        <p:attrNameLst>
                                          <p:attrName>ppt_x</p:attrName>
                                        </p:attrNameLst>
                                      </p:cBhvr>
                                      <p:tavLst>
                                        <p:tav tm="0">
                                          <p:val>
                                            <p:strVal val="#ppt_x"/>
                                          </p:val>
                                        </p:tav>
                                        <p:tav tm="100000">
                                          <p:val>
                                            <p:strVal val="#ppt_x"/>
                                          </p:val>
                                        </p:tav>
                                      </p:tavLst>
                                    </p:anim>
                                    <p:anim calcmode="lin" valueType="num">
                                      <p:cBhvr>
                                        <p:cTn id="53" dur="1000" fill="hold"/>
                                        <p:tgtEl>
                                          <p:spTgt spid="35"/>
                                        </p:tgtEl>
                                        <p:attrNameLst>
                                          <p:attrName>ppt_y</p:attrName>
                                        </p:attrNameLst>
                                      </p:cBhvr>
                                      <p:tavLst>
                                        <p:tav tm="0">
                                          <p:val>
                                            <p:strVal val="#ppt_y-.1"/>
                                          </p:val>
                                        </p:tav>
                                        <p:tav tm="100000">
                                          <p:val>
                                            <p:strVal val="#ppt_y"/>
                                          </p:val>
                                        </p:tav>
                                      </p:tavLst>
                                    </p:anim>
                                  </p:childTnLst>
                                </p:cTn>
                              </p:par>
                            </p:childTnLst>
                          </p:cTn>
                        </p:par>
                        <p:par>
                          <p:cTn id="54" fill="hold">
                            <p:stCondLst>
                              <p:cond delay="9000"/>
                            </p:stCondLst>
                            <p:childTnLst>
                              <p:par>
                                <p:cTn id="55" presetID="53" presetClass="entr" presetSubtype="16" fill="hold" nodeType="afterEffect">
                                  <p:stCondLst>
                                    <p:cond delay="0"/>
                                  </p:stCondLst>
                                  <p:childTnLst>
                                    <p:set>
                                      <p:cBhvr>
                                        <p:cTn id="56" dur="1" fill="hold">
                                          <p:stCondLst>
                                            <p:cond delay="0"/>
                                          </p:stCondLst>
                                        </p:cTn>
                                        <p:tgtEl>
                                          <p:spTgt spid="37"/>
                                        </p:tgtEl>
                                        <p:attrNameLst>
                                          <p:attrName>style.visibility</p:attrName>
                                        </p:attrNameLst>
                                      </p:cBhvr>
                                      <p:to>
                                        <p:strVal val="visible"/>
                                      </p:to>
                                    </p:set>
                                    <p:anim calcmode="lin" valueType="num">
                                      <p:cBhvr>
                                        <p:cTn id="57" dur="500" fill="hold"/>
                                        <p:tgtEl>
                                          <p:spTgt spid="37"/>
                                        </p:tgtEl>
                                        <p:attrNameLst>
                                          <p:attrName>ppt_w</p:attrName>
                                        </p:attrNameLst>
                                      </p:cBhvr>
                                      <p:tavLst>
                                        <p:tav tm="0">
                                          <p:val>
                                            <p:fltVal val="0"/>
                                          </p:val>
                                        </p:tav>
                                        <p:tav tm="100000">
                                          <p:val>
                                            <p:strVal val="#ppt_w"/>
                                          </p:val>
                                        </p:tav>
                                      </p:tavLst>
                                    </p:anim>
                                    <p:anim calcmode="lin" valueType="num">
                                      <p:cBhvr>
                                        <p:cTn id="58" dur="500" fill="hold"/>
                                        <p:tgtEl>
                                          <p:spTgt spid="37"/>
                                        </p:tgtEl>
                                        <p:attrNameLst>
                                          <p:attrName>ppt_h</p:attrName>
                                        </p:attrNameLst>
                                      </p:cBhvr>
                                      <p:tavLst>
                                        <p:tav tm="0">
                                          <p:val>
                                            <p:fltVal val="0"/>
                                          </p:val>
                                        </p:tav>
                                        <p:tav tm="100000">
                                          <p:val>
                                            <p:strVal val="#ppt_h"/>
                                          </p:val>
                                        </p:tav>
                                      </p:tavLst>
                                    </p:anim>
                                    <p:animEffect transition="in" filter="fade">
                                      <p:cBhvr>
                                        <p:cTn id="59" dur="500"/>
                                        <p:tgtEl>
                                          <p:spTgt spid="37"/>
                                        </p:tgtEl>
                                      </p:cBhvr>
                                    </p:animEffect>
                                  </p:childTnLst>
                                </p:cTn>
                              </p:par>
                            </p:childTnLst>
                          </p:cTn>
                        </p:par>
                        <p:par>
                          <p:cTn id="60" fill="hold">
                            <p:stCondLst>
                              <p:cond delay="9500"/>
                            </p:stCondLst>
                            <p:childTnLst>
                              <p:par>
                                <p:cTn id="61" presetID="22" presetClass="entr" presetSubtype="1"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up)">
                                      <p:cBhvr>
                                        <p:cTn id="63" dur="1000"/>
                                        <p:tgtEl>
                                          <p:spTgt spid="36"/>
                                        </p:tgtEl>
                                      </p:cBhvr>
                                    </p:animEffect>
                                  </p:childTnLst>
                                </p:cTn>
                              </p:par>
                            </p:childTnLst>
                          </p:cTn>
                        </p:par>
                        <p:par>
                          <p:cTn id="64" fill="hold">
                            <p:stCondLst>
                              <p:cond delay="10500"/>
                            </p:stCondLst>
                            <p:childTnLst>
                              <p:par>
                                <p:cTn id="65" presetID="22" presetClass="entr" presetSubtype="4" fill="hold" grpId="0"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down)">
                                      <p:cBhvr>
                                        <p:cTn id="67" dur="1000"/>
                                        <p:tgtEl>
                                          <p:spTgt spid="48"/>
                                        </p:tgtEl>
                                      </p:cBhvr>
                                    </p:animEffect>
                                  </p:childTnLst>
                                </p:cTn>
                              </p:par>
                            </p:childTnLst>
                          </p:cTn>
                        </p:par>
                        <p:par>
                          <p:cTn id="68" fill="hold">
                            <p:stCondLst>
                              <p:cond delay="11500"/>
                            </p:stCondLst>
                            <p:childTnLst>
                              <p:par>
                                <p:cTn id="69" presetID="47" presetClass="entr" presetSubtype="0" fill="hold" grpId="0" nodeType="afterEffect">
                                  <p:stCondLst>
                                    <p:cond delay="0"/>
                                  </p:stCondLst>
                                  <p:childTnLst>
                                    <p:set>
                                      <p:cBhvr>
                                        <p:cTn id="70" dur="1" fill="hold">
                                          <p:stCondLst>
                                            <p:cond delay="0"/>
                                          </p:stCondLst>
                                        </p:cTn>
                                        <p:tgtEl>
                                          <p:spTgt spid="49"/>
                                        </p:tgtEl>
                                        <p:attrNameLst>
                                          <p:attrName>style.visibility</p:attrName>
                                        </p:attrNameLst>
                                      </p:cBhvr>
                                      <p:to>
                                        <p:strVal val="visible"/>
                                      </p:to>
                                    </p:set>
                                    <p:animEffect transition="in" filter="fade">
                                      <p:cBhvr>
                                        <p:cTn id="71" dur="1000"/>
                                        <p:tgtEl>
                                          <p:spTgt spid="49"/>
                                        </p:tgtEl>
                                      </p:cBhvr>
                                    </p:animEffect>
                                    <p:anim calcmode="lin" valueType="num">
                                      <p:cBhvr>
                                        <p:cTn id="72" dur="1000" fill="hold"/>
                                        <p:tgtEl>
                                          <p:spTgt spid="49"/>
                                        </p:tgtEl>
                                        <p:attrNameLst>
                                          <p:attrName>ppt_x</p:attrName>
                                        </p:attrNameLst>
                                      </p:cBhvr>
                                      <p:tavLst>
                                        <p:tav tm="0">
                                          <p:val>
                                            <p:strVal val="#ppt_x"/>
                                          </p:val>
                                        </p:tav>
                                        <p:tav tm="100000">
                                          <p:val>
                                            <p:strVal val="#ppt_x"/>
                                          </p:val>
                                        </p:tav>
                                      </p:tavLst>
                                    </p:anim>
                                    <p:anim calcmode="lin" valueType="num">
                                      <p:cBhvr>
                                        <p:cTn id="73" dur="1000" fill="hold"/>
                                        <p:tgtEl>
                                          <p:spTgt spid="49"/>
                                        </p:tgtEl>
                                        <p:attrNameLst>
                                          <p:attrName>ppt_y</p:attrName>
                                        </p:attrNameLst>
                                      </p:cBhvr>
                                      <p:tavLst>
                                        <p:tav tm="0">
                                          <p:val>
                                            <p:strVal val="#ppt_y-.1"/>
                                          </p:val>
                                        </p:tav>
                                        <p:tav tm="100000">
                                          <p:val>
                                            <p:strVal val="#ppt_y"/>
                                          </p:val>
                                        </p:tav>
                                      </p:tavLst>
                                    </p:anim>
                                  </p:childTnLst>
                                </p:cTn>
                              </p:par>
                            </p:childTnLst>
                          </p:cTn>
                        </p:par>
                        <p:par>
                          <p:cTn id="74" fill="hold">
                            <p:stCondLst>
                              <p:cond delay="12500"/>
                            </p:stCondLst>
                            <p:childTnLst>
                              <p:par>
                                <p:cTn id="75" presetID="53" presetClass="entr" presetSubtype="16" fill="hold" nodeType="afterEffect">
                                  <p:stCondLst>
                                    <p:cond delay="0"/>
                                  </p:stCondLst>
                                  <p:childTnLst>
                                    <p:set>
                                      <p:cBhvr>
                                        <p:cTn id="76" dur="1" fill="hold">
                                          <p:stCondLst>
                                            <p:cond delay="0"/>
                                          </p:stCondLst>
                                        </p:cTn>
                                        <p:tgtEl>
                                          <p:spTgt spid="51"/>
                                        </p:tgtEl>
                                        <p:attrNameLst>
                                          <p:attrName>style.visibility</p:attrName>
                                        </p:attrNameLst>
                                      </p:cBhvr>
                                      <p:to>
                                        <p:strVal val="visible"/>
                                      </p:to>
                                    </p:set>
                                    <p:anim calcmode="lin" valueType="num">
                                      <p:cBhvr>
                                        <p:cTn id="77" dur="500" fill="hold"/>
                                        <p:tgtEl>
                                          <p:spTgt spid="51"/>
                                        </p:tgtEl>
                                        <p:attrNameLst>
                                          <p:attrName>ppt_w</p:attrName>
                                        </p:attrNameLst>
                                      </p:cBhvr>
                                      <p:tavLst>
                                        <p:tav tm="0">
                                          <p:val>
                                            <p:fltVal val="0"/>
                                          </p:val>
                                        </p:tav>
                                        <p:tav tm="100000">
                                          <p:val>
                                            <p:strVal val="#ppt_w"/>
                                          </p:val>
                                        </p:tav>
                                      </p:tavLst>
                                    </p:anim>
                                    <p:anim calcmode="lin" valueType="num">
                                      <p:cBhvr>
                                        <p:cTn id="78" dur="500" fill="hold"/>
                                        <p:tgtEl>
                                          <p:spTgt spid="51"/>
                                        </p:tgtEl>
                                        <p:attrNameLst>
                                          <p:attrName>ppt_h</p:attrName>
                                        </p:attrNameLst>
                                      </p:cBhvr>
                                      <p:tavLst>
                                        <p:tav tm="0">
                                          <p:val>
                                            <p:fltVal val="0"/>
                                          </p:val>
                                        </p:tav>
                                        <p:tav tm="100000">
                                          <p:val>
                                            <p:strVal val="#ppt_h"/>
                                          </p:val>
                                        </p:tav>
                                      </p:tavLst>
                                    </p:anim>
                                    <p:animEffect transition="in" filter="fade">
                                      <p:cBhvr>
                                        <p:cTn id="79" dur="500"/>
                                        <p:tgtEl>
                                          <p:spTgt spid="51"/>
                                        </p:tgtEl>
                                      </p:cBhvr>
                                    </p:animEffect>
                                  </p:childTnLst>
                                </p:cTn>
                              </p:par>
                            </p:childTnLst>
                          </p:cTn>
                        </p:par>
                        <p:par>
                          <p:cTn id="80" fill="hold">
                            <p:stCondLst>
                              <p:cond delay="13000"/>
                            </p:stCondLst>
                            <p:childTnLst>
                              <p:par>
                                <p:cTn id="81" presetID="22" presetClass="entr" presetSubtype="1" fill="hold" grpId="0"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up)">
                                      <p:cBhvr>
                                        <p:cTn id="83" dur="1000"/>
                                        <p:tgtEl>
                                          <p:spTgt spid="50"/>
                                        </p:tgtEl>
                                      </p:cBhvr>
                                    </p:animEffect>
                                  </p:childTnLst>
                                </p:cTn>
                              </p:par>
                            </p:childTnLst>
                          </p:cTn>
                        </p:par>
                        <p:par>
                          <p:cTn id="84" fill="hold">
                            <p:stCondLst>
                              <p:cond delay="14000"/>
                            </p:stCondLst>
                            <p:childTnLst>
                              <p:par>
                                <p:cTn id="85" presetID="22" presetClass="entr" presetSubtype="4" fill="hold" grpId="0" nodeType="afterEffect">
                                  <p:stCondLst>
                                    <p:cond delay="0"/>
                                  </p:stCondLst>
                                  <p:childTnLst>
                                    <p:set>
                                      <p:cBhvr>
                                        <p:cTn id="86" dur="1" fill="hold">
                                          <p:stCondLst>
                                            <p:cond delay="0"/>
                                          </p:stCondLst>
                                        </p:cTn>
                                        <p:tgtEl>
                                          <p:spTgt spid="62"/>
                                        </p:tgtEl>
                                        <p:attrNameLst>
                                          <p:attrName>style.visibility</p:attrName>
                                        </p:attrNameLst>
                                      </p:cBhvr>
                                      <p:to>
                                        <p:strVal val="visible"/>
                                      </p:to>
                                    </p:set>
                                    <p:animEffect transition="in" filter="wipe(down)">
                                      <p:cBhvr>
                                        <p:cTn id="87" dur="1000"/>
                                        <p:tgtEl>
                                          <p:spTgt spid="62"/>
                                        </p:tgtEl>
                                      </p:cBhvr>
                                    </p:animEffect>
                                  </p:childTnLst>
                                </p:cTn>
                              </p:par>
                            </p:childTnLst>
                          </p:cTn>
                        </p:par>
                        <p:par>
                          <p:cTn id="88" fill="hold">
                            <p:stCondLst>
                              <p:cond delay="15000"/>
                            </p:stCondLst>
                            <p:childTnLst>
                              <p:par>
                                <p:cTn id="89" presetID="47" presetClass="entr" presetSubtype="0" fill="hold" grpId="0" nodeType="afterEffect">
                                  <p:stCondLst>
                                    <p:cond delay="0"/>
                                  </p:stCondLst>
                                  <p:childTnLst>
                                    <p:set>
                                      <p:cBhvr>
                                        <p:cTn id="90" dur="1" fill="hold">
                                          <p:stCondLst>
                                            <p:cond delay="0"/>
                                          </p:stCondLst>
                                        </p:cTn>
                                        <p:tgtEl>
                                          <p:spTgt spid="63"/>
                                        </p:tgtEl>
                                        <p:attrNameLst>
                                          <p:attrName>style.visibility</p:attrName>
                                        </p:attrNameLst>
                                      </p:cBhvr>
                                      <p:to>
                                        <p:strVal val="visible"/>
                                      </p:to>
                                    </p:set>
                                    <p:animEffect transition="in" filter="fade">
                                      <p:cBhvr>
                                        <p:cTn id="91" dur="1000"/>
                                        <p:tgtEl>
                                          <p:spTgt spid="63"/>
                                        </p:tgtEl>
                                      </p:cBhvr>
                                    </p:animEffect>
                                    <p:anim calcmode="lin" valueType="num">
                                      <p:cBhvr>
                                        <p:cTn id="92" dur="1000" fill="hold"/>
                                        <p:tgtEl>
                                          <p:spTgt spid="63"/>
                                        </p:tgtEl>
                                        <p:attrNameLst>
                                          <p:attrName>ppt_x</p:attrName>
                                        </p:attrNameLst>
                                      </p:cBhvr>
                                      <p:tavLst>
                                        <p:tav tm="0">
                                          <p:val>
                                            <p:strVal val="#ppt_x"/>
                                          </p:val>
                                        </p:tav>
                                        <p:tav tm="100000">
                                          <p:val>
                                            <p:strVal val="#ppt_x"/>
                                          </p:val>
                                        </p:tav>
                                      </p:tavLst>
                                    </p:anim>
                                    <p:anim calcmode="lin" valueType="num">
                                      <p:cBhvr>
                                        <p:cTn id="93" dur="1000" fill="hold"/>
                                        <p:tgtEl>
                                          <p:spTgt spid="63"/>
                                        </p:tgtEl>
                                        <p:attrNameLst>
                                          <p:attrName>ppt_y</p:attrName>
                                        </p:attrNameLst>
                                      </p:cBhvr>
                                      <p:tavLst>
                                        <p:tav tm="0">
                                          <p:val>
                                            <p:strVal val="#ppt_y-.1"/>
                                          </p:val>
                                        </p:tav>
                                        <p:tav tm="100000">
                                          <p:val>
                                            <p:strVal val="#ppt_y"/>
                                          </p:val>
                                        </p:tav>
                                      </p:tavLst>
                                    </p:anim>
                                  </p:childTnLst>
                                </p:cTn>
                              </p:par>
                            </p:childTnLst>
                          </p:cTn>
                        </p:par>
                        <p:par>
                          <p:cTn id="94" fill="hold">
                            <p:stCondLst>
                              <p:cond delay="16000"/>
                            </p:stCondLst>
                            <p:childTnLst>
                              <p:par>
                                <p:cTn id="95" presetID="53" presetClass="entr" presetSubtype="16" fill="hold" nodeType="afterEffect">
                                  <p:stCondLst>
                                    <p:cond delay="0"/>
                                  </p:stCondLst>
                                  <p:childTnLst>
                                    <p:set>
                                      <p:cBhvr>
                                        <p:cTn id="96" dur="1" fill="hold">
                                          <p:stCondLst>
                                            <p:cond delay="0"/>
                                          </p:stCondLst>
                                        </p:cTn>
                                        <p:tgtEl>
                                          <p:spTgt spid="65"/>
                                        </p:tgtEl>
                                        <p:attrNameLst>
                                          <p:attrName>style.visibility</p:attrName>
                                        </p:attrNameLst>
                                      </p:cBhvr>
                                      <p:to>
                                        <p:strVal val="visible"/>
                                      </p:to>
                                    </p:set>
                                    <p:anim calcmode="lin" valueType="num">
                                      <p:cBhvr>
                                        <p:cTn id="97" dur="500" fill="hold"/>
                                        <p:tgtEl>
                                          <p:spTgt spid="65"/>
                                        </p:tgtEl>
                                        <p:attrNameLst>
                                          <p:attrName>ppt_w</p:attrName>
                                        </p:attrNameLst>
                                      </p:cBhvr>
                                      <p:tavLst>
                                        <p:tav tm="0">
                                          <p:val>
                                            <p:fltVal val="0"/>
                                          </p:val>
                                        </p:tav>
                                        <p:tav tm="100000">
                                          <p:val>
                                            <p:strVal val="#ppt_w"/>
                                          </p:val>
                                        </p:tav>
                                      </p:tavLst>
                                    </p:anim>
                                    <p:anim calcmode="lin" valueType="num">
                                      <p:cBhvr>
                                        <p:cTn id="98" dur="500" fill="hold"/>
                                        <p:tgtEl>
                                          <p:spTgt spid="65"/>
                                        </p:tgtEl>
                                        <p:attrNameLst>
                                          <p:attrName>ppt_h</p:attrName>
                                        </p:attrNameLst>
                                      </p:cBhvr>
                                      <p:tavLst>
                                        <p:tav tm="0">
                                          <p:val>
                                            <p:fltVal val="0"/>
                                          </p:val>
                                        </p:tav>
                                        <p:tav tm="100000">
                                          <p:val>
                                            <p:strVal val="#ppt_h"/>
                                          </p:val>
                                        </p:tav>
                                      </p:tavLst>
                                    </p:anim>
                                    <p:animEffect transition="in" filter="fade">
                                      <p:cBhvr>
                                        <p:cTn id="99" dur="500"/>
                                        <p:tgtEl>
                                          <p:spTgt spid="65"/>
                                        </p:tgtEl>
                                      </p:cBhvr>
                                    </p:animEffect>
                                  </p:childTnLst>
                                </p:cTn>
                              </p:par>
                            </p:childTnLst>
                          </p:cTn>
                        </p:par>
                        <p:par>
                          <p:cTn id="100" fill="hold">
                            <p:stCondLst>
                              <p:cond delay="16500"/>
                            </p:stCondLst>
                            <p:childTnLst>
                              <p:par>
                                <p:cTn id="101" presetID="22" presetClass="entr" presetSubtype="1" fill="hold" grpId="0" nodeType="afterEffect">
                                  <p:stCondLst>
                                    <p:cond delay="0"/>
                                  </p:stCondLst>
                                  <p:childTnLst>
                                    <p:set>
                                      <p:cBhvr>
                                        <p:cTn id="102" dur="1" fill="hold">
                                          <p:stCondLst>
                                            <p:cond delay="0"/>
                                          </p:stCondLst>
                                        </p:cTn>
                                        <p:tgtEl>
                                          <p:spTgt spid="64"/>
                                        </p:tgtEl>
                                        <p:attrNameLst>
                                          <p:attrName>style.visibility</p:attrName>
                                        </p:attrNameLst>
                                      </p:cBhvr>
                                      <p:to>
                                        <p:strVal val="visible"/>
                                      </p:to>
                                    </p:set>
                                    <p:animEffect transition="in" filter="wipe(up)">
                                      <p:cBhvr>
                                        <p:cTn id="103"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20" grpId="0" animBg="1"/>
      <p:bldP spid="21" grpId="0" animBg="1"/>
      <p:bldP spid="22" grpId="0"/>
      <p:bldP spid="34" grpId="0" animBg="1"/>
      <p:bldP spid="35" grpId="0" animBg="1"/>
      <p:bldP spid="36" grpId="0"/>
      <p:bldP spid="48" grpId="0" animBg="1"/>
      <p:bldP spid="49" grpId="0" animBg="1"/>
      <p:bldP spid="50" grpId="0"/>
      <p:bldP spid="62" grpId="0" animBg="1"/>
      <p:bldP spid="63" grpId="0" animBg="1"/>
      <p:bldP spid="6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858750" cy="7232650"/>
          </a:xfrm>
          <a:prstGeom prst="rect">
            <a:avLst/>
          </a:prstGeom>
          <a:blipFill dpi="0" rotWithShape="1">
            <a:blip r:embed="rId3">
              <a:extLst>
                <a:ext uri="{BEBA8EAE-BF5A-486C-A8C5-ECC9F3942E4B}">
                  <a14:imgProps xmlns:a14="http://schemas.microsoft.com/office/drawing/2010/main">
                    <a14:imgLayer r:embed="rId4">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t="-56529" b="-351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59"/>
          <p:cNvSpPr>
            <a:spLocks noChangeArrowheads="1"/>
          </p:cNvSpPr>
          <p:nvPr/>
        </p:nvSpPr>
        <p:spPr bwMode="auto">
          <a:xfrm>
            <a:off x="2438401" y="1604006"/>
            <a:ext cx="7981950" cy="1015663"/>
          </a:xfrm>
          <a:prstGeom prst="rect">
            <a:avLst/>
          </a:prstGeom>
          <a:noFill/>
          <a:ln>
            <a:noFill/>
          </a:ln>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6600" b="1">
                <a:solidFill>
                  <a:schemeClr val="accent1">
                    <a:lumMod val="75000"/>
                  </a:schemeClr>
                </a:solidFill>
                <a:cs typeface="Arial" panose="020B0604020202020204" pitchFamily="34" charset="0"/>
              </a:rPr>
              <a:t>感谢聆听，批评指导</a:t>
            </a:r>
            <a:endParaRPr lang="zh-CN" altLang="en-US" sz="7200" b="1" dirty="0">
              <a:solidFill>
                <a:schemeClr val="accent1">
                  <a:lumMod val="75000"/>
                </a:schemeClr>
              </a:solidFill>
              <a:cs typeface="Arial" panose="020B0604020202020204" pitchFamily="34" charset="0"/>
            </a:endParaRPr>
          </a:p>
        </p:txBody>
      </p:sp>
      <p:sp>
        <p:nvSpPr>
          <p:cNvPr id="8" name="矩形 259"/>
          <p:cNvSpPr>
            <a:spLocks noChangeArrowheads="1"/>
          </p:cNvSpPr>
          <p:nvPr/>
        </p:nvSpPr>
        <p:spPr bwMode="auto">
          <a:xfrm>
            <a:off x="2818247" y="2620843"/>
            <a:ext cx="7222256" cy="307777"/>
          </a:xfrm>
          <a:prstGeom prst="rect">
            <a:avLst/>
          </a:prstGeom>
          <a:noFill/>
          <a:ln>
            <a:noFill/>
          </a:ln>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000" smtClean="0">
                <a:solidFill>
                  <a:schemeClr val="accent1">
                    <a:lumMod val="75000"/>
                  </a:schemeClr>
                </a:solidFill>
                <a:cs typeface="Arial" panose="020B0604020202020204" pitchFamily="34" charset="0"/>
              </a:rPr>
              <a:t>GRADUATION THESIS REPLY DESIGN PPT</a:t>
            </a:r>
            <a:endParaRPr lang="zh-CN" altLang="en-US" sz="2000" dirty="0">
              <a:solidFill>
                <a:schemeClr val="accent1">
                  <a:lumMod val="75000"/>
                </a:schemeClr>
              </a:solidFill>
              <a:cs typeface="Arial" panose="020B0604020202020204" pitchFamily="34" charset="0"/>
            </a:endParaRPr>
          </a:p>
        </p:txBody>
      </p:sp>
      <p:sp>
        <p:nvSpPr>
          <p:cNvPr id="6" name="矩形 259"/>
          <p:cNvSpPr>
            <a:spLocks noChangeArrowheads="1"/>
          </p:cNvSpPr>
          <p:nvPr/>
        </p:nvSpPr>
        <p:spPr bwMode="auto">
          <a:xfrm>
            <a:off x="2684236" y="3262638"/>
            <a:ext cx="7490278" cy="369332"/>
          </a:xfrm>
          <a:prstGeom prst="rect">
            <a:avLst/>
          </a:prstGeom>
          <a:noFill/>
          <a:ln>
            <a:noFill/>
          </a:ln>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a:buNone/>
            </a:pPr>
            <a:r>
              <a:rPr lang="en-US" altLang="zh-CN" sz="800">
                <a:solidFill>
                  <a:schemeClr val="accent1">
                    <a:lumMod val="75000"/>
                  </a:schemeClr>
                </a:solidFill>
                <a:cs typeface="Arial" panose="020B0604020202020204" pitchFamily="34" charset="0"/>
              </a:rPr>
              <a:t>Please replace the text, modify the text, you can also copy your content directly to this. Please replace the text, modify the text, you can also copy your content directly to this</a:t>
            </a:r>
            <a:r>
              <a:rPr lang="en-US" altLang="zh-CN" sz="800" smtClean="0">
                <a:solidFill>
                  <a:schemeClr val="accent1">
                    <a:lumMod val="75000"/>
                  </a:schemeClr>
                </a:solidFill>
                <a:cs typeface="Arial" panose="020B0604020202020204" pitchFamily="34" charset="0"/>
              </a:rPr>
              <a:t>.</a:t>
            </a:r>
            <a:r>
              <a:rPr lang="en-US" altLang="zh-CN" sz="800">
                <a:solidFill>
                  <a:schemeClr val="accent1">
                    <a:lumMod val="75000"/>
                  </a:schemeClr>
                </a:solidFill>
                <a:cs typeface="Arial" panose="020B0604020202020204" pitchFamily="34" charset="0"/>
              </a:rPr>
              <a:t> Please replace the text, modify the text, you can also copy your content directly to this. Please replace the text, modify the text, you can also copy your content directly to this</a:t>
            </a:r>
            <a:r>
              <a:rPr lang="en-US" altLang="zh-CN" sz="800" smtClean="0">
                <a:solidFill>
                  <a:schemeClr val="accent1">
                    <a:lumMod val="75000"/>
                  </a:schemeClr>
                </a:solidFill>
                <a:cs typeface="Arial" panose="020B0604020202020204" pitchFamily="34" charset="0"/>
              </a:rPr>
              <a:t>.</a:t>
            </a:r>
            <a:endParaRPr lang="zh-CN" altLang="en-US" sz="800">
              <a:solidFill>
                <a:schemeClr val="accent1">
                  <a:lumMod val="75000"/>
                </a:schemeClr>
              </a:solidFill>
              <a:cs typeface="Arial" panose="020B0604020202020204" pitchFamily="34" charset="0"/>
            </a:endParaRPr>
          </a:p>
        </p:txBody>
      </p:sp>
    </p:spTree>
    <p:extLst>
      <p:ext uri="{BB962C8B-B14F-4D97-AF65-F5344CB8AC3E}">
        <p14:creationId xmlns:p14="http://schemas.microsoft.com/office/powerpoint/2010/main" val="25844041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7"/>
                                        </p:tgtEl>
                                        <p:attrNameLst>
                                          <p:attrName>ppt_y</p:attrName>
                                        </p:attrNameLst>
                                      </p:cBhvr>
                                      <p:tavLst>
                                        <p:tav tm="0">
                                          <p:val>
                                            <p:strVal val="#ppt_y"/>
                                          </p:val>
                                        </p:tav>
                                        <p:tav tm="100000">
                                          <p:val>
                                            <p:strVal val="#ppt_y"/>
                                          </p:val>
                                        </p:tav>
                                      </p:tavLst>
                                    </p:anim>
                                    <p:anim calcmode="lin" valueType="num">
                                      <p:cBhvr>
                                        <p:cTn id="15"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7"/>
                                        </p:tgtEl>
                                      </p:cBhvr>
                                    </p:animEffect>
                                  </p:childTnLst>
                                </p:cTn>
                              </p:par>
                            </p:childTnLst>
                          </p:cTn>
                        </p:par>
                        <p:par>
                          <p:cTn id="18" fill="hold">
                            <p:stCondLst>
                              <p:cond delay="1900"/>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7"/>
                                        </p:tgtEl>
                                      </p:cBhvr>
                                    </p:animEffect>
                                    <p:animScale>
                                      <p:cBhvr>
                                        <p:cTn id="21" dur="250" autoRev="1" fill="hold"/>
                                        <p:tgtEl>
                                          <p:spTgt spid="7"/>
                                        </p:tgtEl>
                                      </p:cBhvr>
                                      <p:by x="105000" y="105000"/>
                                    </p:animScale>
                                  </p:childTnLst>
                                </p:cTn>
                              </p:par>
                            </p:childTnLst>
                          </p:cTn>
                        </p:par>
                        <p:par>
                          <p:cTn id="22" fill="hold">
                            <p:stCondLst>
                              <p:cond delay="24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8"/>
                                        </p:tgtEl>
                                        <p:attrNameLst>
                                          <p:attrName>ppt_y</p:attrName>
                                        </p:attrNameLst>
                                      </p:cBhvr>
                                      <p:tavLst>
                                        <p:tav tm="0">
                                          <p:val>
                                            <p:strVal val="#ppt_y"/>
                                          </p:val>
                                        </p:tav>
                                        <p:tav tm="100000">
                                          <p:val>
                                            <p:strVal val="#ppt_y"/>
                                          </p:val>
                                        </p:tav>
                                      </p:tavLst>
                                    </p:anim>
                                    <p:anim calcmode="lin" valueType="num">
                                      <p:cBhvr>
                                        <p:cTn id="2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8"/>
                                        </p:tgtEl>
                                      </p:cBhvr>
                                    </p:animEffect>
                                  </p:childTnLst>
                                </p:cTn>
                              </p:par>
                            </p:childTnLst>
                          </p:cTn>
                        </p:par>
                        <p:par>
                          <p:cTn id="30" fill="hold">
                            <p:stCondLst>
                              <p:cond delay="4350"/>
                            </p:stCondLst>
                            <p:childTnLst>
                              <p:par>
                                <p:cTn id="31" presetID="26" presetClass="emph" presetSubtype="0" fill="hold" grpId="1" nodeType="afterEffect">
                                  <p:stCondLst>
                                    <p:cond delay="0"/>
                                  </p:stCondLst>
                                  <p:iterate type="lt">
                                    <p:tmPct val="0"/>
                                  </p:iterate>
                                  <p:childTnLst>
                                    <p:animEffect transition="out" filter="fade">
                                      <p:cBhvr>
                                        <p:cTn id="32" dur="500" tmFilter="0, 0; .2, .5; .8, .5; 1, 0"/>
                                        <p:tgtEl>
                                          <p:spTgt spid="8"/>
                                        </p:tgtEl>
                                      </p:cBhvr>
                                    </p:animEffect>
                                    <p:animScale>
                                      <p:cBhvr>
                                        <p:cTn id="33" dur="250" autoRev="1" fill="hold"/>
                                        <p:tgtEl>
                                          <p:spTgt spid="8"/>
                                        </p:tgtEl>
                                      </p:cBhvr>
                                      <p:by x="105000" y="105000"/>
                                    </p:animScale>
                                  </p:childTnLst>
                                </p:cTn>
                              </p:par>
                            </p:childTnLst>
                          </p:cTn>
                        </p:par>
                        <p:par>
                          <p:cTn id="34" fill="hold">
                            <p:stCondLst>
                              <p:cond delay="485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6"/>
                                        </p:tgtEl>
                                        <p:attrNameLst>
                                          <p:attrName>ppt_y</p:attrName>
                                        </p:attrNameLst>
                                      </p:cBhvr>
                                      <p:tavLst>
                                        <p:tav tm="0">
                                          <p:val>
                                            <p:strVal val="#ppt_y"/>
                                          </p:val>
                                        </p:tav>
                                        <p:tav tm="100000">
                                          <p:val>
                                            <p:strVal val="#ppt_y"/>
                                          </p:val>
                                        </p:tav>
                                      </p:tavLst>
                                    </p:anim>
                                    <p:anim calcmode="lin" valueType="num">
                                      <p:cBhvr>
                                        <p:cTn id="3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6"/>
                                        </p:tgtEl>
                                      </p:cBhvr>
                                    </p:animEffect>
                                  </p:childTnLst>
                                </p:cTn>
                              </p:par>
                            </p:childTnLst>
                          </p:cTn>
                        </p:par>
                        <p:par>
                          <p:cTn id="42" fill="hold">
                            <p:stCondLst>
                              <p:cond delay="20300"/>
                            </p:stCondLst>
                            <p:childTnLst>
                              <p:par>
                                <p:cTn id="43" presetID="26" presetClass="emph" presetSubtype="0" fill="hold" grpId="1" nodeType="afterEffect">
                                  <p:stCondLst>
                                    <p:cond delay="0"/>
                                  </p:stCondLst>
                                  <p:iterate type="lt">
                                    <p:tmPct val="0"/>
                                  </p:iterate>
                                  <p:childTnLst>
                                    <p:animEffect transition="out" filter="fade">
                                      <p:cBhvr>
                                        <p:cTn id="44" dur="500" tmFilter="0, 0; .2, .5; .8, .5; 1, 0"/>
                                        <p:tgtEl>
                                          <p:spTgt spid="6"/>
                                        </p:tgtEl>
                                      </p:cBhvr>
                                    </p:animEffect>
                                    <p:animScale>
                                      <p:cBhvr>
                                        <p:cTn id="45"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7" grpId="1"/>
      <p:bldP spid="8" grpId="0"/>
      <p:bldP spid="8" grpId="1"/>
      <p:bldP spid="6" grpId="0"/>
      <p:bldP spid="6"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07" y="399"/>
            <a:ext cx="12857339" cy="72318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nvSpPr>
        <p:spPr>
          <a:xfrm>
            <a:off x="3009372" y="2248324"/>
            <a:ext cx="6840009" cy="273600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6297212" y="2938802"/>
            <a:ext cx="3184060" cy="615233"/>
          </a:xfrm>
          <a:prstGeom prst="rect">
            <a:avLst/>
          </a:prstGeom>
        </p:spPr>
        <p:txBody>
          <a:bodyPr wrap="square" lIns="0" tIns="0" rIns="0" bIns="0">
            <a:spAutoFit/>
          </a:bodyPr>
          <a:lstStyle/>
          <a:p>
            <a:r>
              <a:rPr lang="zh-CN" altLang="en-US" sz="3998"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年度工作概述</a:t>
            </a:r>
          </a:p>
        </p:txBody>
      </p:sp>
      <p:sp>
        <p:nvSpPr>
          <p:cNvPr id="11" name="TextBox 11"/>
          <p:cNvSpPr txBox="1"/>
          <p:nvPr/>
        </p:nvSpPr>
        <p:spPr>
          <a:xfrm>
            <a:off x="6239714" y="3777094"/>
            <a:ext cx="1486304" cy="261610"/>
          </a:xfrm>
          <a:prstGeom prst="rect">
            <a:avLst/>
          </a:prstGeom>
          <a:noFill/>
        </p:spPr>
        <p:txBody>
          <a:bodyPr wrap="none" rtlCol="0">
            <a:spAutoFit/>
          </a:bodyPr>
          <a:lstStyle/>
          <a:p>
            <a:pPr marL="171404" lvl="1" indent="-171404">
              <a:buFont typeface="Arial" panose="020B0604020202020204" pitchFamily="34" charset="0"/>
              <a:buChar char="•"/>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7952119" y="3777094"/>
            <a:ext cx="1486304" cy="261610"/>
          </a:xfrm>
          <a:prstGeom prst="rect">
            <a:avLst/>
          </a:prstGeom>
          <a:noFill/>
        </p:spPr>
        <p:txBody>
          <a:bodyPr wrap="none" rtlCol="0">
            <a:spAutoFit/>
          </a:bodyPr>
          <a:lstStyle/>
          <a:p>
            <a:pPr marL="171404" lvl="1" indent="-171404">
              <a:buFont typeface="Arial" panose="020B0604020202020204" pitchFamily="34" charset="0"/>
              <a:buChar char="•"/>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6239714" y="4049895"/>
            <a:ext cx="1486304" cy="261610"/>
          </a:xfrm>
          <a:prstGeom prst="rect">
            <a:avLst/>
          </a:prstGeom>
          <a:noFill/>
        </p:spPr>
        <p:txBody>
          <a:bodyPr wrap="none" rtlCol="0">
            <a:spAutoFit/>
          </a:bodyPr>
          <a:lstStyle/>
          <a:p>
            <a:pPr marL="171404" lvl="1" indent="-171404">
              <a:buFont typeface="Arial" panose="020B0604020202020204" pitchFamily="34" charset="0"/>
              <a:buChar char="•"/>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7952119" y="4049895"/>
            <a:ext cx="1486304" cy="261610"/>
          </a:xfrm>
          <a:prstGeom prst="rect">
            <a:avLst/>
          </a:prstGeom>
          <a:noFill/>
        </p:spPr>
        <p:txBody>
          <a:bodyPr wrap="none" rtlCol="0">
            <a:spAutoFit/>
          </a:bodyPr>
          <a:lstStyle/>
          <a:p>
            <a:pPr marL="171404" lvl="1" indent="-171404">
              <a:buFont typeface="Arial" panose="020B0604020202020204" pitchFamily="34" charset="0"/>
              <a:buChar char="•"/>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259"/>
          <p:cNvSpPr>
            <a:spLocks noChangeArrowheads="1"/>
          </p:cNvSpPr>
          <p:nvPr/>
        </p:nvSpPr>
        <p:spPr bwMode="auto">
          <a:xfrm>
            <a:off x="3121369" y="2189894"/>
            <a:ext cx="2379237" cy="2713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3796" cap="all">
                <a:solidFill>
                  <a:schemeClr val="bg1"/>
                </a:solidFill>
                <a:latin typeface="Arial" panose="020B0604020202020204" pitchFamily="34" charset="0"/>
                <a:cs typeface="Arial" panose="020B0604020202020204" pitchFamily="34" charset="0"/>
                <a:sym typeface="Arial" panose="020B0604020202020204" pitchFamily="34" charset="0"/>
              </a:rPr>
              <a:t>01</a:t>
            </a:r>
          </a:p>
          <a:p>
            <a:pPr algn="ctr">
              <a:buNone/>
            </a:pPr>
            <a:r>
              <a:rPr lang="en-US" altLang="zh-CN" cap="all">
                <a:solidFill>
                  <a:schemeClr val="bg1"/>
                </a:solidFill>
                <a:latin typeface="Arial" panose="020B0604020202020204" pitchFamily="34" charset="0"/>
                <a:cs typeface="Arial" panose="020B0604020202020204" pitchFamily="34" charset="0"/>
                <a:sym typeface="Arial" panose="020B0604020202020204" pitchFamily="34" charset="0"/>
              </a:rPr>
              <a:t>chapter</a:t>
            </a:r>
            <a:endParaRPr lang="zh-CN" altLang="en-US" cap="all">
              <a:solidFill>
                <a:schemeClr val="bg1"/>
              </a:solidFill>
              <a:latin typeface="Arial" panose="020B0604020202020204" pitchFamily="34" charset="0"/>
              <a:cs typeface="Arial" panose="020B0604020202020204" pitchFamily="34" charset="0"/>
              <a:sym typeface="Arial" panose="020B0604020202020204" pitchFamily="34" charset="0"/>
            </a:endParaRPr>
          </a:p>
        </p:txBody>
      </p:sp>
      <p:cxnSp>
        <p:nvCxnSpPr>
          <p:cNvPr id="16" name="直接连接符 15"/>
          <p:cNvCxnSpPr/>
          <p:nvPr/>
        </p:nvCxnSpPr>
        <p:spPr>
          <a:xfrm>
            <a:off x="5721212" y="2406172"/>
            <a:ext cx="0" cy="233263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47718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15"/>
                                        </p:tgtEl>
                                        <p:attrNameLst>
                                          <p:attrName>style.visibility</p:attrName>
                                        </p:attrNameLst>
                                      </p:cBhvr>
                                      <p:to>
                                        <p:strVal val="visible"/>
                                      </p:to>
                                    </p:set>
                                    <p:anim by="(-#ppt_w*2)" calcmode="lin" valueType="num">
                                      <p:cBhvr rctx="PPT">
                                        <p:cTn id="17" dur="500" autoRev="1" fill="hold">
                                          <p:stCondLst>
                                            <p:cond delay="0"/>
                                          </p:stCondLst>
                                        </p:cTn>
                                        <p:tgtEl>
                                          <p:spTgt spid="15"/>
                                        </p:tgtEl>
                                        <p:attrNameLst>
                                          <p:attrName>ppt_w</p:attrName>
                                        </p:attrNameLst>
                                      </p:cBhvr>
                                    </p:anim>
                                    <p:anim by="(#ppt_w*0.50)" calcmode="lin" valueType="num">
                                      <p:cBhvr>
                                        <p:cTn id="18" dur="500" decel="50000" autoRev="1" fill="hold">
                                          <p:stCondLst>
                                            <p:cond delay="0"/>
                                          </p:stCondLst>
                                        </p:cTn>
                                        <p:tgtEl>
                                          <p:spTgt spid="15"/>
                                        </p:tgtEl>
                                        <p:attrNameLst>
                                          <p:attrName>ppt_x</p:attrName>
                                        </p:attrNameLst>
                                      </p:cBhvr>
                                    </p:anim>
                                    <p:anim from="(-#ppt_h/2)" to="(#ppt_y)" calcmode="lin" valueType="num">
                                      <p:cBhvr>
                                        <p:cTn id="19" dur="1000" fill="hold">
                                          <p:stCondLst>
                                            <p:cond delay="0"/>
                                          </p:stCondLst>
                                        </p:cTn>
                                        <p:tgtEl>
                                          <p:spTgt spid="15"/>
                                        </p:tgtEl>
                                        <p:attrNameLst>
                                          <p:attrName>ppt_y</p:attrName>
                                        </p:attrNameLst>
                                      </p:cBhvr>
                                    </p:anim>
                                    <p:animRot by="21600000">
                                      <p:cBhvr>
                                        <p:cTn id="20" dur="1000" fill="hold">
                                          <p:stCondLst>
                                            <p:cond delay="0"/>
                                          </p:stCondLst>
                                        </p:cTn>
                                        <p:tgtEl>
                                          <p:spTgt spid="15"/>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16" presetClass="entr" presetSubtype="42"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outHorizontal)">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23" presetClass="entr" presetSubtype="32"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strVal val="4*#ppt_w"/>
                                          </p:val>
                                        </p:tav>
                                        <p:tav tm="100000">
                                          <p:val>
                                            <p:strVal val="#ppt_w"/>
                                          </p:val>
                                        </p:tav>
                                      </p:tavLst>
                                    </p:anim>
                                    <p:anim calcmode="lin" valueType="num">
                                      <p:cBhvr>
                                        <p:cTn id="31" dur="500" fill="hold"/>
                                        <p:tgtEl>
                                          <p:spTgt spid="10"/>
                                        </p:tgtEl>
                                        <p:attrNameLst>
                                          <p:attrName>ppt_h</p:attrName>
                                        </p:attrNameLst>
                                      </p:cBhvr>
                                      <p:tavLst>
                                        <p:tav tm="0">
                                          <p:val>
                                            <p:strVal val="4*#ppt_h"/>
                                          </p:val>
                                        </p:tav>
                                        <p:tav tm="100000">
                                          <p:val>
                                            <p:strVal val="#ppt_h"/>
                                          </p:val>
                                        </p:tav>
                                      </p:tavLst>
                                    </p:anim>
                                  </p:childTnLst>
                                </p:cTn>
                              </p:par>
                            </p:childTnLst>
                          </p:cTn>
                        </p:par>
                        <p:par>
                          <p:cTn id="32" fill="hold">
                            <p:stCondLst>
                              <p:cond delay="500"/>
                            </p:stCondLst>
                            <p:childTnLst>
                              <p:par>
                                <p:cTn id="33" presetID="1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p:tgtEl>
                                          <p:spTgt spid="11"/>
                                        </p:tgtEl>
                                        <p:attrNameLst>
                                          <p:attrName>ppt_x</p:attrName>
                                        </p:attrNameLst>
                                      </p:cBhvr>
                                      <p:tavLst>
                                        <p:tav tm="0">
                                          <p:val>
                                            <p:strVal val="#ppt_x-#ppt_w*1.125000"/>
                                          </p:val>
                                        </p:tav>
                                        <p:tav tm="100000">
                                          <p:val>
                                            <p:strVal val="#ppt_x"/>
                                          </p:val>
                                        </p:tav>
                                      </p:tavLst>
                                    </p:anim>
                                    <p:animEffect transition="in" filter="wipe(right)">
                                      <p:cBhvr>
                                        <p:cTn id="36" dur="500"/>
                                        <p:tgtEl>
                                          <p:spTgt spid="11"/>
                                        </p:tgtEl>
                                      </p:cBhvr>
                                    </p:animEffect>
                                  </p:childTnLst>
                                </p:cTn>
                              </p:par>
                            </p:childTnLst>
                          </p:cTn>
                        </p:par>
                        <p:par>
                          <p:cTn id="37" fill="hold">
                            <p:stCondLst>
                              <p:cond delay="1000"/>
                            </p:stCondLst>
                            <p:childTnLst>
                              <p:par>
                                <p:cTn id="38" presetID="12" presetClass="entr" presetSubtype="8"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p:tgtEl>
                                          <p:spTgt spid="12"/>
                                        </p:tgtEl>
                                        <p:attrNameLst>
                                          <p:attrName>ppt_x</p:attrName>
                                        </p:attrNameLst>
                                      </p:cBhvr>
                                      <p:tavLst>
                                        <p:tav tm="0">
                                          <p:val>
                                            <p:strVal val="#ppt_x-#ppt_w*1.125000"/>
                                          </p:val>
                                        </p:tav>
                                        <p:tav tm="100000">
                                          <p:val>
                                            <p:strVal val="#ppt_x"/>
                                          </p:val>
                                        </p:tav>
                                      </p:tavLst>
                                    </p:anim>
                                    <p:animEffect transition="in" filter="wipe(right)">
                                      <p:cBhvr>
                                        <p:cTn id="41" dur="500"/>
                                        <p:tgtEl>
                                          <p:spTgt spid="12"/>
                                        </p:tgtEl>
                                      </p:cBhvr>
                                    </p:animEffect>
                                  </p:childTnLst>
                                </p:cTn>
                              </p:par>
                            </p:childTnLst>
                          </p:cTn>
                        </p:par>
                        <p:par>
                          <p:cTn id="42" fill="hold">
                            <p:stCondLst>
                              <p:cond delay="1500"/>
                            </p:stCondLst>
                            <p:childTnLst>
                              <p:par>
                                <p:cTn id="43" presetID="12" presetClass="entr" presetSubtype="8"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p:tgtEl>
                                          <p:spTgt spid="13"/>
                                        </p:tgtEl>
                                        <p:attrNameLst>
                                          <p:attrName>ppt_x</p:attrName>
                                        </p:attrNameLst>
                                      </p:cBhvr>
                                      <p:tavLst>
                                        <p:tav tm="0">
                                          <p:val>
                                            <p:strVal val="#ppt_x-#ppt_w*1.125000"/>
                                          </p:val>
                                        </p:tav>
                                        <p:tav tm="100000">
                                          <p:val>
                                            <p:strVal val="#ppt_x"/>
                                          </p:val>
                                        </p:tav>
                                      </p:tavLst>
                                    </p:anim>
                                    <p:animEffect transition="in" filter="wipe(right)">
                                      <p:cBhvr>
                                        <p:cTn id="46" dur="500"/>
                                        <p:tgtEl>
                                          <p:spTgt spid="13"/>
                                        </p:tgtEl>
                                      </p:cBhvr>
                                    </p:animEffect>
                                  </p:childTnLst>
                                </p:cTn>
                              </p:par>
                            </p:childTnLst>
                          </p:cTn>
                        </p:par>
                        <p:par>
                          <p:cTn id="47" fill="hold">
                            <p:stCondLst>
                              <p:cond delay="2000"/>
                            </p:stCondLst>
                            <p:childTnLst>
                              <p:par>
                                <p:cTn id="48" presetID="1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p:tgtEl>
                                          <p:spTgt spid="14"/>
                                        </p:tgtEl>
                                        <p:attrNameLst>
                                          <p:attrName>ppt_x</p:attrName>
                                        </p:attrNameLst>
                                      </p:cBhvr>
                                      <p:tavLst>
                                        <p:tav tm="0">
                                          <p:val>
                                            <p:strVal val="#ppt_x-#ppt_w*1.125000"/>
                                          </p:val>
                                        </p:tav>
                                        <p:tav tm="100000">
                                          <p:val>
                                            <p:strVal val="#ppt_x"/>
                                          </p:val>
                                        </p:tav>
                                      </p:tavLst>
                                    </p:anim>
                                    <p:animEffect transition="in" filter="wipe(right)">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p:bldP spid="11" grpId="0"/>
      <p:bldP spid="12" grpId="0"/>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51856" y="6579169"/>
            <a:ext cx="548358" cy="287130"/>
          </a:xfrm>
          <a:prstGeom prst="rect">
            <a:avLst/>
          </a:prstGeom>
          <a:noFill/>
        </p:spPr>
        <p:txBody>
          <a:bodyPr wrap="square" rtlCol="0">
            <a:spAutoFit/>
          </a:bodyPr>
          <a:lstStyle/>
          <a:p>
            <a:fld id="{F3C5028F-8D3B-45CC-A1ED-22F09E87F5E5}" type="slidenum">
              <a:rPr lang="id-ID" sz="1266">
                <a:solidFill>
                  <a:schemeClr val="bg1"/>
                </a:solidFill>
              </a:rPr>
              <a:t>4</a:t>
            </a:fld>
            <a:endParaRPr lang="id-ID" sz="1266" dirty="0">
              <a:solidFill>
                <a:schemeClr val="bg1"/>
              </a:solidFill>
            </a:endParaRPr>
          </a:p>
        </p:txBody>
      </p:sp>
      <p:sp>
        <p:nvSpPr>
          <p:cNvPr id="7" name="Freeform 5"/>
          <p:cNvSpPr>
            <a:spLocks noEditPoints="1"/>
          </p:cNvSpPr>
          <p:nvPr/>
        </p:nvSpPr>
        <p:spPr bwMode="auto">
          <a:xfrm>
            <a:off x="2545175" y="4934623"/>
            <a:ext cx="2159750" cy="2312420"/>
          </a:xfrm>
          <a:custGeom>
            <a:avLst/>
            <a:gdLst>
              <a:gd name="T0" fmla="*/ 405 w 749"/>
              <a:gd name="T1" fmla="*/ 70 h 862"/>
              <a:gd name="T2" fmla="*/ 438 w 749"/>
              <a:gd name="T3" fmla="*/ 96 h 862"/>
              <a:gd name="T4" fmla="*/ 581 w 749"/>
              <a:gd name="T5" fmla="*/ 309 h 862"/>
              <a:gd name="T6" fmla="*/ 593 w 749"/>
              <a:gd name="T7" fmla="*/ 345 h 862"/>
              <a:gd name="T8" fmla="*/ 571 w 749"/>
              <a:gd name="T9" fmla="*/ 447 h 862"/>
              <a:gd name="T10" fmla="*/ 479 w 749"/>
              <a:gd name="T11" fmla="*/ 554 h 862"/>
              <a:gd name="T12" fmla="*/ 746 w 749"/>
              <a:gd name="T13" fmla="*/ 788 h 862"/>
              <a:gd name="T14" fmla="*/ 374 w 749"/>
              <a:gd name="T15" fmla="*/ 862 h 862"/>
              <a:gd name="T16" fmla="*/ 376 w 749"/>
              <a:gd name="T17" fmla="*/ 811 h 862"/>
              <a:gd name="T18" fmla="*/ 457 w 749"/>
              <a:gd name="T19" fmla="*/ 570 h 862"/>
              <a:gd name="T20" fmla="*/ 374 w 749"/>
              <a:gd name="T21" fmla="*/ 593 h 862"/>
              <a:gd name="T22" fmla="*/ 374 w 749"/>
              <a:gd name="T23" fmla="*/ 568 h 862"/>
              <a:gd name="T24" fmla="*/ 567 w 749"/>
              <a:gd name="T25" fmla="*/ 330 h 862"/>
              <a:gd name="T26" fmla="*/ 526 w 749"/>
              <a:gd name="T27" fmla="*/ 378 h 862"/>
              <a:gd name="T28" fmla="*/ 519 w 749"/>
              <a:gd name="T29" fmla="*/ 304 h 862"/>
              <a:gd name="T30" fmla="*/ 501 w 749"/>
              <a:gd name="T31" fmla="*/ 224 h 862"/>
              <a:gd name="T32" fmla="*/ 444 w 749"/>
              <a:gd name="T33" fmla="*/ 204 h 862"/>
              <a:gd name="T34" fmla="*/ 374 w 749"/>
              <a:gd name="T35" fmla="*/ 213 h 862"/>
              <a:gd name="T36" fmla="*/ 28 w 749"/>
              <a:gd name="T37" fmla="*/ 862 h 862"/>
              <a:gd name="T38" fmla="*/ 213 w 749"/>
              <a:gd name="T39" fmla="*/ 630 h 862"/>
              <a:gd name="T40" fmla="*/ 207 w 749"/>
              <a:gd name="T41" fmla="*/ 470 h 862"/>
              <a:gd name="T42" fmla="*/ 157 w 749"/>
              <a:gd name="T43" fmla="*/ 399 h 862"/>
              <a:gd name="T44" fmla="*/ 167 w 749"/>
              <a:gd name="T45" fmla="*/ 310 h 862"/>
              <a:gd name="T46" fmla="*/ 254 w 749"/>
              <a:gd name="T47" fmla="*/ 131 h 862"/>
              <a:gd name="T48" fmla="*/ 374 w 749"/>
              <a:gd name="T49" fmla="*/ 1 h 862"/>
              <a:gd name="T50" fmla="*/ 313 w 749"/>
              <a:gd name="T51" fmla="*/ 204 h 862"/>
              <a:gd name="T52" fmla="*/ 230 w 749"/>
              <a:gd name="T53" fmla="*/ 308 h 862"/>
              <a:gd name="T54" fmla="*/ 223 w 749"/>
              <a:gd name="T55" fmla="*/ 378 h 862"/>
              <a:gd name="T56" fmla="*/ 182 w 749"/>
              <a:gd name="T57" fmla="*/ 328 h 862"/>
              <a:gd name="T58" fmla="*/ 374 w 749"/>
              <a:gd name="T59" fmla="*/ 568 h 862"/>
              <a:gd name="T60" fmla="*/ 294 w 749"/>
              <a:gd name="T61" fmla="*/ 571 h 862"/>
              <a:gd name="T62" fmla="*/ 374 w 749"/>
              <a:gd name="T63" fmla="*/ 810 h 862"/>
              <a:gd name="T64" fmla="*/ 28 w 749"/>
              <a:gd name="T65" fmla="*/ 862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9" h="862">
                <a:moveTo>
                  <a:pt x="374" y="1"/>
                </a:moveTo>
                <a:cubicBezTo>
                  <a:pt x="391" y="8"/>
                  <a:pt x="409" y="37"/>
                  <a:pt x="405" y="70"/>
                </a:cubicBezTo>
                <a:cubicBezTo>
                  <a:pt x="420" y="59"/>
                  <a:pt x="428" y="41"/>
                  <a:pt x="426" y="12"/>
                </a:cubicBezTo>
                <a:cubicBezTo>
                  <a:pt x="442" y="18"/>
                  <a:pt x="456" y="60"/>
                  <a:pt x="438" y="96"/>
                </a:cubicBezTo>
                <a:cubicBezTo>
                  <a:pt x="469" y="109"/>
                  <a:pt x="497" y="131"/>
                  <a:pt x="517" y="155"/>
                </a:cubicBezTo>
                <a:cubicBezTo>
                  <a:pt x="550" y="193"/>
                  <a:pt x="575" y="249"/>
                  <a:pt x="581" y="309"/>
                </a:cubicBezTo>
                <a:cubicBezTo>
                  <a:pt x="581" y="309"/>
                  <a:pt x="581" y="309"/>
                  <a:pt x="581" y="309"/>
                </a:cubicBezTo>
                <a:cubicBezTo>
                  <a:pt x="587" y="319"/>
                  <a:pt x="591" y="332"/>
                  <a:pt x="593" y="345"/>
                </a:cubicBezTo>
                <a:cubicBezTo>
                  <a:pt x="596" y="362"/>
                  <a:pt x="595" y="381"/>
                  <a:pt x="591" y="399"/>
                </a:cubicBezTo>
                <a:cubicBezTo>
                  <a:pt x="588" y="417"/>
                  <a:pt x="581" y="434"/>
                  <a:pt x="571" y="447"/>
                </a:cubicBezTo>
                <a:cubicBezTo>
                  <a:pt x="563" y="458"/>
                  <a:pt x="553" y="466"/>
                  <a:pt x="542" y="470"/>
                </a:cubicBezTo>
                <a:cubicBezTo>
                  <a:pt x="526" y="503"/>
                  <a:pt x="505" y="532"/>
                  <a:pt x="479" y="554"/>
                </a:cubicBezTo>
                <a:cubicBezTo>
                  <a:pt x="483" y="586"/>
                  <a:pt x="497" y="613"/>
                  <a:pt x="536" y="630"/>
                </a:cubicBezTo>
                <a:cubicBezTo>
                  <a:pt x="624" y="667"/>
                  <a:pt x="749" y="677"/>
                  <a:pt x="746" y="788"/>
                </a:cubicBezTo>
                <a:cubicBezTo>
                  <a:pt x="746" y="812"/>
                  <a:pt x="736" y="837"/>
                  <a:pt x="721" y="862"/>
                </a:cubicBezTo>
                <a:cubicBezTo>
                  <a:pt x="374" y="862"/>
                  <a:pt x="374" y="862"/>
                  <a:pt x="374" y="862"/>
                </a:cubicBezTo>
                <a:cubicBezTo>
                  <a:pt x="374" y="810"/>
                  <a:pt x="374" y="810"/>
                  <a:pt x="374" y="810"/>
                </a:cubicBezTo>
                <a:cubicBezTo>
                  <a:pt x="376" y="811"/>
                  <a:pt x="376" y="811"/>
                  <a:pt x="376" y="811"/>
                </a:cubicBezTo>
                <a:cubicBezTo>
                  <a:pt x="435" y="786"/>
                  <a:pt x="508" y="743"/>
                  <a:pt x="518" y="651"/>
                </a:cubicBezTo>
                <a:cubicBezTo>
                  <a:pt x="485" y="639"/>
                  <a:pt x="467" y="607"/>
                  <a:pt x="457" y="570"/>
                </a:cubicBezTo>
                <a:cubicBezTo>
                  <a:pt x="433" y="584"/>
                  <a:pt x="405" y="593"/>
                  <a:pt x="374" y="593"/>
                </a:cubicBezTo>
                <a:cubicBezTo>
                  <a:pt x="374" y="593"/>
                  <a:pt x="374" y="593"/>
                  <a:pt x="374" y="593"/>
                </a:cubicBezTo>
                <a:cubicBezTo>
                  <a:pt x="374" y="568"/>
                  <a:pt x="374" y="568"/>
                  <a:pt x="374" y="568"/>
                </a:cubicBezTo>
                <a:cubicBezTo>
                  <a:pt x="374" y="568"/>
                  <a:pt x="374" y="568"/>
                  <a:pt x="374" y="568"/>
                </a:cubicBezTo>
                <a:cubicBezTo>
                  <a:pt x="446" y="568"/>
                  <a:pt x="497" y="518"/>
                  <a:pt x="526" y="452"/>
                </a:cubicBezTo>
                <a:cubicBezTo>
                  <a:pt x="565" y="445"/>
                  <a:pt x="584" y="375"/>
                  <a:pt x="567" y="330"/>
                </a:cubicBezTo>
                <a:cubicBezTo>
                  <a:pt x="557" y="303"/>
                  <a:pt x="543" y="305"/>
                  <a:pt x="534" y="330"/>
                </a:cubicBezTo>
                <a:cubicBezTo>
                  <a:pt x="527" y="349"/>
                  <a:pt x="526" y="373"/>
                  <a:pt x="526" y="378"/>
                </a:cubicBezTo>
                <a:cubicBezTo>
                  <a:pt x="526" y="407"/>
                  <a:pt x="494" y="417"/>
                  <a:pt x="501" y="397"/>
                </a:cubicBezTo>
                <a:cubicBezTo>
                  <a:pt x="508" y="376"/>
                  <a:pt x="518" y="344"/>
                  <a:pt x="519" y="304"/>
                </a:cubicBezTo>
                <a:cubicBezTo>
                  <a:pt x="519" y="302"/>
                  <a:pt x="519" y="301"/>
                  <a:pt x="519" y="300"/>
                </a:cubicBezTo>
                <a:cubicBezTo>
                  <a:pt x="517" y="274"/>
                  <a:pt x="511" y="249"/>
                  <a:pt x="501" y="224"/>
                </a:cubicBezTo>
                <a:cubicBezTo>
                  <a:pt x="500" y="223"/>
                  <a:pt x="500" y="223"/>
                  <a:pt x="500" y="223"/>
                </a:cubicBezTo>
                <a:cubicBezTo>
                  <a:pt x="487" y="204"/>
                  <a:pt x="478" y="195"/>
                  <a:pt x="444" y="204"/>
                </a:cubicBezTo>
                <a:cubicBezTo>
                  <a:pt x="426" y="210"/>
                  <a:pt x="403" y="213"/>
                  <a:pt x="378" y="213"/>
                </a:cubicBezTo>
                <a:cubicBezTo>
                  <a:pt x="377" y="213"/>
                  <a:pt x="376" y="213"/>
                  <a:pt x="374" y="213"/>
                </a:cubicBezTo>
                <a:lnTo>
                  <a:pt x="374" y="1"/>
                </a:lnTo>
                <a:close/>
                <a:moveTo>
                  <a:pt x="28" y="862"/>
                </a:moveTo>
                <a:cubicBezTo>
                  <a:pt x="13" y="837"/>
                  <a:pt x="3" y="812"/>
                  <a:pt x="3" y="788"/>
                </a:cubicBezTo>
                <a:cubicBezTo>
                  <a:pt x="0" y="677"/>
                  <a:pt x="125" y="667"/>
                  <a:pt x="213" y="630"/>
                </a:cubicBezTo>
                <a:cubicBezTo>
                  <a:pt x="252" y="613"/>
                  <a:pt x="266" y="586"/>
                  <a:pt x="269" y="554"/>
                </a:cubicBezTo>
                <a:cubicBezTo>
                  <a:pt x="243" y="532"/>
                  <a:pt x="222" y="503"/>
                  <a:pt x="207" y="470"/>
                </a:cubicBezTo>
                <a:cubicBezTo>
                  <a:pt x="196" y="466"/>
                  <a:pt x="186" y="458"/>
                  <a:pt x="178" y="447"/>
                </a:cubicBezTo>
                <a:cubicBezTo>
                  <a:pt x="168" y="434"/>
                  <a:pt x="161" y="417"/>
                  <a:pt x="157" y="399"/>
                </a:cubicBezTo>
                <a:cubicBezTo>
                  <a:pt x="154" y="381"/>
                  <a:pt x="153" y="362"/>
                  <a:pt x="156" y="345"/>
                </a:cubicBezTo>
                <a:cubicBezTo>
                  <a:pt x="158" y="332"/>
                  <a:pt x="161" y="320"/>
                  <a:pt x="167" y="310"/>
                </a:cubicBezTo>
                <a:cubicBezTo>
                  <a:pt x="166" y="307"/>
                  <a:pt x="166" y="303"/>
                  <a:pt x="166" y="299"/>
                </a:cubicBezTo>
                <a:cubicBezTo>
                  <a:pt x="171" y="233"/>
                  <a:pt x="209" y="170"/>
                  <a:pt x="254" y="131"/>
                </a:cubicBezTo>
                <a:cubicBezTo>
                  <a:pt x="289" y="101"/>
                  <a:pt x="388" y="57"/>
                  <a:pt x="369" y="0"/>
                </a:cubicBezTo>
                <a:cubicBezTo>
                  <a:pt x="370" y="0"/>
                  <a:pt x="372" y="1"/>
                  <a:pt x="374" y="1"/>
                </a:cubicBezTo>
                <a:cubicBezTo>
                  <a:pt x="374" y="213"/>
                  <a:pt x="374" y="213"/>
                  <a:pt x="374" y="213"/>
                </a:cubicBezTo>
                <a:cubicBezTo>
                  <a:pt x="351" y="212"/>
                  <a:pt x="330" y="209"/>
                  <a:pt x="313" y="204"/>
                </a:cubicBezTo>
                <a:cubicBezTo>
                  <a:pt x="276" y="194"/>
                  <a:pt x="262" y="203"/>
                  <a:pt x="249" y="223"/>
                </a:cubicBezTo>
                <a:cubicBezTo>
                  <a:pt x="238" y="250"/>
                  <a:pt x="231" y="280"/>
                  <a:pt x="230" y="308"/>
                </a:cubicBezTo>
                <a:cubicBezTo>
                  <a:pt x="232" y="347"/>
                  <a:pt x="241" y="377"/>
                  <a:pt x="247" y="397"/>
                </a:cubicBezTo>
                <a:cubicBezTo>
                  <a:pt x="254" y="417"/>
                  <a:pt x="224" y="407"/>
                  <a:pt x="223" y="378"/>
                </a:cubicBezTo>
                <a:cubicBezTo>
                  <a:pt x="223" y="373"/>
                  <a:pt x="223" y="343"/>
                  <a:pt x="213" y="324"/>
                </a:cubicBezTo>
                <a:cubicBezTo>
                  <a:pt x="202" y="304"/>
                  <a:pt x="191" y="310"/>
                  <a:pt x="182" y="328"/>
                </a:cubicBezTo>
                <a:cubicBezTo>
                  <a:pt x="164" y="371"/>
                  <a:pt x="183" y="445"/>
                  <a:pt x="223" y="452"/>
                </a:cubicBezTo>
                <a:cubicBezTo>
                  <a:pt x="251" y="518"/>
                  <a:pt x="303" y="568"/>
                  <a:pt x="374" y="568"/>
                </a:cubicBezTo>
                <a:cubicBezTo>
                  <a:pt x="374" y="593"/>
                  <a:pt x="374" y="593"/>
                  <a:pt x="374" y="593"/>
                </a:cubicBezTo>
                <a:cubicBezTo>
                  <a:pt x="344" y="592"/>
                  <a:pt x="318" y="585"/>
                  <a:pt x="294" y="571"/>
                </a:cubicBezTo>
                <a:cubicBezTo>
                  <a:pt x="284" y="608"/>
                  <a:pt x="265" y="639"/>
                  <a:pt x="233" y="651"/>
                </a:cubicBezTo>
                <a:cubicBezTo>
                  <a:pt x="243" y="742"/>
                  <a:pt x="315" y="785"/>
                  <a:pt x="374" y="810"/>
                </a:cubicBezTo>
                <a:cubicBezTo>
                  <a:pt x="374" y="862"/>
                  <a:pt x="374" y="862"/>
                  <a:pt x="374" y="862"/>
                </a:cubicBezTo>
                <a:lnTo>
                  <a:pt x="28" y="86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9" name="Freeform 7"/>
          <p:cNvSpPr>
            <a:spLocks noEditPoints="1"/>
          </p:cNvSpPr>
          <p:nvPr/>
        </p:nvSpPr>
        <p:spPr bwMode="auto">
          <a:xfrm>
            <a:off x="4462163" y="5168200"/>
            <a:ext cx="2082735" cy="2078843"/>
          </a:xfrm>
          <a:custGeom>
            <a:avLst/>
            <a:gdLst>
              <a:gd name="T0" fmla="*/ 501 w 722"/>
              <a:gd name="T1" fmla="*/ 527 h 775"/>
              <a:gd name="T2" fmla="*/ 466 w 722"/>
              <a:gd name="T3" fmla="*/ 496 h 775"/>
              <a:gd name="T4" fmla="*/ 517 w 722"/>
              <a:gd name="T5" fmla="*/ 551 h 775"/>
              <a:gd name="T6" fmla="*/ 720 w 722"/>
              <a:gd name="T7" fmla="*/ 704 h 775"/>
              <a:gd name="T8" fmla="*/ 696 w 722"/>
              <a:gd name="T9" fmla="*/ 775 h 775"/>
              <a:gd name="T10" fmla="*/ 364 w 722"/>
              <a:gd name="T11" fmla="*/ 775 h 775"/>
              <a:gd name="T12" fmla="*/ 364 w 722"/>
              <a:gd name="T13" fmla="*/ 731 h 775"/>
              <a:gd name="T14" fmla="*/ 633 w 722"/>
              <a:gd name="T15" fmla="*/ 620 h 775"/>
              <a:gd name="T16" fmla="*/ 493 w 722"/>
              <a:gd name="T17" fmla="*/ 571 h 775"/>
              <a:gd name="T18" fmla="*/ 439 w 722"/>
              <a:gd name="T19" fmla="*/ 494 h 775"/>
              <a:gd name="T20" fmla="*/ 364 w 722"/>
              <a:gd name="T21" fmla="*/ 515 h 775"/>
              <a:gd name="T22" fmla="*/ 364 w 722"/>
              <a:gd name="T23" fmla="*/ 492 h 775"/>
              <a:gd name="T24" fmla="*/ 507 w 722"/>
              <a:gd name="T25" fmla="*/ 379 h 775"/>
              <a:gd name="T26" fmla="*/ 529 w 722"/>
              <a:gd name="T27" fmla="*/ 367 h 775"/>
              <a:gd name="T28" fmla="*/ 471 w 722"/>
              <a:gd name="T29" fmla="*/ 220 h 775"/>
              <a:gd name="T30" fmla="*/ 364 w 722"/>
              <a:gd name="T31" fmla="*/ 319 h 775"/>
              <a:gd name="T32" fmla="*/ 364 w 722"/>
              <a:gd name="T33" fmla="*/ 241 h 775"/>
              <a:gd name="T34" fmla="*/ 404 w 722"/>
              <a:gd name="T35" fmla="*/ 182 h 775"/>
              <a:gd name="T36" fmla="*/ 364 w 722"/>
              <a:gd name="T37" fmla="*/ 218 h 775"/>
              <a:gd name="T38" fmla="*/ 364 w 722"/>
              <a:gd name="T39" fmla="*/ 4 h 775"/>
              <a:gd name="T40" fmla="*/ 458 w 722"/>
              <a:gd name="T41" fmla="*/ 39 h 775"/>
              <a:gd name="T42" fmla="*/ 501 w 722"/>
              <a:gd name="T43" fmla="*/ 527 h 775"/>
              <a:gd name="T44" fmla="*/ 364 w 722"/>
              <a:gd name="T45" fmla="*/ 775 h 775"/>
              <a:gd name="T46" fmla="*/ 27 w 722"/>
              <a:gd name="T47" fmla="*/ 775 h 775"/>
              <a:gd name="T48" fmla="*/ 3 w 722"/>
              <a:gd name="T49" fmla="*/ 704 h 775"/>
              <a:gd name="T50" fmla="*/ 206 w 722"/>
              <a:gd name="T51" fmla="*/ 551 h 775"/>
              <a:gd name="T52" fmla="*/ 258 w 722"/>
              <a:gd name="T53" fmla="*/ 491 h 775"/>
              <a:gd name="T54" fmla="*/ 217 w 722"/>
              <a:gd name="T55" fmla="*/ 524 h 775"/>
              <a:gd name="T56" fmla="*/ 127 w 722"/>
              <a:gd name="T57" fmla="*/ 278 h 775"/>
              <a:gd name="T58" fmla="*/ 364 w 722"/>
              <a:gd name="T59" fmla="*/ 4 h 775"/>
              <a:gd name="T60" fmla="*/ 364 w 722"/>
              <a:gd name="T61" fmla="*/ 218 h 775"/>
              <a:gd name="T62" fmla="*/ 198 w 722"/>
              <a:gd name="T63" fmla="*/ 371 h 775"/>
              <a:gd name="T64" fmla="*/ 215 w 722"/>
              <a:gd name="T65" fmla="*/ 379 h 775"/>
              <a:gd name="T66" fmla="*/ 361 w 722"/>
              <a:gd name="T67" fmla="*/ 492 h 775"/>
              <a:gd name="T68" fmla="*/ 364 w 722"/>
              <a:gd name="T69" fmla="*/ 492 h 775"/>
              <a:gd name="T70" fmla="*/ 364 w 722"/>
              <a:gd name="T71" fmla="*/ 515 h 775"/>
              <a:gd name="T72" fmla="*/ 361 w 722"/>
              <a:gd name="T73" fmla="*/ 515 h 775"/>
              <a:gd name="T74" fmla="*/ 283 w 722"/>
              <a:gd name="T75" fmla="*/ 494 h 775"/>
              <a:gd name="T76" fmla="*/ 224 w 722"/>
              <a:gd name="T77" fmla="*/ 571 h 775"/>
              <a:gd name="T78" fmla="*/ 94 w 722"/>
              <a:gd name="T79" fmla="*/ 617 h 775"/>
              <a:gd name="T80" fmla="*/ 364 w 722"/>
              <a:gd name="T81" fmla="*/ 731 h 775"/>
              <a:gd name="T82" fmla="*/ 364 w 722"/>
              <a:gd name="T83" fmla="*/ 775 h 775"/>
              <a:gd name="T84" fmla="*/ 364 w 722"/>
              <a:gd name="T85" fmla="*/ 241 h 775"/>
              <a:gd name="T86" fmla="*/ 249 w 722"/>
              <a:gd name="T87" fmla="*/ 358 h 775"/>
              <a:gd name="T88" fmla="*/ 364 w 722"/>
              <a:gd name="T89" fmla="*/ 319 h 775"/>
              <a:gd name="T90" fmla="*/ 364 w 722"/>
              <a:gd name="T91" fmla="*/ 24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2" h="775">
                <a:moveTo>
                  <a:pt x="501" y="527"/>
                </a:moveTo>
                <a:cubicBezTo>
                  <a:pt x="489" y="515"/>
                  <a:pt x="477" y="505"/>
                  <a:pt x="466" y="496"/>
                </a:cubicBezTo>
                <a:cubicBezTo>
                  <a:pt x="472" y="519"/>
                  <a:pt x="487" y="538"/>
                  <a:pt x="517" y="551"/>
                </a:cubicBezTo>
                <a:cubicBezTo>
                  <a:pt x="602" y="587"/>
                  <a:pt x="722" y="596"/>
                  <a:pt x="720" y="704"/>
                </a:cubicBezTo>
                <a:cubicBezTo>
                  <a:pt x="719" y="727"/>
                  <a:pt x="710" y="751"/>
                  <a:pt x="696" y="775"/>
                </a:cubicBezTo>
                <a:cubicBezTo>
                  <a:pt x="364" y="775"/>
                  <a:pt x="364" y="775"/>
                  <a:pt x="364" y="775"/>
                </a:cubicBezTo>
                <a:cubicBezTo>
                  <a:pt x="364" y="731"/>
                  <a:pt x="364" y="731"/>
                  <a:pt x="364" y="731"/>
                </a:cubicBezTo>
                <a:cubicBezTo>
                  <a:pt x="459" y="729"/>
                  <a:pt x="556" y="693"/>
                  <a:pt x="633" y="620"/>
                </a:cubicBezTo>
                <a:cubicBezTo>
                  <a:pt x="591" y="600"/>
                  <a:pt x="532" y="588"/>
                  <a:pt x="493" y="571"/>
                </a:cubicBezTo>
                <a:cubicBezTo>
                  <a:pt x="464" y="559"/>
                  <a:pt x="448" y="529"/>
                  <a:pt x="439" y="494"/>
                </a:cubicBezTo>
                <a:cubicBezTo>
                  <a:pt x="417" y="507"/>
                  <a:pt x="392" y="515"/>
                  <a:pt x="364" y="515"/>
                </a:cubicBezTo>
                <a:cubicBezTo>
                  <a:pt x="364" y="492"/>
                  <a:pt x="364" y="492"/>
                  <a:pt x="364" y="492"/>
                </a:cubicBezTo>
                <a:cubicBezTo>
                  <a:pt x="431" y="491"/>
                  <a:pt x="480" y="443"/>
                  <a:pt x="507" y="379"/>
                </a:cubicBezTo>
                <a:cubicBezTo>
                  <a:pt x="515" y="378"/>
                  <a:pt x="523" y="374"/>
                  <a:pt x="529" y="367"/>
                </a:cubicBezTo>
                <a:cubicBezTo>
                  <a:pt x="504" y="332"/>
                  <a:pt x="484" y="274"/>
                  <a:pt x="471" y="220"/>
                </a:cubicBezTo>
                <a:cubicBezTo>
                  <a:pt x="443" y="256"/>
                  <a:pt x="404" y="292"/>
                  <a:pt x="364" y="319"/>
                </a:cubicBezTo>
                <a:cubicBezTo>
                  <a:pt x="364" y="241"/>
                  <a:pt x="364" y="241"/>
                  <a:pt x="364" y="241"/>
                </a:cubicBezTo>
                <a:cubicBezTo>
                  <a:pt x="385" y="215"/>
                  <a:pt x="396" y="195"/>
                  <a:pt x="404" y="182"/>
                </a:cubicBezTo>
                <a:cubicBezTo>
                  <a:pt x="389" y="194"/>
                  <a:pt x="376" y="207"/>
                  <a:pt x="364" y="218"/>
                </a:cubicBezTo>
                <a:cubicBezTo>
                  <a:pt x="364" y="4"/>
                  <a:pt x="364" y="4"/>
                  <a:pt x="364" y="4"/>
                </a:cubicBezTo>
                <a:cubicBezTo>
                  <a:pt x="400" y="5"/>
                  <a:pt x="434" y="17"/>
                  <a:pt x="458" y="39"/>
                </a:cubicBezTo>
                <a:cubicBezTo>
                  <a:pt x="670" y="39"/>
                  <a:pt x="616" y="421"/>
                  <a:pt x="501" y="527"/>
                </a:cubicBezTo>
                <a:close/>
                <a:moveTo>
                  <a:pt x="364" y="775"/>
                </a:moveTo>
                <a:cubicBezTo>
                  <a:pt x="27" y="775"/>
                  <a:pt x="27" y="775"/>
                  <a:pt x="27" y="775"/>
                </a:cubicBezTo>
                <a:cubicBezTo>
                  <a:pt x="13" y="751"/>
                  <a:pt x="3" y="727"/>
                  <a:pt x="3" y="704"/>
                </a:cubicBezTo>
                <a:cubicBezTo>
                  <a:pt x="0" y="596"/>
                  <a:pt x="120" y="587"/>
                  <a:pt x="206" y="551"/>
                </a:cubicBezTo>
                <a:cubicBezTo>
                  <a:pt x="238" y="538"/>
                  <a:pt x="252" y="517"/>
                  <a:pt x="258" y="491"/>
                </a:cubicBezTo>
                <a:cubicBezTo>
                  <a:pt x="244" y="501"/>
                  <a:pt x="230" y="512"/>
                  <a:pt x="217" y="524"/>
                </a:cubicBezTo>
                <a:cubicBezTo>
                  <a:pt x="161" y="454"/>
                  <a:pt x="128" y="396"/>
                  <a:pt x="127" y="278"/>
                </a:cubicBezTo>
                <a:cubicBezTo>
                  <a:pt x="125" y="86"/>
                  <a:pt x="258" y="0"/>
                  <a:pt x="364" y="4"/>
                </a:cubicBezTo>
                <a:cubicBezTo>
                  <a:pt x="364" y="218"/>
                  <a:pt x="364" y="218"/>
                  <a:pt x="364" y="218"/>
                </a:cubicBezTo>
                <a:cubicBezTo>
                  <a:pt x="281" y="295"/>
                  <a:pt x="242" y="344"/>
                  <a:pt x="198" y="371"/>
                </a:cubicBezTo>
                <a:cubicBezTo>
                  <a:pt x="203" y="375"/>
                  <a:pt x="209" y="378"/>
                  <a:pt x="215" y="379"/>
                </a:cubicBezTo>
                <a:cubicBezTo>
                  <a:pt x="243" y="444"/>
                  <a:pt x="293" y="492"/>
                  <a:pt x="361" y="492"/>
                </a:cubicBezTo>
                <a:cubicBezTo>
                  <a:pt x="362" y="492"/>
                  <a:pt x="363" y="492"/>
                  <a:pt x="364" y="492"/>
                </a:cubicBezTo>
                <a:cubicBezTo>
                  <a:pt x="364" y="515"/>
                  <a:pt x="364" y="515"/>
                  <a:pt x="364" y="515"/>
                </a:cubicBezTo>
                <a:cubicBezTo>
                  <a:pt x="363" y="515"/>
                  <a:pt x="362" y="515"/>
                  <a:pt x="361" y="515"/>
                </a:cubicBezTo>
                <a:cubicBezTo>
                  <a:pt x="332" y="515"/>
                  <a:pt x="306" y="507"/>
                  <a:pt x="283" y="494"/>
                </a:cubicBezTo>
                <a:cubicBezTo>
                  <a:pt x="273" y="529"/>
                  <a:pt x="255" y="560"/>
                  <a:pt x="224" y="571"/>
                </a:cubicBezTo>
                <a:cubicBezTo>
                  <a:pt x="179" y="588"/>
                  <a:pt x="131" y="599"/>
                  <a:pt x="94" y="617"/>
                </a:cubicBezTo>
                <a:cubicBezTo>
                  <a:pt x="162" y="694"/>
                  <a:pt x="261" y="732"/>
                  <a:pt x="364" y="731"/>
                </a:cubicBezTo>
                <a:cubicBezTo>
                  <a:pt x="364" y="775"/>
                  <a:pt x="364" y="775"/>
                  <a:pt x="364" y="775"/>
                </a:cubicBezTo>
                <a:close/>
                <a:moveTo>
                  <a:pt x="364" y="241"/>
                </a:moveTo>
                <a:cubicBezTo>
                  <a:pt x="341" y="270"/>
                  <a:pt x="305" y="308"/>
                  <a:pt x="249" y="358"/>
                </a:cubicBezTo>
                <a:cubicBezTo>
                  <a:pt x="279" y="363"/>
                  <a:pt x="322" y="346"/>
                  <a:pt x="364" y="319"/>
                </a:cubicBezTo>
                <a:lnTo>
                  <a:pt x="364" y="24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11" name="Freeform 9"/>
          <p:cNvSpPr>
            <a:spLocks noEditPoints="1"/>
          </p:cNvSpPr>
          <p:nvPr/>
        </p:nvSpPr>
        <p:spPr bwMode="auto">
          <a:xfrm>
            <a:off x="6325574" y="5105914"/>
            <a:ext cx="2159750" cy="2141129"/>
          </a:xfrm>
          <a:custGeom>
            <a:avLst/>
            <a:gdLst>
              <a:gd name="T0" fmla="*/ 582 w 749"/>
              <a:gd name="T1" fmla="*/ 245 h 798"/>
              <a:gd name="T2" fmla="*/ 593 w 749"/>
              <a:gd name="T3" fmla="*/ 281 h 798"/>
              <a:gd name="T4" fmla="*/ 571 w 749"/>
              <a:gd name="T5" fmla="*/ 383 h 798"/>
              <a:gd name="T6" fmla="*/ 551 w 749"/>
              <a:gd name="T7" fmla="*/ 372 h 798"/>
              <a:gd name="T8" fmla="*/ 551 w 749"/>
              <a:gd name="T9" fmla="*/ 241 h 798"/>
              <a:gd name="T10" fmla="*/ 551 w 749"/>
              <a:gd name="T11" fmla="*/ 572 h 798"/>
              <a:gd name="T12" fmla="*/ 721 w 749"/>
              <a:gd name="T13" fmla="*/ 798 h 798"/>
              <a:gd name="T14" fmla="*/ 551 w 749"/>
              <a:gd name="T15" fmla="*/ 572 h 798"/>
              <a:gd name="T16" fmla="*/ 551 w 749"/>
              <a:gd name="T17" fmla="*/ 119 h 798"/>
              <a:gd name="T18" fmla="*/ 532 w 749"/>
              <a:gd name="T19" fmla="*/ 274 h 798"/>
              <a:gd name="T20" fmla="*/ 551 w 749"/>
              <a:gd name="T21" fmla="*/ 372 h 798"/>
              <a:gd name="T22" fmla="*/ 542 w 749"/>
              <a:gd name="T23" fmla="*/ 406 h 798"/>
              <a:gd name="T24" fmla="*/ 481 w 749"/>
              <a:gd name="T25" fmla="*/ 501 h 798"/>
              <a:gd name="T26" fmla="*/ 551 w 749"/>
              <a:gd name="T27" fmla="*/ 572 h 798"/>
              <a:gd name="T28" fmla="*/ 375 w 749"/>
              <a:gd name="T29" fmla="*/ 798 h 798"/>
              <a:gd name="T30" fmla="*/ 376 w 749"/>
              <a:gd name="T31" fmla="*/ 770 h 798"/>
              <a:gd name="T32" fmla="*/ 376 w 749"/>
              <a:gd name="T33" fmla="*/ 747 h 798"/>
              <a:gd name="T34" fmla="*/ 375 w 749"/>
              <a:gd name="T35" fmla="*/ 739 h 798"/>
              <a:gd name="T36" fmla="*/ 386 w 749"/>
              <a:gd name="T37" fmla="*/ 728 h 798"/>
              <a:gd name="T38" fmla="*/ 375 w 749"/>
              <a:gd name="T39" fmla="*/ 716 h 798"/>
              <a:gd name="T40" fmla="*/ 518 w 749"/>
              <a:gd name="T41" fmla="*/ 587 h 798"/>
              <a:gd name="T42" fmla="*/ 379 w 749"/>
              <a:gd name="T43" fmla="*/ 555 h 798"/>
              <a:gd name="T44" fmla="*/ 375 w 749"/>
              <a:gd name="T45" fmla="*/ 555 h 798"/>
              <a:gd name="T46" fmla="*/ 375 w 749"/>
              <a:gd name="T47" fmla="*/ 480 h 798"/>
              <a:gd name="T48" fmla="*/ 447 w 749"/>
              <a:gd name="T49" fmla="*/ 442 h 798"/>
              <a:gd name="T50" fmla="*/ 375 w 749"/>
              <a:gd name="T51" fmla="*/ 374 h 798"/>
              <a:gd name="T52" fmla="*/ 463 w 749"/>
              <a:gd name="T53" fmla="*/ 396 h 798"/>
              <a:gd name="T54" fmla="*/ 375 w 749"/>
              <a:gd name="T55" fmla="*/ 184 h 798"/>
              <a:gd name="T56" fmla="*/ 198 w 749"/>
              <a:gd name="T57" fmla="*/ 112 h 798"/>
              <a:gd name="T58" fmla="*/ 342 w 749"/>
              <a:gd name="T59" fmla="*/ 19 h 798"/>
              <a:gd name="T60" fmla="*/ 375 w 749"/>
              <a:gd name="T61" fmla="*/ 184 h 798"/>
              <a:gd name="T62" fmla="*/ 247 w 749"/>
              <a:gd name="T63" fmla="*/ 162 h 798"/>
              <a:gd name="T64" fmla="*/ 230 w 749"/>
              <a:gd name="T65" fmla="*/ 226 h 798"/>
              <a:gd name="T66" fmla="*/ 287 w 749"/>
              <a:gd name="T67" fmla="*/ 392 h 798"/>
              <a:gd name="T68" fmla="*/ 375 w 749"/>
              <a:gd name="T69" fmla="*/ 374 h 798"/>
              <a:gd name="T70" fmla="*/ 299 w 749"/>
              <a:gd name="T71" fmla="*/ 439 h 798"/>
              <a:gd name="T72" fmla="*/ 375 w 749"/>
              <a:gd name="T73" fmla="*/ 480 h 798"/>
              <a:gd name="T74" fmla="*/ 370 w 749"/>
              <a:gd name="T75" fmla="*/ 555 h 798"/>
              <a:gd name="T76" fmla="*/ 234 w 749"/>
              <a:gd name="T77" fmla="*/ 587 h 798"/>
              <a:gd name="T78" fmla="*/ 375 w 749"/>
              <a:gd name="T79" fmla="*/ 705 h 798"/>
              <a:gd name="T80" fmla="*/ 365 w 749"/>
              <a:gd name="T81" fmla="*/ 728 h 798"/>
              <a:gd name="T82" fmla="*/ 375 w 749"/>
              <a:gd name="T83" fmla="*/ 747 h 798"/>
              <a:gd name="T84" fmla="*/ 375 w 749"/>
              <a:gd name="T85" fmla="*/ 770 h 798"/>
              <a:gd name="T86" fmla="*/ 198 w 749"/>
              <a:gd name="T87" fmla="*/ 798 h 798"/>
              <a:gd name="T88" fmla="*/ 213 w 749"/>
              <a:gd name="T89" fmla="*/ 566 h 798"/>
              <a:gd name="T90" fmla="*/ 229 w 749"/>
              <a:gd name="T91" fmla="*/ 445 h 798"/>
              <a:gd name="T92" fmla="*/ 198 w 749"/>
              <a:gd name="T93" fmla="*/ 402 h 798"/>
              <a:gd name="T94" fmla="*/ 218 w 749"/>
              <a:gd name="T95" fmla="*/ 386 h 798"/>
              <a:gd name="T96" fmla="*/ 198 w 749"/>
              <a:gd name="T97" fmla="*/ 243 h 798"/>
              <a:gd name="T98" fmla="*/ 168 w 749"/>
              <a:gd name="T99" fmla="*/ 245 h 798"/>
              <a:gd name="T100" fmla="*/ 198 w 749"/>
              <a:gd name="T101" fmla="*/ 112 h 798"/>
              <a:gd name="T102" fmla="*/ 182 w 749"/>
              <a:gd name="T103" fmla="*/ 265 h 798"/>
              <a:gd name="T104" fmla="*/ 198 w 749"/>
              <a:gd name="T105" fmla="*/ 402 h 798"/>
              <a:gd name="T106" fmla="*/ 157 w 749"/>
              <a:gd name="T107" fmla="*/ 335 h 798"/>
              <a:gd name="T108" fmla="*/ 168 w 749"/>
              <a:gd name="T109" fmla="*/ 245 h 798"/>
              <a:gd name="T110" fmla="*/ 28 w 749"/>
              <a:gd name="T111" fmla="*/ 798 h 798"/>
              <a:gd name="T112" fmla="*/ 198 w 749"/>
              <a:gd name="T113" fmla="*/ 571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49" h="798">
                <a:moveTo>
                  <a:pt x="551" y="119"/>
                </a:moveTo>
                <a:cubicBezTo>
                  <a:pt x="566" y="154"/>
                  <a:pt x="576" y="196"/>
                  <a:pt x="582" y="245"/>
                </a:cubicBezTo>
                <a:cubicBezTo>
                  <a:pt x="582" y="245"/>
                  <a:pt x="582" y="245"/>
                  <a:pt x="582" y="245"/>
                </a:cubicBezTo>
                <a:cubicBezTo>
                  <a:pt x="587" y="255"/>
                  <a:pt x="591" y="268"/>
                  <a:pt x="593" y="281"/>
                </a:cubicBezTo>
                <a:cubicBezTo>
                  <a:pt x="596" y="298"/>
                  <a:pt x="595" y="317"/>
                  <a:pt x="592" y="335"/>
                </a:cubicBezTo>
                <a:cubicBezTo>
                  <a:pt x="588" y="353"/>
                  <a:pt x="581" y="370"/>
                  <a:pt x="571" y="383"/>
                </a:cubicBezTo>
                <a:cubicBezTo>
                  <a:pt x="565" y="391"/>
                  <a:pt x="558" y="397"/>
                  <a:pt x="551" y="401"/>
                </a:cubicBezTo>
                <a:cubicBezTo>
                  <a:pt x="551" y="372"/>
                  <a:pt x="551" y="372"/>
                  <a:pt x="551" y="372"/>
                </a:cubicBezTo>
                <a:cubicBezTo>
                  <a:pt x="572" y="348"/>
                  <a:pt x="578" y="301"/>
                  <a:pt x="567" y="266"/>
                </a:cubicBezTo>
                <a:cubicBezTo>
                  <a:pt x="562" y="251"/>
                  <a:pt x="556" y="242"/>
                  <a:pt x="551" y="241"/>
                </a:cubicBezTo>
                <a:cubicBezTo>
                  <a:pt x="551" y="119"/>
                  <a:pt x="551" y="119"/>
                  <a:pt x="551" y="119"/>
                </a:cubicBezTo>
                <a:close/>
                <a:moveTo>
                  <a:pt x="551" y="572"/>
                </a:moveTo>
                <a:cubicBezTo>
                  <a:pt x="638" y="604"/>
                  <a:pt x="749" y="619"/>
                  <a:pt x="746" y="724"/>
                </a:cubicBezTo>
                <a:cubicBezTo>
                  <a:pt x="746" y="748"/>
                  <a:pt x="736" y="773"/>
                  <a:pt x="721" y="798"/>
                </a:cubicBezTo>
                <a:cubicBezTo>
                  <a:pt x="551" y="798"/>
                  <a:pt x="551" y="798"/>
                  <a:pt x="551" y="798"/>
                </a:cubicBezTo>
                <a:lnTo>
                  <a:pt x="551" y="572"/>
                </a:lnTo>
                <a:close/>
                <a:moveTo>
                  <a:pt x="375" y="12"/>
                </a:moveTo>
                <a:cubicBezTo>
                  <a:pt x="461" y="0"/>
                  <a:pt x="518" y="41"/>
                  <a:pt x="551" y="119"/>
                </a:cubicBezTo>
                <a:cubicBezTo>
                  <a:pt x="551" y="241"/>
                  <a:pt x="551" y="241"/>
                  <a:pt x="551" y="241"/>
                </a:cubicBezTo>
                <a:cubicBezTo>
                  <a:pt x="543" y="239"/>
                  <a:pt x="536" y="251"/>
                  <a:pt x="532" y="274"/>
                </a:cubicBezTo>
                <a:cubicBezTo>
                  <a:pt x="529" y="298"/>
                  <a:pt x="528" y="335"/>
                  <a:pt x="531" y="386"/>
                </a:cubicBezTo>
                <a:cubicBezTo>
                  <a:pt x="539" y="384"/>
                  <a:pt x="545" y="379"/>
                  <a:pt x="551" y="372"/>
                </a:cubicBezTo>
                <a:cubicBezTo>
                  <a:pt x="551" y="401"/>
                  <a:pt x="551" y="401"/>
                  <a:pt x="551" y="401"/>
                </a:cubicBezTo>
                <a:cubicBezTo>
                  <a:pt x="548" y="403"/>
                  <a:pt x="545" y="405"/>
                  <a:pt x="542" y="406"/>
                </a:cubicBezTo>
                <a:cubicBezTo>
                  <a:pt x="536" y="419"/>
                  <a:pt x="529" y="431"/>
                  <a:pt x="521" y="443"/>
                </a:cubicBezTo>
                <a:cubicBezTo>
                  <a:pt x="512" y="464"/>
                  <a:pt x="498" y="484"/>
                  <a:pt x="481" y="501"/>
                </a:cubicBezTo>
                <a:cubicBezTo>
                  <a:pt x="486" y="528"/>
                  <a:pt x="501" y="551"/>
                  <a:pt x="536" y="566"/>
                </a:cubicBezTo>
                <a:cubicBezTo>
                  <a:pt x="541" y="568"/>
                  <a:pt x="546" y="570"/>
                  <a:pt x="551" y="572"/>
                </a:cubicBezTo>
                <a:cubicBezTo>
                  <a:pt x="551" y="798"/>
                  <a:pt x="551" y="798"/>
                  <a:pt x="551" y="798"/>
                </a:cubicBezTo>
                <a:cubicBezTo>
                  <a:pt x="375" y="798"/>
                  <a:pt x="375" y="798"/>
                  <a:pt x="375" y="798"/>
                </a:cubicBezTo>
                <a:cubicBezTo>
                  <a:pt x="375" y="770"/>
                  <a:pt x="375" y="770"/>
                  <a:pt x="375" y="770"/>
                </a:cubicBezTo>
                <a:cubicBezTo>
                  <a:pt x="375" y="770"/>
                  <a:pt x="375" y="770"/>
                  <a:pt x="376" y="770"/>
                </a:cubicBezTo>
                <a:cubicBezTo>
                  <a:pt x="382" y="770"/>
                  <a:pt x="386" y="765"/>
                  <a:pt x="386" y="758"/>
                </a:cubicBezTo>
                <a:cubicBezTo>
                  <a:pt x="386" y="752"/>
                  <a:pt x="382" y="747"/>
                  <a:pt x="376" y="747"/>
                </a:cubicBezTo>
                <a:cubicBezTo>
                  <a:pt x="375" y="747"/>
                  <a:pt x="375" y="747"/>
                  <a:pt x="375" y="747"/>
                </a:cubicBezTo>
                <a:cubicBezTo>
                  <a:pt x="375" y="739"/>
                  <a:pt x="375" y="739"/>
                  <a:pt x="375" y="739"/>
                </a:cubicBezTo>
                <a:cubicBezTo>
                  <a:pt x="375" y="739"/>
                  <a:pt x="375" y="739"/>
                  <a:pt x="376" y="739"/>
                </a:cubicBezTo>
                <a:cubicBezTo>
                  <a:pt x="382" y="739"/>
                  <a:pt x="386" y="734"/>
                  <a:pt x="386" y="728"/>
                </a:cubicBezTo>
                <a:cubicBezTo>
                  <a:pt x="386" y="721"/>
                  <a:pt x="382" y="716"/>
                  <a:pt x="376" y="716"/>
                </a:cubicBezTo>
                <a:cubicBezTo>
                  <a:pt x="375" y="716"/>
                  <a:pt x="375" y="716"/>
                  <a:pt x="375" y="716"/>
                </a:cubicBezTo>
                <a:cubicBezTo>
                  <a:pt x="375" y="705"/>
                  <a:pt x="375" y="705"/>
                  <a:pt x="375" y="705"/>
                </a:cubicBezTo>
                <a:cubicBezTo>
                  <a:pt x="435" y="682"/>
                  <a:pt x="469" y="651"/>
                  <a:pt x="518" y="587"/>
                </a:cubicBezTo>
                <a:cubicBezTo>
                  <a:pt x="489" y="577"/>
                  <a:pt x="471" y="550"/>
                  <a:pt x="461" y="519"/>
                </a:cubicBezTo>
                <a:cubicBezTo>
                  <a:pt x="433" y="541"/>
                  <a:pt x="402" y="555"/>
                  <a:pt x="379" y="555"/>
                </a:cubicBezTo>
                <a:cubicBezTo>
                  <a:pt x="378" y="555"/>
                  <a:pt x="376" y="555"/>
                  <a:pt x="375" y="555"/>
                </a:cubicBezTo>
                <a:cubicBezTo>
                  <a:pt x="375" y="555"/>
                  <a:pt x="375" y="555"/>
                  <a:pt x="375" y="555"/>
                </a:cubicBezTo>
                <a:cubicBezTo>
                  <a:pt x="375" y="480"/>
                  <a:pt x="375" y="480"/>
                  <a:pt x="375" y="480"/>
                </a:cubicBezTo>
                <a:cubicBezTo>
                  <a:pt x="375" y="480"/>
                  <a:pt x="375" y="480"/>
                  <a:pt x="375" y="480"/>
                </a:cubicBezTo>
                <a:cubicBezTo>
                  <a:pt x="386" y="480"/>
                  <a:pt x="394" y="496"/>
                  <a:pt x="406" y="491"/>
                </a:cubicBezTo>
                <a:cubicBezTo>
                  <a:pt x="435" y="481"/>
                  <a:pt x="447" y="463"/>
                  <a:pt x="447" y="442"/>
                </a:cubicBezTo>
                <a:cubicBezTo>
                  <a:pt x="447" y="414"/>
                  <a:pt x="411" y="401"/>
                  <a:pt x="375" y="401"/>
                </a:cubicBezTo>
                <a:cubicBezTo>
                  <a:pt x="375" y="374"/>
                  <a:pt x="375" y="374"/>
                  <a:pt x="375" y="374"/>
                </a:cubicBezTo>
                <a:cubicBezTo>
                  <a:pt x="416" y="367"/>
                  <a:pt x="443" y="379"/>
                  <a:pt x="459" y="392"/>
                </a:cubicBezTo>
                <a:cubicBezTo>
                  <a:pt x="461" y="394"/>
                  <a:pt x="462" y="395"/>
                  <a:pt x="463" y="396"/>
                </a:cubicBezTo>
                <a:cubicBezTo>
                  <a:pt x="504" y="421"/>
                  <a:pt x="519" y="317"/>
                  <a:pt x="520" y="249"/>
                </a:cubicBezTo>
                <a:cubicBezTo>
                  <a:pt x="454" y="246"/>
                  <a:pt x="416" y="212"/>
                  <a:pt x="375" y="184"/>
                </a:cubicBezTo>
                <a:lnTo>
                  <a:pt x="375" y="12"/>
                </a:lnTo>
                <a:close/>
                <a:moveTo>
                  <a:pt x="198" y="112"/>
                </a:moveTo>
                <a:cubicBezTo>
                  <a:pt x="220" y="65"/>
                  <a:pt x="255" y="29"/>
                  <a:pt x="309" y="27"/>
                </a:cubicBezTo>
                <a:cubicBezTo>
                  <a:pt x="320" y="24"/>
                  <a:pt x="331" y="21"/>
                  <a:pt x="342" y="19"/>
                </a:cubicBezTo>
                <a:cubicBezTo>
                  <a:pt x="353" y="16"/>
                  <a:pt x="364" y="14"/>
                  <a:pt x="375" y="12"/>
                </a:cubicBezTo>
                <a:cubicBezTo>
                  <a:pt x="375" y="184"/>
                  <a:pt x="375" y="184"/>
                  <a:pt x="375" y="184"/>
                </a:cubicBezTo>
                <a:cubicBezTo>
                  <a:pt x="361" y="175"/>
                  <a:pt x="348" y="166"/>
                  <a:pt x="333" y="159"/>
                </a:cubicBezTo>
                <a:cubicBezTo>
                  <a:pt x="296" y="143"/>
                  <a:pt x="261" y="140"/>
                  <a:pt x="247" y="162"/>
                </a:cubicBezTo>
                <a:cubicBezTo>
                  <a:pt x="237" y="178"/>
                  <a:pt x="232" y="198"/>
                  <a:pt x="230" y="222"/>
                </a:cubicBezTo>
                <a:cubicBezTo>
                  <a:pt x="230" y="223"/>
                  <a:pt x="230" y="225"/>
                  <a:pt x="230" y="226"/>
                </a:cubicBezTo>
                <a:cubicBezTo>
                  <a:pt x="227" y="290"/>
                  <a:pt x="238" y="424"/>
                  <a:pt x="284" y="396"/>
                </a:cubicBezTo>
                <a:cubicBezTo>
                  <a:pt x="285" y="395"/>
                  <a:pt x="286" y="394"/>
                  <a:pt x="287" y="392"/>
                </a:cubicBezTo>
                <a:cubicBezTo>
                  <a:pt x="303" y="379"/>
                  <a:pt x="331" y="367"/>
                  <a:pt x="373" y="374"/>
                </a:cubicBezTo>
                <a:cubicBezTo>
                  <a:pt x="375" y="374"/>
                  <a:pt x="375" y="374"/>
                  <a:pt x="375" y="374"/>
                </a:cubicBezTo>
                <a:cubicBezTo>
                  <a:pt x="375" y="401"/>
                  <a:pt x="375" y="401"/>
                  <a:pt x="375" y="401"/>
                </a:cubicBezTo>
                <a:cubicBezTo>
                  <a:pt x="338" y="400"/>
                  <a:pt x="301" y="413"/>
                  <a:pt x="299" y="439"/>
                </a:cubicBezTo>
                <a:cubicBezTo>
                  <a:pt x="298" y="460"/>
                  <a:pt x="313" y="481"/>
                  <a:pt x="343" y="491"/>
                </a:cubicBezTo>
                <a:cubicBezTo>
                  <a:pt x="355" y="496"/>
                  <a:pt x="363" y="480"/>
                  <a:pt x="375" y="480"/>
                </a:cubicBezTo>
                <a:cubicBezTo>
                  <a:pt x="375" y="555"/>
                  <a:pt x="375" y="555"/>
                  <a:pt x="375" y="555"/>
                </a:cubicBezTo>
                <a:cubicBezTo>
                  <a:pt x="373" y="555"/>
                  <a:pt x="372" y="555"/>
                  <a:pt x="370" y="555"/>
                </a:cubicBezTo>
                <a:cubicBezTo>
                  <a:pt x="347" y="555"/>
                  <a:pt x="317" y="541"/>
                  <a:pt x="290" y="520"/>
                </a:cubicBezTo>
                <a:cubicBezTo>
                  <a:pt x="279" y="551"/>
                  <a:pt x="262" y="577"/>
                  <a:pt x="234" y="587"/>
                </a:cubicBezTo>
                <a:cubicBezTo>
                  <a:pt x="281" y="658"/>
                  <a:pt x="319" y="687"/>
                  <a:pt x="375" y="705"/>
                </a:cubicBezTo>
                <a:cubicBezTo>
                  <a:pt x="375" y="705"/>
                  <a:pt x="375" y="705"/>
                  <a:pt x="375" y="705"/>
                </a:cubicBezTo>
                <a:cubicBezTo>
                  <a:pt x="375" y="716"/>
                  <a:pt x="375" y="716"/>
                  <a:pt x="375" y="716"/>
                </a:cubicBezTo>
                <a:cubicBezTo>
                  <a:pt x="369" y="717"/>
                  <a:pt x="365" y="722"/>
                  <a:pt x="365" y="728"/>
                </a:cubicBezTo>
                <a:cubicBezTo>
                  <a:pt x="365" y="734"/>
                  <a:pt x="369" y="739"/>
                  <a:pt x="375" y="739"/>
                </a:cubicBezTo>
                <a:cubicBezTo>
                  <a:pt x="375" y="747"/>
                  <a:pt x="375" y="747"/>
                  <a:pt x="375" y="747"/>
                </a:cubicBezTo>
                <a:cubicBezTo>
                  <a:pt x="369" y="748"/>
                  <a:pt x="365" y="753"/>
                  <a:pt x="365" y="758"/>
                </a:cubicBezTo>
                <a:cubicBezTo>
                  <a:pt x="365" y="764"/>
                  <a:pt x="369" y="769"/>
                  <a:pt x="375" y="770"/>
                </a:cubicBezTo>
                <a:cubicBezTo>
                  <a:pt x="375" y="798"/>
                  <a:pt x="375" y="798"/>
                  <a:pt x="375" y="798"/>
                </a:cubicBezTo>
                <a:cubicBezTo>
                  <a:pt x="198" y="798"/>
                  <a:pt x="198" y="798"/>
                  <a:pt x="198" y="798"/>
                </a:cubicBezTo>
                <a:cubicBezTo>
                  <a:pt x="198" y="571"/>
                  <a:pt x="198" y="571"/>
                  <a:pt x="198" y="571"/>
                </a:cubicBezTo>
                <a:cubicBezTo>
                  <a:pt x="204" y="570"/>
                  <a:pt x="208" y="568"/>
                  <a:pt x="213" y="566"/>
                </a:cubicBezTo>
                <a:cubicBezTo>
                  <a:pt x="248" y="551"/>
                  <a:pt x="263" y="528"/>
                  <a:pt x="268" y="500"/>
                </a:cubicBezTo>
                <a:cubicBezTo>
                  <a:pt x="252" y="484"/>
                  <a:pt x="239" y="466"/>
                  <a:pt x="229" y="445"/>
                </a:cubicBezTo>
                <a:cubicBezTo>
                  <a:pt x="221" y="433"/>
                  <a:pt x="214" y="420"/>
                  <a:pt x="207" y="406"/>
                </a:cubicBezTo>
                <a:cubicBezTo>
                  <a:pt x="204" y="405"/>
                  <a:pt x="201" y="403"/>
                  <a:pt x="198" y="402"/>
                </a:cubicBezTo>
                <a:cubicBezTo>
                  <a:pt x="198" y="373"/>
                  <a:pt x="198" y="373"/>
                  <a:pt x="198" y="373"/>
                </a:cubicBezTo>
                <a:cubicBezTo>
                  <a:pt x="204" y="379"/>
                  <a:pt x="211" y="384"/>
                  <a:pt x="218" y="386"/>
                </a:cubicBezTo>
                <a:cubicBezTo>
                  <a:pt x="221" y="337"/>
                  <a:pt x="222" y="293"/>
                  <a:pt x="216" y="267"/>
                </a:cubicBezTo>
                <a:cubicBezTo>
                  <a:pt x="212" y="248"/>
                  <a:pt x="205" y="240"/>
                  <a:pt x="198" y="243"/>
                </a:cubicBezTo>
                <a:lnTo>
                  <a:pt x="198" y="112"/>
                </a:lnTo>
                <a:close/>
                <a:moveTo>
                  <a:pt x="168" y="245"/>
                </a:moveTo>
                <a:cubicBezTo>
                  <a:pt x="168" y="245"/>
                  <a:pt x="168" y="245"/>
                  <a:pt x="168" y="245"/>
                </a:cubicBezTo>
                <a:cubicBezTo>
                  <a:pt x="171" y="201"/>
                  <a:pt x="180" y="152"/>
                  <a:pt x="198" y="112"/>
                </a:cubicBezTo>
                <a:cubicBezTo>
                  <a:pt x="198" y="243"/>
                  <a:pt x="198" y="243"/>
                  <a:pt x="198" y="243"/>
                </a:cubicBezTo>
                <a:cubicBezTo>
                  <a:pt x="193" y="244"/>
                  <a:pt x="187" y="252"/>
                  <a:pt x="182" y="265"/>
                </a:cubicBezTo>
                <a:cubicBezTo>
                  <a:pt x="170" y="300"/>
                  <a:pt x="177" y="348"/>
                  <a:pt x="198" y="373"/>
                </a:cubicBezTo>
                <a:cubicBezTo>
                  <a:pt x="198" y="402"/>
                  <a:pt x="198" y="402"/>
                  <a:pt x="198" y="402"/>
                </a:cubicBezTo>
                <a:cubicBezTo>
                  <a:pt x="191" y="397"/>
                  <a:pt x="184" y="391"/>
                  <a:pt x="178" y="383"/>
                </a:cubicBezTo>
                <a:cubicBezTo>
                  <a:pt x="168" y="370"/>
                  <a:pt x="161" y="353"/>
                  <a:pt x="157" y="335"/>
                </a:cubicBezTo>
                <a:cubicBezTo>
                  <a:pt x="154" y="317"/>
                  <a:pt x="153" y="298"/>
                  <a:pt x="156" y="281"/>
                </a:cubicBezTo>
                <a:cubicBezTo>
                  <a:pt x="158" y="268"/>
                  <a:pt x="162" y="255"/>
                  <a:pt x="168" y="245"/>
                </a:cubicBezTo>
                <a:close/>
                <a:moveTo>
                  <a:pt x="198" y="798"/>
                </a:moveTo>
                <a:cubicBezTo>
                  <a:pt x="28" y="798"/>
                  <a:pt x="28" y="798"/>
                  <a:pt x="28" y="798"/>
                </a:cubicBezTo>
                <a:cubicBezTo>
                  <a:pt x="13" y="773"/>
                  <a:pt x="3" y="748"/>
                  <a:pt x="3" y="724"/>
                </a:cubicBezTo>
                <a:cubicBezTo>
                  <a:pt x="0" y="619"/>
                  <a:pt x="111" y="604"/>
                  <a:pt x="198" y="571"/>
                </a:cubicBezTo>
                <a:lnTo>
                  <a:pt x="198" y="798"/>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13" name="Freeform 11"/>
          <p:cNvSpPr>
            <a:spLocks noEditPoints="1"/>
          </p:cNvSpPr>
          <p:nvPr/>
        </p:nvSpPr>
        <p:spPr bwMode="auto">
          <a:xfrm>
            <a:off x="8312880" y="5116813"/>
            <a:ext cx="1992327" cy="2130230"/>
          </a:xfrm>
          <a:custGeom>
            <a:avLst/>
            <a:gdLst>
              <a:gd name="T0" fmla="*/ 346 w 691"/>
              <a:gd name="T1" fmla="*/ 0 h 794"/>
              <a:gd name="T2" fmla="*/ 515 w 691"/>
              <a:gd name="T3" fmla="*/ 451 h 794"/>
              <a:gd name="T4" fmla="*/ 523 w 691"/>
              <a:gd name="T5" fmla="*/ 445 h 794"/>
              <a:gd name="T6" fmla="*/ 551 w 691"/>
              <a:gd name="T7" fmla="*/ 594 h 794"/>
              <a:gd name="T8" fmla="*/ 555 w 691"/>
              <a:gd name="T9" fmla="*/ 601 h 794"/>
              <a:gd name="T10" fmla="*/ 689 w 691"/>
              <a:gd name="T11" fmla="*/ 726 h 794"/>
              <a:gd name="T12" fmla="*/ 666 w 691"/>
              <a:gd name="T13" fmla="*/ 794 h 794"/>
              <a:gd name="T14" fmla="*/ 346 w 691"/>
              <a:gd name="T15" fmla="*/ 794 h 794"/>
              <a:gd name="T16" fmla="*/ 346 w 691"/>
              <a:gd name="T17" fmla="*/ 794 h 794"/>
              <a:gd name="T18" fmla="*/ 642 w 691"/>
              <a:gd name="T19" fmla="*/ 794 h 794"/>
              <a:gd name="T20" fmla="*/ 643 w 691"/>
              <a:gd name="T21" fmla="*/ 793 h 794"/>
              <a:gd name="T22" fmla="*/ 346 w 691"/>
              <a:gd name="T23" fmla="*/ 793 h 794"/>
              <a:gd name="T24" fmla="*/ 346 w 691"/>
              <a:gd name="T25" fmla="*/ 737 h 794"/>
              <a:gd name="T26" fmla="*/ 641 w 691"/>
              <a:gd name="T27" fmla="*/ 669 h 794"/>
              <a:gd name="T28" fmla="*/ 636 w 691"/>
              <a:gd name="T29" fmla="*/ 665 h 794"/>
              <a:gd name="T30" fmla="*/ 565 w 691"/>
              <a:gd name="T31" fmla="*/ 630 h 794"/>
              <a:gd name="T32" fmla="*/ 536 w 691"/>
              <a:gd name="T33" fmla="*/ 697 h 794"/>
              <a:gd name="T34" fmla="*/ 419 w 691"/>
              <a:gd name="T35" fmla="*/ 526 h 794"/>
              <a:gd name="T36" fmla="*/ 346 w 691"/>
              <a:gd name="T37" fmla="*/ 545 h 794"/>
              <a:gd name="T38" fmla="*/ 346 w 691"/>
              <a:gd name="T39" fmla="*/ 523 h 794"/>
              <a:gd name="T40" fmla="*/ 485 w 691"/>
              <a:gd name="T41" fmla="*/ 415 h 794"/>
              <a:gd name="T42" fmla="*/ 509 w 691"/>
              <a:gd name="T43" fmla="*/ 278 h 794"/>
              <a:gd name="T44" fmla="*/ 489 w 691"/>
              <a:gd name="T45" fmla="*/ 304 h 794"/>
              <a:gd name="T46" fmla="*/ 480 w 691"/>
              <a:gd name="T47" fmla="*/ 294 h 794"/>
              <a:gd name="T48" fmla="*/ 480 w 691"/>
              <a:gd name="T49" fmla="*/ 286 h 794"/>
              <a:gd name="T50" fmla="*/ 346 w 691"/>
              <a:gd name="T51" fmla="*/ 292 h 794"/>
              <a:gd name="T52" fmla="*/ 346 w 691"/>
              <a:gd name="T53" fmla="*/ 84 h 794"/>
              <a:gd name="T54" fmla="*/ 470 w 691"/>
              <a:gd name="T55" fmla="*/ 135 h 794"/>
              <a:gd name="T56" fmla="*/ 524 w 691"/>
              <a:gd name="T57" fmla="*/ 251 h 794"/>
              <a:gd name="T58" fmla="*/ 346 w 691"/>
              <a:gd name="T59" fmla="*/ 39 h 794"/>
              <a:gd name="T60" fmla="*/ 346 w 691"/>
              <a:gd name="T61" fmla="*/ 0 h 794"/>
              <a:gd name="T62" fmla="*/ 191 w 691"/>
              <a:gd name="T63" fmla="*/ 473 h 794"/>
              <a:gd name="T64" fmla="*/ 346 w 691"/>
              <a:gd name="T65" fmla="*/ 0 h 794"/>
              <a:gd name="T66" fmla="*/ 346 w 691"/>
              <a:gd name="T67" fmla="*/ 39 h 794"/>
              <a:gd name="T68" fmla="*/ 168 w 691"/>
              <a:gd name="T69" fmla="*/ 251 h 794"/>
              <a:gd name="T70" fmla="*/ 221 w 691"/>
              <a:gd name="T71" fmla="*/ 135 h 794"/>
              <a:gd name="T72" fmla="*/ 346 w 691"/>
              <a:gd name="T73" fmla="*/ 84 h 794"/>
              <a:gd name="T74" fmla="*/ 346 w 691"/>
              <a:gd name="T75" fmla="*/ 292 h 794"/>
              <a:gd name="T76" fmla="*/ 326 w 691"/>
              <a:gd name="T77" fmla="*/ 285 h 794"/>
              <a:gd name="T78" fmla="*/ 228 w 691"/>
              <a:gd name="T79" fmla="*/ 209 h 794"/>
              <a:gd name="T80" fmla="*/ 212 w 691"/>
              <a:gd name="T81" fmla="*/ 294 h 794"/>
              <a:gd name="T82" fmla="*/ 202 w 691"/>
              <a:gd name="T83" fmla="*/ 304 h 794"/>
              <a:gd name="T84" fmla="*/ 183 w 691"/>
              <a:gd name="T85" fmla="*/ 278 h 794"/>
              <a:gd name="T86" fmla="*/ 206 w 691"/>
              <a:gd name="T87" fmla="*/ 415 h 794"/>
              <a:gd name="T88" fmla="*/ 346 w 691"/>
              <a:gd name="T89" fmla="*/ 523 h 794"/>
              <a:gd name="T90" fmla="*/ 346 w 691"/>
              <a:gd name="T91" fmla="*/ 545 h 794"/>
              <a:gd name="T92" fmla="*/ 270 w 691"/>
              <a:gd name="T93" fmla="*/ 525 h 794"/>
              <a:gd name="T94" fmla="*/ 214 w 691"/>
              <a:gd name="T95" fmla="*/ 599 h 794"/>
              <a:gd name="T96" fmla="*/ 55 w 691"/>
              <a:gd name="T97" fmla="*/ 667 h 794"/>
              <a:gd name="T98" fmla="*/ 50 w 691"/>
              <a:gd name="T99" fmla="*/ 672 h 794"/>
              <a:gd name="T100" fmla="*/ 346 w 691"/>
              <a:gd name="T101" fmla="*/ 737 h 794"/>
              <a:gd name="T102" fmla="*/ 346 w 691"/>
              <a:gd name="T103" fmla="*/ 793 h 794"/>
              <a:gd name="T104" fmla="*/ 50 w 691"/>
              <a:gd name="T105" fmla="*/ 793 h 794"/>
              <a:gd name="T106" fmla="*/ 51 w 691"/>
              <a:gd name="T107" fmla="*/ 793 h 794"/>
              <a:gd name="T108" fmla="*/ 346 w 691"/>
              <a:gd name="T109" fmla="*/ 794 h 794"/>
              <a:gd name="T110" fmla="*/ 346 w 691"/>
              <a:gd name="T111" fmla="*/ 794 h 794"/>
              <a:gd name="T112" fmla="*/ 26 w 691"/>
              <a:gd name="T113" fmla="*/ 794 h 794"/>
              <a:gd name="T114" fmla="*/ 2 w 691"/>
              <a:gd name="T115" fmla="*/ 726 h 794"/>
              <a:gd name="T116" fmla="*/ 197 w 691"/>
              <a:gd name="T117" fmla="*/ 579 h 794"/>
              <a:gd name="T118" fmla="*/ 248 w 691"/>
              <a:gd name="T119" fmla="*/ 518 h 794"/>
              <a:gd name="T120" fmla="*/ 191 w 691"/>
              <a:gd name="T121" fmla="*/ 473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91" h="794">
                <a:moveTo>
                  <a:pt x="346" y="0"/>
                </a:moveTo>
                <a:cubicBezTo>
                  <a:pt x="514" y="0"/>
                  <a:pt x="640" y="296"/>
                  <a:pt x="515" y="451"/>
                </a:cubicBezTo>
                <a:cubicBezTo>
                  <a:pt x="520" y="448"/>
                  <a:pt x="523" y="446"/>
                  <a:pt x="523" y="445"/>
                </a:cubicBezTo>
                <a:cubicBezTo>
                  <a:pt x="452" y="526"/>
                  <a:pt x="520" y="548"/>
                  <a:pt x="551" y="594"/>
                </a:cubicBezTo>
                <a:cubicBezTo>
                  <a:pt x="552" y="596"/>
                  <a:pt x="554" y="598"/>
                  <a:pt x="555" y="601"/>
                </a:cubicBezTo>
                <a:cubicBezTo>
                  <a:pt x="623" y="623"/>
                  <a:pt x="691" y="647"/>
                  <a:pt x="689" y="726"/>
                </a:cubicBezTo>
                <a:cubicBezTo>
                  <a:pt x="688" y="748"/>
                  <a:pt x="679" y="771"/>
                  <a:pt x="666" y="794"/>
                </a:cubicBezTo>
                <a:cubicBezTo>
                  <a:pt x="346" y="794"/>
                  <a:pt x="346" y="794"/>
                  <a:pt x="346" y="794"/>
                </a:cubicBezTo>
                <a:cubicBezTo>
                  <a:pt x="346" y="794"/>
                  <a:pt x="346" y="794"/>
                  <a:pt x="346" y="794"/>
                </a:cubicBezTo>
                <a:cubicBezTo>
                  <a:pt x="642" y="794"/>
                  <a:pt x="642" y="794"/>
                  <a:pt x="642" y="794"/>
                </a:cubicBezTo>
                <a:cubicBezTo>
                  <a:pt x="643" y="793"/>
                  <a:pt x="643" y="793"/>
                  <a:pt x="643" y="793"/>
                </a:cubicBezTo>
                <a:cubicBezTo>
                  <a:pt x="346" y="793"/>
                  <a:pt x="346" y="793"/>
                  <a:pt x="346" y="793"/>
                </a:cubicBezTo>
                <a:cubicBezTo>
                  <a:pt x="346" y="737"/>
                  <a:pt x="346" y="737"/>
                  <a:pt x="346" y="737"/>
                </a:cubicBezTo>
                <a:cubicBezTo>
                  <a:pt x="470" y="737"/>
                  <a:pt x="593" y="714"/>
                  <a:pt x="641" y="669"/>
                </a:cubicBezTo>
                <a:cubicBezTo>
                  <a:pt x="640" y="667"/>
                  <a:pt x="638" y="666"/>
                  <a:pt x="636" y="665"/>
                </a:cubicBezTo>
                <a:cubicBezTo>
                  <a:pt x="619" y="649"/>
                  <a:pt x="593" y="639"/>
                  <a:pt x="565" y="630"/>
                </a:cubicBezTo>
                <a:cubicBezTo>
                  <a:pt x="568" y="654"/>
                  <a:pt x="561" y="679"/>
                  <a:pt x="536" y="697"/>
                </a:cubicBezTo>
                <a:cubicBezTo>
                  <a:pt x="547" y="611"/>
                  <a:pt x="414" y="656"/>
                  <a:pt x="419" y="526"/>
                </a:cubicBezTo>
                <a:cubicBezTo>
                  <a:pt x="397" y="538"/>
                  <a:pt x="373" y="545"/>
                  <a:pt x="346" y="545"/>
                </a:cubicBezTo>
                <a:cubicBezTo>
                  <a:pt x="346" y="523"/>
                  <a:pt x="346" y="523"/>
                  <a:pt x="346" y="523"/>
                </a:cubicBezTo>
                <a:cubicBezTo>
                  <a:pt x="411" y="523"/>
                  <a:pt x="459" y="477"/>
                  <a:pt x="485" y="415"/>
                </a:cubicBezTo>
                <a:cubicBezTo>
                  <a:pt x="530" y="407"/>
                  <a:pt x="544" y="312"/>
                  <a:pt x="509" y="278"/>
                </a:cubicBezTo>
                <a:cubicBezTo>
                  <a:pt x="499" y="279"/>
                  <a:pt x="493" y="291"/>
                  <a:pt x="489" y="304"/>
                </a:cubicBezTo>
                <a:cubicBezTo>
                  <a:pt x="482" y="328"/>
                  <a:pt x="478" y="340"/>
                  <a:pt x="480" y="294"/>
                </a:cubicBezTo>
                <a:cubicBezTo>
                  <a:pt x="480" y="292"/>
                  <a:pt x="480" y="289"/>
                  <a:pt x="480" y="286"/>
                </a:cubicBezTo>
                <a:cubicBezTo>
                  <a:pt x="449" y="304"/>
                  <a:pt x="398" y="307"/>
                  <a:pt x="346" y="292"/>
                </a:cubicBezTo>
                <a:cubicBezTo>
                  <a:pt x="346" y="84"/>
                  <a:pt x="346" y="84"/>
                  <a:pt x="346" y="84"/>
                </a:cubicBezTo>
                <a:cubicBezTo>
                  <a:pt x="399" y="84"/>
                  <a:pt x="441" y="104"/>
                  <a:pt x="470" y="135"/>
                </a:cubicBezTo>
                <a:cubicBezTo>
                  <a:pt x="499" y="165"/>
                  <a:pt x="517" y="207"/>
                  <a:pt x="524" y="251"/>
                </a:cubicBezTo>
                <a:cubicBezTo>
                  <a:pt x="522" y="134"/>
                  <a:pt x="443" y="39"/>
                  <a:pt x="346" y="39"/>
                </a:cubicBezTo>
                <a:lnTo>
                  <a:pt x="346" y="0"/>
                </a:lnTo>
                <a:close/>
                <a:moveTo>
                  <a:pt x="191" y="473"/>
                </a:moveTo>
                <a:cubicBezTo>
                  <a:pt x="35" y="326"/>
                  <a:pt x="168" y="0"/>
                  <a:pt x="346" y="0"/>
                </a:cubicBezTo>
                <a:cubicBezTo>
                  <a:pt x="346" y="39"/>
                  <a:pt x="346" y="39"/>
                  <a:pt x="346" y="39"/>
                </a:cubicBezTo>
                <a:cubicBezTo>
                  <a:pt x="249" y="39"/>
                  <a:pt x="170" y="134"/>
                  <a:pt x="168" y="251"/>
                </a:cubicBezTo>
                <a:cubicBezTo>
                  <a:pt x="175" y="207"/>
                  <a:pt x="192" y="165"/>
                  <a:pt x="221" y="135"/>
                </a:cubicBezTo>
                <a:cubicBezTo>
                  <a:pt x="251" y="104"/>
                  <a:pt x="292" y="84"/>
                  <a:pt x="346" y="84"/>
                </a:cubicBezTo>
                <a:cubicBezTo>
                  <a:pt x="346" y="292"/>
                  <a:pt x="346" y="292"/>
                  <a:pt x="346" y="292"/>
                </a:cubicBezTo>
                <a:cubicBezTo>
                  <a:pt x="339" y="290"/>
                  <a:pt x="332" y="288"/>
                  <a:pt x="326" y="285"/>
                </a:cubicBezTo>
                <a:cubicBezTo>
                  <a:pt x="279" y="267"/>
                  <a:pt x="244" y="239"/>
                  <a:pt x="228" y="209"/>
                </a:cubicBezTo>
                <a:cubicBezTo>
                  <a:pt x="217" y="237"/>
                  <a:pt x="211" y="267"/>
                  <a:pt x="212" y="294"/>
                </a:cubicBezTo>
                <a:cubicBezTo>
                  <a:pt x="214" y="340"/>
                  <a:pt x="210" y="328"/>
                  <a:pt x="202" y="304"/>
                </a:cubicBezTo>
                <a:cubicBezTo>
                  <a:pt x="198" y="291"/>
                  <a:pt x="192" y="279"/>
                  <a:pt x="183" y="278"/>
                </a:cubicBezTo>
                <a:cubicBezTo>
                  <a:pt x="148" y="312"/>
                  <a:pt x="161" y="407"/>
                  <a:pt x="206" y="415"/>
                </a:cubicBezTo>
                <a:cubicBezTo>
                  <a:pt x="232" y="477"/>
                  <a:pt x="280" y="523"/>
                  <a:pt x="346" y="523"/>
                </a:cubicBezTo>
                <a:cubicBezTo>
                  <a:pt x="346" y="545"/>
                  <a:pt x="346" y="545"/>
                  <a:pt x="346" y="545"/>
                </a:cubicBezTo>
                <a:cubicBezTo>
                  <a:pt x="318" y="545"/>
                  <a:pt x="293" y="538"/>
                  <a:pt x="270" y="525"/>
                </a:cubicBezTo>
                <a:cubicBezTo>
                  <a:pt x="261" y="559"/>
                  <a:pt x="244" y="588"/>
                  <a:pt x="214" y="599"/>
                </a:cubicBezTo>
                <a:cubicBezTo>
                  <a:pt x="154" y="622"/>
                  <a:pt x="87" y="634"/>
                  <a:pt x="55" y="667"/>
                </a:cubicBezTo>
                <a:cubicBezTo>
                  <a:pt x="53" y="669"/>
                  <a:pt x="52" y="670"/>
                  <a:pt x="50" y="672"/>
                </a:cubicBezTo>
                <a:cubicBezTo>
                  <a:pt x="102" y="716"/>
                  <a:pt x="224" y="737"/>
                  <a:pt x="346" y="737"/>
                </a:cubicBezTo>
                <a:cubicBezTo>
                  <a:pt x="346" y="793"/>
                  <a:pt x="346" y="793"/>
                  <a:pt x="346" y="793"/>
                </a:cubicBezTo>
                <a:cubicBezTo>
                  <a:pt x="50" y="793"/>
                  <a:pt x="50" y="793"/>
                  <a:pt x="50" y="793"/>
                </a:cubicBezTo>
                <a:cubicBezTo>
                  <a:pt x="51" y="793"/>
                  <a:pt x="51" y="793"/>
                  <a:pt x="51" y="793"/>
                </a:cubicBezTo>
                <a:cubicBezTo>
                  <a:pt x="346" y="794"/>
                  <a:pt x="346" y="794"/>
                  <a:pt x="346" y="794"/>
                </a:cubicBezTo>
                <a:cubicBezTo>
                  <a:pt x="346" y="794"/>
                  <a:pt x="346" y="794"/>
                  <a:pt x="346" y="794"/>
                </a:cubicBezTo>
                <a:cubicBezTo>
                  <a:pt x="26" y="794"/>
                  <a:pt x="26" y="794"/>
                  <a:pt x="26" y="794"/>
                </a:cubicBezTo>
                <a:cubicBezTo>
                  <a:pt x="12" y="771"/>
                  <a:pt x="3" y="748"/>
                  <a:pt x="2" y="726"/>
                </a:cubicBezTo>
                <a:cubicBezTo>
                  <a:pt x="0" y="623"/>
                  <a:pt x="115" y="614"/>
                  <a:pt x="197" y="579"/>
                </a:cubicBezTo>
                <a:cubicBezTo>
                  <a:pt x="230" y="566"/>
                  <a:pt x="243" y="544"/>
                  <a:pt x="248" y="518"/>
                </a:cubicBezTo>
                <a:cubicBezTo>
                  <a:pt x="230" y="506"/>
                  <a:pt x="211" y="491"/>
                  <a:pt x="191" y="473"/>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16" name="Oval Callout 15"/>
          <p:cNvSpPr/>
          <p:nvPr/>
        </p:nvSpPr>
        <p:spPr>
          <a:xfrm>
            <a:off x="8981338" y="2737998"/>
            <a:ext cx="3152035" cy="2232298"/>
          </a:xfrm>
          <a:prstGeom prst="wedgeEllipseCallout">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Oval Callout 16"/>
          <p:cNvSpPr/>
          <p:nvPr/>
        </p:nvSpPr>
        <p:spPr>
          <a:xfrm flipH="1">
            <a:off x="969274" y="2686121"/>
            <a:ext cx="2992837" cy="2259751"/>
          </a:xfrm>
          <a:prstGeom prst="wedgeEllipseCallout">
            <a:avLst/>
          </a:prstGeom>
          <a:noFill/>
          <a:ln w="19050" cmpd="sng">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Oval Callout 17"/>
          <p:cNvSpPr/>
          <p:nvPr/>
        </p:nvSpPr>
        <p:spPr>
          <a:xfrm rot="20916149">
            <a:off x="6429855" y="2651610"/>
            <a:ext cx="2518833" cy="2101427"/>
          </a:xfrm>
          <a:prstGeom prst="wedgeEllipseCallou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Oval Callout 18"/>
          <p:cNvSpPr/>
          <p:nvPr/>
        </p:nvSpPr>
        <p:spPr>
          <a:xfrm rot="440375" flipH="1">
            <a:off x="4001400" y="2203180"/>
            <a:ext cx="2410146" cy="2544740"/>
          </a:xfrm>
          <a:prstGeom prst="wedgeEllipseCallou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 name="Content Placeholder 2"/>
          <p:cNvSpPr txBox="1">
            <a:spLocks/>
          </p:cNvSpPr>
          <p:nvPr/>
        </p:nvSpPr>
        <p:spPr>
          <a:xfrm>
            <a:off x="1226590" y="3077800"/>
            <a:ext cx="2478204" cy="1476394"/>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id-ID" sz="1687" b="1" dirty="0">
                <a:solidFill>
                  <a:schemeClr val="accent1"/>
                </a:solidFill>
                <a:ea typeface="Roboto" panose="02000000000000000000" pitchFamily="2" charset="0"/>
                <a:cs typeface="Arial" panose="020B0604020202020204" pitchFamily="34" charset="0"/>
              </a:rPr>
              <a:t>Robert Einstein</a:t>
            </a:r>
          </a:p>
          <a:p>
            <a:pPr algn="ctr"/>
            <a:r>
              <a:rPr lang="id-ID" sz="1160" dirty="0">
                <a:solidFill>
                  <a:schemeClr val="bg1">
                    <a:lumMod val="65000"/>
                  </a:schemeClr>
                </a:solidFill>
                <a:ea typeface="Roboto" panose="02000000000000000000" pitchFamily="2" charset="0"/>
                <a:cs typeface="Arial" panose="020B0604020202020204" pitchFamily="34" charset="0"/>
              </a:rPr>
              <a:t>“</a:t>
            </a:r>
            <a:r>
              <a:rPr lang="en-US" sz="1160" dirty="0">
                <a:solidFill>
                  <a:schemeClr val="bg1">
                    <a:lumMod val="65000"/>
                  </a:schemeClr>
                </a:solidFill>
                <a:ea typeface="Roboto" panose="02000000000000000000" pitchFamily="2" charset="0"/>
                <a:cs typeface="Arial" panose="020B0604020202020204" pitchFamily="34" charset="0"/>
              </a:rPr>
              <a:t>It was </a:t>
            </a:r>
            <a:r>
              <a:rPr lang="en-US" sz="1160" dirty="0" err="1">
                <a:solidFill>
                  <a:schemeClr val="bg1">
                    <a:lumMod val="65000"/>
                  </a:schemeClr>
                </a:solidFill>
                <a:ea typeface="Roboto" panose="02000000000000000000" pitchFamily="2" charset="0"/>
                <a:cs typeface="Arial" panose="020B0604020202020204" pitchFamily="34" charset="0"/>
              </a:rPr>
              <a:t>popularised</a:t>
            </a:r>
            <a:r>
              <a:rPr lang="en-US" sz="1160" dirty="0">
                <a:solidFill>
                  <a:schemeClr val="bg1">
                    <a:lumMod val="65000"/>
                  </a:schemeClr>
                </a:solidFill>
                <a:ea typeface="Roboto" panose="02000000000000000000" pitchFamily="2" charset="0"/>
                <a:cs typeface="Arial" panose="020B0604020202020204" pitchFamily="34" charset="0"/>
              </a:rPr>
              <a:t> in the 1960s with the release of </a:t>
            </a:r>
            <a:r>
              <a:rPr lang="en-US" sz="1160" dirty="0" err="1">
                <a:solidFill>
                  <a:schemeClr val="bg1">
                    <a:lumMod val="65000"/>
                  </a:schemeClr>
                </a:solidFill>
                <a:ea typeface="Roboto" panose="02000000000000000000" pitchFamily="2" charset="0"/>
                <a:cs typeface="Arial" panose="020B0604020202020204" pitchFamily="34" charset="0"/>
              </a:rPr>
              <a:t>Letraset</a:t>
            </a:r>
            <a:r>
              <a:rPr lang="en-US" sz="1160" dirty="0">
                <a:solidFill>
                  <a:schemeClr val="bg1">
                    <a:lumMod val="65000"/>
                  </a:schemeClr>
                </a:solidFill>
                <a:ea typeface="Roboto" panose="02000000000000000000" pitchFamily="2" charset="0"/>
                <a:cs typeface="Arial" panose="020B0604020202020204" pitchFamily="34" charset="0"/>
              </a:rPr>
              <a:t> sheets containing Lorem Ipsum passages, and more recently with desktop</a:t>
            </a:r>
            <a:r>
              <a:rPr lang="id-ID" sz="1160" dirty="0">
                <a:solidFill>
                  <a:schemeClr val="bg1">
                    <a:lumMod val="65000"/>
                  </a:schemeClr>
                </a:solidFill>
                <a:ea typeface="Roboto" panose="02000000000000000000" pitchFamily="2" charset="0"/>
                <a:cs typeface="Arial" panose="020B0604020202020204" pitchFamily="34" charset="0"/>
              </a:rPr>
              <a:t>”</a:t>
            </a:r>
          </a:p>
          <a:p>
            <a:pPr algn="ctr"/>
            <a:r>
              <a:rPr lang="id-ID" sz="1160" dirty="0">
                <a:solidFill>
                  <a:schemeClr val="bg1">
                    <a:lumMod val="65000"/>
                  </a:schemeClr>
                </a:solidFill>
                <a:ea typeface="Roboto" panose="02000000000000000000" pitchFamily="2" charset="0"/>
                <a:cs typeface="Arial" panose="020B0604020202020204" pitchFamily="34" charset="0"/>
              </a:rPr>
              <a:t>Scientist</a:t>
            </a:r>
            <a:endParaRPr lang="en-US" sz="1160" dirty="0">
              <a:solidFill>
                <a:schemeClr val="bg1">
                  <a:lumMod val="65000"/>
                </a:schemeClr>
              </a:solidFill>
              <a:ea typeface="Roboto" panose="02000000000000000000" pitchFamily="2" charset="0"/>
              <a:cs typeface="Arial" panose="020B0604020202020204" pitchFamily="34" charset="0"/>
            </a:endParaRPr>
          </a:p>
        </p:txBody>
      </p:sp>
      <p:sp>
        <p:nvSpPr>
          <p:cNvPr id="21" name="Content Placeholder 2"/>
          <p:cNvSpPr txBox="1">
            <a:spLocks/>
          </p:cNvSpPr>
          <p:nvPr/>
        </p:nvSpPr>
        <p:spPr>
          <a:xfrm>
            <a:off x="4266021" y="2571428"/>
            <a:ext cx="1880902" cy="1910798"/>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id-ID" sz="1687" b="1" dirty="0">
                <a:solidFill>
                  <a:schemeClr val="accent2"/>
                </a:solidFill>
                <a:ea typeface="Roboto" panose="02000000000000000000" pitchFamily="2" charset="0"/>
                <a:cs typeface="Arial" panose="020B0604020202020204" pitchFamily="34" charset="0"/>
              </a:rPr>
              <a:t>Reina Pangan</a:t>
            </a:r>
          </a:p>
          <a:p>
            <a:pPr algn="ctr"/>
            <a:r>
              <a:rPr lang="id-ID" sz="1160" dirty="0">
                <a:solidFill>
                  <a:schemeClr val="bg1">
                    <a:lumMod val="65000"/>
                  </a:schemeClr>
                </a:solidFill>
                <a:ea typeface="Roboto" panose="02000000000000000000" pitchFamily="2" charset="0"/>
                <a:cs typeface="Arial" panose="020B0604020202020204" pitchFamily="34" charset="0"/>
              </a:rPr>
              <a:t>“</a:t>
            </a:r>
            <a:r>
              <a:rPr lang="en-US" sz="1160" dirty="0">
                <a:solidFill>
                  <a:schemeClr val="bg1">
                    <a:lumMod val="65000"/>
                  </a:schemeClr>
                </a:solidFill>
                <a:ea typeface="Roboto" panose="02000000000000000000" pitchFamily="2" charset="0"/>
                <a:cs typeface="Arial" panose="020B0604020202020204" pitchFamily="34" charset="0"/>
              </a:rPr>
              <a:t>It was </a:t>
            </a:r>
            <a:r>
              <a:rPr lang="en-US" sz="1160" dirty="0" err="1">
                <a:solidFill>
                  <a:schemeClr val="bg1">
                    <a:lumMod val="65000"/>
                  </a:schemeClr>
                </a:solidFill>
                <a:ea typeface="Roboto" panose="02000000000000000000" pitchFamily="2" charset="0"/>
                <a:cs typeface="Arial" panose="020B0604020202020204" pitchFamily="34" charset="0"/>
              </a:rPr>
              <a:t>popularised</a:t>
            </a:r>
            <a:r>
              <a:rPr lang="en-US" sz="1160" dirty="0">
                <a:solidFill>
                  <a:schemeClr val="bg1">
                    <a:lumMod val="65000"/>
                  </a:schemeClr>
                </a:solidFill>
                <a:ea typeface="Roboto" panose="02000000000000000000" pitchFamily="2" charset="0"/>
                <a:cs typeface="Arial" panose="020B0604020202020204" pitchFamily="34" charset="0"/>
              </a:rPr>
              <a:t> in the 1960s with the release of </a:t>
            </a:r>
            <a:r>
              <a:rPr lang="en-US" sz="1160" dirty="0" err="1">
                <a:solidFill>
                  <a:schemeClr val="bg1">
                    <a:lumMod val="65000"/>
                  </a:schemeClr>
                </a:solidFill>
                <a:ea typeface="Roboto" panose="02000000000000000000" pitchFamily="2" charset="0"/>
                <a:cs typeface="Arial" panose="020B0604020202020204" pitchFamily="34" charset="0"/>
              </a:rPr>
              <a:t>Letraset</a:t>
            </a:r>
            <a:r>
              <a:rPr lang="en-US" sz="1160" dirty="0">
                <a:solidFill>
                  <a:schemeClr val="bg1">
                    <a:lumMod val="65000"/>
                  </a:schemeClr>
                </a:solidFill>
                <a:ea typeface="Roboto" panose="02000000000000000000" pitchFamily="2" charset="0"/>
                <a:cs typeface="Arial" panose="020B0604020202020204" pitchFamily="34" charset="0"/>
              </a:rPr>
              <a:t> sheets containing Lorem Ipsum passages, and more recently with desktop</a:t>
            </a:r>
            <a:r>
              <a:rPr lang="id-ID" sz="1160" dirty="0">
                <a:solidFill>
                  <a:schemeClr val="bg1">
                    <a:lumMod val="65000"/>
                  </a:schemeClr>
                </a:solidFill>
                <a:ea typeface="Roboto" panose="02000000000000000000" pitchFamily="2" charset="0"/>
                <a:cs typeface="Arial" panose="020B0604020202020204" pitchFamily="34" charset="0"/>
              </a:rPr>
              <a:t>”</a:t>
            </a:r>
          </a:p>
          <a:p>
            <a:pPr algn="ctr"/>
            <a:r>
              <a:rPr lang="id-ID" sz="1160" dirty="0">
                <a:solidFill>
                  <a:schemeClr val="bg1">
                    <a:lumMod val="65000"/>
                  </a:schemeClr>
                </a:solidFill>
                <a:ea typeface="Roboto" panose="02000000000000000000" pitchFamily="2" charset="0"/>
                <a:cs typeface="Arial" panose="020B0604020202020204" pitchFamily="34" charset="0"/>
              </a:rPr>
              <a:t>Economist</a:t>
            </a:r>
            <a:endParaRPr lang="en-US" sz="1160" dirty="0">
              <a:solidFill>
                <a:schemeClr val="bg1">
                  <a:lumMod val="65000"/>
                </a:schemeClr>
              </a:solidFill>
              <a:ea typeface="Roboto" panose="02000000000000000000" pitchFamily="2" charset="0"/>
              <a:cs typeface="Arial" panose="020B0604020202020204" pitchFamily="34" charset="0"/>
            </a:endParaRPr>
          </a:p>
        </p:txBody>
      </p:sp>
      <p:sp>
        <p:nvSpPr>
          <p:cNvPr id="22" name="Content Placeholder 2"/>
          <p:cNvSpPr txBox="1">
            <a:spLocks/>
          </p:cNvSpPr>
          <p:nvPr/>
        </p:nvSpPr>
        <p:spPr>
          <a:xfrm>
            <a:off x="6544898" y="2964126"/>
            <a:ext cx="2243168" cy="1476394"/>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id-ID" sz="1687" b="1" dirty="0">
                <a:solidFill>
                  <a:schemeClr val="accent3"/>
                </a:solidFill>
                <a:ea typeface="Roboto" panose="02000000000000000000" pitchFamily="2" charset="0"/>
                <a:cs typeface="Arial" panose="020B0604020202020204" pitchFamily="34" charset="0"/>
              </a:rPr>
              <a:t>Andrea Pello</a:t>
            </a:r>
          </a:p>
          <a:p>
            <a:pPr algn="ctr"/>
            <a:r>
              <a:rPr lang="id-ID" sz="1160" dirty="0">
                <a:solidFill>
                  <a:schemeClr val="bg1">
                    <a:lumMod val="65000"/>
                  </a:schemeClr>
                </a:solidFill>
                <a:ea typeface="Roboto" panose="02000000000000000000" pitchFamily="2" charset="0"/>
                <a:cs typeface="Arial" panose="020B0604020202020204" pitchFamily="34" charset="0"/>
              </a:rPr>
              <a:t>“</a:t>
            </a:r>
            <a:r>
              <a:rPr lang="en-US" sz="1160" dirty="0">
                <a:solidFill>
                  <a:schemeClr val="bg1">
                    <a:lumMod val="65000"/>
                  </a:schemeClr>
                </a:solidFill>
                <a:ea typeface="Roboto" panose="02000000000000000000" pitchFamily="2" charset="0"/>
                <a:cs typeface="Arial" panose="020B0604020202020204" pitchFamily="34" charset="0"/>
              </a:rPr>
              <a:t>It was </a:t>
            </a:r>
            <a:r>
              <a:rPr lang="en-US" sz="1160" dirty="0" err="1">
                <a:solidFill>
                  <a:schemeClr val="bg1">
                    <a:lumMod val="65000"/>
                  </a:schemeClr>
                </a:solidFill>
                <a:ea typeface="Roboto" panose="02000000000000000000" pitchFamily="2" charset="0"/>
                <a:cs typeface="Arial" panose="020B0604020202020204" pitchFamily="34" charset="0"/>
              </a:rPr>
              <a:t>popularised</a:t>
            </a:r>
            <a:r>
              <a:rPr lang="en-US" sz="1160" dirty="0">
                <a:solidFill>
                  <a:schemeClr val="bg1">
                    <a:lumMod val="65000"/>
                  </a:schemeClr>
                </a:solidFill>
                <a:ea typeface="Roboto" panose="02000000000000000000" pitchFamily="2" charset="0"/>
                <a:cs typeface="Arial" panose="020B0604020202020204" pitchFamily="34" charset="0"/>
              </a:rPr>
              <a:t> in the 1960s with the release of </a:t>
            </a:r>
            <a:r>
              <a:rPr lang="en-US" sz="1160" dirty="0" err="1">
                <a:solidFill>
                  <a:schemeClr val="bg1">
                    <a:lumMod val="65000"/>
                  </a:schemeClr>
                </a:solidFill>
                <a:ea typeface="Roboto" panose="02000000000000000000" pitchFamily="2" charset="0"/>
                <a:cs typeface="Arial" panose="020B0604020202020204" pitchFamily="34" charset="0"/>
              </a:rPr>
              <a:t>Letraset</a:t>
            </a:r>
            <a:r>
              <a:rPr lang="en-US" sz="1160" dirty="0">
                <a:solidFill>
                  <a:schemeClr val="bg1">
                    <a:lumMod val="65000"/>
                  </a:schemeClr>
                </a:solidFill>
                <a:ea typeface="Roboto" panose="02000000000000000000" pitchFamily="2" charset="0"/>
                <a:cs typeface="Arial" panose="020B0604020202020204" pitchFamily="34" charset="0"/>
              </a:rPr>
              <a:t> sheets containing Lorem Ipsum passages, and more recently with desktop</a:t>
            </a:r>
            <a:r>
              <a:rPr lang="id-ID" sz="1160" dirty="0">
                <a:solidFill>
                  <a:schemeClr val="bg1">
                    <a:lumMod val="65000"/>
                  </a:schemeClr>
                </a:solidFill>
                <a:ea typeface="Roboto" panose="02000000000000000000" pitchFamily="2" charset="0"/>
                <a:cs typeface="Arial" panose="020B0604020202020204" pitchFamily="34" charset="0"/>
              </a:rPr>
              <a:t>”</a:t>
            </a:r>
          </a:p>
          <a:p>
            <a:pPr algn="ctr"/>
            <a:r>
              <a:rPr lang="id-ID" sz="1160" dirty="0">
                <a:solidFill>
                  <a:schemeClr val="bg1">
                    <a:lumMod val="65000"/>
                  </a:schemeClr>
                </a:solidFill>
                <a:ea typeface="Roboto" panose="02000000000000000000" pitchFamily="2" charset="0"/>
                <a:cs typeface="Arial" panose="020B0604020202020204" pitchFamily="34" charset="0"/>
              </a:rPr>
              <a:t>Sportman</a:t>
            </a:r>
            <a:endParaRPr lang="en-US" sz="1160" dirty="0">
              <a:solidFill>
                <a:schemeClr val="bg1">
                  <a:lumMod val="65000"/>
                </a:schemeClr>
              </a:solidFill>
              <a:ea typeface="Roboto" panose="02000000000000000000" pitchFamily="2" charset="0"/>
              <a:cs typeface="Arial" panose="020B0604020202020204" pitchFamily="34" charset="0"/>
            </a:endParaRPr>
          </a:p>
        </p:txBody>
      </p:sp>
      <p:sp>
        <p:nvSpPr>
          <p:cNvPr id="23" name="Content Placeholder 2"/>
          <p:cNvSpPr txBox="1">
            <a:spLocks/>
          </p:cNvSpPr>
          <p:nvPr/>
        </p:nvSpPr>
        <p:spPr>
          <a:xfrm>
            <a:off x="9231620" y="3115949"/>
            <a:ext cx="2707896" cy="1476394"/>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id-ID" sz="1687" b="1" dirty="0">
                <a:solidFill>
                  <a:schemeClr val="accent4"/>
                </a:solidFill>
                <a:ea typeface="Roboto" panose="02000000000000000000" pitchFamily="2" charset="0"/>
                <a:cs typeface="Arial" panose="020B0604020202020204" pitchFamily="34" charset="0"/>
              </a:rPr>
              <a:t>Femmy Feminim</a:t>
            </a:r>
          </a:p>
          <a:p>
            <a:pPr algn="ctr"/>
            <a:r>
              <a:rPr lang="id-ID" sz="1160" dirty="0">
                <a:solidFill>
                  <a:schemeClr val="bg1">
                    <a:lumMod val="65000"/>
                  </a:schemeClr>
                </a:solidFill>
                <a:ea typeface="Roboto" panose="02000000000000000000" pitchFamily="2" charset="0"/>
                <a:cs typeface="Arial" panose="020B0604020202020204" pitchFamily="34" charset="0"/>
              </a:rPr>
              <a:t>“</a:t>
            </a:r>
            <a:r>
              <a:rPr lang="en-US" sz="1160" dirty="0">
                <a:solidFill>
                  <a:schemeClr val="bg1">
                    <a:lumMod val="65000"/>
                  </a:schemeClr>
                </a:solidFill>
                <a:ea typeface="Roboto" panose="02000000000000000000" pitchFamily="2" charset="0"/>
                <a:cs typeface="Arial" panose="020B0604020202020204" pitchFamily="34" charset="0"/>
              </a:rPr>
              <a:t>It was </a:t>
            </a:r>
            <a:r>
              <a:rPr lang="en-US" sz="1160" dirty="0" err="1">
                <a:solidFill>
                  <a:schemeClr val="bg1">
                    <a:lumMod val="65000"/>
                  </a:schemeClr>
                </a:solidFill>
                <a:ea typeface="Roboto" panose="02000000000000000000" pitchFamily="2" charset="0"/>
                <a:cs typeface="Arial" panose="020B0604020202020204" pitchFamily="34" charset="0"/>
              </a:rPr>
              <a:t>popularised</a:t>
            </a:r>
            <a:r>
              <a:rPr lang="en-US" sz="1160" dirty="0">
                <a:solidFill>
                  <a:schemeClr val="bg1">
                    <a:lumMod val="65000"/>
                  </a:schemeClr>
                </a:solidFill>
                <a:ea typeface="Roboto" panose="02000000000000000000" pitchFamily="2" charset="0"/>
                <a:cs typeface="Arial" panose="020B0604020202020204" pitchFamily="34" charset="0"/>
              </a:rPr>
              <a:t> in the 1960s with the release of </a:t>
            </a:r>
            <a:r>
              <a:rPr lang="en-US" sz="1160" dirty="0" err="1">
                <a:solidFill>
                  <a:schemeClr val="bg1">
                    <a:lumMod val="65000"/>
                  </a:schemeClr>
                </a:solidFill>
                <a:ea typeface="Roboto" panose="02000000000000000000" pitchFamily="2" charset="0"/>
                <a:cs typeface="Arial" panose="020B0604020202020204" pitchFamily="34" charset="0"/>
              </a:rPr>
              <a:t>Letraset</a:t>
            </a:r>
            <a:r>
              <a:rPr lang="en-US" sz="1160" dirty="0">
                <a:solidFill>
                  <a:schemeClr val="bg1">
                    <a:lumMod val="65000"/>
                  </a:schemeClr>
                </a:solidFill>
                <a:ea typeface="Roboto" panose="02000000000000000000" pitchFamily="2" charset="0"/>
                <a:cs typeface="Arial" panose="020B0604020202020204" pitchFamily="34" charset="0"/>
              </a:rPr>
              <a:t> sheets containing Lorem Ipsum passages, and more recently with desktop</a:t>
            </a:r>
            <a:r>
              <a:rPr lang="id-ID" sz="1160" dirty="0">
                <a:solidFill>
                  <a:schemeClr val="bg1">
                    <a:lumMod val="65000"/>
                  </a:schemeClr>
                </a:solidFill>
                <a:ea typeface="Roboto" panose="02000000000000000000" pitchFamily="2" charset="0"/>
                <a:cs typeface="Arial" panose="020B0604020202020204" pitchFamily="34" charset="0"/>
              </a:rPr>
              <a:t>”</a:t>
            </a:r>
          </a:p>
          <a:p>
            <a:pPr algn="ctr"/>
            <a:r>
              <a:rPr lang="id-ID" sz="1160" dirty="0">
                <a:solidFill>
                  <a:schemeClr val="bg1">
                    <a:lumMod val="65000"/>
                  </a:schemeClr>
                </a:solidFill>
                <a:ea typeface="Roboto" panose="02000000000000000000" pitchFamily="2" charset="0"/>
                <a:cs typeface="Arial" panose="020B0604020202020204" pitchFamily="34" charset="0"/>
              </a:rPr>
              <a:t>Observer Lifestyle</a:t>
            </a:r>
            <a:endParaRPr lang="en-US" sz="1160" dirty="0">
              <a:solidFill>
                <a:schemeClr val="bg1">
                  <a:lumMod val="65000"/>
                </a:schemeClr>
              </a:solidFill>
              <a:ea typeface="Roboto" panose="02000000000000000000" pitchFamily="2" charset="0"/>
              <a:cs typeface="Arial" panose="020B0604020202020204" pitchFamily="34" charset="0"/>
            </a:endParaRPr>
          </a:p>
        </p:txBody>
      </p:sp>
      <p:sp>
        <p:nvSpPr>
          <p:cNvPr id="15" name="文本框 14"/>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24" name="文本框 23"/>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35325306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750"/>
                                        <p:tgtEl>
                                          <p:spTgt spid="9"/>
                                        </p:tgtEl>
                                      </p:cBhvr>
                                    </p:animEffect>
                                    <p:anim calcmode="lin" valueType="num">
                                      <p:cBhvr>
                                        <p:cTn id="14" dur="750" fill="hold"/>
                                        <p:tgtEl>
                                          <p:spTgt spid="9"/>
                                        </p:tgtEl>
                                        <p:attrNameLst>
                                          <p:attrName>ppt_x</p:attrName>
                                        </p:attrNameLst>
                                      </p:cBhvr>
                                      <p:tavLst>
                                        <p:tav tm="0">
                                          <p:val>
                                            <p:strVal val="#ppt_x"/>
                                          </p:val>
                                        </p:tav>
                                        <p:tav tm="100000">
                                          <p:val>
                                            <p:strVal val="#ppt_x"/>
                                          </p:val>
                                        </p:tav>
                                      </p:tavLst>
                                    </p:anim>
                                    <p:anim calcmode="lin" valueType="num">
                                      <p:cBhvr>
                                        <p:cTn id="15" dur="75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750"/>
                                        <p:tgtEl>
                                          <p:spTgt spid="11"/>
                                        </p:tgtEl>
                                      </p:cBhvr>
                                    </p:animEffect>
                                    <p:anim calcmode="lin" valueType="num">
                                      <p:cBhvr>
                                        <p:cTn id="20" dur="750" fill="hold"/>
                                        <p:tgtEl>
                                          <p:spTgt spid="11"/>
                                        </p:tgtEl>
                                        <p:attrNameLst>
                                          <p:attrName>ppt_x</p:attrName>
                                        </p:attrNameLst>
                                      </p:cBhvr>
                                      <p:tavLst>
                                        <p:tav tm="0">
                                          <p:val>
                                            <p:strVal val="#ppt_x"/>
                                          </p:val>
                                        </p:tav>
                                        <p:tav tm="100000">
                                          <p:val>
                                            <p:strVal val="#ppt_x"/>
                                          </p:val>
                                        </p:tav>
                                      </p:tavLst>
                                    </p:anim>
                                    <p:anim calcmode="lin" valueType="num">
                                      <p:cBhvr>
                                        <p:cTn id="21" dur="75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2250"/>
                            </p:stCondLst>
                            <p:childTnLst>
                              <p:par>
                                <p:cTn id="23" presetID="4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750"/>
                                        <p:tgtEl>
                                          <p:spTgt spid="13"/>
                                        </p:tgtEl>
                                      </p:cBhvr>
                                    </p:animEffect>
                                    <p:anim calcmode="lin" valueType="num">
                                      <p:cBhvr>
                                        <p:cTn id="26" dur="750" fill="hold"/>
                                        <p:tgtEl>
                                          <p:spTgt spid="13"/>
                                        </p:tgtEl>
                                        <p:attrNameLst>
                                          <p:attrName>ppt_x</p:attrName>
                                        </p:attrNameLst>
                                      </p:cBhvr>
                                      <p:tavLst>
                                        <p:tav tm="0">
                                          <p:val>
                                            <p:strVal val="#ppt_x"/>
                                          </p:val>
                                        </p:tav>
                                        <p:tav tm="100000">
                                          <p:val>
                                            <p:strVal val="#ppt_x"/>
                                          </p:val>
                                        </p:tav>
                                      </p:tavLst>
                                    </p:anim>
                                    <p:anim calcmode="lin" valueType="num">
                                      <p:cBhvr>
                                        <p:cTn id="27" dur="750" fill="hold"/>
                                        <p:tgtEl>
                                          <p:spTgt spid="13"/>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750"/>
                                        <p:tgtEl>
                                          <p:spTgt spid="17"/>
                                        </p:tgtEl>
                                      </p:cBhvr>
                                    </p:animEffect>
                                  </p:childTnLst>
                                </p:cTn>
                              </p:par>
                            </p:childTnLst>
                          </p:cTn>
                        </p:par>
                        <p:par>
                          <p:cTn id="32" fill="hold">
                            <p:stCondLst>
                              <p:cond delay="3750"/>
                            </p:stCondLst>
                            <p:childTnLst>
                              <p:par>
                                <p:cTn id="33" presetID="22" presetClass="entr" presetSubtype="1"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up)">
                                      <p:cBhvr>
                                        <p:cTn id="35" dur="1000"/>
                                        <p:tgtEl>
                                          <p:spTgt spid="20"/>
                                        </p:tgtEl>
                                      </p:cBhvr>
                                    </p:animEffect>
                                  </p:childTnLst>
                                </p:cTn>
                              </p:par>
                            </p:childTnLst>
                          </p:cTn>
                        </p:par>
                        <p:par>
                          <p:cTn id="36" fill="hold">
                            <p:stCondLst>
                              <p:cond delay="4750"/>
                            </p:stCondLst>
                            <p:childTnLst>
                              <p:par>
                                <p:cTn id="37" presetID="22" presetClass="entr" presetSubtype="4"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500"/>
                                        <p:tgtEl>
                                          <p:spTgt spid="19"/>
                                        </p:tgtEl>
                                      </p:cBhvr>
                                    </p:animEffect>
                                  </p:childTnLst>
                                </p:cTn>
                              </p:par>
                            </p:childTnLst>
                          </p:cTn>
                        </p:par>
                        <p:par>
                          <p:cTn id="40" fill="hold">
                            <p:stCondLst>
                              <p:cond delay="5250"/>
                            </p:stCondLst>
                            <p:childTnLst>
                              <p:par>
                                <p:cTn id="41" presetID="22" presetClass="entr" presetSubtype="1"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1000"/>
                                        <p:tgtEl>
                                          <p:spTgt spid="21"/>
                                        </p:tgtEl>
                                      </p:cBhvr>
                                    </p:animEffect>
                                  </p:childTnLst>
                                </p:cTn>
                              </p:par>
                            </p:childTnLst>
                          </p:cTn>
                        </p:par>
                        <p:par>
                          <p:cTn id="44" fill="hold">
                            <p:stCondLst>
                              <p:cond delay="6250"/>
                            </p:stCondLst>
                            <p:childTnLst>
                              <p:par>
                                <p:cTn id="45" presetID="22" presetClass="entr" presetSubtype="4"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down)">
                                      <p:cBhvr>
                                        <p:cTn id="47" dur="500"/>
                                        <p:tgtEl>
                                          <p:spTgt spid="18"/>
                                        </p:tgtEl>
                                      </p:cBhvr>
                                    </p:animEffect>
                                  </p:childTnLst>
                                </p:cTn>
                              </p:par>
                            </p:childTnLst>
                          </p:cTn>
                        </p:par>
                        <p:par>
                          <p:cTn id="48" fill="hold">
                            <p:stCondLst>
                              <p:cond delay="6750"/>
                            </p:stCondLst>
                            <p:childTnLst>
                              <p:par>
                                <p:cTn id="49" presetID="22" presetClass="entr" presetSubtype="1"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ipe(up)">
                                      <p:cBhvr>
                                        <p:cTn id="51" dur="1000"/>
                                        <p:tgtEl>
                                          <p:spTgt spid="22"/>
                                        </p:tgtEl>
                                      </p:cBhvr>
                                    </p:animEffect>
                                  </p:childTnLst>
                                </p:cTn>
                              </p:par>
                            </p:childTnLst>
                          </p:cTn>
                        </p:par>
                        <p:par>
                          <p:cTn id="52" fill="hold">
                            <p:stCondLst>
                              <p:cond delay="7750"/>
                            </p:stCondLst>
                            <p:childTnLst>
                              <p:par>
                                <p:cTn id="53" presetID="22" presetClass="entr" presetSubtype="4"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down)">
                                      <p:cBhvr>
                                        <p:cTn id="55" dur="500"/>
                                        <p:tgtEl>
                                          <p:spTgt spid="16"/>
                                        </p:tgtEl>
                                      </p:cBhvr>
                                    </p:animEffect>
                                  </p:childTnLst>
                                </p:cTn>
                              </p:par>
                            </p:childTnLst>
                          </p:cTn>
                        </p:par>
                        <p:par>
                          <p:cTn id="56" fill="hold">
                            <p:stCondLst>
                              <p:cond delay="8250"/>
                            </p:stCondLst>
                            <p:childTnLst>
                              <p:par>
                                <p:cTn id="57" presetID="22" presetClass="entr" presetSubtype="1"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up)">
                                      <p:cBhvr>
                                        <p:cTn id="59"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13" grpId="0" animBg="1"/>
      <p:bldP spid="16" grpId="0" animBg="1"/>
      <p:bldP spid="17" grpId="0" animBg="1"/>
      <p:bldP spid="18" grpId="0" animBg="1"/>
      <p:bldP spid="19" grpId="0" animBg="1"/>
      <p:bldP spid="20" grpId="0"/>
      <p:bldP spid="21" grpId="0"/>
      <p:bldP spid="22"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51856" y="6579169"/>
            <a:ext cx="548358" cy="287130"/>
          </a:xfrm>
          <a:prstGeom prst="rect">
            <a:avLst/>
          </a:prstGeom>
          <a:noFill/>
        </p:spPr>
        <p:txBody>
          <a:bodyPr wrap="square" rtlCol="0">
            <a:spAutoFit/>
          </a:bodyPr>
          <a:lstStyle/>
          <a:p>
            <a:fld id="{F3C5028F-8D3B-45CC-A1ED-22F09E87F5E5}" type="slidenum">
              <a:rPr lang="id-ID" sz="1266">
                <a:solidFill>
                  <a:schemeClr val="bg1"/>
                </a:solidFill>
              </a:rPr>
              <a:t>5</a:t>
            </a:fld>
            <a:endParaRPr lang="id-ID" sz="1266" dirty="0">
              <a:solidFill>
                <a:schemeClr val="bg1"/>
              </a:solidFill>
            </a:endParaRPr>
          </a:p>
        </p:txBody>
      </p:sp>
      <p:sp>
        <p:nvSpPr>
          <p:cNvPr id="6" name="TextBox 5"/>
          <p:cNvSpPr txBox="1"/>
          <p:nvPr/>
        </p:nvSpPr>
        <p:spPr>
          <a:xfrm>
            <a:off x="1041243" y="2195931"/>
            <a:ext cx="10745651" cy="3980314"/>
          </a:xfrm>
          <a:prstGeom prst="rect">
            <a:avLst/>
          </a:prstGeom>
          <a:noFill/>
        </p:spPr>
        <p:txBody>
          <a:bodyPr wrap="square" rIns="151867" bIns="37967" numCol="1" spcCol="360000" rtlCol="0">
            <a:spAutoFit/>
          </a:bodyPr>
          <a:lstStyle/>
          <a:p>
            <a:pPr>
              <a:lnSpc>
                <a:spcPct val="150000"/>
              </a:lnSpc>
            </a:pPr>
            <a:r>
              <a:rPr lang="en-US" sz="1687" dirty="0" err="1">
                <a:solidFill>
                  <a:schemeClr val="bg1">
                    <a:lumMod val="50000"/>
                  </a:schemeClr>
                </a:solidFill>
                <a:ea typeface="Roboto" panose="02000000000000000000" pitchFamily="2" charset="0"/>
              </a:rPr>
              <a:t>Lorem</a:t>
            </a:r>
            <a:r>
              <a:rPr lang="en-US" sz="1687" dirty="0">
                <a:solidFill>
                  <a:schemeClr val="bg1">
                    <a:lumMod val="50000"/>
                  </a:schemeClr>
                </a:solidFill>
                <a:ea typeface="Roboto" panose="02000000000000000000" pitchFamily="2" charset="0"/>
              </a:rPr>
              <a:t> </a:t>
            </a:r>
            <a:r>
              <a:rPr lang="en-US" sz="1687" dirty="0" err="1">
                <a:solidFill>
                  <a:schemeClr val="bg1">
                    <a:lumMod val="50000"/>
                  </a:schemeClr>
                </a:solidFill>
                <a:ea typeface="Roboto" panose="02000000000000000000" pitchFamily="2" charset="0"/>
              </a:rPr>
              <a:t>Ipsum</a:t>
            </a:r>
            <a:r>
              <a:rPr lang="en-US" sz="1687" dirty="0">
                <a:solidFill>
                  <a:schemeClr val="bg1">
                    <a:lumMod val="50000"/>
                  </a:schemeClr>
                </a:solidFill>
                <a:ea typeface="Roboto" panose="02000000000000000000" pitchFamily="2" charset="0"/>
              </a:rPr>
              <a:t> is not simply random text. It has roots in a piece of classical Latin literature from 45 BC.</a:t>
            </a:r>
          </a:p>
          <a:p>
            <a:pPr>
              <a:lnSpc>
                <a:spcPct val="150000"/>
              </a:lnSpc>
            </a:pPr>
            <a:endParaRPr lang="en-US" sz="1266" dirty="0">
              <a:solidFill>
                <a:schemeClr val="bg1">
                  <a:lumMod val="65000"/>
                </a:schemeClr>
              </a:solidFill>
              <a:ea typeface="Roboto" panose="02000000000000000000" pitchFamily="2" charset="0"/>
            </a:endParaRPr>
          </a:p>
          <a:p>
            <a:pPr>
              <a:lnSpc>
                <a:spcPct val="150000"/>
              </a:lnSpc>
            </a:pPr>
            <a:r>
              <a:rPr lang="en-US" sz="1266" dirty="0">
                <a:solidFill>
                  <a:schemeClr val="bg1">
                    <a:lumMod val="65000"/>
                  </a:schemeClr>
                </a:solidFill>
                <a:ea typeface="Roboto" panose="02000000000000000000" pitchFamily="2" charset="0"/>
              </a:rPr>
              <a:t>There are many variations of passages of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available, but the majority have suffered alteration in some form, by injected humor, or randomized words which don't look even slightly believable. If you are going to use a passage of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you need to be sure there isn't anything embarrassing hidden in the middle of text.</a:t>
            </a:r>
            <a:r>
              <a:rPr lang="id-ID" sz="1266" dirty="0">
                <a:solidFill>
                  <a:schemeClr val="bg1">
                    <a:lumMod val="65000"/>
                  </a:schemeClr>
                </a:solidFill>
                <a:ea typeface="Roboto" panose="02000000000000000000" pitchFamily="2" charset="0"/>
              </a:rPr>
              <a:t> </a:t>
            </a:r>
            <a:r>
              <a:rPr lang="en-US" sz="1266" dirty="0">
                <a:solidFill>
                  <a:schemeClr val="bg1">
                    <a:lumMod val="65000"/>
                  </a:schemeClr>
                </a:solidFill>
                <a:ea typeface="Roboto" panose="02000000000000000000" pitchFamily="2" charset="0"/>
              </a:rPr>
              <a:t>The generated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is therefore always free from repetition, injected humor, or non-characteristic words. Contrary to popular belief It has roots in a piece of classical Latin literature from 45 BC. There are many variations of passages of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available, but the majority have suffered alteration in some form, by injected humor, or randomized words which don't look even slightly believable.</a:t>
            </a:r>
            <a:r>
              <a:rPr lang="id-ID" sz="1266" dirty="0">
                <a:solidFill>
                  <a:schemeClr val="bg1">
                    <a:lumMod val="65000"/>
                  </a:schemeClr>
                </a:solidFill>
                <a:ea typeface="Roboto" panose="02000000000000000000" pitchFamily="2" charset="0"/>
              </a:rPr>
              <a:t> </a:t>
            </a:r>
            <a:r>
              <a:rPr lang="en-US" sz="1266" dirty="0">
                <a:solidFill>
                  <a:schemeClr val="bg1">
                    <a:lumMod val="65000"/>
                  </a:schemeClr>
                </a:solidFill>
                <a:ea typeface="Roboto" panose="02000000000000000000" pitchFamily="2" charset="0"/>
              </a:rPr>
              <a:t>If you are going to use a passage of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you need to be sure there isn't anything embarrassing hidden in the middle of </a:t>
            </a:r>
            <a:r>
              <a:rPr lang="en-US" sz="1266" dirty="0" err="1">
                <a:solidFill>
                  <a:schemeClr val="bg1">
                    <a:lumMod val="65000"/>
                  </a:schemeClr>
                </a:solidFill>
                <a:ea typeface="Roboto" panose="02000000000000000000" pitchFamily="2" charset="0"/>
              </a:rPr>
              <a:t>tex</a:t>
            </a:r>
            <a:r>
              <a:rPr lang="id-ID" sz="1266" dirty="0">
                <a:solidFill>
                  <a:schemeClr val="bg1">
                    <a:lumMod val="65000"/>
                  </a:schemeClr>
                </a:solidFill>
                <a:ea typeface="Roboto" panose="02000000000000000000" pitchFamily="2" charset="0"/>
              </a:rPr>
              <a:t>t. </a:t>
            </a:r>
            <a:r>
              <a:rPr lang="en-US" sz="1266" dirty="0">
                <a:solidFill>
                  <a:schemeClr val="bg1">
                    <a:lumMod val="65000"/>
                  </a:schemeClr>
                </a:solidFill>
                <a:ea typeface="Roboto" panose="02000000000000000000" pitchFamily="2" charset="0"/>
              </a:rPr>
              <a:t>There are many variations of passages of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available, but the majority have suffered alteration in some form, by injected humor, or randomized words which don't look even slightly believable. If you are going to use a passage of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you need to be sure there isn't anything embarrassing hidden in the middle of text.</a:t>
            </a:r>
            <a:r>
              <a:rPr lang="id-ID" sz="1266" dirty="0">
                <a:solidFill>
                  <a:schemeClr val="bg1">
                    <a:lumMod val="65000"/>
                  </a:schemeClr>
                </a:solidFill>
                <a:ea typeface="Roboto" panose="02000000000000000000" pitchFamily="2" charset="0"/>
              </a:rPr>
              <a:t> </a:t>
            </a:r>
            <a:r>
              <a:rPr lang="en-US" sz="1266" dirty="0">
                <a:solidFill>
                  <a:schemeClr val="bg1">
                    <a:lumMod val="65000"/>
                  </a:schemeClr>
                </a:solidFill>
                <a:ea typeface="Roboto" panose="02000000000000000000" pitchFamily="2" charset="0"/>
              </a:rPr>
              <a:t>There are many variations of passages of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available, but the majority have suffered alteration in some form, by injected humor, or randomized words which don't look even slightly believable. If you are going to use a passage of </a:t>
            </a:r>
            <a:r>
              <a:rPr lang="en-US" sz="1266" dirty="0" err="1">
                <a:solidFill>
                  <a:schemeClr val="bg1">
                    <a:lumMod val="65000"/>
                  </a:schemeClr>
                </a:solidFill>
                <a:ea typeface="Roboto" panose="02000000000000000000" pitchFamily="2" charset="0"/>
              </a:rPr>
              <a:t>Lorem</a:t>
            </a:r>
            <a:r>
              <a:rPr lang="en-US" sz="1266" dirty="0">
                <a:solidFill>
                  <a:schemeClr val="bg1">
                    <a:lumMod val="65000"/>
                  </a:schemeClr>
                </a:solidFill>
                <a:ea typeface="Roboto" panose="02000000000000000000" pitchFamily="2" charset="0"/>
              </a:rPr>
              <a:t> </a:t>
            </a:r>
            <a:r>
              <a:rPr lang="en-US" sz="1266" dirty="0" err="1">
                <a:solidFill>
                  <a:schemeClr val="bg1">
                    <a:lumMod val="65000"/>
                  </a:schemeClr>
                </a:solidFill>
                <a:ea typeface="Roboto" panose="02000000000000000000" pitchFamily="2" charset="0"/>
              </a:rPr>
              <a:t>Ipsum</a:t>
            </a:r>
            <a:r>
              <a:rPr lang="en-US" sz="1266" dirty="0">
                <a:solidFill>
                  <a:schemeClr val="bg1">
                    <a:lumMod val="65000"/>
                  </a:schemeClr>
                </a:solidFill>
                <a:ea typeface="Roboto" panose="02000000000000000000" pitchFamily="2" charset="0"/>
              </a:rPr>
              <a:t>, you need to be sure there isn't anything embarrassing hidden in the middle of text.</a:t>
            </a:r>
          </a:p>
          <a:p>
            <a:pPr>
              <a:lnSpc>
                <a:spcPct val="150000"/>
              </a:lnSpc>
            </a:pPr>
            <a:endParaRPr lang="en-US" sz="1266" dirty="0">
              <a:solidFill>
                <a:schemeClr val="bg1">
                  <a:lumMod val="65000"/>
                </a:schemeClr>
              </a:solidFill>
              <a:ea typeface="Roboto" panose="02000000000000000000" pitchFamily="2" charset="0"/>
            </a:endParaRPr>
          </a:p>
        </p:txBody>
      </p:sp>
      <p:sp>
        <p:nvSpPr>
          <p:cNvPr id="5" name="文本框 4"/>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7" name="文本框 6"/>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173463934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51856" y="6579169"/>
            <a:ext cx="548358" cy="287130"/>
          </a:xfrm>
          <a:prstGeom prst="rect">
            <a:avLst/>
          </a:prstGeom>
          <a:noFill/>
        </p:spPr>
        <p:txBody>
          <a:bodyPr wrap="square" rtlCol="0">
            <a:spAutoFit/>
          </a:bodyPr>
          <a:lstStyle/>
          <a:p>
            <a:fld id="{F3C5028F-8D3B-45CC-A1ED-22F09E87F5E5}" type="slidenum">
              <a:rPr lang="id-ID" sz="1266">
                <a:solidFill>
                  <a:schemeClr val="bg1"/>
                </a:solidFill>
              </a:rPr>
              <a:t>6</a:t>
            </a:fld>
            <a:endParaRPr lang="id-ID" sz="1266" dirty="0">
              <a:solidFill>
                <a:schemeClr val="bg1"/>
              </a:solidFill>
            </a:endParaRPr>
          </a:p>
        </p:txBody>
      </p:sp>
      <p:cxnSp>
        <p:nvCxnSpPr>
          <p:cNvPr id="39" name="Straight Connector 38"/>
          <p:cNvCxnSpPr/>
          <p:nvPr/>
        </p:nvCxnSpPr>
        <p:spPr>
          <a:xfrm rot="5400000">
            <a:off x="7379011" y="1502106"/>
            <a:ext cx="0" cy="1898333"/>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5400000">
            <a:off x="5467414" y="1799526"/>
            <a:ext cx="0" cy="1898333"/>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a:off x="7379011" y="3059926"/>
            <a:ext cx="0" cy="1898333"/>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a:off x="5467414" y="3342039"/>
            <a:ext cx="0" cy="1898333"/>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a:off x="7393174" y="4600626"/>
            <a:ext cx="0" cy="1898333"/>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a:off x="5481576" y="4898046"/>
            <a:ext cx="0" cy="1898333"/>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46" name="Oval 13"/>
          <p:cNvSpPr>
            <a:spLocks noChangeArrowheads="1"/>
          </p:cNvSpPr>
          <p:nvPr/>
        </p:nvSpPr>
        <p:spPr bwMode="auto">
          <a:xfrm rot="5400000">
            <a:off x="6981031" y="2128146"/>
            <a:ext cx="656296" cy="659644"/>
          </a:xfrm>
          <a:prstGeom prst="ellipse">
            <a:avLst/>
          </a:prstGeom>
          <a:solidFill>
            <a:schemeClr val="accent1"/>
          </a:solidFill>
          <a:ln>
            <a:noFill/>
          </a:ln>
          <a:extLst/>
        </p:spPr>
        <p:txBody>
          <a:bodyPr vert="horz" wrap="square" lIns="96435" tIns="48218" rIns="96435" bIns="48218" numCol="1" anchor="t" anchorCtr="0" compatLnSpc="1">
            <a:prstTxWarp prst="textNoShape">
              <a:avLst/>
            </a:prstTxWarp>
          </a:bodyPr>
          <a:lstStyle/>
          <a:p>
            <a:endParaRPr lang="en-US"/>
          </a:p>
        </p:txBody>
      </p:sp>
      <p:sp>
        <p:nvSpPr>
          <p:cNvPr id="47" name="Oval 15"/>
          <p:cNvSpPr>
            <a:spLocks noChangeArrowheads="1"/>
          </p:cNvSpPr>
          <p:nvPr/>
        </p:nvSpPr>
        <p:spPr bwMode="auto">
          <a:xfrm rot="5400000">
            <a:off x="5206113" y="2422823"/>
            <a:ext cx="656296" cy="659644"/>
          </a:xfrm>
          <a:prstGeom prst="ellipse">
            <a:avLst/>
          </a:prstGeom>
          <a:solidFill>
            <a:schemeClr val="accent2"/>
          </a:solidFill>
          <a:ln>
            <a:noFill/>
          </a:ln>
          <a:extLst/>
        </p:spPr>
        <p:txBody>
          <a:bodyPr vert="horz" wrap="square" lIns="96435" tIns="48218" rIns="96435" bIns="48218" numCol="1" anchor="t" anchorCtr="0" compatLnSpc="1">
            <a:prstTxWarp prst="textNoShape">
              <a:avLst/>
            </a:prstTxWarp>
          </a:bodyPr>
          <a:lstStyle/>
          <a:p>
            <a:endParaRPr lang="en-US"/>
          </a:p>
        </p:txBody>
      </p:sp>
      <p:sp>
        <p:nvSpPr>
          <p:cNvPr id="48" name="Oval 20"/>
          <p:cNvSpPr>
            <a:spLocks noChangeArrowheads="1"/>
          </p:cNvSpPr>
          <p:nvPr/>
        </p:nvSpPr>
        <p:spPr bwMode="auto">
          <a:xfrm rot="5400000">
            <a:off x="5206113" y="3976524"/>
            <a:ext cx="656296" cy="659644"/>
          </a:xfrm>
          <a:prstGeom prst="ellipse">
            <a:avLst/>
          </a:prstGeom>
          <a:solidFill>
            <a:schemeClr val="accent4"/>
          </a:solidFill>
          <a:ln>
            <a:noFill/>
          </a:ln>
          <a:extLst/>
        </p:spPr>
        <p:txBody>
          <a:bodyPr vert="horz" wrap="square" lIns="96435" tIns="48218" rIns="96435" bIns="48218" numCol="1" anchor="t" anchorCtr="0" compatLnSpc="1">
            <a:prstTxWarp prst="textNoShape">
              <a:avLst/>
            </a:prstTxWarp>
          </a:bodyPr>
          <a:lstStyle/>
          <a:p>
            <a:endParaRPr lang="en-US"/>
          </a:p>
        </p:txBody>
      </p:sp>
      <p:sp>
        <p:nvSpPr>
          <p:cNvPr id="49" name="Oval 269"/>
          <p:cNvSpPr>
            <a:spLocks noChangeArrowheads="1"/>
          </p:cNvSpPr>
          <p:nvPr/>
        </p:nvSpPr>
        <p:spPr bwMode="auto">
          <a:xfrm rot="5400000">
            <a:off x="6981031" y="5235549"/>
            <a:ext cx="656296" cy="659644"/>
          </a:xfrm>
          <a:prstGeom prst="ellipse">
            <a:avLst/>
          </a:prstGeom>
          <a:solidFill>
            <a:schemeClr val="accent5"/>
          </a:solidFill>
          <a:ln>
            <a:noFill/>
          </a:ln>
          <a:extLst/>
        </p:spPr>
        <p:txBody>
          <a:bodyPr vert="horz" wrap="square" lIns="96435" tIns="48218" rIns="96435" bIns="48218" numCol="1" anchor="t" anchorCtr="0" compatLnSpc="1">
            <a:prstTxWarp prst="textNoShape">
              <a:avLst/>
            </a:prstTxWarp>
          </a:bodyPr>
          <a:lstStyle/>
          <a:p>
            <a:endParaRPr lang="en-US"/>
          </a:p>
        </p:txBody>
      </p:sp>
      <p:sp>
        <p:nvSpPr>
          <p:cNvPr id="50" name="Oval 271"/>
          <p:cNvSpPr>
            <a:spLocks noChangeArrowheads="1"/>
          </p:cNvSpPr>
          <p:nvPr/>
        </p:nvSpPr>
        <p:spPr bwMode="auto">
          <a:xfrm rot="5400000">
            <a:off x="5206951" y="5529389"/>
            <a:ext cx="654622" cy="659644"/>
          </a:xfrm>
          <a:prstGeom prst="ellipse">
            <a:avLst/>
          </a:prstGeom>
          <a:solidFill>
            <a:schemeClr val="accent6"/>
          </a:solidFill>
          <a:ln>
            <a:noFill/>
          </a:ln>
          <a:extLst/>
        </p:spPr>
        <p:txBody>
          <a:bodyPr vert="horz" wrap="square" lIns="96435" tIns="48218" rIns="96435" bIns="48218" numCol="1" anchor="t" anchorCtr="0" compatLnSpc="1">
            <a:prstTxWarp prst="textNoShape">
              <a:avLst/>
            </a:prstTxWarp>
          </a:bodyPr>
          <a:lstStyle/>
          <a:p>
            <a:endParaRPr lang="en-US"/>
          </a:p>
        </p:txBody>
      </p:sp>
      <p:sp>
        <p:nvSpPr>
          <p:cNvPr id="52" name="Oval 20"/>
          <p:cNvSpPr>
            <a:spLocks noChangeArrowheads="1"/>
          </p:cNvSpPr>
          <p:nvPr/>
        </p:nvSpPr>
        <p:spPr bwMode="auto">
          <a:xfrm rot="5400000">
            <a:off x="6981031" y="3681847"/>
            <a:ext cx="656296" cy="659644"/>
          </a:xfrm>
          <a:prstGeom prst="ellipse">
            <a:avLst/>
          </a:prstGeom>
          <a:solidFill>
            <a:schemeClr val="accent3"/>
          </a:solidFill>
          <a:ln>
            <a:noFill/>
          </a:ln>
          <a:extLst/>
        </p:spPr>
        <p:txBody>
          <a:bodyPr vert="horz" wrap="square" lIns="96435" tIns="48218" rIns="96435" bIns="48218" numCol="1" anchor="t" anchorCtr="0" compatLnSpc="1">
            <a:prstTxWarp prst="textNoShape">
              <a:avLst/>
            </a:prstTxWarp>
          </a:bodyPr>
          <a:lstStyle/>
          <a:p>
            <a:endParaRPr lang="en-US"/>
          </a:p>
        </p:txBody>
      </p:sp>
      <p:cxnSp>
        <p:nvCxnSpPr>
          <p:cNvPr id="54" name="Straight Connector 53"/>
          <p:cNvCxnSpPr/>
          <p:nvPr/>
        </p:nvCxnSpPr>
        <p:spPr>
          <a:xfrm rot="5400000">
            <a:off x="3584387" y="4179223"/>
            <a:ext cx="5695000" cy="0"/>
          </a:xfrm>
          <a:prstGeom prst="line">
            <a:avLst/>
          </a:prstGeom>
          <a:ln w="25400">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5" name="Oval 54"/>
          <p:cNvSpPr/>
          <p:nvPr/>
        </p:nvSpPr>
        <p:spPr>
          <a:xfrm rot="5400000">
            <a:off x="6353041" y="1224575"/>
            <a:ext cx="189833" cy="189833"/>
          </a:xfrm>
          <a:prstGeom prst="ellipse">
            <a:avLst/>
          </a:prstGeom>
          <a:solidFill>
            <a:schemeClr val="bg1">
              <a:lumMod val="65000"/>
            </a:schemeClr>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6" name="Oval 55"/>
          <p:cNvSpPr/>
          <p:nvPr/>
        </p:nvSpPr>
        <p:spPr>
          <a:xfrm rot="5400000">
            <a:off x="6339889" y="2356356"/>
            <a:ext cx="189833" cy="189833"/>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7" name="Oval 56"/>
          <p:cNvSpPr/>
          <p:nvPr/>
        </p:nvSpPr>
        <p:spPr>
          <a:xfrm rot="5400000">
            <a:off x="6339889" y="2660029"/>
            <a:ext cx="189833" cy="189833"/>
          </a:xfrm>
          <a:prstGeom prst="ellipse">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8" name="Oval 57"/>
          <p:cNvSpPr/>
          <p:nvPr/>
        </p:nvSpPr>
        <p:spPr>
          <a:xfrm rot="5400000">
            <a:off x="6337022" y="3914176"/>
            <a:ext cx="189833" cy="189833"/>
          </a:xfrm>
          <a:prstGeom prst="ellipse">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9" name="Oval 58"/>
          <p:cNvSpPr/>
          <p:nvPr/>
        </p:nvSpPr>
        <p:spPr>
          <a:xfrm rot="5400000">
            <a:off x="6340763" y="4202351"/>
            <a:ext cx="189833" cy="189833"/>
          </a:xfrm>
          <a:prstGeom prst="ellipse">
            <a:avLst/>
          </a:prstGeom>
          <a:solidFill>
            <a:schemeClr val="bg1"/>
          </a:solid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0" name="Oval 59"/>
          <p:cNvSpPr/>
          <p:nvPr/>
        </p:nvSpPr>
        <p:spPr>
          <a:xfrm rot="5400000">
            <a:off x="6335826" y="5470183"/>
            <a:ext cx="189833" cy="189833"/>
          </a:xfrm>
          <a:prstGeom prst="ellipse">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1" name="Oval 60"/>
          <p:cNvSpPr/>
          <p:nvPr/>
        </p:nvSpPr>
        <p:spPr>
          <a:xfrm rot="5400000">
            <a:off x="6343553" y="5752209"/>
            <a:ext cx="189833" cy="189833"/>
          </a:xfrm>
          <a:prstGeom prst="ellipse">
            <a:avLst/>
          </a:prstGeom>
          <a:solidFill>
            <a:schemeClr val="bg1"/>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2" name="Oval 61"/>
          <p:cNvSpPr/>
          <p:nvPr/>
        </p:nvSpPr>
        <p:spPr>
          <a:xfrm rot="5400000">
            <a:off x="6332887" y="6942451"/>
            <a:ext cx="189833" cy="189833"/>
          </a:xfrm>
          <a:prstGeom prst="ellipse">
            <a:avLst/>
          </a:prstGeom>
          <a:solidFill>
            <a:schemeClr val="bg1">
              <a:lumMod val="50000"/>
            </a:schemeClr>
          </a:solid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04" name="Group 103"/>
          <p:cNvGrpSpPr/>
          <p:nvPr/>
        </p:nvGrpSpPr>
        <p:grpSpPr>
          <a:xfrm>
            <a:off x="8088635" y="1783373"/>
            <a:ext cx="2657667" cy="1335799"/>
            <a:chOff x="7909874" y="1785257"/>
            <a:chExt cx="2075955" cy="1266605"/>
          </a:xfrm>
        </p:grpSpPr>
        <p:sp>
          <p:nvSpPr>
            <p:cNvPr id="101" name="Flowchart: Process 100"/>
            <p:cNvSpPr/>
            <p:nvPr/>
          </p:nvSpPr>
          <p:spPr>
            <a:xfrm>
              <a:off x="7909874" y="1785257"/>
              <a:ext cx="2075955" cy="1266605"/>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103" name="Straight Connector 102"/>
            <p:cNvCxnSpPr/>
            <p:nvPr/>
          </p:nvCxnSpPr>
          <p:spPr>
            <a:xfrm>
              <a:off x="7909874" y="3051862"/>
              <a:ext cx="2075955" cy="0"/>
            </a:xfrm>
            <a:prstGeom prst="line">
              <a:avLst/>
            </a:prstGeom>
            <a:ln w="381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05" name="Group 104"/>
          <p:cNvGrpSpPr/>
          <p:nvPr/>
        </p:nvGrpSpPr>
        <p:grpSpPr>
          <a:xfrm>
            <a:off x="8088635" y="3322811"/>
            <a:ext cx="2657667" cy="1335799"/>
            <a:chOff x="7909874" y="1785257"/>
            <a:chExt cx="2075955" cy="1266605"/>
          </a:xfrm>
        </p:grpSpPr>
        <p:sp>
          <p:nvSpPr>
            <p:cNvPr id="106" name="Flowchart: Process 105"/>
            <p:cNvSpPr/>
            <p:nvPr/>
          </p:nvSpPr>
          <p:spPr>
            <a:xfrm>
              <a:off x="7909874" y="1785257"/>
              <a:ext cx="2075955" cy="1266605"/>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107" name="Straight Connector 106"/>
            <p:cNvCxnSpPr/>
            <p:nvPr/>
          </p:nvCxnSpPr>
          <p:spPr>
            <a:xfrm>
              <a:off x="7909874" y="3051862"/>
              <a:ext cx="2075955" cy="0"/>
            </a:xfrm>
            <a:prstGeom prst="line">
              <a:avLst/>
            </a:prstGeom>
            <a:ln w="381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08" name="Group 107"/>
          <p:cNvGrpSpPr/>
          <p:nvPr/>
        </p:nvGrpSpPr>
        <p:grpSpPr>
          <a:xfrm>
            <a:off x="8088634" y="4877554"/>
            <a:ext cx="2657667" cy="1335799"/>
            <a:chOff x="7909874" y="1785257"/>
            <a:chExt cx="2075955" cy="1266605"/>
          </a:xfrm>
        </p:grpSpPr>
        <p:sp>
          <p:nvSpPr>
            <p:cNvPr id="109" name="Flowchart: Process 108"/>
            <p:cNvSpPr/>
            <p:nvPr/>
          </p:nvSpPr>
          <p:spPr>
            <a:xfrm>
              <a:off x="7909874" y="1785257"/>
              <a:ext cx="2075955" cy="1266605"/>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110" name="Straight Connector 109"/>
            <p:cNvCxnSpPr/>
            <p:nvPr/>
          </p:nvCxnSpPr>
          <p:spPr>
            <a:xfrm>
              <a:off x="7909874" y="3051862"/>
              <a:ext cx="2075955" cy="0"/>
            </a:xfrm>
            <a:prstGeom prst="line">
              <a:avLst/>
            </a:prstGeom>
            <a:ln w="381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11" name="Group 110"/>
          <p:cNvGrpSpPr/>
          <p:nvPr/>
        </p:nvGrpSpPr>
        <p:grpSpPr>
          <a:xfrm>
            <a:off x="2128052" y="2083971"/>
            <a:ext cx="2657667" cy="1335799"/>
            <a:chOff x="7909874" y="1785257"/>
            <a:chExt cx="2075955" cy="1266605"/>
          </a:xfrm>
        </p:grpSpPr>
        <p:sp>
          <p:nvSpPr>
            <p:cNvPr id="112" name="Flowchart: Process 111"/>
            <p:cNvSpPr/>
            <p:nvPr/>
          </p:nvSpPr>
          <p:spPr>
            <a:xfrm>
              <a:off x="7909874" y="1785257"/>
              <a:ext cx="2075955" cy="1266605"/>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113" name="Straight Connector 112"/>
            <p:cNvCxnSpPr/>
            <p:nvPr/>
          </p:nvCxnSpPr>
          <p:spPr>
            <a:xfrm>
              <a:off x="7909874" y="3051862"/>
              <a:ext cx="2075955" cy="0"/>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14" name="Group 113"/>
          <p:cNvGrpSpPr/>
          <p:nvPr/>
        </p:nvGrpSpPr>
        <p:grpSpPr>
          <a:xfrm>
            <a:off x="2128052" y="3623409"/>
            <a:ext cx="2657667" cy="1335799"/>
            <a:chOff x="7909874" y="1785257"/>
            <a:chExt cx="2075955" cy="1266605"/>
          </a:xfrm>
        </p:grpSpPr>
        <p:sp>
          <p:nvSpPr>
            <p:cNvPr id="115" name="Flowchart: Process 114"/>
            <p:cNvSpPr/>
            <p:nvPr/>
          </p:nvSpPr>
          <p:spPr>
            <a:xfrm>
              <a:off x="7909874" y="1785257"/>
              <a:ext cx="2075955" cy="1266605"/>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116" name="Straight Connector 115"/>
            <p:cNvCxnSpPr/>
            <p:nvPr/>
          </p:nvCxnSpPr>
          <p:spPr>
            <a:xfrm>
              <a:off x="7909874" y="3051862"/>
              <a:ext cx="2075955" cy="0"/>
            </a:xfrm>
            <a:prstGeom prst="line">
              <a:avLst/>
            </a:prstGeom>
            <a:ln w="38100">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17" name="Group 116"/>
          <p:cNvGrpSpPr/>
          <p:nvPr/>
        </p:nvGrpSpPr>
        <p:grpSpPr>
          <a:xfrm>
            <a:off x="2128051" y="5178152"/>
            <a:ext cx="2657667" cy="1335799"/>
            <a:chOff x="7909874" y="1785257"/>
            <a:chExt cx="2075955" cy="1266605"/>
          </a:xfrm>
        </p:grpSpPr>
        <p:sp>
          <p:nvSpPr>
            <p:cNvPr id="118" name="Flowchart: Process 117"/>
            <p:cNvSpPr/>
            <p:nvPr/>
          </p:nvSpPr>
          <p:spPr>
            <a:xfrm>
              <a:off x="7909874" y="1785257"/>
              <a:ext cx="2075955" cy="1266605"/>
            </a:xfrm>
            <a:prstGeom prst="flowChart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119" name="Straight Connector 118"/>
            <p:cNvCxnSpPr/>
            <p:nvPr/>
          </p:nvCxnSpPr>
          <p:spPr>
            <a:xfrm>
              <a:off x="7909874" y="3051862"/>
              <a:ext cx="2075955"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8407024" y="2008408"/>
            <a:ext cx="2290858" cy="863057"/>
          </a:xfrm>
          <a:prstGeom prst="rect">
            <a:avLst/>
          </a:prstGeom>
          <a:noFill/>
        </p:spPr>
        <p:txBody>
          <a:bodyPr wrap="square" rtlCol="0">
            <a:spAutoFit/>
          </a:bodyPr>
          <a:lstStyle/>
          <a:p>
            <a:r>
              <a:rPr lang="id-ID" sz="1687" b="1" dirty="0">
                <a:solidFill>
                  <a:schemeClr val="bg1">
                    <a:lumMod val="50000"/>
                  </a:schemeClr>
                </a:solidFill>
                <a:ea typeface="Roboto" panose="02000000000000000000" pitchFamily="2" charset="0"/>
              </a:rPr>
              <a:t>We Born</a:t>
            </a:r>
          </a:p>
          <a:p>
            <a:r>
              <a:rPr lang="id-ID" sz="1107" dirty="0">
                <a:solidFill>
                  <a:schemeClr val="bg1">
                    <a:lumMod val="65000"/>
                  </a:schemeClr>
                </a:solidFill>
                <a:ea typeface="Roboto" panose="02000000000000000000" pitchFamily="2" charset="0"/>
              </a:rPr>
              <a:t>Lorem ipsum dolor sit amet consectetur sagitis nulla, avanza xenia ertiga itu jenis mpv</a:t>
            </a:r>
            <a:endParaRPr lang="id-ID" sz="1107" dirty="0">
              <a:solidFill>
                <a:schemeClr val="bg1">
                  <a:lumMod val="65000"/>
                </a:schemeClr>
              </a:solidFill>
            </a:endParaRPr>
          </a:p>
        </p:txBody>
      </p:sp>
      <p:sp>
        <p:nvSpPr>
          <p:cNvPr id="51" name="TextBox 50"/>
          <p:cNvSpPr txBox="1"/>
          <p:nvPr/>
        </p:nvSpPr>
        <p:spPr>
          <a:xfrm>
            <a:off x="6985677" y="2294432"/>
            <a:ext cx="653325" cy="319446"/>
          </a:xfrm>
          <a:prstGeom prst="rect">
            <a:avLst/>
          </a:prstGeom>
          <a:noFill/>
        </p:spPr>
        <p:txBody>
          <a:bodyPr wrap="square" rtlCol="0">
            <a:spAutoFit/>
          </a:bodyPr>
          <a:lstStyle/>
          <a:p>
            <a:pPr algn="ctr"/>
            <a:r>
              <a:rPr lang="id-ID" sz="1476" b="1" dirty="0">
                <a:solidFill>
                  <a:schemeClr val="bg1"/>
                </a:solidFill>
                <a:ea typeface="Roboto" panose="02000000000000000000" pitchFamily="2" charset="0"/>
              </a:rPr>
              <a:t>2007</a:t>
            </a:r>
            <a:endParaRPr lang="id-ID" sz="1055" dirty="0">
              <a:solidFill>
                <a:schemeClr val="bg1"/>
              </a:solidFill>
            </a:endParaRPr>
          </a:p>
        </p:txBody>
      </p:sp>
      <p:sp>
        <p:nvSpPr>
          <p:cNvPr id="63" name="TextBox 62"/>
          <p:cNvSpPr txBox="1"/>
          <p:nvPr/>
        </p:nvSpPr>
        <p:spPr>
          <a:xfrm>
            <a:off x="2189478" y="2311468"/>
            <a:ext cx="2290858" cy="863057"/>
          </a:xfrm>
          <a:prstGeom prst="rect">
            <a:avLst/>
          </a:prstGeom>
          <a:noFill/>
        </p:spPr>
        <p:txBody>
          <a:bodyPr wrap="square" rtlCol="0">
            <a:spAutoFit/>
          </a:bodyPr>
          <a:lstStyle/>
          <a:p>
            <a:pPr algn="r"/>
            <a:r>
              <a:rPr lang="id-ID" sz="1687" b="1" dirty="0">
                <a:solidFill>
                  <a:schemeClr val="bg1">
                    <a:lumMod val="50000"/>
                  </a:schemeClr>
                </a:solidFill>
                <a:ea typeface="Roboto" panose="02000000000000000000" pitchFamily="2" charset="0"/>
              </a:rPr>
              <a:t>We Grow</a:t>
            </a:r>
          </a:p>
          <a:p>
            <a:pPr algn="r"/>
            <a:r>
              <a:rPr lang="id-ID" sz="1107" dirty="0">
                <a:solidFill>
                  <a:schemeClr val="bg1">
                    <a:lumMod val="65000"/>
                  </a:schemeClr>
                </a:solidFill>
                <a:ea typeface="Roboto" panose="02000000000000000000" pitchFamily="2" charset="0"/>
              </a:rPr>
              <a:t>Lorem ipsum dolor sit amet consectetur sagitis nulla, avanza xenia ertiga itu jenis mpv</a:t>
            </a:r>
            <a:endParaRPr lang="id-ID" sz="1107" dirty="0">
              <a:solidFill>
                <a:schemeClr val="bg1">
                  <a:lumMod val="65000"/>
                </a:schemeClr>
              </a:solidFill>
            </a:endParaRPr>
          </a:p>
        </p:txBody>
      </p:sp>
      <p:sp>
        <p:nvSpPr>
          <p:cNvPr id="64" name="TextBox 63"/>
          <p:cNvSpPr txBox="1"/>
          <p:nvPr/>
        </p:nvSpPr>
        <p:spPr>
          <a:xfrm>
            <a:off x="5206990" y="2569130"/>
            <a:ext cx="653325" cy="319446"/>
          </a:xfrm>
          <a:prstGeom prst="rect">
            <a:avLst/>
          </a:prstGeom>
          <a:noFill/>
        </p:spPr>
        <p:txBody>
          <a:bodyPr wrap="square" rtlCol="0">
            <a:spAutoFit/>
          </a:bodyPr>
          <a:lstStyle/>
          <a:p>
            <a:pPr algn="ctr"/>
            <a:r>
              <a:rPr lang="id-ID" sz="1476" b="1" dirty="0">
                <a:solidFill>
                  <a:schemeClr val="bg1"/>
                </a:solidFill>
                <a:ea typeface="Roboto" panose="02000000000000000000" pitchFamily="2" charset="0"/>
              </a:rPr>
              <a:t>2008</a:t>
            </a:r>
            <a:endParaRPr lang="id-ID" sz="1055" dirty="0">
              <a:solidFill>
                <a:schemeClr val="bg1"/>
              </a:solidFill>
            </a:endParaRPr>
          </a:p>
        </p:txBody>
      </p:sp>
      <p:sp>
        <p:nvSpPr>
          <p:cNvPr id="65" name="TextBox 64"/>
          <p:cNvSpPr txBox="1"/>
          <p:nvPr/>
        </p:nvSpPr>
        <p:spPr>
          <a:xfrm>
            <a:off x="8411752" y="3573112"/>
            <a:ext cx="2290858" cy="863057"/>
          </a:xfrm>
          <a:prstGeom prst="rect">
            <a:avLst/>
          </a:prstGeom>
          <a:noFill/>
        </p:spPr>
        <p:txBody>
          <a:bodyPr wrap="square" rtlCol="0">
            <a:spAutoFit/>
          </a:bodyPr>
          <a:lstStyle/>
          <a:p>
            <a:r>
              <a:rPr lang="id-ID" sz="1687" b="1" dirty="0">
                <a:solidFill>
                  <a:schemeClr val="bg1">
                    <a:lumMod val="50000"/>
                  </a:schemeClr>
                </a:solidFill>
                <a:ea typeface="Roboto" panose="02000000000000000000" pitchFamily="2" charset="0"/>
              </a:rPr>
              <a:t>We Thrive</a:t>
            </a:r>
          </a:p>
          <a:p>
            <a:r>
              <a:rPr lang="id-ID" sz="1107" dirty="0">
                <a:solidFill>
                  <a:schemeClr val="bg1">
                    <a:lumMod val="65000"/>
                  </a:schemeClr>
                </a:solidFill>
                <a:ea typeface="Roboto" panose="02000000000000000000" pitchFamily="2" charset="0"/>
              </a:rPr>
              <a:t>Lorem ipsum dolor sit amet consectetur sagitis nulla, avanza xenia ertiga itu jenis mpv</a:t>
            </a:r>
            <a:endParaRPr lang="id-ID" sz="1107" dirty="0">
              <a:solidFill>
                <a:schemeClr val="bg1">
                  <a:lumMod val="65000"/>
                </a:schemeClr>
              </a:solidFill>
            </a:endParaRPr>
          </a:p>
        </p:txBody>
      </p:sp>
      <p:sp>
        <p:nvSpPr>
          <p:cNvPr id="66" name="TextBox 65"/>
          <p:cNvSpPr txBox="1"/>
          <p:nvPr/>
        </p:nvSpPr>
        <p:spPr>
          <a:xfrm>
            <a:off x="6990405" y="3859137"/>
            <a:ext cx="653325" cy="319446"/>
          </a:xfrm>
          <a:prstGeom prst="rect">
            <a:avLst/>
          </a:prstGeom>
          <a:noFill/>
        </p:spPr>
        <p:txBody>
          <a:bodyPr wrap="square" rtlCol="0">
            <a:spAutoFit/>
          </a:bodyPr>
          <a:lstStyle/>
          <a:p>
            <a:pPr algn="ctr"/>
            <a:r>
              <a:rPr lang="id-ID" sz="1476" b="1" dirty="0">
                <a:solidFill>
                  <a:schemeClr val="bg1"/>
                </a:solidFill>
                <a:ea typeface="Roboto" panose="02000000000000000000" pitchFamily="2" charset="0"/>
              </a:rPr>
              <a:t>2009</a:t>
            </a:r>
            <a:endParaRPr lang="id-ID" sz="1055" dirty="0">
              <a:solidFill>
                <a:schemeClr val="bg1"/>
              </a:solidFill>
            </a:endParaRPr>
          </a:p>
        </p:txBody>
      </p:sp>
      <p:sp>
        <p:nvSpPr>
          <p:cNvPr id="67" name="TextBox 66"/>
          <p:cNvSpPr txBox="1"/>
          <p:nvPr/>
        </p:nvSpPr>
        <p:spPr>
          <a:xfrm>
            <a:off x="2194206" y="3876173"/>
            <a:ext cx="2290858" cy="863057"/>
          </a:xfrm>
          <a:prstGeom prst="rect">
            <a:avLst/>
          </a:prstGeom>
          <a:noFill/>
        </p:spPr>
        <p:txBody>
          <a:bodyPr wrap="square" rtlCol="0">
            <a:spAutoFit/>
          </a:bodyPr>
          <a:lstStyle/>
          <a:p>
            <a:pPr algn="r"/>
            <a:r>
              <a:rPr lang="id-ID" sz="1687" b="1" dirty="0">
                <a:solidFill>
                  <a:schemeClr val="bg1">
                    <a:lumMod val="50000"/>
                  </a:schemeClr>
                </a:solidFill>
                <a:ea typeface="Roboto" panose="02000000000000000000" pitchFamily="2" charset="0"/>
              </a:rPr>
              <a:t>1000 Client</a:t>
            </a:r>
          </a:p>
          <a:p>
            <a:pPr algn="r"/>
            <a:r>
              <a:rPr lang="id-ID" sz="1107" dirty="0">
                <a:solidFill>
                  <a:schemeClr val="bg1">
                    <a:lumMod val="65000"/>
                  </a:schemeClr>
                </a:solidFill>
                <a:ea typeface="Roboto" panose="02000000000000000000" pitchFamily="2" charset="0"/>
              </a:rPr>
              <a:t>Lorem ipsum dolor sit amet consectetur sagitis nulla, avanza xenia ertiga itu jenis mpv</a:t>
            </a:r>
            <a:endParaRPr lang="id-ID" sz="1107" dirty="0">
              <a:solidFill>
                <a:schemeClr val="bg1">
                  <a:lumMod val="65000"/>
                </a:schemeClr>
              </a:solidFill>
            </a:endParaRPr>
          </a:p>
        </p:txBody>
      </p:sp>
      <p:sp>
        <p:nvSpPr>
          <p:cNvPr id="68" name="TextBox 67"/>
          <p:cNvSpPr txBox="1"/>
          <p:nvPr/>
        </p:nvSpPr>
        <p:spPr>
          <a:xfrm>
            <a:off x="5211718" y="4133834"/>
            <a:ext cx="653325" cy="319446"/>
          </a:xfrm>
          <a:prstGeom prst="rect">
            <a:avLst/>
          </a:prstGeom>
          <a:noFill/>
        </p:spPr>
        <p:txBody>
          <a:bodyPr wrap="square" rtlCol="0">
            <a:spAutoFit/>
          </a:bodyPr>
          <a:lstStyle/>
          <a:p>
            <a:pPr algn="ctr"/>
            <a:r>
              <a:rPr lang="id-ID" sz="1476" b="1" dirty="0">
                <a:solidFill>
                  <a:schemeClr val="bg1"/>
                </a:solidFill>
                <a:ea typeface="Roboto" panose="02000000000000000000" pitchFamily="2" charset="0"/>
              </a:rPr>
              <a:t>2010</a:t>
            </a:r>
            <a:endParaRPr lang="id-ID" sz="1055" dirty="0">
              <a:solidFill>
                <a:schemeClr val="bg1"/>
              </a:solidFill>
            </a:endParaRPr>
          </a:p>
        </p:txBody>
      </p:sp>
      <p:sp>
        <p:nvSpPr>
          <p:cNvPr id="69" name="TextBox 68"/>
          <p:cNvSpPr txBox="1"/>
          <p:nvPr/>
        </p:nvSpPr>
        <p:spPr>
          <a:xfrm>
            <a:off x="8411752" y="5118919"/>
            <a:ext cx="2290858" cy="863057"/>
          </a:xfrm>
          <a:prstGeom prst="rect">
            <a:avLst/>
          </a:prstGeom>
          <a:noFill/>
        </p:spPr>
        <p:txBody>
          <a:bodyPr wrap="square" rtlCol="0">
            <a:spAutoFit/>
          </a:bodyPr>
          <a:lstStyle/>
          <a:p>
            <a:r>
              <a:rPr lang="id-ID" sz="1687" b="1" dirty="0">
                <a:solidFill>
                  <a:schemeClr val="bg1">
                    <a:lumMod val="50000"/>
                  </a:schemeClr>
                </a:solidFill>
                <a:ea typeface="Roboto" panose="02000000000000000000" pitchFamily="2" charset="0"/>
              </a:rPr>
              <a:t>Get Award</a:t>
            </a:r>
          </a:p>
          <a:p>
            <a:r>
              <a:rPr lang="id-ID" sz="1107" dirty="0">
                <a:solidFill>
                  <a:schemeClr val="bg1">
                    <a:lumMod val="65000"/>
                  </a:schemeClr>
                </a:solidFill>
                <a:ea typeface="Roboto" panose="02000000000000000000" pitchFamily="2" charset="0"/>
              </a:rPr>
              <a:t>Lorem ipsum dolor sit amet consectetur sagitis nulla, avanza xenia ertiga itu jenis mpv</a:t>
            </a:r>
            <a:endParaRPr lang="id-ID" sz="1107" dirty="0">
              <a:solidFill>
                <a:schemeClr val="bg1">
                  <a:lumMod val="65000"/>
                </a:schemeClr>
              </a:solidFill>
            </a:endParaRPr>
          </a:p>
        </p:txBody>
      </p:sp>
      <p:sp>
        <p:nvSpPr>
          <p:cNvPr id="70" name="TextBox 69"/>
          <p:cNvSpPr txBox="1"/>
          <p:nvPr/>
        </p:nvSpPr>
        <p:spPr>
          <a:xfrm>
            <a:off x="6990405" y="5404943"/>
            <a:ext cx="653325" cy="319446"/>
          </a:xfrm>
          <a:prstGeom prst="rect">
            <a:avLst/>
          </a:prstGeom>
          <a:noFill/>
        </p:spPr>
        <p:txBody>
          <a:bodyPr wrap="square" rtlCol="0">
            <a:spAutoFit/>
          </a:bodyPr>
          <a:lstStyle/>
          <a:p>
            <a:pPr algn="ctr"/>
            <a:r>
              <a:rPr lang="id-ID" sz="1476" b="1" dirty="0">
                <a:solidFill>
                  <a:schemeClr val="bg1"/>
                </a:solidFill>
                <a:ea typeface="Roboto" panose="02000000000000000000" pitchFamily="2" charset="0"/>
              </a:rPr>
              <a:t>2012</a:t>
            </a:r>
            <a:endParaRPr lang="id-ID" sz="1055" dirty="0">
              <a:solidFill>
                <a:schemeClr val="bg1"/>
              </a:solidFill>
            </a:endParaRPr>
          </a:p>
        </p:txBody>
      </p:sp>
      <p:sp>
        <p:nvSpPr>
          <p:cNvPr id="71" name="TextBox 70"/>
          <p:cNvSpPr txBox="1"/>
          <p:nvPr/>
        </p:nvSpPr>
        <p:spPr>
          <a:xfrm>
            <a:off x="2194206" y="5421979"/>
            <a:ext cx="2290858" cy="863057"/>
          </a:xfrm>
          <a:prstGeom prst="rect">
            <a:avLst/>
          </a:prstGeom>
          <a:noFill/>
        </p:spPr>
        <p:txBody>
          <a:bodyPr wrap="square" rtlCol="0">
            <a:spAutoFit/>
          </a:bodyPr>
          <a:lstStyle/>
          <a:p>
            <a:pPr algn="r"/>
            <a:r>
              <a:rPr lang="id-ID" sz="1687" b="1" dirty="0">
                <a:solidFill>
                  <a:schemeClr val="bg1">
                    <a:lumMod val="50000"/>
                  </a:schemeClr>
                </a:solidFill>
                <a:ea typeface="Roboto" panose="02000000000000000000" pitchFamily="2" charset="0"/>
              </a:rPr>
              <a:t>Turn Global</a:t>
            </a:r>
          </a:p>
          <a:p>
            <a:pPr algn="r"/>
            <a:r>
              <a:rPr lang="id-ID" sz="1107" dirty="0">
                <a:solidFill>
                  <a:schemeClr val="bg1">
                    <a:lumMod val="65000"/>
                  </a:schemeClr>
                </a:solidFill>
                <a:ea typeface="Roboto" panose="02000000000000000000" pitchFamily="2" charset="0"/>
              </a:rPr>
              <a:t>Lorem ipsum dolor sit amet consectetur sagitis nulla, avanza xenia ertiga itu jenis mpv</a:t>
            </a:r>
            <a:endParaRPr lang="id-ID" sz="1107" dirty="0">
              <a:solidFill>
                <a:schemeClr val="bg1">
                  <a:lumMod val="65000"/>
                </a:schemeClr>
              </a:solidFill>
            </a:endParaRPr>
          </a:p>
        </p:txBody>
      </p:sp>
      <p:sp>
        <p:nvSpPr>
          <p:cNvPr id="72" name="TextBox 71"/>
          <p:cNvSpPr txBox="1"/>
          <p:nvPr/>
        </p:nvSpPr>
        <p:spPr>
          <a:xfrm>
            <a:off x="5211718" y="5679640"/>
            <a:ext cx="653325" cy="319446"/>
          </a:xfrm>
          <a:prstGeom prst="rect">
            <a:avLst/>
          </a:prstGeom>
          <a:noFill/>
        </p:spPr>
        <p:txBody>
          <a:bodyPr wrap="square" rtlCol="0">
            <a:spAutoFit/>
          </a:bodyPr>
          <a:lstStyle/>
          <a:p>
            <a:pPr algn="ctr"/>
            <a:r>
              <a:rPr lang="id-ID" sz="1476" b="1" dirty="0">
                <a:solidFill>
                  <a:schemeClr val="bg1"/>
                </a:solidFill>
                <a:ea typeface="Roboto" panose="02000000000000000000" pitchFamily="2" charset="0"/>
              </a:rPr>
              <a:t>2013</a:t>
            </a:r>
            <a:endParaRPr lang="id-ID" sz="1055" dirty="0">
              <a:solidFill>
                <a:schemeClr val="bg1"/>
              </a:solidFill>
            </a:endParaRPr>
          </a:p>
        </p:txBody>
      </p:sp>
      <p:sp>
        <p:nvSpPr>
          <p:cNvPr id="73" name="文本框 72"/>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74" name="文本框 73"/>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274567534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animEffect transition="in" filter="fade">
                                      <p:cBhvr>
                                        <p:cTn id="9" dur="500"/>
                                        <p:tgtEl>
                                          <p:spTgt spid="55"/>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wipe(up)">
                                      <p:cBhvr>
                                        <p:cTn id="13" dur="1000"/>
                                        <p:tgtEl>
                                          <p:spTgt spid="54"/>
                                        </p:tgtEl>
                                      </p:cBhvr>
                                    </p:animEffect>
                                  </p:childTnLst>
                                </p:cTn>
                              </p:par>
                            </p:childTnLst>
                          </p:cTn>
                        </p:par>
                        <p:par>
                          <p:cTn id="14" fill="hold">
                            <p:stCondLst>
                              <p:cond delay="1500"/>
                            </p:stCondLst>
                            <p:childTnLst>
                              <p:par>
                                <p:cTn id="15" presetID="21" presetClass="entr" presetSubtype="1" fill="hold" grpId="0" nodeType="after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wheel(1)">
                                      <p:cBhvr>
                                        <p:cTn id="17" dur="1000"/>
                                        <p:tgtEl>
                                          <p:spTgt spid="56"/>
                                        </p:tgtEl>
                                      </p:cBhvr>
                                    </p:animEffect>
                                  </p:childTnLst>
                                </p:cTn>
                              </p:par>
                            </p:childTnLst>
                          </p:cTn>
                        </p:par>
                        <p:par>
                          <p:cTn id="18" fill="hold">
                            <p:stCondLst>
                              <p:cond delay="2500"/>
                            </p:stCondLst>
                            <p:childTnLst>
                              <p:par>
                                <p:cTn id="19" presetID="22" presetClass="entr" presetSubtype="8"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wipe(left)">
                                      <p:cBhvr>
                                        <p:cTn id="21" dur="500"/>
                                        <p:tgtEl>
                                          <p:spTgt spid="39"/>
                                        </p:tgtEl>
                                      </p:cBhvr>
                                    </p:animEffect>
                                  </p:childTnLst>
                                </p:cTn>
                              </p:par>
                            </p:childTnLst>
                          </p:cTn>
                        </p:par>
                        <p:par>
                          <p:cTn id="22" fill="hold">
                            <p:stCondLst>
                              <p:cond delay="3000"/>
                            </p:stCondLst>
                            <p:childTnLst>
                              <p:par>
                                <p:cTn id="23" presetID="22" presetClass="entr" presetSubtype="8" fill="hold" nodeType="afterEffect">
                                  <p:stCondLst>
                                    <p:cond delay="0"/>
                                  </p:stCondLst>
                                  <p:childTnLst>
                                    <p:set>
                                      <p:cBhvr>
                                        <p:cTn id="24" dur="1" fill="hold">
                                          <p:stCondLst>
                                            <p:cond delay="0"/>
                                          </p:stCondLst>
                                        </p:cTn>
                                        <p:tgtEl>
                                          <p:spTgt spid="104"/>
                                        </p:tgtEl>
                                        <p:attrNameLst>
                                          <p:attrName>style.visibility</p:attrName>
                                        </p:attrNameLst>
                                      </p:cBhvr>
                                      <p:to>
                                        <p:strVal val="visible"/>
                                      </p:to>
                                    </p:set>
                                    <p:animEffect transition="in" filter="wipe(left)">
                                      <p:cBhvr>
                                        <p:cTn id="25" dur="500"/>
                                        <p:tgtEl>
                                          <p:spTgt spid="104"/>
                                        </p:tgtEl>
                                      </p:cBhvr>
                                    </p:animEffect>
                                  </p:childTnLst>
                                </p:cTn>
                              </p:par>
                            </p:childTnLst>
                          </p:cTn>
                        </p:par>
                        <p:par>
                          <p:cTn id="26" fill="hold">
                            <p:stCondLst>
                              <p:cond delay="3500"/>
                            </p:stCondLst>
                            <p:childTnLst>
                              <p:par>
                                <p:cTn id="27" presetID="21" presetClass="entr" presetSubtype="1" fill="hold" grpId="0" nodeType="after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wheel(1)">
                                      <p:cBhvr>
                                        <p:cTn id="29" dur="1000"/>
                                        <p:tgtEl>
                                          <p:spTgt spid="46"/>
                                        </p:tgtEl>
                                      </p:cBhvr>
                                    </p:animEffect>
                                  </p:childTnLst>
                                </p:cTn>
                              </p:par>
                            </p:childTnLst>
                          </p:cTn>
                        </p:par>
                        <p:par>
                          <p:cTn id="30" fill="hold">
                            <p:stCondLst>
                              <p:cond delay="4500"/>
                            </p:stCondLst>
                            <p:childTnLst>
                              <p:par>
                                <p:cTn id="31" presetID="22" presetClass="entr" presetSubtype="1"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up)">
                                      <p:cBhvr>
                                        <p:cTn id="33" dur="500"/>
                                        <p:tgtEl>
                                          <p:spTgt spid="51"/>
                                        </p:tgtEl>
                                      </p:cBhvr>
                                    </p:animEffect>
                                  </p:childTnLst>
                                </p:cTn>
                              </p:par>
                            </p:childTnLst>
                          </p:cTn>
                        </p:par>
                        <p:par>
                          <p:cTn id="34" fill="hold">
                            <p:stCondLst>
                              <p:cond delay="5000"/>
                            </p:stCondLst>
                            <p:childTnLst>
                              <p:par>
                                <p:cTn id="35" presetID="22" presetClass="entr" presetSubtype="1" fill="hold" grpId="0"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up)">
                                      <p:cBhvr>
                                        <p:cTn id="37" dur="500"/>
                                        <p:tgtEl>
                                          <p:spTgt spid="45"/>
                                        </p:tgtEl>
                                      </p:cBhvr>
                                    </p:animEffect>
                                  </p:childTnLst>
                                </p:cTn>
                              </p:par>
                            </p:childTnLst>
                          </p:cTn>
                        </p:par>
                        <p:par>
                          <p:cTn id="38" fill="hold">
                            <p:stCondLst>
                              <p:cond delay="5500"/>
                            </p:stCondLst>
                            <p:childTnLst>
                              <p:par>
                                <p:cTn id="39" presetID="21" presetClass="entr" presetSubtype="1" fill="hold" grpId="0" nodeType="after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wheel(1)">
                                      <p:cBhvr>
                                        <p:cTn id="41" dur="1000"/>
                                        <p:tgtEl>
                                          <p:spTgt spid="57"/>
                                        </p:tgtEl>
                                      </p:cBhvr>
                                    </p:animEffect>
                                  </p:childTnLst>
                                </p:cTn>
                              </p:par>
                            </p:childTnLst>
                          </p:cTn>
                        </p:par>
                        <p:par>
                          <p:cTn id="42" fill="hold">
                            <p:stCondLst>
                              <p:cond delay="6500"/>
                            </p:stCondLst>
                            <p:childTnLst>
                              <p:par>
                                <p:cTn id="43" presetID="22" presetClass="entr" presetSubtype="2" fill="hold"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right)">
                                      <p:cBhvr>
                                        <p:cTn id="45" dur="500"/>
                                        <p:tgtEl>
                                          <p:spTgt spid="40"/>
                                        </p:tgtEl>
                                      </p:cBhvr>
                                    </p:animEffect>
                                  </p:childTnLst>
                                </p:cTn>
                              </p:par>
                            </p:childTnLst>
                          </p:cTn>
                        </p:par>
                        <p:par>
                          <p:cTn id="46" fill="hold">
                            <p:stCondLst>
                              <p:cond delay="7000"/>
                            </p:stCondLst>
                            <p:childTnLst>
                              <p:par>
                                <p:cTn id="47" presetID="22" presetClass="entr" presetSubtype="2" fill="hold" nodeType="afterEffect">
                                  <p:stCondLst>
                                    <p:cond delay="0"/>
                                  </p:stCondLst>
                                  <p:childTnLst>
                                    <p:set>
                                      <p:cBhvr>
                                        <p:cTn id="48" dur="1" fill="hold">
                                          <p:stCondLst>
                                            <p:cond delay="0"/>
                                          </p:stCondLst>
                                        </p:cTn>
                                        <p:tgtEl>
                                          <p:spTgt spid="111"/>
                                        </p:tgtEl>
                                        <p:attrNameLst>
                                          <p:attrName>style.visibility</p:attrName>
                                        </p:attrNameLst>
                                      </p:cBhvr>
                                      <p:to>
                                        <p:strVal val="visible"/>
                                      </p:to>
                                    </p:set>
                                    <p:animEffect transition="in" filter="wipe(right)">
                                      <p:cBhvr>
                                        <p:cTn id="49" dur="500"/>
                                        <p:tgtEl>
                                          <p:spTgt spid="111"/>
                                        </p:tgtEl>
                                      </p:cBhvr>
                                    </p:animEffect>
                                  </p:childTnLst>
                                </p:cTn>
                              </p:par>
                            </p:childTnLst>
                          </p:cTn>
                        </p:par>
                        <p:par>
                          <p:cTn id="50" fill="hold">
                            <p:stCondLst>
                              <p:cond delay="7500"/>
                            </p:stCondLst>
                            <p:childTnLst>
                              <p:par>
                                <p:cTn id="51" presetID="21" presetClass="entr" presetSubtype="1" fill="hold" grpId="0"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wheel(1)">
                                      <p:cBhvr>
                                        <p:cTn id="53" dur="1000"/>
                                        <p:tgtEl>
                                          <p:spTgt spid="47"/>
                                        </p:tgtEl>
                                      </p:cBhvr>
                                    </p:animEffect>
                                  </p:childTnLst>
                                </p:cTn>
                              </p:par>
                            </p:childTnLst>
                          </p:cTn>
                        </p:par>
                        <p:par>
                          <p:cTn id="54" fill="hold">
                            <p:stCondLst>
                              <p:cond delay="8500"/>
                            </p:stCondLst>
                            <p:childTnLst>
                              <p:par>
                                <p:cTn id="55" presetID="22" presetClass="entr" presetSubtype="1" fill="hold" grpId="0" nodeType="afterEffect">
                                  <p:stCondLst>
                                    <p:cond delay="0"/>
                                  </p:stCondLst>
                                  <p:childTnLst>
                                    <p:set>
                                      <p:cBhvr>
                                        <p:cTn id="56" dur="1" fill="hold">
                                          <p:stCondLst>
                                            <p:cond delay="0"/>
                                          </p:stCondLst>
                                        </p:cTn>
                                        <p:tgtEl>
                                          <p:spTgt spid="64"/>
                                        </p:tgtEl>
                                        <p:attrNameLst>
                                          <p:attrName>style.visibility</p:attrName>
                                        </p:attrNameLst>
                                      </p:cBhvr>
                                      <p:to>
                                        <p:strVal val="visible"/>
                                      </p:to>
                                    </p:set>
                                    <p:animEffect transition="in" filter="wipe(up)">
                                      <p:cBhvr>
                                        <p:cTn id="57" dur="500"/>
                                        <p:tgtEl>
                                          <p:spTgt spid="64"/>
                                        </p:tgtEl>
                                      </p:cBhvr>
                                    </p:animEffect>
                                  </p:childTnLst>
                                </p:cTn>
                              </p:par>
                            </p:childTnLst>
                          </p:cTn>
                        </p:par>
                        <p:par>
                          <p:cTn id="58" fill="hold">
                            <p:stCondLst>
                              <p:cond delay="9000"/>
                            </p:stCondLst>
                            <p:childTnLst>
                              <p:par>
                                <p:cTn id="59" presetID="22" presetClass="entr" presetSubtype="1" fill="hold" grpId="0" nodeType="after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wipe(up)">
                                      <p:cBhvr>
                                        <p:cTn id="61" dur="500"/>
                                        <p:tgtEl>
                                          <p:spTgt spid="63"/>
                                        </p:tgtEl>
                                      </p:cBhvr>
                                    </p:animEffect>
                                  </p:childTnLst>
                                </p:cTn>
                              </p:par>
                            </p:childTnLst>
                          </p:cTn>
                        </p:par>
                        <p:par>
                          <p:cTn id="62" fill="hold">
                            <p:stCondLst>
                              <p:cond delay="9500"/>
                            </p:stCondLst>
                            <p:childTnLst>
                              <p:par>
                                <p:cTn id="63" presetID="21" presetClass="entr" presetSubtype="1" fill="hold" grpId="0" nodeType="afterEffect">
                                  <p:stCondLst>
                                    <p:cond delay="0"/>
                                  </p:stCondLst>
                                  <p:childTnLst>
                                    <p:set>
                                      <p:cBhvr>
                                        <p:cTn id="64" dur="1" fill="hold">
                                          <p:stCondLst>
                                            <p:cond delay="0"/>
                                          </p:stCondLst>
                                        </p:cTn>
                                        <p:tgtEl>
                                          <p:spTgt spid="58"/>
                                        </p:tgtEl>
                                        <p:attrNameLst>
                                          <p:attrName>style.visibility</p:attrName>
                                        </p:attrNameLst>
                                      </p:cBhvr>
                                      <p:to>
                                        <p:strVal val="visible"/>
                                      </p:to>
                                    </p:set>
                                    <p:animEffect transition="in" filter="wheel(1)">
                                      <p:cBhvr>
                                        <p:cTn id="65" dur="1000"/>
                                        <p:tgtEl>
                                          <p:spTgt spid="58"/>
                                        </p:tgtEl>
                                      </p:cBhvr>
                                    </p:animEffect>
                                  </p:childTnLst>
                                </p:cTn>
                              </p:par>
                            </p:childTnLst>
                          </p:cTn>
                        </p:par>
                        <p:par>
                          <p:cTn id="66" fill="hold">
                            <p:stCondLst>
                              <p:cond delay="10500"/>
                            </p:stCondLst>
                            <p:childTnLst>
                              <p:par>
                                <p:cTn id="67" presetID="22" presetClass="entr" presetSubtype="8" fill="hold" nodeType="after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wipe(left)">
                                      <p:cBhvr>
                                        <p:cTn id="69" dur="500"/>
                                        <p:tgtEl>
                                          <p:spTgt spid="41"/>
                                        </p:tgtEl>
                                      </p:cBhvr>
                                    </p:animEffect>
                                  </p:childTnLst>
                                </p:cTn>
                              </p:par>
                            </p:childTnLst>
                          </p:cTn>
                        </p:par>
                        <p:par>
                          <p:cTn id="70" fill="hold">
                            <p:stCondLst>
                              <p:cond delay="11000"/>
                            </p:stCondLst>
                            <p:childTnLst>
                              <p:par>
                                <p:cTn id="71" presetID="22" presetClass="entr" presetSubtype="8" fill="hold" nodeType="afterEffect">
                                  <p:stCondLst>
                                    <p:cond delay="0"/>
                                  </p:stCondLst>
                                  <p:childTnLst>
                                    <p:set>
                                      <p:cBhvr>
                                        <p:cTn id="72" dur="1" fill="hold">
                                          <p:stCondLst>
                                            <p:cond delay="0"/>
                                          </p:stCondLst>
                                        </p:cTn>
                                        <p:tgtEl>
                                          <p:spTgt spid="105"/>
                                        </p:tgtEl>
                                        <p:attrNameLst>
                                          <p:attrName>style.visibility</p:attrName>
                                        </p:attrNameLst>
                                      </p:cBhvr>
                                      <p:to>
                                        <p:strVal val="visible"/>
                                      </p:to>
                                    </p:set>
                                    <p:animEffect transition="in" filter="wipe(left)">
                                      <p:cBhvr>
                                        <p:cTn id="73" dur="500"/>
                                        <p:tgtEl>
                                          <p:spTgt spid="105"/>
                                        </p:tgtEl>
                                      </p:cBhvr>
                                    </p:animEffect>
                                  </p:childTnLst>
                                </p:cTn>
                              </p:par>
                            </p:childTnLst>
                          </p:cTn>
                        </p:par>
                        <p:par>
                          <p:cTn id="74" fill="hold">
                            <p:stCondLst>
                              <p:cond delay="11500"/>
                            </p:stCondLst>
                            <p:childTnLst>
                              <p:par>
                                <p:cTn id="75" presetID="21" presetClass="entr" presetSubtype="1" fill="hold" grpId="0" nodeType="afterEffect">
                                  <p:stCondLst>
                                    <p:cond delay="0"/>
                                  </p:stCondLst>
                                  <p:childTnLst>
                                    <p:set>
                                      <p:cBhvr>
                                        <p:cTn id="76" dur="1" fill="hold">
                                          <p:stCondLst>
                                            <p:cond delay="0"/>
                                          </p:stCondLst>
                                        </p:cTn>
                                        <p:tgtEl>
                                          <p:spTgt spid="52"/>
                                        </p:tgtEl>
                                        <p:attrNameLst>
                                          <p:attrName>style.visibility</p:attrName>
                                        </p:attrNameLst>
                                      </p:cBhvr>
                                      <p:to>
                                        <p:strVal val="visible"/>
                                      </p:to>
                                    </p:set>
                                    <p:animEffect transition="in" filter="wheel(1)">
                                      <p:cBhvr>
                                        <p:cTn id="77" dur="1000"/>
                                        <p:tgtEl>
                                          <p:spTgt spid="52"/>
                                        </p:tgtEl>
                                      </p:cBhvr>
                                    </p:animEffect>
                                  </p:childTnLst>
                                </p:cTn>
                              </p:par>
                            </p:childTnLst>
                          </p:cTn>
                        </p:par>
                        <p:par>
                          <p:cTn id="78" fill="hold">
                            <p:stCondLst>
                              <p:cond delay="12500"/>
                            </p:stCondLst>
                            <p:childTnLst>
                              <p:par>
                                <p:cTn id="79" presetID="22" presetClass="entr" presetSubtype="1" fill="hold" grpId="0" nodeType="afterEffect">
                                  <p:stCondLst>
                                    <p:cond delay="0"/>
                                  </p:stCondLst>
                                  <p:childTnLst>
                                    <p:set>
                                      <p:cBhvr>
                                        <p:cTn id="80" dur="1" fill="hold">
                                          <p:stCondLst>
                                            <p:cond delay="0"/>
                                          </p:stCondLst>
                                        </p:cTn>
                                        <p:tgtEl>
                                          <p:spTgt spid="66"/>
                                        </p:tgtEl>
                                        <p:attrNameLst>
                                          <p:attrName>style.visibility</p:attrName>
                                        </p:attrNameLst>
                                      </p:cBhvr>
                                      <p:to>
                                        <p:strVal val="visible"/>
                                      </p:to>
                                    </p:set>
                                    <p:animEffect transition="in" filter="wipe(up)">
                                      <p:cBhvr>
                                        <p:cTn id="81" dur="500"/>
                                        <p:tgtEl>
                                          <p:spTgt spid="66"/>
                                        </p:tgtEl>
                                      </p:cBhvr>
                                    </p:animEffect>
                                  </p:childTnLst>
                                </p:cTn>
                              </p:par>
                            </p:childTnLst>
                          </p:cTn>
                        </p:par>
                        <p:par>
                          <p:cTn id="82" fill="hold">
                            <p:stCondLst>
                              <p:cond delay="13000"/>
                            </p:stCondLst>
                            <p:childTnLst>
                              <p:par>
                                <p:cTn id="83" presetID="22" presetClass="entr" presetSubtype="1" fill="hold" grpId="0" nodeType="afterEffect">
                                  <p:stCondLst>
                                    <p:cond delay="0"/>
                                  </p:stCondLst>
                                  <p:childTnLst>
                                    <p:set>
                                      <p:cBhvr>
                                        <p:cTn id="84" dur="1" fill="hold">
                                          <p:stCondLst>
                                            <p:cond delay="0"/>
                                          </p:stCondLst>
                                        </p:cTn>
                                        <p:tgtEl>
                                          <p:spTgt spid="65"/>
                                        </p:tgtEl>
                                        <p:attrNameLst>
                                          <p:attrName>style.visibility</p:attrName>
                                        </p:attrNameLst>
                                      </p:cBhvr>
                                      <p:to>
                                        <p:strVal val="visible"/>
                                      </p:to>
                                    </p:set>
                                    <p:animEffect transition="in" filter="wipe(up)">
                                      <p:cBhvr>
                                        <p:cTn id="85" dur="500"/>
                                        <p:tgtEl>
                                          <p:spTgt spid="65"/>
                                        </p:tgtEl>
                                      </p:cBhvr>
                                    </p:animEffect>
                                  </p:childTnLst>
                                </p:cTn>
                              </p:par>
                            </p:childTnLst>
                          </p:cTn>
                        </p:par>
                        <p:par>
                          <p:cTn id="86" fill="hold">
                            <p:stCondLst>
                              <p:cond delay="13500"/>
                            </p:stCondLst>
                            <p:childTnLst>
                              <p:par>
                                <p:cTn id="87" presetID="21" presetClass="entr" presetSubtype="1" fill="hold" grpId="0" nodeType="afterEffect">
                                  <p:stCondLst>
                                    <p:cond delay="0"/>
                                  </p:stCondLst>
                                  <p:childTnLst>
                                    <p:set>
                                      <p:cBhvr>
                                        <p:cTn id="88" dur="1" fill="hold">
                                          <p:stCondLst>
                                            <p:cond delay="0"/>
                                          </p:stCondLst>
                                        </p:cTn>
                                        <p:tgtEl>
                                          <p:spTgt spid="59"/>
                                        </p:tgtEl>
                                        <p:attrNameLst>
                                          <p:attrName>style.visibility</p:attrName>
                                        </p:attrNameLst>
                                      </p:cBhvr>
                                      <p:to>
                                        <p:strVal val="visible"/>
                                      </p:to>
                                    </p:set>
                                    <p:animEffect transition="in" filter="wheel(1)">
                                      <p:cBhvr>
                                        <p:cTn id="89" dur="1000"/>
                                        <p:tgtEl>
                                          <p:spTgt spid="59"/>
                                        </p:tgtEl>
                                      </p:cBhvr>
                                    </p:animEffect>
                                  </p:childTnLst>
                                </p:cTn>
                              </p:par>
                            </p:childTnLst>
                          </p:cTn>
                        </p:par>
                        <p:par>
                          <p:cTn id="90" fill="hold">
                            <p:stCondLst>
                              <p:cond delay="14500"/>
                            </p:stCondLst>
                            <p:childTnLst>
                              <p:par>
                                <p:cTn id="91" presetID="22" presetClass="entr" presetSubtype="2" fill="hold" nodeType="afterEffect">
                                  <p:stCondLst>
                                    <p:cond delay="0"/>
                                  </p:stCondLst>
                                  <p:childTnLst>
                                    <p:set>
                                      <p:cBhvr>
                                        <p:cTn id="92" dur="1" fill="hold">
                                          <p:stCondLst>
                                            <p:cond delay="0"/>
                                          </p:stCondLst>
                                        </p:cTn>
                                        <p:tgtEl>
                                          <p:spTgt spid="42"/>
                                        </p:tgtEl>
                                        <p:attrNameLst>
                                          <p:attrName>style.visibility</p:attrName>
                                        </p:attrNameLst>
                                      </p:cBhvr>
                                      <p:to>
                                        <p:strVal val="visible"/>
                                      </p:to>
                                    </p:set>
                                    <p:animEffect transition="in" filter="wipe(right)">
                                      <p:cBhvr>
                                        <p:cTn id="93" dur="500"/>
                                        <p:tgtEl>
                                          <p:spTgt spid="42"/>
                                        </p:tgtEl>
                                      </p:cBhvr>
                                    </p:animEffect>
                                  </p:childTnLst>
                                </p:cTn>
                              </p:par>
                            </p:childTnLst>
                          </p:cTn>
                        </p:par>
                        <p:par>
                          <p:cTn id="94" fill="hold">
                            <p:stCondLst>
                              <p:cond delay="15000"/>
                            </p:stCondLst>
                            <p:childTnLst>
                              <p:par>
                                <p:cTn id="95" presetID="22" presetClass="entr" presetSubtype="2" fill="hold" nodeType="afterEffect">
                                  <p:stCondLst>
                                    <p:cond delay="0"/>
                                  </p:stCondLst>
                                  <p:childTnLst>
                                    <p:set>
                                      <p:cBhvr>
                                        <p:cTn id="96" dur="1" fill="hold">
                                          <p:stCondLst>
                                            <p:cond delay="0"/>
                                          </p:stCondLst>
                                        </p:cTn>
                                        <p:tgtEl>
                                          <p:spTgt spid="114"/>
                                        </p:tgtEl>
                                        <p:attrNameLst>
                                          <p:attrName>style.visibility</p:attrName>
                                        </p:attrNameLst>
                                      </p:cBhvr>
                                      <p:to>
                                        <p:strVal val="visible"/>
                                      </p:to>
                                    </p:set>
                                    <p:animEffect transition="in" filter="wipe(right)">
                                      <p:cBhvr>
                                        <p:cTn id="97" dur="500"/>
                                        <p:tgtEl>
                                          <p:spTgt spid="114"/>
                                        </p:tgtEl>
                                      </p:cBhvr>
                                    </p:animEffect>
                                  </p:childTnLst>
                                </p:cTn>
                              </p:par>
                            </p:childTnLst>
                          </p:cTn>
                        </p:par>
                        <p:par>
                          <p:cTn id="98" fill="hold">
                            <p:stCondLst>
                              <p:cond delay="15500"/>
                            </p:stCondLst>
                            <p:childTnLst>
                              <p:par>
                                <p:cTn id="99" presetID="21" presetClass="entr" presetSubtype="1" fill="hold" grpId="0" nodeType="afterEffect">
                                  <p:stCondLst>
                                    <p:cond delay="0"/>
                                  </p:stCondLst>
                                  <p:childTnLst>
                                    <p:set>
                                      <p:cBhvr>
                                        <p:cTn id="100" dur="1" fill="hold">
                                          <p:stCondLst>
                                            <p:cond delay="0"/>
                                          </p:stCondLst>
                                        </p:cTn>
                                        <p:tgtEl>
                                          <p:spTgt spid="48"/>
                                        </p:tgtEl>
                                        <p:attrNameLst>
                                          <p:attrName>style.visibility</p:attrName>
                                        </p:attrNameLst>
                                      </p:cBhvr>
                                      <p:to>
                                        <p:strVal val="visible"/>
                                      </p:to>
                                    </p:set>
                                    <p:animEffect transition="in" filter="wheel(1)">
                                      <p:cBhvr>
                                        <p:cTn id="101" dur="1000"/>
                                        <p:tgtEl>
                                          <p:spTgt spid="48"/>
                                        </p:tgtEl>
                                      </p:cBhvr>
                                    </p:animEffect>
                                  </p:childTnLst>
                                </p:cTn>
                              </p:par>
                            </p:childTnLst>
                          </p:cTn>
                        </p:par>
                        <p:par>
                          <p:cTn id="102" fill="hold">
                            <p:stCondLst>
                              <p:cond delay="16500"/>
                            </p:stCondLst>
                            <p:childTnLst>
                              <p:par>
                                <p:cTn id="103" presetID="22" presetClass="entr" presetSubtype="1" fill="hold" grpId="0" nodeType="afterEffect">
                                  <p:stCondLst>
                                    <p:cond delay="0"/>
                                  </p:stCondLst>
                                  <p:childTnLst>
                                    <p:set>
                                      <p:cBhvr>
                                        <p:cTn id="104" dur="1" fill="hold">
                                          <p:stCondLst>
                                            <p:cond delay="0"/>
                                          </p:stCondLst>
                                        </p:cTn>
                                        <p:tgtEl>
                                          <p:spTgt spid="68"/>
                                        </p:tgtEl>
                                        <p:attrNameLst>
                                          <p:attrName>style.visibility</p:attrName>
                                        </p:attrNameLst>
                                      </p:cBhvr>
                                      <p:to>
                                        <p:strVal val="visible"/>
                                      </p:to>
                                    </p:set>
                                    <p:animEffect transition="in" filter="wipe(up)">
                                      <p:cBhvr>
                                        <p:cTn id="105" dur="500"/>
                                        <p:tgtEl>
                                          <p:spTgt spid="68"/>
                                        </p:tgtEl>
                                      </p:cBhvr>
                                    </p:animEffect>
                                  </p:childTnLst>
                                </p:cTn>
                              </p:par>
                            </p:childTnLst>
                          </p:cTn>
                        </p:par>
                        <p:par>
                          <p:cTn id="106" fill="hold">
                            <p:stCondLst>
                              <p:cond delay="17000"/>
                            </p:stCondLst>
                            <p:childTnLst>
                              <p:par>
                                <p:cTn id="107" presetID="22" presetClass="entr" presetSubtype="1" fill="hold" grpId="0" nodeType="afterEffect">
                                  <p:stCondLst>
                                    <p:cond delay="0"/>
                                  </p:stCondLst>
                                  <p:childTnLst>
                                    <p:set>
                                      <p:cBhvr>
                                        <p:cTn id="108" dur="1" fill="hold">
                                          <p:stCondLst>
                                            <p:cond delay="0"/>
                                          </p:stCondLst>
                                        </p:cTn>
                                        <p:tgtEl>
                                          <p:spTgt spid="67"/>
                                        </p:tgtEl>
                                        <p:attrNameLst>
                                          <p:attrName>style.visibility</p:attrName>
                                        </p:attrNameLst>
                                      </p:cBhvr>
                                      <p:to>
                                        <p:strVal val="visible"/>
                                      </p:to>
                                    </p:set>
                                    <p:animEffect transition="in" filter="wipe(up)">
                                      <p:cBhvr>
                                        <p:cTn id="109" dur="500"/>
                                        <p:tgtEl>
                                          <p:spTgt spid="67"/>
                                        </p:tgtEl>
                                      </p:cBhvr>
                                    </p:animEffect>
                                  </p:childTnLst>
                                </p:cTn>
                              </p:par>
                            </p:childTnLst>
                          </p:cTn>
                        </p:par>
                        <p:par>
                          <p:cTn id="110" fill="hold">
                            <p:stCondLst>
                              <p:cond delay="17500"/>
                            </p:stCondLst>
                            <p:childTnLst>
                              <p:par>
                                <p:cTn id="111" presetID="21" presetClass="entr" presetSubtype="1" fill="hold" grpId="0" nodeType="afterEffect">
                                  <p:stCondLst>
                                    <p:cond delay="0"/>
                                  </p:stCondLst>
                                  <p:childTnLst>
                                    <p:set>
                                      <p:cBhvr>
                                        <p:cTn id="112" dur="1" fill="hold">
                                          <p:stCondLst>
                                            <p:cond delay="0"/>
                                          </p:stCondLst>
                                        </p:cTn>
                                        <p:tgtEl>
                                          <p:spTgt spid="60"/>
                                        </p:tgtEl>
                                        <p:attrNameLst>
                                          <p:attrName>style.visibility</p:attrName>
                                        </p:attrNameLst>
                                      </p:cBhvr>
                                      <p:to>
                                        <p:strVal val="visible"/>
                                      </p:to>
                                    </p:set>
                                    <p:animEffect transition="in" filter="wheel(1)">
                                      <p:cBhvr>
                                        <p:cTn id="113" dur="1000"/>
                                        <p:tgtEl>
                                          <p:spTgt spid="60"/>
                                        </p:tgtEl>
                                      </p:cBhvr>
                                    </p:animEffect>
                                  </p:childTnLst>
                                </p:cTn>
                              </p:par>
                            </p:childTnLst>
                          </p:cTn>
                        </p:par>
                        <p:par>
                          <p:cTn id="114" fill="hold">
                            <p:stCondLst>
                              <p:cond delay="18500"/>
                            </p:stCondLst>
                            <p:childTnLst>
                              <p:par>
                                <p:cTn id="115" presetID="22" presetClass="entr" presetSubtype="8" fill="hold" nodeType="afterEffect">
                                  <p:stCondLst>
                                    <p:cond delay="0"/>
                                  </p:stCondLst>
                                  <p:childTnLst>
                                    <p:set>
                                      <p:cBhvr>
                                        <p:cTn id="116" dur="1" fill="hold">
                                          <p:stCondLst>
                                            <p:cond delay="0"/>
                                          </p:stCondLst>
                                        </p:cTn>
                                        <p:tgtEl>
                                          <p:spTgt spid="43"/>
                                        </p:tgtEl>
                                        <p:attrNameLst>
                                          <p:attrName>style.visibility</p:attrName>
                                        </p:attrNameLst>
                                      </p:cBhvr>
                                      <p:to>
                                        <p:strVal val="visible"/>
                                      </p:to>
                                    </p:set>
                                    <p:animEffect transition="in" filter="wipe(left)">
                                      <p:cBhvr>
                                        <p:cTn id="117" dur="500"/>
                                        <p:tgtEl>
                                          <p:spTgt spid="43"/>
                                        </p:tgtEl>
                                      </p:cBhvr>
                                    </p:animEffect>
                                  </p:childTnLst>
                                </p:cTn>
                              </p:par>
                            </p:childTnLst>
                          </p:cTn>
                        </p:par>
                        <p:par>
                          <p:cTn id="118" fill="hold">
                            <p:stCondLst>
                              <p:cond delay="19000"/>
                            </p:stCondLst>
                            <p:childTnLst>
                              <p:par>
                                <p:cTn id="119" presetID="22" presetClass="entr" presetSubtype="8" fill="hold" nodeType="afterEffect">
                                  <p:stCondLst>
                                    <p:cond delay="0"/>
                                  </p:stCondLst>
                                  <p:childTnLst>
                                    <p:set>
                                      <p:cBhvr>
                                        <p:cTn id="120" dur="1" fill="hold">
                                          <p:stCondLst>
                                            <p:cond delay="0"/>
                                          </p:stCondLst>
                                        </p:cTn>
                                        <p:tgtEl>
                                          <p:spTgt spid="108"/>
                                        </p:tgtEl>
                                        <p:attrNameLst>
                                          <p:attrName>style.visibility</p:attrName>
                                        </p:attrNameLst>
                                      </p:cBhvr>
                                      <p:to>
                                        <p:strVal val="visible"/>
                                      </p:to>
                                    </p:set>
                                    <p:animEffect transition="in" filter="wipe(left)">
                                      <p:cBhvr>
                                        <p:cTn id="121" dur="500"/>
                                        <p:tgtEl>
                                          <p:spTgt spid="108"/>
                                        </p:tgtEl>
                                      </p:cBhvr>
                                    </p:animEffect>
                                  </p:childTnLst>
                                </p:cTn>
                              </p:par>
                            </p:childTnLst>
                          </p:cTn>
                        </p:par>
                        <p:par>
                          <p:cTn id="122" fill="hold">
                            <p:stCondLst>
                              <p:cond delay="19500"/>
                            </p:stCondLst>
                            <p:childTnLst>
                              <p:par>
                                <p:cTn id="123" presetID="21" presetClass="entr" presetSubtype="1" fill="hold" grpId="0" nodeType="afterEffect">
                                  <p:stCondLst>
                                    <p:cond delay="0"/>
                                  </p:stCondLst>
                                  <p:childTnLst>
                                    <p:set>
                                      <p:cBhvr>
                                        <p:cTn id="124" dur="1" fill="hold">
                                          <p:stCondLst>
                                            <p:cond delay="0"/>
                                          </p:stCondLst>
                                        </p:cTn>
                                        <p:tgtEl>
                                          <p:spTgt spid="49"/>
                                        </p:tgtEl>
                                        <p:attrNameLst>
                                          <p:attrName>style.visibility</p:attrName>
                                        </p:attrNameLst>
                                      </p:cBhvr>
                                      <p:to>
                                        <p:strVal val="visible"/>
                                      </p:to>
                                    </p:set>
                                    <p:animEffect transition="in" filter="wheel(1)">
                                      <p:cBhvr>
                                        <p:cTn id="125" dur="1000"/>
                                        <p:tgtEl>
                                          <p:spTgt spid="49"/>
                                        </p:tgtEl>
                                      </p:cBhvr>
                                    </p:animEffect>
                                  </p:childTnLst>
                                </p:cTn>
                              </p:par>
                            </p:childTnLst>
                          </p:cTn>
                        </p:par>
                        <p:par>
                          <p:cTn id="126" fill="hold">
                            <p:stCondLst>
                              <p:cond delay="20500"/>
                            </p:stCondLst>
                            <p:childTnLst>
                              <p:par>
                                <p:cTn id="127" presetID="22" presetClass="entr" presetSubtype="1" fill="hold" grpId="0" nodeType="afterEffect">
                                  <p:stCondLst>
                                    <p:cond delay="0"/>
                                  </p:stCondLst>
                                  <p:childTnLst>
                                    <p:set>
                                      <p:cBhvr>
                                        <p:cTn id="128" dur="1" fill="hold">
                                          <p:stCondLst>
                                            <p:cond delay="0"/>
                                          </p:stCondLst>
                                        </p:cTn>
                                        <p:tgtEl>
                                          <p:spTgt spid="70"/>
                                        </p:tgtEl>
                                        <p:attrNameLst>
                                          <p:attrName>style.visibility</p:attrName>
                                        </p:attrNameLst>
                                      </p:cBhvr>
                                      <p:to>
                                        <p:strVal val="visible"/>
                                      </p:to>
                                    </p:set>
                                    <p:animEffect transition="in" filter="wipe(up)">
                                      <p:cBhvr>
                                        <p:cTn id="129" dur="500"/>
                                        <p:tgtEl>
                                          <p:spTgt spid="70"/>
                                        </p:tgtEl>
                                      </p:cBhvr>
                                    </p:animEffect>
                                  </p:childTnLst>
                                </p:cTn>
                              </p:par>
                            </p:childTnLst>
                          </p:cTn>
                        </p:par>
                        <p:par>
                          <p:cTn id="130" fill="hold">
                            <p:stCondLst>
                              <p:cond delay="21000"/>
                            </p:stCondLst>
                            <p:childTnLst>
                              <p:par>
                                <p:cTn id="131" presetID="22" presetClass="entr" presetSubtype="1" fill="hold" grpId="0" nodeType="afterEffect">
                                  <p:stCondLst>
                                    <p:cond delay="0"/>
                                  </p:stCondLst>
                                  <p:childTnLst>
                                    <p:set>
                                      <p:cBhvr>
                                        <p:cTn id="132" dur="1" fill="hold">
                                          <p:stCondLst>
                                            <p:cond delay="0"/>
                                          </p:stCondLst>
                                        </p:cTn>
                                        <p:tgtEl>
                                          <p:spTgt spid="69"/>
                                        </p:tgtEl>
                                        <p:attrNameLst>
                                          <p:attrName>style.visibility</p:attrName>
                                        </p:attrNameLst>
                                      </p:cBhvr>
                                      <p:to>
                                        <p:strVal val="visible"/>
                                      </p:to>
                                    </p:set>
                                    <p:animEffect transition="in" filter="wipe(up)">
                                      <p:cBhvr>
                                        <p:cTn id="133" dur="500"/>
                                        <p:tgtEl>
                                          <p:spTgt spid="69"/>
                                        </p:tgtEl>
                                      </p:cBhvr>
                                    </p:animEffect>
                                  </p:childTnLst>
                                </p:cTn>
                              </p:par>
                            </p:childTnLst>
                          </p:cTn>
                        </p:par>
                        <p:par>
                          <p:cTn id="134" fill="hold">
                            <p:stCondLst>
                              <p:cond delay="21500"/>
                            </p:stCondLst>
                            <p:childTnLst>
                              <p:par>
                                <p:cTn id="135" presetID="21" presetClass="entr" presetSubtype="1" fill="hold" grpId="0" nodeType="afterEffect">
                                  <p:stCondLst>
                                    <p:cond delay="0"/>
                                  </p:stCondLst>
                                  <p:childTnLst>
                                    <p:set>
                                      <p:cBhvr>
                                        <p:cTn id="136" dur="1" fill="hold">
                                          <p:stCondLst>
                                            <p:cond delay="0"/>
                                          </p:stCondLst>
                                        </p:cTn>
                                        <p:tgtEl>
                                          <p:spTgt spid="61"/>
                                        </p:tgtEl>
                                        <p:attrNameLst>
                                          <p:attrName>style.visibility</p:attrName>
                                        </p:attrNameLst>
                                      </p:cBhvr>
                                      <p:to>
                                        <p:strVal val="visible"/>
                                      </p:to>
                                    </p:set>
                                    <p:animEffect transition="in" filter="wheel(1)">
                                      <p:cBhvr>
                                        <p:cTn id="137" dur="1000"/>
                                        <p:tgtEl>
                                          <p:spTgt spid="61"/>
                                        </p:tgtEl>
                                      </p:cBhvr>
                                    </p:animEffect>
                                  </p:childTnLst>
                                </p:cTn>
                              </p:par>
                            </p:childTnLst>
                          </p:cTn>
                        </p:par>
                        <p:par>
                          <p:cTn id="138" fill="hold">
                            <p:stCondLst>
                              <p:cond delay="22500"/>
                            </p:stCondLst>
                            <p:childTnLst>
                              <p:par>
                                <p:cTn id="139" presetID="22" presetClass="entr" presetSubtype="2" fill="hold" nodeType="afterEffect">
                                  <p:stCondLst>
                                    <p:cond delay="0"/>
                                  </p:stCondLst>
                                  <p:childTnLst>
                                    <p:set>
                                      <p:cBhvr>
                                        <p:cTn id="140" dur="1" fill="hold">
                                          <p:stCondLst>
                                            <p:cond delay="0"/>
                                          </p:stCondLst>
                                        </p:cTn>
                                        <p:tgtEl>
                                          <p:spTgt spid="44"/>
                                        </p:tgtEl>
                                        <p:attrNameLst>
                                          <p:attrName>style.visibility</p:attrName>
                                        </p:attrNameLst>
                                      </p:cBhvr>
                                      <p:to>
                                        <p:strVal val="visible"/>
                                      </p:to>
                                    </p:set>
                                    <p:animEffect transition="in" filter="wipe(right)">
                                      <p:cBhvr>
                                        <p:cTn id="141" dur="500"/>
                                        <p:tgtEl>
                                          <p:spTgt spid="44"/>
                                        </p:tgtEl>
                                      </p:cBhvr>
                                    </p:animEffect>
                                  </p:childTnLst>
                                </p:cTn>
                              </p:par>
                            </p:childTnLst>
                          </p:cTn>
                        </p:par>
                        <p:par>
                          <p:cTn id="142" fill="hold">
                            <p:stCondLst>
                              <p:cond delay="23000"/>
                            </p:stCondLst>
                            <p:childTnLst>
                              <p:par>
                                <p:cTn id="143" presetID="22" presetClass="entr" presetSubtype="2" fill="hold" nodeType="afterEffect">
                                  <p:stCondLst>
                                    <p:cond delay="0"/>
                                  </p:stCondLst>
                                  <p:childTnLst>
                                    <p:set>
                                      <p:cBhvr>
                                        <p:cTn id="144" dur="1" fill="hold">
                                          <p:stCondLst>
                                            <p:cond delay="0"/>
                                          </p:stCondLst>
                                        </p:cTn>
                                        <p:tgtEl>
                                          <p:spTgt spid="117"/>
                                        </p:tgtEl>
                                        <p:attrNameLst>
                                          <p:attrName>style.visibility</p:attrName>
                                        </p:attrNameLst>
                                      </p:cBhvr>
                                      <p:to>
                                        <p:strVal val="visible"/>
                                      </p:to>
                                    </p:set>
                                    <p:animEffect transition="in" filter="wipe(right)">
                                      <p:cBhvr>
                                        <p:cTn id="145" dur="500"/>
                                        <p:tgtEl>
                                          <p:spTgt spid="117"/>
                                        </p:tgtEl>
                                      </p:cBhvr>
                                    </p:animEffect>
                                  </p:childTnLst>
                                </p:cTn>
                              </p:par>
                            </p:childTnLst>
                          </p:cTn>
                        </p:par>
                        <p:par>
                          <p:cTn id="146" fill="hold">
                            <p:stCondLst>
                              <p:cond delay="23500"/>
                            </p:stCondLst>
                            <p:childTnLst>
                              <p:par>
                                <p:cTn id="147" presetID="21" presetClass="entr" presetSubtype="1" fill="hold" grpId="0" nodeType="afterEffect">
                                  <p:stCondLst>
                                    <p:cond delay="0"/>
                                  </p:stCondLst>
                                  <p:childTnLst>
                                    <p:set>
                                      <p:cBhvr>
                                        <p:cTn id="148" dur="1" fill="hold">
                                          <p:stCondLst>
                                            <p:cond delay="0"/>
                                          </p:stCondLst>
                                        </p:cTn>
                                        <p:tgtEl>
                                          <p:spTgt spid="50"/>
                                        </p:tgtEl>
                                        <p:attrNameLst>
                                          <p:attrName>style.visibility</p:attrName>
                                        </p:attrNameLst>
                                      </p:cBhvr>
                                      <p:to>
                                        <p:strVal val="visible"/>
                                      </p:to>
                                    </p:set>
                                    <p:animEffect transition="in" filter="wheel(1)">
                                      <p:cBhvr>
                                        <p:cTn id="149" dur="1000"/>
                                        <p:tgtEl>
                                          <p:spTgt spid="50"/>
                                        </p:tgtEl>
                                      </p:cBhvr>
                                    </p:animEffect>
                                  </p:childTnLst>
                                </p:cTn>
                              </p:par>
                            </p:childTnLst>
                          </p:cTn>
                        </p:par>
                        <p:par>
                          <p:cTn id="150" fill="hold">
                            <p:stCondLst>
                              <p:cond delay="24500"/>
                            </p:stCondLst>
                            <p:childTnLst>
                              <p:par>
                                <p:cTn id="151" presetID="22" presetClass="entr" presetSubtype="1" fill="hold" grpId="0" nodeType="afterEffect">
                                  <p:stCondLst>
                                    <p:cond delay="0"/>
                                  </p:stCondLst>
                                  <p:childTnLst>
                                    <p:set>
                                      <p:cBhvr>
                                        <p:cTn id="152" dur="1" fill="hold">
                                          <p:stCondLst>
                                            <p:cond delay="0"/>
                                          </p:stCondLst>
                                        </p:cTn>
                                        <p:tgtEl>
                                          <p:spTgt spid="72"/>
                                        </p:tgtEl>
                                        <p:attrNameLst>
                                          <p:attrName>style.visibility</p:attrName>
                                        </p:attrNameLst>
                                      </p:cBhvr>
                                      <p:to>
                                        <p:strVal val="visible"/>
                                      </p:to>
                                    </p:set>
                                    <p:animEffect transition="in" filter="wipe(up)">
                                      <p:cBhvr>
                                        <p:cTn id="153" dur="500"/>
                                        <p:tgtEl>
                                          <p:spTgt spid="72"/>
                                        </p:tgtEl>
                                      </p:cBhvr>
                                    </p:animEffect>
                                  </p:childTnLst>
                                </p:cTn>
                              </p:par>
                            </p:childTnLst>
                          </p:cTn>
                        </p:par>
                        <p:par>
                          <p:cTn id="154" fill="hold">
                            <p:stCondLst>
                              <p:cond delay="25000"/>
                            </p:stCondLst>
                            <p:childTnLst>
                              <p:par>
                                <p:cTn id="155" presetID="22" presetClass="entr" presetSubtype="1" fill="hold" grpId="0" nodeType="afterEffect">
                                  <p:stCondLst>
                                    <p:cond delay="0"/>
                                  </p:stCondLst>
                                  <p:childTnLst>
                                    <p:set>
                                      <p:cBhvr>
                                        <p:cTn id="156" dur="1" fill="hold">
                                          <p:stCondLst>
                                            <p:cond delay="0"/>
                                          </p:stCondLst>
                                        </p:cTn>
                                        <p:tgtEl>
                                          <p:spTgt spid="71"/>
                                        </p:tgtEl>
                                        <p:attrNameLst>
                                          <p:attrName>style.visibility</p:attrName>
                                        </p:attrNameLst>
                                      </p:cBhvr>
                                      <p:to>
                                        <p:strVal val="visible"/>
                                      </p:to>
                                    </p:set>
                                    <p:animEffect transition="in" filter="wipe(up)">
                                      <p:cBhvr>
                                        <p:cTn id="157" dur="500"/>
                                        <p:tgtEl>
                                          <p:spTgt spid="71"/>
                                        </p:tgtEl>
                                      </p:cBhvr>
                                    </p:animEffect>
                                  </p:childTnLst>
                                </p:cTn>
                              </p:par>
                            </p:childTnLst>
                          </p:cTn>
                        </p:par>
                        <p:par>
                          <p:cTn id="158" fill="hold">
                            <p:stCondLst>
                              <p:cond delay="25500"/>
                            </p:stCondLst>
                            <p:childTnLst>
                              <p:par>
                                <p:cTn id="159" presetID="21" presetClass="entr" presetSubtype="1" fill="hold" grpId="0" nodeType="afterEffect">
                                  <p:stCondLst>
                                    <p:cond delay="0"/>
                                  </p:stCondLst>
                                  <p:childTnLst>
                                    <p:set>
                                      <p:cBhvr>
                                        <p:cTn id="160" dur="1" fill="hold">
                                          <p:stCondLst>
                                            <p:cond delay="0"/>
                                          </p:stCondLst>
                                        </p:cTn>
                                        <p:tgtEl>
                                          <p:spTgt spid="62"/>
                                        </p:tgtEl>
                                        <p:attrNameLst>
                                          <p:attrName>style.visibility</p:attrName>
                                        </p:attrNameLst>
                                      </p:cBhvr>
                                      <p:to>
                                        <p:strVal val="visible"/>
                                      </p:to>
                                    </p:set>
                                    <p:animEffect transition="in" filter="wheel(1)">
                                      <p:cBhvr>
                                        <p:cTn id="161" dur="1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2" grpId="0" animBg="1"/>
      <p:bldP spid="55" grpId="0" animBg="1"/>
      <p:bldP spid="56" grpId="0" animBg="1"/>
      <p:bldP spid="57" grpId="0" animBg="1"/>
      <p:bldP spid="58" grpId="0" animBg="1"/>
      <p:bldP spid="59" grpId="0" animBg="1"/>
      <p:bldP spid="60" grpId="0" animBg="1"/>
      <p:bldP spid="61" grpId="0" animBg="1"/>
      <p:bldP spid="62" grpId="0" animBg="1"/>
      <p:bldP spid="45" grpId="0"/>
      <p:bldP spid="51" grpId="0"/>
      <p:bldP spid="63" grpId="0"/>
      <p:bldP spid="64" grpId="0"/>
      <p:bldP spid="65" grpId="0"/>
      <p:bldP spid="66" grpId="0"/>
      <p:bldP spid="67" grpId="0"/>
      <p:bldP spid="68" grpId="0"/>
      <p:bldP spid="69" grpId="0"/>
      <p:bldP spid="70" grpId="0"/>
      <p:bldP spid="71" grpId="0"/>
      <p:bldP spid="7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51856" y="6579169"/>
            <a:ext cx="548358" cy="287130"/>
          </a:xfrm>
          <a:prstGeom prst="rect">
            <a:avLst/>
          </a:prstGeom>
          <a:noFill/>
        </p:spPr>
        <p:txBody>
          <a:bodyPr wrap="square" rtlCol="0">
            <a:spAutoFit/>
          </a:bodyPr>
          <a:lstStyle/>
          <a:p>
            <a:fld id="{F3C5028F-8D3B-45CC-A1ED-22F09E87F5E5}" type="slidenum">
              <a:rPr lang="id-ID" sz="1266">
                <a:solidFill>
                  <a:schemeClr val="bg1"/>
                </a:solidFill>
              </a:rPr>
              <a:t>7</a:t>
            </a:fld>
            <a:endParaRPr lang="id-ID" sz="1266" dirty="0">
              <a:solidFill>
                <a:schemeClr val="bg1"/>
              </a:solidFill>
            </a:endParaRPr>
          </a:p>
        </p:txBody>
      </p:sp>
      <p:grpSp>
        <p:nvGrpSpPr>
          <p:cNvPr id="24" name="Group 23"/>
          <p:cNvGrpSpPr/>
          <p:nvPr/>
        </p:nvGrpSpPr>
        <p:grpSpPr>
          <a:xfrm>
            <a:off x="710195" y="2240785"/>
            <a:ext cx="2789146" cy="4145280"/>
            <a:chOff x="1354125" y="1528549"/>
            <a:chExt cx="2344418" cy="3930555"/>
          </a:xfrm>
        </p:grpSpPr>
        <p:sp>
          <p:nvSpPr>
            <p:cNvPr id="15" name="Rectangle 14"/>
            <p:cNvSpPr/>
            <p:nvPr/>
          </p:nvSpPr>
          <p:spPr>
            <a:xfrm>
              <a:off x="1354125" y="2210937"/>
              <a:ext cx="2344418" cy="2661313"/>
            </a:xfrm>
            <a:prstGeom prst="rect">
              <a:avLst/>
            </a:prstGeom>
            <a:solidFill>
              <a:schemeClr val="bg1">
                <a:lumMod val="95000"/>
              </a:schemeClr>
            </a:solidFill>
            <a:ln w="254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 name="Rectangle 15"/>
            <p:cNvSpPr/>
            <p:nvPr/>
          </p:nvSpPr>
          <p:spPr>
            <a:xfrm>
              <a:off x="1354125" y="1528549"/>
              <a:ext cx="2344418" cy="627797"/>
            </a:xfrm>
            <a:prstGeom prst="rect">
              <a:avLst/>
            </a:prstGeom>
            <a:solidFill>
              <a:schemeClr val="accent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8" name="Rectangle 17"/>
            <p:cNvSpPr/>
            <p:nvPr/>
          </p:nvSpPr>
          <p:spPr>
            <a:xfrm>
              <a:off x="1354125" y="4926841"/>
              <a:ext cx="2344418" cy="532263"/>
            </a:xfrm>
            <a:prstGeom prst="rect">
              <a:avLst/>
            </a:prstGeom>
            <a:solidFill>
              <a:schemeClr val="accent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 name="Rectangle 5"/>
            <p:cNvSpPr>
              <a:spLocks/>
            </p:cNvSpPr>
            <p:nvPr/>
          </p:nvSpPr>
          <p:spPr bwMode="auto">
            <a:xfrm>
              <a:off x="1354125" y="2224585"/>
              <a:ext cx="2344418" cy="357762"/>
            </a:xfrm>
            <a:prstGeom prst="rect">
              <a:avLst/>
            </a:prstGeom>
            <a:solidFill>
              <a:schemeClr val="accent1">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3">
                <a:latin typeface="+mn-lt"/>
              </a:endParaRPr>
            </a:p>
          </p:txBody>
        </p:sp>
        <p:sp>
          <p:nvSpPr>
            <p:cNvPr id="20" name="Rectangle 6"/>
            <p:cNvSpPr>
              <a:spLocks/>
            </p:cNvSpPr>
            <p:nvPr/>
          </p:nvSpPr>
          <p:spPr bwMode="auto">
            <a:xfrm>
              <a:off x="1354125" y="2977768"/>
              <a:ext cx="2344418" cy="357762"/>
            </a:xfrm>
            <a:prstGeom prst="rect">
              <a:avLst/>
            </a:prstGeom>
            <a:solidFill>
              <a:schemeClr val="accent1">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3">
                <a:latin typeface="+mn-lt"/>
              </a:endParaRPr>
            </a:p>
          </p:txBody>
        </p:sp>
        <p:sp>
          <p:nvSpPr>
            <p:cNvPr id="21" name="Rectangle 7"/>
            <p:cNvSpPr>
              <a:spLocks/>
            </p:cNvSpPr>
            <p:nvPr/>
          </p:nvSpPr>
          <p:spPr bwMode="auto">
            <a:xfrm>
              <a:off x="1354125" y="3737227"/>
              <a:ext cx="2344418" cy="357762"/>
            </a:xfrm>
            <a:prstGeom prst="rect">
              <a:avLst/>
            </a:prstGeom>
            <a:solidFill>
              <a:schemeClr val="accent1">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3">
                <a:latin typeface="+mn-lt"/>
              </a:endParaRPr>
            </a:p>
          </p:txBody>
        </p:sp>
        <p:sp>
          <p:nvSpPr>
            <p:cNvPr id="22" name="Rectangle 8"/>
            <p:cNvSpPr>
              <a:spLocks/>
            </p:cNvSpPr>
            <p:nvPr/>
          </p:nvSpPr>
          <p:spPr bwMode="auto">
            <a:xfrm>
              <a:off x="1354125" y="4490409"/>
              <a:ext cx="2344418" cy="357762"/>
            </a:xfrm>
            <a:prstGeom prst="rect">
              <a:avLst/>
            </a:prstGeom>
            <a:solidFill>
              <a:schemeClr val="accent1">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3">
                <a:latin typeface="+mn-lt"/>
              </a:endParaRPr>
            </a:p>
          </p:txBody>
        </p:sp>
      </p:grpSp>
      <p:grpSp>
        <p:nvGrpSpPr>
          <p:cNvPr id="25" name="Group 24"/>
          <p:cNvGrpSpPr/>
          <p:nvPr/>
        </p:nvGrpSpPr>
        <p:grpSpPr>
          <a:xfrm>
            <a:off x="3595927" y="2240785"/>
            <a:ext cx="2789146" cy="4145280"/>
            <a:chOff x="1354125" y="1528549"/>
            <a:chExt cx="2344418" cy="3930555"/>
          </a:xfrm>
        </p:grpSpPr>
        <p:sp>
          <p:nvSpPr>
            <p:cNvPr id="26" name="Rectangle 25"/>
            <p:cNvSpPr/>
            <p:nvPr/>
          </p:nvSpPr>
          <p:spPr>
            <a:xfrm>
              <a:off x="1354125" y="2210937"/>
              <a:ext cx="2344418" cy="2661313"/>
            </a:xfrm>
            <a:prstGeom prst="rect">
              <a:avLst/>
            </a:prstGeom>
            <a:solidFill>
              <a:schemeClr val="bg1">
                <a:lumMod val="95000"/>
              </a:schemeClr>
            </a:solidFill>
            <a:ln w="2540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7" name="Rectangle 26"/>
            <p:cNvSpPr/>
            <p:nvPr/>
          </p:nvSpPr>
          <p:spPr>
            <a:xfrm>
              <a:off x="1354125" y="1528549"/>
              <a:ext cx="2344418" cy="627797"/>
            </a:xfrm>
            <a:prstGeom prst="rect">
              <a:avLst/>
            </a:prstGeom>
            <a:solidFill>
              <a:schemeClr val="accent2"/>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8" name="Rectangle 27"/>
            <p:cNvSpPr/>
            <p:nvPr/>
          </p:nvSpPr>
          <p:spPr>
            <a:xfrm>
              <a:off x="1354125" y="4926841"/>
              <a:ext cx="2344418" cy="532263"/>
            </a:xfrm>
            <a:prstGeom prst="rect">
              <a:avLst/>
            </a:prstGeom>
            <a:solidFill>
              <a:schemeClr val="accent2"/>
            </a:solidFill>
            <a:ln w="254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9" name="Rectangle 5"/>
            <p:cNvSpPr>
              <a:spLocks/>
            </p:cNvSpPr>
            <p:nvPr/>
          </p:nvSpPr>
          <p:spPr bwMode="auto">
            <a:xfrm>
              <a:off x="1354125" y="2224585"/>
              <a:ext cx="2344418" cy="357762"/>
            </a:xfrm>
            <a:prstGeom prst="rect">
              <a:avLst/>
            </a:prstGeom>
            <a:solidFill>
              <a:schemeClr val="accent2">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3">
                <a:latin typeface="+mn-lt"/>
              </a:endParaRPr>
            </a:p>
          </p:txBody>
        </p:sp>
        <p:sp>
          <p:nvSpPr>
            <p:cNvPr id="30" name="Rectangle 6"/>
            <p:cNvSpPr>
              <a:spLocks/>
            </p:cNvSpPr>
            <p:nvPr/>
          </p:nvSpPr>
          <p:spPr bwMode="auto">
            <a:xfrm>
              <a:off x="1354125" y="2977768"/>
              <a:ext cx="2344418" cy="357762"/>
            </a:xfrm>
            <a:prstGeom prst="rect">
              <a:avLst/>
            </a:prstGeom>
            <a:solidFill>
              <a:schemeClr val="accent2">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3">
                <a:latin typeface="+mn-lt"/>
              </a:endParaRPr>
            </a:p>
          </p:txBody>
        </p:sp>
        <p:sp>
          <p:nvSpPr>
            <p:cNvPr id="31" name="Rectangle 7"/>
            <p:cNvSpPr>
              <a:spLocks/>
            </p:cNvSpPr>
            <p:nvPr/>
          </p:nvSpPr>
          <p:spPr bwMode="auto">
            <a:xfrm>
              <a:off x="1354125" y="3737227"/>
              <a:ext cx="2344418" cy="357762"/>
            </a:xfrm>
            <a:prstGeom prst="rect">
              <a:avLst/>
            </a:prstGeom>
            <a:solidFill>
              <a:schemeClr val="accent2">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3">
                <a:latin typeface="+mn-lt"/>
              </a:endParaRPr>
            </a:p>
          </p:txBody>
        </p:sp>
        <p:sp>
          <p:nvSpPr>
            <p:cNvPr id="32" name="Rectangle 8"/>
            <p:cNvSpPr>
              <a:spLocks/>
            </p:cNvSpPr>
            <p:nvPr/>
          </p:nvSpPr>
          <p:spPr bwMode="auto">
            <a:xfrm>
              <a:off x="1354125" y="4490409"/>
              <a:ext cx="2344418" cy="357762"/>
            </a:xfrm>
            <a:prstGeom prst="rect">
              <a:avLst/>
            </a:prstGeom>
            <a:solidFill>
              <a:schemeClr val="accent2">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3">
                <a:latin typeface="+mn-lt"/>
              </a:endParaRPr>
            </a:p>
          </p:txBody>
        </p:sp>
      </p:grpSp>
      <p:grpSp>
        <p:nvGrpSpPr>
          <p:cNvPr id="33" name="Group 32"/>
          <p:cNvGrpSpPr/>
          <p:nvPr/>
        </p:nvGrpSpPr>
        <p:grpSpPr>
          <a:xfrm>
            <a:off x="6481658" y="2240785"/>
            <a:ext cx="2789146" cy="4145280"/>
            <a:chOff x="1354125" y="1528549"/>
            <a:chExt cx="2344418" cy="3930555"/>
          </a:xfrm>
        </p:grpSpPr>
        <p:sp>
          <p:nvSpPr>
            <p:cNvPr id="34" name="Rectangle 33"/>
            <p:cNvSpPr/>
            <p:nvPr/>
          </p:nvSpPr>
          <p:spPr>
            <a:xfrm>
              <a:off x="1354125" y="2210937"/>
              <a:ext cx="2344418" cy="2661313"/>
            </a:xfrm>
            <a:prstGeom prst="rect">
              <a:avLst/>
            </a:prstGeom>
            <a:solidFill>
              <a:schemeClr val="bg1">
                <a:lumMod val="95000"/>
              </a:schemeClr>
            </a:solidFill>
            <a:ln w="25400">
              <a:solidFill>
                <a:schemeClr val="accent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5" name="Rectangle 34"/>
            <p:cNvSpPr/>
            <p:nvPr/>
          </p:nvSpPr>
          <p:spPr>
            <a:xfrm>
              <a:off x="1354125" y="1528549"/>
              <a:ext cx="2344418" cy="627797"/>
            </a:xfrm>
            <a:prstGeom prst="rect">
              <a:avLst/>
            </a:prstGeom>
            <a:solidFill>
              <a:schemeClr val="accent3"/>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6" name="Rectangle 35"/>
            <p:cNvSpPr/>
            <p:nvPr/>
          </p:nvSpPr>
          <p:spPr>
            <a:xfrm>
              <a:off x="1354125" y="4926841"/>
              <a:ext cx="2344418" cy="532263"/>
            </a:xfrm>
            <a:prstGeom prst="rect">
              <a:avLst/>
            </a:prstGeom>
            <a:solidFill>
              <a:schemeClr val="accent3"/>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7" name="Rectangle 5"/>
            <p:cNvSpPr>
              <a:spLocks/>
            </p:cNvSpPr>
            <p:nvPr/>
          </p:nvSpPr>
          <p:spPr bwMode="auto">
            <a:xfrm>
              <a:off x="1354125" y="2224585"/>
              <a:ext cx="2344418" cy="357762"/>
            </a:xfrm>
            <a:prstGeom prst="rect">
              <a:avLst/>
            </a:prstGeom>
            <a:solidFill>
              <a:schemeClr val="accent3">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3">
                <a:latin typeface="+mn-lt"/>
              </a:endParaRPr>
            </a:p>
          </p:txBody>
        </p:sp>
        <p:sp>
          <p:nvSpPr>
            <p:cNvPr id="38" name="Rectangle 6"/>
            <p:cNvSpPr>
              <a:spLocks/>
            </p:cNvSpPr>
            <p:nvPr/>
          </p:nvSpPr>
          <p:spPr bwMode="auto">
            <a:xfrm>
              <a:off x="1354125" y="2977768"/>
              <a:ext cx="2344418" cy="357762"/>
            </a:xfrm>
            <a:prstGeom prst="rect">
              <a:avLst/>
            </a:prstGeom>
            <a:solidFill>
              <a:schemeClr val="accent3">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3">
                <a:latin typeface="+mn-lt"/>
              </a:endParaRPr>
            </a:p>
          </p:txBody>
        </p:sp>
        <p:sp>
          <p:nvSpPr>
            <p:cNvPr id="39" name="Rectangle 7"/>
            <p:cNvSpPr>
              <a:spLocks/>
            </p:cNvSpPr>
            <p:nvPr/>
          </p:nvSpPr>
          <p:spPr bwMode="auto">
            <a:xfrm>
              <a:off x="1354125" y="3737227"/>
              <a:ext cx="2344418" cy="357762"/>
            </a:xfrm>
            <a:prstGeom prst="rect">
              <a:avLst/>
            </a:prstGeom>
            <a:solidFill>
              <a:schemeClr val="accent3">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3">
                <a:latin typeface="+mn-lt"/>
              </a:endParaRPr>
            </a:p>
          </p:txBody>
        </p:sp>
        <p:sp>
          <p:nvSpPr>
            <p:cNvPr id="40" name="Rectangle 8"/>
            <p:cNvSpPr>
              <a:spLocks/>
            </p:cNvSpPr>
            <p:nvPr/>
          </p:nvSpPr>
          <p:spPr bwMode="auto">
            <a:xfrm>
              <a:off x="1354125" y="4490409"/>
              <a:ext cx="2344418" cy="357762"/>
            </a:xfrm>
            <a:prstGeom prst="rect">
              <a:avLst/>
            </a:prstGeom>
            <a:solidFill>
              <a:schemeClr val="accent3">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3">
                <a:latin typeface="+mn-lt"/>
              </a:endParaRPr>
            </a:p>
          </p:txBody>
        </p:sp>
      </p:grpSp>
      <p:grpSp>
        <p:nvGrpSpPr>
          <p:cNvPr id="41" name="Group 40"/>
          <p:cNvGrpSpPr/>
          <p:nvPr/>
        </p:nvGrpSpPr>
        <p:grpSpPr>
          <a:xfrm>
            <a:off x="9367389" y="2240785"/>
            <a:ext cx="2789146" cy="4145280"/>
            <a:chOff x="1354125" y="1528549"/>
            <a:chExt cx="2344418" cy="3930555"/>
          </a:xfrm>
        </p:grpSpPr>
        <p:sp>
          <p:nvSpPr>
            <p:cNvPr id="42" name="Rectangle 41"/>
            <p:cNvSpPr/>
            <p:nvPr/>
          </p:nvSpPr>
          <p:spPr>
            <a:xfrm>
              <a:off x="1354125" y="2210937"/>
              <a:ext cx="2344418" cy="2661313"/>
            </a:xfrm>
            <a:prstGeom prst="rect">
              <a:avLst/>
            </a:prstGeom>
            <a:solidFill>
              <a:schemeClr val="bg1">
                <a:lumMod val="95000"/>
              </a:schemeClr>
            </a:solidFill>
            <a:ln w="25400">
              <a:solidFill>
                <a:schemeClr val="accent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3" name="Rectangle 42"/>
            <p:cNvSpPr/>
            <p:nvPr/>
          </p:nvSpPr>
          <p:spPr>
            <a:xfrm>
              <a:off x="1354125" y="1528549"/>
              <a:ext cx="2344418" cy="627797"/>
            </a:xfrm>
            <a:prstGeom prst="rect">
              <a:avLst/>
            </a:prstGeom>
            <a:solidFill>
              <a:schemeClr val="accent4"/>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4" name="Rectangle 43"/>
            <p:cNvSpPr/>
            <p:nvPr/>
          </p:nvSpPr>
          <p:spPr>
            <a:xfrm>
              <a:off x="1354125" y="4926841"/>
              <a:ext cx="2344418" cy="532263"/>
            </a:xfrm>
            <a:prstGeom prst="rect">
              <a:avLst/>
            </a:prstGeom>
            <a:solidFill>
              <a:schemeClr val="accent4"/>
            </a:solidFill>
            <a:ln w="254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5" name="Rectangle 5"/>
            <p:cNvSpPr>
              <a:spLocks/>
            </p:cNvSpPr>
            <p:nvPr/>
          </p:nvSpPr>
          <p:spPr bwMode="auto">
            <a:xfrm>
              <a:off x="1354125" y="2224585"/>
              <a:ext cx="2344418" cy="357762"/>
            </a:xfrm>
            <a:prstGeom prst="rect">
              <a:avLst/>
            </a:prstGeom>
            <a:solidFill>
              <a:schemeClr val="accent4">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3">
                <a:latin typeface="+mn-lt"/>
              </a:endParaRPr>
            </a:p>
          </p:txBody>
        </p:sp>
        <p:sp>
          <p:nvSpPr>
            <p:cNvPr id="46" name="Rectangle 6"/>
            <p:cNvSpPr>
              <a:spLocks/>
            </p:cNvSpPr>
            <p:nvPr/>
          </p:nvSpPr>
          <p:spPr bwMode="auto">
            <a:xfrm>
              <a:off x="1354125" y="2977768"/>
              <a:ext cx="2344418" cy="357762"/>
            </a:xfrm>
            <a:prstGeom prst="rect">
              <a:avLst/>
            </a:prstGeom>
            <a:solidFill>
              <a:schemeClr val="accent4">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3">
                <a:latin typeface="+mn-lt"/>
              </a:endParaRPr>
            </a:p>
          </p:txBody>
        </p:sp>
        <p:sp>
          <p:nvSpPr>
            <p:cNvPr id="47" name="Rectangle 7"/>
            <p:cNvSpPr>
              <a:spLocks/>
            </p:cNvSpPr>
            <p:nvPr/>
          </p:nvSpPr>
          <p:spPr bwMode="auto">
            <a:xfrm>
              <a:off x="1354125" y="3737227"/>
              <a:ext cx="2344418" cy="357762"/>
            </a:xfrm>
            <a:prstGeom prst="rect">
              <a:avLst/>
            </a:prstGeom>
            <a:solidFill>
              <a:schemeClr val="accent4">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3">
                <a:latin typeface="+mn-lt"/>
              </a:endParaRPr>
            </a:p>
          </p:txBody>
        </p:sp>
        <p:sp>
          <p:nvSpPr>
            <p:cNvPr id="48" name="Rectangle 8"/>
            <p:cNvSpPr>
              <a:spLocks/>
            </p:cNvSpPr>
            <p:nvPr/>
          </p:nvSpPr>
          <p:spPr bwMode="auto">
            <a:xfrm>
              <a:off x="1354125" y="4490409"/>
              <a:ext cx="2344418" cy="357762"/>
            </a:xfrm>
            <a:prstGeom prst="rect">
              <a:avLst/>
            </a:prstGeom>
            <a:solidFill>
              <a:schemeClr val="accent4">
                <a:alpha val="14902"/>
              </a:schemeClr>
            </a:solidFill>
            <a:ln>
              <a:noFill/>
            </a:ln>
            <a:extLst>
              <a:ext uri="{91240B29-F687-4F45-9708-019B960494DF}">
                <a14:hiddenLine xmlns:a14="http://schemas.microsoft.com/office/drawing/2010/main" w="25400">
                  <a:solidFill>
                    <a:schemeClr val="tx1">
                      <a:alpha val="14902"/>
                    </a:schemeClr>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endParaRPr lang="id-ID" altLang="id-ID" sz="2953">
                <a:latin typeface="+mn-lt"/>
              </a:endParaRPr>
            </a:p>
          </p:txBody>
        </p:sp>
      </p:grpSp>
      <p:sp>
        <p:nvSpPr>
          <p:cNvPr id="51" name="TextBox 50"/>
          <p:cNvSpPr txBox="1"/>
          <p:nvPr/>
        </p:nvSpPr>
        <p:spPr>
          <a:xfrm>
            <a:off x="6541972" y="2325437"/>
            <a:ext cx="2672571" cy="501291"/>
          </a:xfrm>
          <a:prstGeom prst="rect">
            <a:avLst/>
          </a:prstGeom>
          <a:noFill/>
        </p:spPr>
        <p:txBody>
          <a:bodyPr wrap="square" rtlCol="0">
            <a:spAutoFit/>
          </a:bodyPr>
          <a:lstStyle/>
          <a:p>
            <a:pPr algn="ctr">
              <a:lnSpc>
                <a:spcPct val="90000"/>
              </a:lnSpc>
            </a:pPr>
            <a:r>
              <a:rPr lang="id-ID" sz="2953" b="1" dirty="0">
                <a:solidFill>
                  <a:schemeClr val="bg1"/>
                </a:solidFill>
                <a:latin typeface="Lato" panose="020F0502020204030203" pitchFamily="34" charset="0"/>
                <a:ea typeface="Roboto" panose="02000000000000000000" pitchFamily="2" charset="0"/>
                <a:cs typeface="Arial" panose="020B0604020202020204" pitchFamily="34" charset="0"/>
              </a:rPr>
              <a:t>$600</a:t>
            </a:r>
            <a:endParaRPr lang="id-ID" sz="3797" b="1" dirty="0">
              <a:solidFill>
                <a:schemeClr val="bg1"/>
              </a:solidFill>
              <a:latin typeface="Lato" panose="020F0502020204030203" pitchFamily="34" charset="0"/>
              <a:ea typeface="Roboto" panose="02000000000000000000" pitchFamily="2" charset="0"/>
              <a:cs typeface="Arial" panose="020B0604020202020204" pitchFamily="34" charset="0"/>
            </a:endParaRPr>
          </a:p>
        </p:txBody>
      </p:sp>
      <p:sp>
        <p:nvSpPr>
          <p:cNvPr id="52" name="TextBox 51"/>
          <p:cNvSpPr txBox="1"/>
          <p:nvPr/>
        </p:nvSpPr>
        <p:spPr>
          <a:xfrm>
            <a:off x="9437424" y="2338270"/>
            <a:ext cx="2672571" cy="501291"/>
          </a:xfrm>
          <a:prstGeom prst="rect">
            <a:avLst/>
          </a:prstGeom>
          <a:noFill/>
        </p:spPr>
        <p:txBody>
          <a:bodyPr wrap="square" rtlCol="0">
            <a:spAutoFit/>
          </a:bodyPr>
          <a:lstStyle/>
          <a:p>
            <a:pPr algn="ctr">
              <a:lnSpc>
                <a:spcPct val="90000"/>
              </a:lnSpc>
            </a:pPr>
            <a:r>
              <a:rPr lang="id-ID" sz="2953" b="1" dirty="0">
                <a:solidFill>
                  <a:schemeClr val="bg1"/>
                </a:solidFill>
                <a:latin typeface="Lato" panose="020F0502020204030203" pitchFamily="34" charset="0"/>
                <a:ea typeface="Roboto" panose="02000000000000000000" pitchFamily="2" charset="0"/>
                <a:cs typeface="Arial" panose="020B0604020202020204" pitchFamily="34" charset="0"/>
              </a:rPr>
              <a:t>$400</a:t>
            </a:r>
            <a:endParaRPr lang="id-ID" sz="3797" b="1" dirty="0">
              <a:solidFill>
                <a:schemeClr val="bg1"/>
              </a:solidFill>
              <a:latin typeface="Lato" panose="020F0502020204030203" pitchFamily="34" charset="0"/>
              <a:ea typeface="Roboto" panose="02000000000000000000" pitchFamily="2" charset="0"/>
              <a:cs typeface="Arial" panose="020B0604020202020204" pitchFamily="34" charset="0"/>
            </a:endParaRPr>
          </a:p>
        </p:txBody>
      </p:sp>
      <p:sp>
        <p:nvSpPr>
          <p:cNvPr id="53" name="TextBox 52"/>
          <p:cNvSpPr txBox="1"/>
          <p:nvPr/>
        </p:nvSpPr>
        <p:spPr>
          <a:xfrm>
            <a:off x="767769" y="2350423"/>
            <a:ext cx="2672570" cy="501291"/>
          </a:xfrm>
          <a:prstGeom prst="rect">
            <a:avLst/>
          </a:prstGeom>
          <a:noFill/>
        </p:spPr>
        <p:txBody>
          <a:bodyPr wrap="square" rtlCol="0">
            <a:spAutoFit/>
          </a:bodyPr>
          <a:lstStyle/>
          <a:p>
            <a:pPr algn="ctr">
              <a:lnSpc>
                <a:spcPct val="90000"/>
              </a:lnSpc>
            </a:pPr>
            <a:r>
              <a:rPr lang="id-ID" sz="2953" b="1" dirty="0">
                <a:solidFill>
                  <a:schemeClr val="bg1"/>
                </a:solidFill>
                <a:latin typeface="Lato" panose="020F0502020204030203" pitchFamily="34" charset="0"/>
                <a:ea typeface="Roboto" panose="02000000000000000000" pitchFamily="2" charset="0"/>
                <a:cs typeface="Arial" panose="020B0604020202020204" pitchFamily="34" charset="0"/>
              </a:rPr>
              <a:t>$1000</a:t>
            </a:r>
            <a:endParaRPr lang="id-ID" sz="3797" b="1" dirty="0">
              <a:solidFill>
                <a:schemeClr val="bg1"/>
              </a:solidFill>
              <a:latin typeface="Lato" panose="020F0502020204030203" pitchFamily="34" charset="0"/>
              <a:ea typeface="Roboto" panose="02000000000000000000" pitchFamily="2" charset="0"/>
              <a:cs typeface="Arial" panose="020B0604020202020204" pitchFamily="34" charset="0"/>
            </a:endParaRPr>
          </a:p>
        </p:txBody>
      </p:sp>
      <p:sp>
        <p:nvSpPr>
          <p:cNvPr id="54" name="TextBox 53"/>
          <p:cNvSpPr txBox="1"/>
          <p:nvPr/>
        </p:nvSpPr>
        <p:spPr>
          <a:xfrm>
            <a:off x="3653500" y="2350423"/>
            <a:ext cx="2672571" cy="501291"/>
          </a:xfrm>
          <a:prstGeom prst="rect">
            <a:avLst/>
          </a:prstGeom>
          <a:noFill/>
        </p:spPr>
        <p:txBody>
          <a:bodyPr wrap="square" rtlCol="0">
            <a:spAutoFit/>
          </a:bodyPr>
          <a:lstStyle/>
          <a:p>
            <a:pPr algn="ctr">
              <a:lnSpc>
                <a:spcPct val="90000"/>
              </a:lnSpc>
            </a:pPr>
            <a:r>
              <a:rPr lang="id-ID" sz="2953" b="1" dirty="0">
                <a:solidFill>
                  <a:schemeClr val="bg1"/>
                </a:solidFill>
                <a:latin typeface="Lato" panose="020F0502020204030203" pitchFamily="34" charset="0"/>
                <a:ea typeface="Roboto" panose="02000000000000000000" pitchFamily="2" charset="0"/>
                <a:cs typeface="Arial" panose="020B0604020202020204" pitchFamily="34" charset="0"/>
              </a:rPr>
              <a:t>$800</a:t>
            </a:r>
            <a:endParaRPr lang="id-ID" sz="3797" b="1" dirty="0">
              <a:solidFill>
                <a:schemeClr val="bg1"/>
              </a:solidFill>
              <a:latin typeface="Lato" panose="020F0502020204030203" pitchFamily="34" charset="0"/>
              <a:ea typeface="Roboto" panose="02000000000000000000" pitchFamily="2" charset="0"/>
              <a:cs typeface="Arial" panose="020B0604020202020204" pitchFamily="34" charset="0"/>
            </a:endParaRPr>
          </a:p>
        </p:txBody>
      </p:sp>
      <p:sp>
        <p:nvSpPr>
          <p:cNvPr id="60" name="TextBox 59"/>
          <p:cNvSpPr txBox="1"/>
          <p:nvPr/>
        </p:nvSpPr>
        <p:spPr>
          <a:xfrm>
            <a:off x="6544368" y="5882996"/>
            <a:ext cx="2672571" cy="442878"/>
          </a:xfrm>
          <a:prstGeom prst="rect">
            <a:avLst/>
          </a:prstGeom>
          <a:noFill/>
        </p:spPr>
        <p:txBody>
          <a:bodyPr wrap="square" rtlCol="0">
            <a:spAutoFit/>
          </a:bodyPr>
          <a:lstStyle/>
          <a:p>
            <a:pPr algn="ctr">
              <a:lnSpc>
                <a:spcPct val="90000"/>
              </a:lnSpc>
            </a:pPr>
            <a:r>
              <a:rPr lang="id-ID" sz="2531" b="1" dirty="0">
                <a:solidFill>
                  <a:schemeClr val="bg1"/>
                </a:solidFill>
                <a:latin typeface="Lato" panose="020F0502020204030203" pitchFamily="34" charset="0"/>
                <a:ea typeface="Roboto" panose="02000000000000000000" pitchFamily="2" charset="0"/>
                <a:cs typeface="Arial" panose="020B0604020202020204" pitchFamily="34" charset="0"/>
              </a:rPr>
              <a:t>TABLET</a:t>
            </a:r>
            <a:endParaRPr lang="id-ID" sz="3375" b="1" dirty="0">
              <a:solidFill>
                <a:schemeClr val="bg1"/>
              </a:solidFill>
              <a:latin typeface="Lato" panose="020F0502020204030203" pitchFamily="34" charset="0"/>
              <a:ea typeface="Roboto" panose="02000000000000000000" pitchFamily="2" charset="0"/>
              <a:cs typeface="Arial" panose="020B0604020202020204" pitchFamily="34" charset="0"/>
            </a:endParaRPr>
          </a:p>
        </p:txBody>
      </p:sp>
      <p:sp>
        <p:nvSpPr>
          <p:cNvPr id="61" name="TextBox 60"/>
          <p:cNvSpPr txBox="1"/>
          <p:nvPr/>
        </p:nvSpPr>
        <p:spPr>
          <a:xfrm>
            <a:off x="9439820" y="5895829"/>
            <a:ext cx="2672571" cy="442878"/>
          </a:xfrm>
          <a:prstGeom prst="rect">
            <a:avLst/>
          </a:prstGeom>
          <a:noFill/>
        </p:spPr>
        <p:txBody>
          <a:bodyPr wrap="square" rtlCol="0">
            <a:spAutoFit/>
          </a:bodyPr>
          <a:lstStyle/>
          <a:p>
            <a:pPr algn="ctr">
              <a:lnSpc>
                <a:spcPct val="90000"/>
              </a:lnSpc>
            </a:pPr>
            <a:r>
              <a:rPr lang="id-ID" sz="2531" b="1" dirty="0">
                <a:solidFill>
                  <a:schemeClr val="bg1"/>
                </a:solidFill>
                <a:latin typeface="Lato" panose="020F0502020204030203" pitchFamily="34" charset="0"/>
                <a:ea typeface="Roboto" panose="02000000000000000000" pitchFamily="2" charset="0"/>
                <a:cs typeface="Arial" panose="020B0604020202020204" pitchFamily="34" charset="0"/>
              </a:rPr>
              <a:t>MOBILE</a:t>
            </a:r>
            <a:endParaRPr lang="id-ID" sz="3375" b="1" dirty="0">
              <a:solidFill>
                <a:schemeClr val="bg1"/>
              </a:solidFill>
              <a:latin typeface="Lato" panose="020F0502020204030203" pitchFamily="34" charset="0"/>
              <a:ea typeface="Roboto" panose="02000000000000000000" pitchFamily="2" charset="0"/>
              <a:cs typeface="Arial" panose="020B0604020202020204" pitchFamily="34" charset="0"/>
            </a:endParaRPr>
          </a:p>
        </p:txBody>
      </p:sp>
      <p:sp>
        <p:nvSpPr>
          <p:cNvPr id="62" name="TextBox 61"/>
          <p:cNvSpPr txBox="1"/>
          <p:nvPr/>
        </p:nvSpPr>
        <p:spPr>
          <a:xfrm>
            <a:off x="770165" y="5907983"/>
            <a:ext cx="2672570" cy="442878"/>
          </a:xfrm>
          <a:prstGeom prst="rect">
            <a:avLst/>
          </a:prstGeom>
          <a:noFill/>
        </p:spPr>
        <p:txBody>
          <a:bodyPr wrap="square" rtlCol="0">
            <a:spAutoFit/>
          </a:bodyPr>
          <a:lstStyle/>
          <a:p>
            <a:pPr algn="ctr">
              <a:lnSpc>
                <a:spcPct val="90000"/>
              </a:lnSpc>
            </a:pPr>
            <a:r>
              <a:rPr lang="id-ID" sz="2531" b="1" dirty="0">
                <a:solidFill>
                  <a:schemeClr val="bg1"/>
                </a:solidFill>
                <a:latin typeface="Lato" panose="020F0502020204030203" pitchFamily="34" charset="0"/>
                <a:ea typeface="Roboto" panose="02000000000000000000" pitchFamily="2" charset="0"/>
                <a:cs typeface="Arial" panose="020B0604020202020204" pitchFamily="34" charset="0"/>
              </a:rPr>
              <a:t>PC </a:t>
            </a:r>
            <a:endParaRPr lang="id-ID" sz="3375" b="1" dirty="0">
              <a:solidFill>
                <a:schemeClr val="bg1"/>
              </a:solidFill>
              <a:latin typeface="Lato" panose="020F0502020204030203" pitchFamily="34" charset="0"/>
              <a:ea typeface="Roboto" panose="02000000000000000000" pitchFamily="2" charset="0"/>
              <a:cs typeface="Arial" panose="020B0604020202020204" pitchFamily="34" charset="0"/>
            </a:endParaRPr>
          </a:p>
        </p:txBody>
      </p:sp>
      <p:sp>
        <p:nvSpPr>
          <p:cNvPr id="63" name="TextBox 62"/>
          <p:cNvSpPr txBox="1"/>
          <p:nvPr/>
        </p:nvSpPr>
        <p:spPr>
          <a:xfrm>
            <a:off x="3655896" y="5907983"/>
            <a:ext cx="2672571" cy="442878"/>
          </a:xfrm>
          <a:prstGeom prst="rect">
            <a:avLst/>
          </a:prstGeom>
          <a:noFill/>
        </p:spPr>
        <p:txBody>
          <a:bodyPr wrap="square" rtlCol="0">
            <a:spAutoFit/>
          </a:bodyPr>
          <a:lstStyle/>
          <a:p>
            <a:pPr algn="ctr">
              <a:lnSpc>
                <a:spcPct val="90000"/>
              </a:lnSpc>
            </a:pPr>
            <a:r>
              <a:rPr lang="id-ID" sz="2531" b="1" dirty="0">
                <a:solidFill>
                  <a:schemeClr val="bg1"/>
                </a:solidFill>
                <a:latin typeface="Lato" panose="020F0502020204030203" pitchFamily="34" charset="0"/>
                <a:ea typeface="Roboto" panose="02000000000000000000" pitchFamily="2" charset="0"/>
                <a:cs typeface="Arial" panose="020B0604020202020204" pitchFamily="34" charset="0"/>
              </a:rPr>
              <a:t>LAPTOP</a:t>
            </a:r>
            <a:endParaRPr lang="id-ID" sz="3375" b="1" dirty="0">
              <a:solidFill>
                <a:schemeClr val="bg1"/>
              </a:solidFill>
              <a:latin typeface="Lato" panose="020F0502020204030203" pitchFamily="34" charset="0"/>
              <a:ea typeface="Roboto" panose="02000000000000000000" pitchFamily="2" charset="0"/>
              <a:cs typeface="Arial" panose="020B0604020202020204" pitchFamily="34" charset="0"/>
            </a:endParaRPr>
          </a:p>
        </p:txBody>
      </p:sp>
      <p:grpSp>
        <p:nvGrpSpPr>
          <p:cNvPr id="147" name="Group 146"/>
          <p:cNvGrpSpPr/>
          <p:nvPr/>
        </p:nvGrpSpPr>
        <p:grpSpPr>
          <a:xfrm>
            <a:off x="1153915" y="3091175"/>
            <a:ext cx="1928559" cy="2544068"/>
            <a:chOff x="1093808" y="2931053"/>
            <a:chExt cx="1828660" cy="2412286"/>
          </a:xfrm>
        </p:grpSpPr>
        <p:grpSp>
          <p:nvGrpSpPr>
            <p:cNvPr id="83" name="Group 32"/>
            <p:cNvGrpSpPr>
              <a:grpSpLocks/>
            </p:cNvGrpSpPr>
            <p:nvPr/>
          </p:nvGrpSpPr>
          <p:grpSpPr bwMode="auto">
            <a:xfrm>
              <a:off x="1093808" y="2978660"/>
              <a:ext cx="149834" cy="2364679"/>
              <a:chOff x="0" y="1"/>
              <a:chExt cx="190" cy="3014"/>
            </a:xfrm>
          </p:grpSpPr>
          <p:sp>
            <p:nvSpPr>
              <p:cNvPr id="84" name="Freeform 33"/>
              <p:cNvSpPr>
                <a:spLocks/>
              </p:cNvSpPr>
              <p:nvPr/>
            </p:nvSpPr>
            <p:spPr bwMode="auto">
              <a:xfrm>
                <a:off x="21" y="1"/>
                <a:ext cx="169" cy="127"/>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nvGrpSpPr>
              <p:cNvPr id="85" name="Group 34"/>
              <p:cNvGrpSpPr>
                <a:grpSpLocks/>
              </p:cNvGrpSpPr>
              <p:nvPr/>
            </p:nvGrpSpPr>
            <p:grpSpPr bwMode="auto">
              <a:xfrm>
                <a:off x="0" y="2381"/>
                <a:ext cx="168" cy="166"/>
                <a:chOff x="0" y="0"/>
                <a:chExt cx="168" cy="165"/>
              </a:xfrm>
            </p:grpSpPr>
            <p:sp>
              <p:nvSpPr>
                <p:cNvPr id="99" name="Line 35"/>
                <p:cNvSpPr>
                  <a:spLocks noChangeShapeType="1"/>
                </p:cNvSpPr>
                <p:nvPr/>
              </p:nvSpPr>
              <p:spPr bwMode="auto">
                <a:xfrm>
                  <a:off x="6" y="0"/>
                  <a:ext cx="155" cy="165"/>
                </a:xfrm>
                <a:prstGeom prst="line">
                  <a:avLst/>
                </a:prstGeom>
                <a:noFill/>
                <a:ln w="28575">
                  <a:solidFill>
                    <a:schemeClr val="accent1"/>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2953">
                    <a:solidFill>
                      <a:schemeClr val="bg1">
                        <a:lumMod val="50000"/>
                      </a:schemeClr>
                    </a:solidFill>
                  </a:endParaRPr>
                </a:p>
              </p:txBody>
            </p:sp>
            <p:sp>
              <p:nvSpPr>
                <p:cNvPr id="100" name="Line 36"/>
                <p:cNvSpPr>
                  <a:spLocks noChangeShapeType="1"/>
                </p:cNvSpPr>
                <p:nvPr/>
              </p:nvSpPr>
              <p:spPr bwMode="auto">
                <a:xfrm rot="10800000" flipH="1">
                  <a:off x="-1" y="7"/>
                  <a:ext cx="169" cy="153"/>
                </a:xfrm>
                <a:prstGeom prst="line">
                  <a:avLst/>
                </a:prstGeom>
                <a:noFill/>
                <a:ln w="28575" cap="flat" cmpd="sng">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sp>
            <p:nvSpPr>
              <p:cNvPr id="86" name="Freeform 37"/>
              <p:cNvSpPr>
                <a:spLocks/>
              </p:cNvSpPr>
              <p:nvPr/>
            </p:nvSpPr>
            <p:spPr bwMode="auto">
              <a:xfrm>
                <a:off x="21" y="482"/>
                <a:ext cx="169" cy="129"/>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sp>
            <p:nvSpPr>
              <p:cNvPr id="87" name="Freeform 38"/>
              <p:cNvSpPr>
                <a:spLocks/>
              </p:cNvSpPr>
              <p:nvPr/>
            </p:nvSpPr>
            <p:spPr bwMode="auto">
              <a:xfrm>
                <a:off x="21" y="950"/>
                <a:ext cx="169" cy="127"/>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nvGrpSpPr>
              <p:cNvPr id="88" name="Group 39"/>
              <p:cNvGrpSpPr>
                <a:grpSpLocks/>
              </p:cNvGrpSpPr>
              <p:nvPr/>
            </p:nvGrpSpPr>
            <p:grpSpPr bwMode="auto">
              <a:xfrm>
                <a:off x="0" y="1432"/>
                <a:ext cx="168" cy="166"/>
                <a:chOff x="0" y="0"/>
                <a:chExt cx="168" cy="165"/>
              </a:xfrm>
            </p:grpSpPr>
            <p:sp>
              <p:nvSpPr>
                <p:cNvPr id="97" name="Line 40"/>
                <p:cNvSpPr>
                  <a:spLocks noChangeShapeType="1"/>
                </p:cNvSpPr>
                <p:nvPr/>
              </p:nvSpPr>
              <p:spPr bwMode="auto">
                <a:xfrm>
                  <a:off x="6" y="0"/>
                  <a:ext cx="155" cy="165"/>
                </a:xfrm>
                <a:prstGeom prst="line">
                  <a:avLst/>
                </a:prstGeom>
                <a:noFill/>
                <a:ln w="28575">
                  <a:solidFill>
                    <a:schemeClr val="accent1"/>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2953">
                    <a:solidFill>
                      <a:schemeClr val="bg1">
                        <a:lumMod val="50000"/>
                      </a:schemeClr>
                    </a:solidFill>
                  </a:endParaRPr>
                </a:p>
              </p:txBody>
            </p:sp>
            <p:sp>
              <p:nvSpPr>
                <p:cNvPr id="98" name="Line 41"/>
                <p:cNvSpPr>
                  <a:spLocks noChangeShapeType="1"/>
                </p:cNvSpPr>
                <p:nvPr/>
              </p:nvSpPr>
              <p:spPr bwMode="auto">
                <a:xfrm rot="10800000" flipH="1">
                  <a:off x="-1" y="7"/>
                  <a:ext cx="169" cy="153"/>
                </a:xfrm>
                <a:prstGeom prst="line">
                  <a:avLst/>
                </a:prstGeom>
                <a:noFill/>
                <a:ln w="28575" cap="flat" cmpd="sng">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sp>
            <p:nvSpPr>
              <p:cNvPr id="89" name="Freeform 42"/>
              <p:cNvSpPr>
                <a:spLocks/>
              </p:cNvSpPr>
              <p:nvPr/>
            </p:nvSpPr>
            <p:spPr bwMode="auto">
              <a:xfrm>
                <a:off x="21" y="1913"/>
                <a:ext cx="169" cy="129"/>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nvGrpSpPr>
              <p:cNvPr id="90" name="Group 43"/>
              <p:cNvGrpSpPr>
                <a:grpSpLocks/>
              </p:cNvGrpSpPr>
              <p:nvPr/>
            </p:nvGrpSpPr>
            <p:grpSpPr bwMode="auto">
              <a:xfrm>
                <a:off x="0" y="2849"/>
                <a:ext cx="168" cy="166"/>
                <a:chOff x="0" y="0"/>
                <a:chExt cx="168" cy="165"/>
              </a:xfrm>
            </p:grpSpPr>
            <p:sp>
              <p:nvSpPr>
                <p:cNvPr id="95" name="Line 44"/>
                <p:cNvSpPr>
                  <a:spLocks noChangeShapeType="1"/>
                </p:cNvSpPr>
                <p:nvPr/>
              </p:nvSpPr>
              <p:spPr bwMode="auto">
                <a:xfrm>
                  <a:off x="6" y="0"/>
                  <a:ext cx="155" cy="165"/>
                </a:xfrm>
                <a:prstGeom prst="line">
                  <a:avLst/>
                </a:prstGeom>
                <a:noFill/>
                <a:ln w="28575">
                  <a:solidFill>
                    <a:schemeClr val="accent1"/>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2953">
                    <a:solidFill>
                      <a:schemeClr val="bg1">
                        <a:lumMod val="50000"/>
                      </a:schemeClr>
                    </a:solidFill>
                  </a:endParaRPr>
                </a:p>
              </p:txBody>
            </p:sp>
            <p:sp>
              <p:nvSpPr>
                <p:cNvPr id="96" name="Line 45"/>
                <p:cNvSpPr>
                  <a:spLocks noChangeShapeType="1"/>
                </p:cNvSpPr>
                <p:nvPr/>
              </p:nvSpPr>
              <p:spPr bwMode="auto">
                <a:xfrm rot="10800000" flipH="1">
                  <a:off x="-1" y="7"/>
                  <a:ext cx="169" cy="153"/>
                </a:xfrm>
                <a:prstGeom prst="line">
                  <a:avLst/>
                </a:prstGeom>
                <a:noFill/>
                <a:ln w="28575" cap="flat" cmpd="sng">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grpSp>
        <p:sp>
          <p:nvSpPr>
            <p:cNvPr id="101" name="Rectangle 50"/>
            <p:cNvSpPr>
              <a:spLocks/>
            </p:cNvSpPr>
            <p:nvPr/>
          </p:nvSpPr>
          <p:spPr bwMode="auto">
            <a:xfrm>
              <a:off x="1579410" y="2931053"/>
              <a:ext cx="1343058" cy="2408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en-US" altLang="id-ID" sz="1266" dirty="0">
                  <a:solidFill>
                    <a:schemeClr val="accent1">
                      <a:lumMod val="75000"/>
                    </a:schemeClr>
                  </a:solidFill>
                  <a:latin typeface="+mn-lt"/>
                  <a:ea typeface="Roboto" panose="02000000000000000000" pitchFamily="2" charset="0"/>
                  <a:cs typeface="Lato Light"/>
                  <a:sym typeface="Lato Light"/>
                </a:rPr>
                <a:t>Details Info One</a:t>
              </a:r>
            </a:p>
            <a:p>
              <a:pPr eaLnBrk="1" hangingPunct="1"/>
              <a:endParaRPr lang="id-ID" altLang="id-ID" sz="1266" dirty="0">
                <a:solidFill>
                  <a:schemeClr val="accent1">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1">
                      <a:lumMod val="75000"/>
                    </a:schemeClr>
                  </a:solidFill>
                  <a:latin typeface="+mn-lt"/>
                  <a:ea typeface="Roboto" panose="02000000000000000000" pitchFamily="2" charset="0"/>
                  <a:cs typeface="Lato Light"/>
                  <a:sym typeface="Lato Light"/>
                </a:rPr>
                <a:t>Second Info </a:t>
              </a:r>
              <a:r>
                <a:rPr lang="en-US" altLang="id-ID" sz="1266" dirty="0" err="1">
                  <a:solidFill>
                    <a:schemeClr val="accent1">
                      <a:lumMod val="75000"/>
                    </a:schemeClr>
                  </a:solidFill>
                  <a:latin typeface="+mn-lt"/>
                  <a:ea typeface="Roboto" panose="02000000000000000000" pitchFamily="2" charset="0"/>
                  <a:cs typeface="Lato Light"/>
                  <a:sym typeface="Lato Light"/>
                </a:rPr>
                <a:t>Deta</a:t>
              </a:r>
              <a:endParaRPr lang="en-US" altLang="id-ID" sz="1266" dirty="0">
                <a:solidFill>
                  <a:schemeClr val="accent1">
                    <a:lumMod val="75000"/>
                  </a:schemeClr>
                </a:solidFill>
                <a:latin typeface="+mn-lt"/>
                <a:ea typeface="Roboto" panose="02000000000000000000" pitchFamily="2" charset="0"/>
                <a:cs typeface="Lato Light"/>
                <a:sym typeface="Lato Light"/>
              </a:endParaRPr>
            </a:p>
            <a:p>
              <a:pPr eaLnBrk="1" hangingPunct="1"/>
              <a:endParaRPr lang="id-ID" altLang="id-ID" sz="1266" dirty="0">
                <a:solidFill>
                  <a:schemeClr val="accent1">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1">
                      <a:lumMod val="75000"/>
                    </a:schemeClr>
                  </a:solidFill>
                  <a:latin typeface="+mn-lt"/>
                  <a:ea typeface="Roboto" panose="02000000000000000000" pitchFamily="2" charset="0"/>
                  <a:cs typeface="Lato Light"/>
                  <a:sym typeface="Lato Light"/>
                </a:rPr>
                <a:t>Details Third Info</a:t>
              </a:r>
            </a:p>
            <a:p>
              <a:pPr eaLnBrk="1" hangingPunct="1"/>
              <a:endParaRPr lang="id-ID" altLang="id-ID" sz="1266" dirty="0">
                <a:solidFill>
                  <a:schemeClr val="accent1">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1">
                      <a:lumMod val="75000"/>
                    </a:schemeClr>
                  </a:solidFill>
                  <a:latin typeface="+mn-lt"/>
                  <a:ea typeface="Roboto" panose="02000000000000000000" pitchFamily="2" charset="0"/>
                  <a:cs typeface="Lato Light"/>
                  <a:sym typeface="Lato Light"/>
                </a:rPr>
                <a:t>Info Fourth Detail</a:t>
              </a:r>
            </a:p>
            <a:p>
              <a:pPr eaLnBrk="1" hangingPunct="1"/>
              <a:endParaRPr lang="id-ID" altLang="id-ID" sz="1266" dirty="0">
                <a:solidFill>
                  <a:schemeClr val="accent1">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1">
                      <a:lumMod val="75000"/>
                    </a:schemeClr>
                  </a:solidFill>
                  <a:latin typeface="+mn-lt"/>
                  <a:ea typeface="Roboto" panose="02000000000000000000" pitchFamily="2" charset="0"/>
                  <a:cs typeface="Lato Light"/>
                  <a:sym typeface="Lato Light"/>
                </a:rPr>
                <a:t>Details Five</a:t>
              </a:r>
            </a:p>
            <a:p>
              <a:pPr eaLnBrk="1" hangingPunct="1"/>
              <a:endParaRPr lang="id-ID" altLang="id-ID" sz="1266" dirty="0">
                <a:solidFill>
                  <a:schemeClr val="accent1">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1">
                      <a:lumMod val="75000"/>
                    </a:schemeClr>
                  </a:solidFill>
                  <a:latin typeface="+mn-lt"/>
                  <a:ea typeface="Roboto" panose="02000000000000000000" pitchFamily="2" charset="0"/>
                  <a:cs typeface="Lato Light"/>
                  <a:sym typeface="Lato Light"/>
                </a:rPr>
                <a:t>Sixth Info Details</a:t>
              </a:r>
            </a:p>
            <a:p>
              <a:pPr eaLnBrk="1" hangingPunct="1"/>
              <a:endParaRPr lang="id-ID" altLang="id-ID" sz="1266" dirty="0">
                <a:solidFill>
                  <a:schemeClr val="accent1">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1">
                      <a:lumMod val="75000"/>
                    </a:schemeClr>
                  </a:solidFill>
                  <a:latin typeface="+mn-lt"/>
                  <a:ea typeface="Roboto" panose="02000000000000000000" pitchFamily="2" charset="0"/>
                  <a:cs typeface="Lato Light"/>
                  <a:sym typeface="Lato Light"/>
                </a:rPr>
                <a:t>Details Seventh</a:t>
              </a:r>
            </a:p>
          </p:txBody>
        </p:sp>
      </p:grpSp>
      <p:grpSp>
        <p:nvGrpSpPr>
          <p:cNvPr id="148" name="Group 147"/>
          <p:cNvGrpSpPr/>
          <p:nvPr/>
        </p:nvGrpSpPr>
        <p:grpSpPr>
          <a:xfrm>
            <a:off x="4038325" y="3094980"/>
            <a:ext cx="1928559" cy="2544068"/>
            <a:chOff x="3828806" y="2934660"/>
            <a:chExt cx="1828660" cy="2412286"/>
          </a:xfrm>
        </p:grpSpPr>
        <p:grpSp>
          <p:nvGrpSpPr>
            <p:cNvPr id="102" name="Group 32"/>
            <p:cNvGrpSpPr>
              <a:grpSpLocks/>
            </p:cNvGrpSpPr>
            <p:nvPr/>
          </p:nvGrpSpPr>
          <p:grpSpPr bwMode="auto">
            <a:xfrm>
              <a:off x="3828806" y="2982267"/>
              <a:ext cx="149834" cy="2364679"/>
              <a:chOff x="0" y="1"/>
              <a:chExt cx="190" cy="3014"/>
            </a:xfrm>
          </p:grpSpPr>
          <p:sp>
            <p:nvSpPr>
              <p:cNvPr id="103" name="Freeform 33"/>
              <p:cNvSpPr>
                <a:spLocks/>
              </p:cNvSpPr>
              <p:nvPr/>
            </p:nvSpPr>
            <p:spPr bwMode="auto">
              <a:xfrm>
                <a:off x="21" y="1"/>
                <a:ext cx="169" cy="127"/>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2"/>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nvGrpSpPr>
              <p:cNvPr id="104" name="Group 34"/>
              <p:cNvGrpSpPr>
                <a:grpSpLocks/>
              </p:cNvGrpSpPr>
              <p:nvPr/>
            </p:nvGrpSpPr>
            <p:grpSpPr bwMode="auto">
              <a:xfrm>
                <a:off x="0" y="2381"/>
                <a:ext cx="168" cy="166"/>
                <a:chOff x="0" y="0"/>
                <a:chExt cx="168" cy="165"/>
              </a:xfrm>
            </p:grpSpPr>
            <p:sp>
              <p:nvSpPr>
                <p:cNvPr id="114" name="Line 35"/>
                <p:cNvSpPr>
                  <a:spLocks noChangeShapeType="1"/>
                </p:cNvSpPr>
                <p:nvPr/>
              </p:nvSpPr>
              <p:spPr bwMode="auto">
                <a:xfrm>
                  <a:off x="6" y="0"/>
                  <a:ext cx="155" cy="165"/>
                </a:xfrm>
                <a:prstGeom prst="line">
                  <a:avLst/>
                </a:prstGeom>
                <a:noFill/>
                <a:ln w="28575">
                  <a:solidFill>
                    <a:schemeClr val="accent2"/>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2953">
                    <a:solidFill>
                      <a:schemeClr val="bg1">
                        <a:lumMod val="50000"/>
                      </a:schemeClr>
                    </a:solidFill>
                  </a:endParaRPr>
                </a:p>
              </p:txBody>
            </p:sp>
            <p:sp>
              <p:nvSpPr>
                <p:cNvPr id="115" name="Line 36"/>
                <p:cNvSpPr>
                  <a:spLocks noChangeShapeType="1"/>
                </p:cNvSpPr>
                <p:nvPr/>
              </p:nvSpPr>
              <p:spPr bwMode="auto">
                <a:xfrm rot="10800000" flipH="1">
                  <a:off x="-1" y="7"/>
                  <a:ext cx="169" cy="153"/>
                </a:xfrm>
                <a:prstGeom prst="line">
                  <a:avLst/>
                </a:prstGeom>
                <a:noFill/>
                <a:ln w="28575" cap="flat" cmpd="sng">
                  <a:solidFill>
                    <a:schemeClr val="accent2"/>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sp>
            <p:nvSpPr>
              <p:cNvPr id="105" name="Freeform 37"/>
              <p:cNvSpPr>
                <a:spLocks/>
              </p:cNvSpPr>
              <p:nvPr/>
            </p:nvSpPr>
            <p:spPr bwMode="auto">
              <a:xfrm>
                <a:off x="21" y="482"/>
                <a:ext cx="169" cy="129"/>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2"/>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sp>
            <p:nvSpPr>
              <p:cNvPr id="106" name="Freeform 38"/>
              <p:cNvSpPr>
                <a:spLocks/>
              </p:cNvSpPr>
              <p:nvPr/>
            </p:nvSpPr>
            <p:spPr bwMode="auto">
              <a:xfrm>
                <a:off x="21" y="950"/>
                <a:ext cx="169" cy="127"/>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2"/>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nvGrpSpPr>
              <p:cNvPr id="107" name="Group 39"/>
              <p:cNvGrpSpPr>
                <a:grpSpLocks/>
              </p:cNvGrpSpPr>
              <p:nvPr/>
            </p:nvGrpSpPr>
            <p:grpSpPr bwMode="auto">
              <a:xfrm>
                <a:off x="0" y="1432"/>
                <a:ext cx="168" cy="166"/>
                <a:chOff x="0" y="0"/>
                <a:chExt cx="168" cy="165"/>
              </a:xfrm>
            </p:grpSpPr>
            <p:sp>
              <p:nvSpPr>
                <p:cNvPr id="112" name="Line 40"/>
                <p:cNvSpPr>
                  <a:spLocks noChangeShapeType="1"/>
                </p:cNvSpPr>
                <p:nvPr/>
              </p:nvSpPr>
              <p:spPr bwMode="auto">
                <a:xfrm>
                  <a:off x="6" y="0"/>
                  <a:ext cx="155" cy="165"/>
                </a:xfrm>
                <a:prstGeom prst="line">
                  <a:avLst/>
                </a:prstGeom>
                <a:noFill/>
                <a:ln w="28575">
                  <a:solidFill>
                    <a:schemeClr val="accent2"/>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2953">
                    <a:solidFill>
                      <a:schemeClr val="bg1">
                        <a:lumMod val="50000"/>
                      </a:schemeClr>
                    </a:solidFill>
                  </a:endParaRPr>
                </a:p>
              </p:txBody>
            </p:sp>
            <p:sp>
              <p:nvSpPr>
                <p:cNvPr id="113" name="Line 41"/>
                <p:cNvSpPr>
                  <a:spLocks noChangeShapeType="1"/>
                </p:cNvSpPr>
                <p:nvPr/>
              </p:nvSpPr>
              <p:spPr bwMode="auto">
                <a:xfrm rot="10800000" flipH="1">
                  <a:off x="-1" y="7"/>
                  <a:ext cx="169" cy="153"/>
                </a:xfrm>
                <a:prstGeom prst="line">
                  <a:avLst/>
                </a:prstGeom>
                <a:noFill/>
                <a:ln w="28575" cap="flat" cmpd="sng">
                  <a:solidFill>
                    <a:schemeClr val="accent2"/>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sp>
            <p:nvSpPr>
              <p:cNvPr id="108" name="Freeform 42"/>
              <p:cNvSpPr>
                <a:spLocks/>
              </p:cNvSpPr>
              <p:nvPr/>
            </p:nvSpPr>
            <p:spPr bwMode="auto">
              <a:xfrm>
                <a:off x="21" y="1913"/>
                <a:ext cx="169" cy="129"/>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2"/>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nvGrpSpPr>
              <p:cNvPr id="109" name="Group 43"/>
              <p:cNvGrpSpPr>
                <a:grpSpLocks/>
              </p:cNvGrpSpPr>
              <p:nvPr/>
            </p:nvGrpSpPr>
            <p:grpSpPr bwMode="auto">
              <a:xfrm>
                <a:off x="0" y="2849"/>
                <a:ext cx="168" cy="166"/>
                <a:chOff x="0" y="0"/>
                <a:chExt cx="168" cy="165"/>
              </a:xfrm>
            </p:grpSpPr>
            <p:sp>
              <p:nvSpPr>
                <p:cNvPr id="110" name="Line 44"/>
                <p:cNvSpPr>
                  <a:spLocks noChangeShapeType="1"/>
                </p:cNvSpPr>
                <p:nvPr/>
              </p:nvSpPr>
              <p:spPr bwMode="auto">
                <a:xfrm>
                  <a:off x="6" y="0"/>
                  <a:ext cx="155" cy="165"/>
                </a:xfrm>
                <a:prstGeom prst="line">
                  <a:avLst/>
                </a:prstGeom>
                <a:noFill/>
                <a:ln w="28575">
                  <a:solidFill>
                    <a:schemeClr val="accent2"/>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2953">
                    <a:solidFill>
                      <a:schemeClr val="bg1">
                        <a:lumMod val="50000"/>
                      </a:schemeClr>
                    </a:solidFill>
                  </a:endParaRPr>
                </a:p>
              </p:txBody>
            </p:sp>
            <p:sp>
              <p:nvSpPr>
                <p:cNvPr id="111" name="Line 45"/>
                <p:cNvSpPr>
                  <a:spLocks noChangeShapeType="1"/>
                </p:cNvSpPr>
                <p:nvPr/>
              </p:nvSpPr>
              <p:spPr bwMode="auto">
                <a:xfrm rot="10800000" flipH="1">
                  <a:off x="-1" y="7"/>
                  <a:ext cx="169" cy="153"/>
                </a:xfrm>
                <a:prstGeom prst="line">
                  <a:avLst/>
                </a:prstGeom>
                <a:noFill/>
                <a:ln w="28575" cap="flat" cmpd="sng">
                  <a:solidFill>
                    <a:schemeClr val="accent2"/>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grpSp>
        <p:sp>
          <p:nvSpPr>
            <p:cNvPr id="116" name="Rectangle 50"/>
            <p:cNvSpPr>
              <a:spLocks/>
            </p:cNvSpPr>
            <p:nvPr/>
          </p:nvSpPr>
          <p:spPr bwMode="auto">
            <a:xfrm>
              <a:off x="4314408" y="2934660"/>
              <a:ext cx="1343058" cy="2408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en-US" altLang="id-ID" sz="1266" dirty="0">
                  <a:solidFill>
                    <a:schemeClr val="accent2">
                      <a:lumMod val="75000"/>
                    </a:schemeClr>
                  </a:solidFill>
                  <a:latin typeface="+mn-lt"/>
                  <a:ea typeface="Roboto" panose="02000000000000000000" pitchFamily="2" charset="0"/>
                  <a:cs typeface="Lato Light"/>
                  <a:sym typeface="Lato Light"/>
                </a:rPr>
                <a:t>Details Info One</a:t>
              </a:r>
            </a:p>
            <a:p>
              <a:pPr eaLnBrk="1" hangingPunct="1"/>
              <a:endParaRPr lang="id-ID" altLang="id-ID" sz="1266" dirty="0">
                <a:solidFill>
                  <a:schemeClr val="accent2">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2">
                      <a:lumMod val="75000"/>
                    </a:schemeClr>
                  </a:solidFill>
                  <a:latin typeface="+mn-lt"/>
                  <a:ea typeface="Roboto" panose="02000000000000000000" pitchFamily="2" charset="0"/>
                  <a:cs typeface="Lato Light"/>
                  <a:sym typeface="Lato Light"/>
                </a:rPr>
                <a:t>Second Info </a:t>
              </a:r>
              <a:r>
                <a:rPr lang="en-US" altLang="id-ID" sz="1266" dirty="0" err="1">
                  <a:solidFill>
                    <a:schemeClr val="accent2">
                      <a:lumMod val="75000"/>
                    </a:schemeClr>
                  </a:solidFill>
                  <a:latin typeface="+mn-lt"/>
                  <a:ea typeface="Roboto" panose="02000000000000000000" pitchFamily="2" charset="0"/>
                  <a:cs typeface="Lato Light"/>
                  <a:sym typeface="Lato Light"/>
                </a:rPr>
                <a:t>Deta</a:t>
              </a:r>
              <a:endParaRPr lang="en-US" altLang="id-ID" sz="1266" dirty="0">
                <a:solidFill>
                  <a:schemeClr val="accent2">
                    <a:lumMod val="75000"/>
                  </a:schemeClr>
                </a:solidFill>
                <a:latin typeface="+mn-lt"/>
                <a:ea typeface="Roboto" panose="02000000000000000000" pitchFamily="2" charset="0"/>
                <a:cs typeface="Lato Light"/>
                <a:sym typeface="Lato Light"/>
              </a:endParaRPr>
            </a:p>
            <a:p>
              <a:pPr eaLnBrk="1" hangingPunct="1"/>
              <a:endParaRPr lang="id-ID" altLang="id-ID" sz="1266" dirty="0">
                <a:solidFill>
                  <a:schemeClr val="accent2">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2">
                      <a:lumMod val="75000"/>
                    </a:schemeClr>
                  </a:solidFill>
                  <a:latin typeface="+mn-lt"/>
                  <a:ea typeface="Roboto" panose="02000000000000000000" pitchFamily="2" charset="0"/>
                  <a:cs typeface="Lato Light"/>
                  <a:sym typeface="Lato Light"/>
                </a:rPr>
                <a:t>Details Third Info</a:t>
              </a:r>
            </a:p>
            <a:p>
              <a:pPr eaLnBrk="1" hangingPunct="1"/>
              <a:endParaRPr lang="id-ID" altLang="id-ID" sz="1266" dirty="0">
                <a:solidFill>
                  <a:schemeClr val="accent2">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2">
                      <a:lumMod val="75000"/>
                    </a:schemeClr>
                  </a:solidFill>
                  <a:latin typeface="+mn-lt"/>
                  <a:ea typeface="Roboto" panose="02000000000000000000" pitchFamily="2" charset="0"/>
                  <a:cs typeface="Lato Light"/>
                  <a:sym typeface="Lato Light"/>
                </a:rPr>
                <a:t>Info Fourth Detail</a:t>
              </a:r>
            </a:p>
            <a:p>
              <a:pPr eaLnBrk="1" hangingPunct="1"/>
              <a:endParaRPr lang="id-ID" altLang="id-ID" sz="1266" dirty="0">
                <a:solidFill>
                  <a:schemeClr val="accent2">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2">
                      <a:lumMod val="75000"/>
                    </a:schemeClr>
                  </a:solidFill>
                  <a:latin typeface="+mn-lt"/>
                  <a:ea typeface="Roboto" panose="02000000000000000000" pitchFamily="2" charset="0"/>
                  <a:cs typeface="Lato Light"/>
                  <a:sym typeface="Lato Light"/>
                </a:rPr>
                <a:t>Details Five</a:t>
              </a:r>
            </a:p>
            <a:p>
              <a:pPr eaLnBrk="1" hangingPunct="1"/>
              <a:endParaRPr lang="id-ID" altLang="id-ID" sz="1266" dirty="0">
                <a:solidFill>
                  <a:schemeClr val="accent2">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2">
                      <a:lumMod val="75000"/>
                    </a:schemeClr>
                  </a:solidFill>
                  <a:latin typeface="+mn-lt"/>
                  <a:ea typeface="Roboto" panose="02000000000000000000" pitchFamily="2" charset="0"/>
                  <a:cs typeface="Lato Light"/>
                  <a:sym typeface="Lato Light"/>
                </a:rPr>
                <a:t>Sixth Info Details</a:t>
              </a:r>
            </a:p>
            <a:p>
              <a:pPr eaLnBrk="1" hangingPunct="1"/>
              <a:endParaRPr lang="id-ID" altLang="id-ID" sz="1266" dirty="0">
                <a:solidFill>
                  <a:schemeClr val="accent2">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2">
                      <a:lumMod val="75000"/>
                    </a:schemeClr>
                  </a:solidFill>
                  <a:latin typeface="+mn-lt"/>
                  <a:ea typeface="Roboto" panose="02000000000000000000" pitchFamily="2" charset="0"/>
                  <a:cs typeface="Lato Light"/>
                  <a:sym typeface="Lato Light"/>
                </a:rPr>
                <a:t>Details Seventh</a:t>
              </a:r>
            </a:p>
          </p:txBody>
        </p:sp>
      </p:grpSp>
      <p:grpSp>
        <p:nvGrpSpPr>
          <p:cNvPr id="149" name="Group 148"/>
          <p:cNvGrpSpPr/>
          <p:nvPr/>
        </p:nvGrpSpPr>
        <p:grpSpPr>
          <a:xfrm>
            <a:off x="6912478" y="3091175"/>
            <a:ext cx="1928559" cy="2544068"/>
            <a:chOff x="6554078" y="2931053"/>
            <a:chExt cx="1828660" cy="2412286"/>
          </a:xfrm>
        </p:grpSpPr>
        <p:grpSp>
          <p:nvGrpSpPr>
            <p:cNvPr id="117" name="Group 32"/>
            <p:cNvGrpSpPr>
              <a:grpSpLocks/>
            </p:cNvGrpSpPr>
            <p:nvPr/>
          </p:nvGrpSpPr>
          <p:grpSpPr bwMode="auto">
            <a:xfrm>
              <a:off x="6554078" y="2978660"/>
              <a:ext cx="149834" cy="2364679"/>
              <a:chOff x="0" y="1"/>
              <a:chExt cx="190" cy="3014"/>
            </a:xfrm>
          </p:grpSpPr>
          <p:sp>
            <p:nvSpPr>
              <p:cNvPr id="118" name="Freeform 33"/>
              <p:cNvSpPr>
                <a:spLocks/>
              </p:cNvSpPr>
              <p:nvPr/>
            </p:nvSpPr>
            <p:spPr bwMode="auto">
              <a:xfrm>
                <a:off x="21" y="1"/>
                <a:ext cx="169" cy="127"/>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nvGrpSpPr>
              <p:cNvPr id="119" name="Group 34"/>
              <p:cNvGrpSpPr>
                <a:grpSpLocks/>
              </p:cNvGrpSpPr>
              <p:nvPr/>
            </p:nvGrpSpPr>
            <p:grpSpPr bwMode="auto">
              <a:xfrm>
                <a:off x="0" y="2381"/>
                <a:ext cx="168" cy="166"/>
                <a:chOff x="0" y="0"/>
                <a:chExt cx="168" cy="165"/>
              </a:xfrm>
            </p:grpSpPr>
            <p:sp>
              <p:nvSpPr>
                <p:cNvPr id="129" name="Line 35"/>
                <p:cNvSpPr>
                  <a:spLocks noChangeShapeType="1"/>
                </p:cNvSpPr>
                <p:nvPr/>
              </p:nvSpPr>
              <p:spPr bwMode="auto">
                <a:xfrm>
                  <a:off x="6" y="0"/>
                  <a:ext cx="155" cy="165"/>
                </a:xfrm>
                <a:prstGeom prst="line">
                  <a:avLst/>
                </a:prstGeom>
                <a:noFill/>
                <a:ln w="28575">
                  <a:solidFill>
                    <a:schemeClr val="accent3"/>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2953">
                    <a:solidFill>
                      <a:schemeClr val="bg1">
                        <a:lumMod val="50000"/>
                      </a:schemeClr>
                    </a:solidFill>
                  </a:endParaRPr>
                </a:p>
              </p:txBody>
            </p:sp>
            <p:sp>
              <p:nvSpPr>
                <p:cNvPr id="130" name="Line 36"/>
                <p:cNvSpPr>
                  <a:spLocks noChangeShapeType="1"/>
                </p:cNvSpPr>
                <p:nvPr/>
              </p:nvSpPr>
              <p:spPr bwMode="auto">
                <a:xfrm rot="10800000" flipH="1">
                  <a:off x="-1" y="7"/>
                  <a:ext cx="169" cy="153"/>
                </a:xfrm>
                <a:prstGeom prst="line">
                  <a:avLst/>
                </a:prstGeom>
                <a:noFill/>
                <a:ln w="28575" cap="flat" cmpd="sng">
                  <a:solidFill>
                    <a:schemeClr val="accent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sp>
            <p:nvSpPr>
              <p:cNvPr id="120" name="Freeform 37"/>
              <p:cNvSpPr>
                <a:spLocks/>
              </p:cNvSpPr>
              <p:nvPr/>
            </p:nvSpPr>
            <p:spPr bwMode="auto">
              <a:xfrm>
                <a:off x="21" y="482"/>
                <a:ext cx="169" cy="129"/>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sp>
            <p:nvSpPr>
              <p:cNvPr id="121" name="Freeform 38"/>
              <p:cNvSpPr>
                <a:spLocks/>
              </p:cNvSpPr>
              <p:nvPr/>
            </p:nvSpPr>
            <p:spPr bwMode="auto">
              <a:xfrm>
                <a:off x="21" y="950"/>
                <a:ext cx="169" cy="127"/>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nvGrpSpPr>
              <p:cNvPr id="122" name="Group 39"/>
              <p:cNvGrpSpPr>
                <a:grpSpLocks/>
              </p:cNvGrpSpPr>
              <p:nvPr/>
            </p:nvGrpSpPr>
            <p:grpSpPr bwMode="auto">
              <a:xfrm>
                <a:off x="0" y="1432"/>
                <a:ext cx="168" cy="166"/>
                <a:chOff x="0" y="0"/>
                <a:chExt cx="168" cy="165"/>
              </a:xfrm>
            </p:grpSpPr>
            <p:sp>
              <p:nvSpPr>
                <p:cNvPr id="127" name="Line 40"/>
                <p:cNvSpPr>
                  <a:spLocks noChangeShapeType="1"/>
                </p:cNvSpPr>
                <p:nvPr/>
              </p:nvSpPr>
              <p:spPr bwMode="auto">
                <a:xfrm>
                  <a:off x="6" y="0"/>
                  <a:ext cx="155" cy="165"/>
                </a:xfrm>
                <a:prstGeom prst="line">
                  <a:avLst/>
                </a:prstGeom>
                <a:noFill/>
                <a:ln w="28575">
                  <a:solidFill>
                    <a:schemeClr val="accent3"/>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2953">
                    <a:solidFill>
                      <a:schemeClr val="bg1">
                        <a:lumMod val="50000"/>
                      </a:schemeClr>
                    </a:solidFill>
                  </a:endParaRPr>
                </a:p>
              </p:txBody>
            </p:sp>
            <p:sp>
              <p:nvSpPr>
                <p:cNvPr id="128" name="Line 41"/>
                <p:cNvSpPr>
                  <a:spLocks noChangeShapeType="1"/>
                </p:cNvSpPr>
                <p:nvPr/>
              </p:nvSpPr>
              <p:spPr bwMode="auto">
                <a:xfrm rot="10800000" flipH="1">
                  <a:off x="-1" y="7"/>
                  <a:ext cx="169" cy="153"/>
                </a:xfrm>
                <a:prstGeom prst="line">
                  <a:avLst/>
                </a:prstGeom>
                <a:noFill/>
                <a:ln w="28575" cap="flat" cmpd="sng">
                  <a:solidFill>
                    <a:schemeClr val="accent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sp>
            <p:nvSpPr>
              <p:cNvPr id="123" name="Freeform 42"/>
              <p:cNvSpPr>
                <a:spLocks/>
              </p:cNvSpPr>
              <p:nvPr/>
            </p:nvSpPr>
            <p:spPr bwMode="auto">
              <a:xfrm>
                <a:off x="21" y="1913"/>
                <a:ext cx="169" cy="129"/>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nvGrpSpPr>
              <p:cNvPr id="124" name="Group 43"/>
              <p:cNvGrpSpPr>
                <a:grpSpLocks/>
              </p:cNvGrpSpPr>
              <p:nvPr/>
            </p:nvGrpSpPr>
            <p:grpSpPr bwMode="auto">
              <a:xfrm>
                <a:off x="0" y="2849"/>
                <a:ext cx="168" cy="166"/>
                <a:chOff x="0" y="0"/>
                <a:chExt cx="168" cy="165"/>
              </a:xfrm>
            </p:grpSpPr>
            <p:sp>
              <p:nvSpPr>
                <p:cNvPr id="125" name="Line 44"/>
                <p:cNvSpPr>
                  <a:spLocks noChangeShapeType="1"/>
                </p:cNvSpPr>
                <p:nvPr/>
              </p:nvSpPr>
              <p:spPr bwMode="auto">
                <a:xfrm>
                  <a:off x="6" y="0"/>
                  <a:ext cx="155" cy="165"/>
                </a:xfrm>
                <a:prstGeom prst="line">
                  <a:avLst/>
                </a:prstGeom>
                <a:noFill/>
                <a:ln w="28575">
                  <a:solidFill>
                    <a:schemeClr val="accent3"/>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2953">
                    <a:solidFill>
                      <a:schemeClr val="bg1">
                        <a:lumMod val="50000"/>
                      </a:schemeClr>
                    </a:solidFill>
                  </a:endParaRPr>
                </a:p>
              </p:txBody>
            </p:sp>
            <p:sp>
              <p:nvSpPr>
                <p:cNvPr id="126" name="Line 45"/>
                <p:cNvSpPr>
                  <a:spLocks noChangeShapeType="1"/>
                </p:cNvSpPr>
                <p:nvPr/>
              </p:nvSpPr>
              <p:spPr bwMode="auto">
                <a:xfrm rot="10800000" flipH="1">
                  <a:off x="-1" y="7"/>
                  <a:ext cx="169" cy="153"/>
                </a:xfrm>
                <a:prstGeom prst="line">
                  <a:avLst/>
                </a:prstGeom>
                <a:noFill/>
                <a:ln w="28575" cap="flat" cmpd="sng">
                  <a:solidFill>
                    <a:schemeClr val="accent3"/>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grpSp>
        <p:sp>
          <p:nvSpPr>
            <p:cNvPr id="131" name="Rectangle 50"/>
            <p:cNvSpPr>
              <a:spLocks/>
            </p:cNvSpPr>
            <p:nvPr/>
          </p:nvSpPr>
          <p:spPr bwMode="auto">
            <a:xfrm>
              <a:off x="7039680" y="2931053"/>
              <a:ext cx="1343058" cy="2408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en-US" altLang="id-ID" sz="1266" dirty="0">
                  <a:solidFill>
                    <a:schemeClr val="accent3">
                      <a:lumMod val="75000"/>
                    </a:schemeClr>
                  </a:solidFill>
                  <a:latin typeface="+mn-lt"/>
                  <a:ea typeface="Roboto" panose="02000000000000000000" pitchFamily="2" charset="0"/>
                  <a:cs typeface="Lato Light"/>
                  <a:sym typeface="Lato Light"/>
                </a:rPr>
                <a:t>Details Info One</a:t>
              </a:r>
            </a:p>
            <a:p>
              <a:pPr eaLnBrk="1" hangingPunct="1"/>
              <a:endParaRPr lang="id-ID" altLang="id-ID" sz="1266" dirty="0">
                <a:solidFill>
                  <a:schemeClr val="accent3">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3">
                      <a:lumMod val="75000"/>
                    </a:schemeClr>
                  </a:solidFill>
                  <a:latin typeface="+mn-lt"/>
                  <a:ea typeface="Roboto" panose="02000000000000000000" pitchFamily="2" charset="0"/>
                  <a:cs typeface="Lato Light"/>
                  <a:sym typeface="Lato Light"/>
                </a:rPr>
                <a:t>Second Info </a:t>
              </a:r>
              <a:r>
                <a:rPr lang="en-US" altLang="id-ID" sz="1266" dirty="0" err="1">
                  <a:solidFill>
                    <a:schemeClr val="accent3">
                      <a:lumMod val="75000"/>
                    </a:schemeClr>
                  </a:solidFill>
                  <a:latin typeface="+mn-lt"/>
                  <a:ea typeface="Roboto" panose="02000000000000000000" pitchFamily="2" charset="0"/>
                  <a:cs typeface="Lato Light"/>
                  <a:sym typeface="Lato Light"/>
                </a:rPr>
                <a:t>Deta</a:t>
              </a:r>
              <a:endParaRPr lang="en-US" altLang="id-ID" sz="1266" dirty="0">
                <a:solidFill>
                  <a:schemeClr val="accent3">
                    <a:lumMod val="75000"/>
                  </a:schemeClr>
                </a:solidFill>
                <a:latin typeface="+mn-lt"/>
                <a:ea typeface="Roboto" panose="02000000000000000000" pitchFamily="2" charset="0"/>
                <a:cs typeface="Lato Light"/>
                <a:sym typeface="Lato Light"/>
              </a:endParaRPr>
            </a:p>
            <a:p>
              <a:pPr eaLnBrk="1" hangingPunct="1"/>
              <a:endParaRPr lang="id-ID" altLang="id-ID" sz="1266" dirty="0">
                <a:solidFill>
                  <a:schemeClr val="accent3">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3">
                      <a:lumMod val="75000"/>
                    </a:schemeClr>
                  </a:solidFill>
                  <a:latin typeface="+mn-lt"/>
                  <a:ea typeface="Roboto" panose="02000000000000000000" pitchFamily="2" charset="0"/>
                  <a:cs typeface="Lato Light"/>
                  <a:sym typeface="Lato Light"/>
                </a:rPr>
                <a:t>Details Third Info</a:t>
              </a:r>
            </a:p>
            <a:p>
              <a:pPr eaLnBrk="1" hangingPunct="1"/>
              <a:endParaRPr lang="id-ID" altLang="id-ID" sz="1266" dirty="0">
                <a:solidFill>
                  <a:schemeClr val="accent3">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3">
                      <a:lumMod val="75000"/>
                    </a:schemeClr>
                  </a:solidFill>
                  <a:latin typeface="+mn-lt"/>
                  <a:ea typeface="Roboto" panose="02000000000000000000" pitchFamily="2" charset="0"/>
                  <a:cs typeface="Lato Light"/>
                  <a:sym typeface="Lato Light"/>
                </a:rPr>
                <a:t>Info Fourth Detail</a:t>
              </a:r>
            </a:p>
            <a:p>
              <a:pPr eaLnBrk="1" hangingPunct="1"/>
              <a:endParaRPr lang="id-ID" altLang="id-ID" sz="1266" dirty="0">
                <a:solidFill>
                  <a:schemeClr val="accent3">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3">
                      <a:lumMod val="75000"/>
                    </a:schemeClr>
                  </a:solidFill>
                  <a:latin typeface="+mn-lt"/>
                  <a:ea typeface="Roboto" panose="02000000000000000000" pitchFamily="2" charset="0"/>
                  <a:cs typeface="Lato Light"/>
                  <a:sym typeface="Lato Light"/>
                </a:rPr>
                <a:t>Details Five</a:t>
              </a:r>
            </a:p>
            <a:p>
              <a:pPr eaLnBrk="1" hangingPunct="1"/>
              <a:endParaRPr lang="id-ID" altLang="id-ID" sz="1266" dirty="0">
                <a:solidFill>
                  <a:schemeClr val="accent3">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3">
                      <a:lumMod val="75000"/>
                    </a:schemeClr>
                  </a:solidFill>
                  <a:latin typeface="+mn-lt"/>
                  <a:ea typeface="Roboto" panose="02000000000000000000" pitchFamily="2" charset="0"/>
                  <a:cs typeface="Lato Light"/>
                  <a:sym typeface="Lato Light"/>
                </a:rPr>
                <a:t>Sixth Info Details</a:t>
              </a:r>
            </a:p>
            <a:p>
              <a:pPr eaLnBrk="1" hangingPunct="1"/>
              <a:endParaRPr lang="id-ID" altLang="id-ID" sz="1266" dirty="0">
                <a:solidFill>
                  <a:schemeClr val="accent3">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3">
                      <a:lumMod val="75000"/>
                    </a:schemeClr>
                  </a:solidFill>
                  <a:latin typeface="+mn-lt"/>
                  <a:ea typeface="Roboto" panose="02000000000000000000" pitchFamily="2" charset="0"/>
                  <a:cs typeface="Lato Light"/>
                  <a:sym typeface="Lato Light"/>
                </a:rPr>
                <a:t>Details Seventh</a:t>
              </a:r>
            </a:p>
          </p:txBody>
        </p:sp>
      </p:grpSp>
      <p:grpSp>
        <p:nvGrpSpPr>
          <p:cNvPr id="150" name="Group 149"/>
          <p:cNvGrpSpPr/>
          <p:nvPr/>
        </p:nvGrpSpPr>
        <p:grpSpPr>
          <a:xfrm>
            <a:off x="9858335" y="3091175"/>
            <a:ext cx="1928559" cy="2544068"/>
            <a:chOff x="9347340" y="2931053"/>
            <a:chExt cx="1828660" cy="2412286"/>
          </a:xfrm>
        </p:grpSpPr>
        <p:grpSp>
          <p:nvGrpSpPr>
            <p:cNvPr id="132" name="Group 32"/>
            <p:cNvGrpSpPr>
              <a:grpSpLocks/>
            </p:cNvGrpSpPr>
            <p:nvPr/>
          </p:nvGrpSpPr>
          <p:grpSpPr bwMode="auto">
            <a:xfrm>
              <a:off x="9347340" y="2978660"/>
              <a:ext cx="149834" cy="2364679"/>
              <a:chOff x="0" y="1"/>
              <a:chExt cx="190" cy="3014"/>
            </a:xfrm>
          </p:grpSpPr>
          <p:sp>
            <p:nvSpPr>
              <p:cNvPr id="133" name="Freeform 33"/>
              <p:cNvSpPr>
                <a:spLocks/>
              </p:cNvSpPr>
              <p:nvPr/>
            </p:nvSpPr>
            <p:spPr bwMode="auto">
              <a:xfrm>
                <a:off x="21" y="1"/>
                <a:ext cx="169" cy="127"/>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4"/>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nvGrpSpPr>
              <p:cNvPr id="134" name="Group 34"/>
              <p:cNvGrpSpPr>
                <a:grpSpLocks/>
              </p:cNvGrpSpPr>
              <p:nvPr/>
            </p:nvGrpSpPr>
            <p:grpSpPr bwMode="auto">
              <a:xfrm>
                <a:off x="0" y="2381"/>
                <a:ext cx="168" cy="166"/>
                <a:chOff x="0" y="0"/>
                <a:chExt cx="168" cy="165"/>
              </a:xfrm>
            </p:grpSpPr>
            <p:sp>
              <p:nvSpPr>
                <p:cNvPr id="144" name="Line 35"/>
                <p:cNvSpPr>
                  <a:spLocks noChangeShapeType="1"/>
                </p:cNvSpPr>
                <p:nvPr/>
              </p:nvSpPr>
              <p:spPr bwMode="auto">
                <a:xfrm>
                  <a:off x="6" y="0"/>
                  <a:ext cx="155" cy="165"/>
                </a:xfrm>
                <a:prstGeom prst="line">
                  <a:avLst/>
                </a:prstGeom>
                <a:noFill/>
                <a:ln w="28575">
                  <a:solidFill>
                    <a:schemeClr val="accent4"/>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2953">
                    <a:solidFill>
                      <a:schemeClr val="bg1">
                        <a:lumMod val="50000"/>
                      </a:schemeClr>
                    </a:solidFill>
                  </a:endParaRPr>
                </a:p>
              </p:txBody>
            </p:sp>
            <p:sp>
              <p:nvSpPr>
                <p:cNvPr id="145" name="Line 36"/>
                <p:cNvSpPr>
                  <a:spLocks noChangeShapeType="1"/>
                </p:cNvSpPr>
                <p:nvPr/>
              </p:nvSpPr>
              <p:spPr bwMode="auto">
                <a:xfrm rot="10800000" flipH="1">
                  <a:off x="-1" y="7"/>
                  <a:ext cx="169" cy="153"/>
                </a:xfrm>
                <a:prstGeom prst="line">
                  <a:avLst/>
                </a:prstGeom>
                <a:noFill/>
                <a:ln w="28575" cap="flat" cmpd="sng">
                  <a:solidFill>
                    <a:schemeClr val="accent4"/>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sp>
            <p:nvSpPr>
              <p:cNvPr id="135" name="Freeform 37"/>
              <p:cNvSpPr>
                <a:spLocks/>
              </p:cNvSpPr>
              <p:nvPr/>
            </p:nvSpPr>
            <p:spPr bwMode="auto">
              <a:xfrm>
                <a:off x="21" y="482"/>
                <a:ext cx="169" cy="129"/>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4"/>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sp>
            <p:nvSpPr>
              <p:cNvPr id="136" name="Freeform 38"/>
              <p:cNvSpPr>
                <a:spLocks/>
              </p:cNvSpPr>
              <p:nvPr/>
            </p:nvSpPr>
            <p:spPr bwMode="auto">
              <a:xfrm>
                <a:off x="21" y="950"/>
                <a:ext cx="169" cy="127"/>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4"/>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nvGrpSpPr>
              <p:cNvPr id="137" name="Group 39"/>
              <p:cNvGrpSpPr>
                <a:grpSpLocks/>
              </p:cNvGrpSpPr>
              <p:nvPr/>
            </p:nvGrpSpPr>
            <p:grpSpPr bwMode="auto">
              <a:xfrm>
                <a:off x="0" y="1432"/>
                <a:ext cx="168" cy="166"/>
                <a:chOff x="0" y="0"/>
                <a:chExt cx="168" cy="165"/>
              </a:xfrm>
            </p:grpSpPr>
            <p:sp>
              <p:nvSpPr>
                <p:cNvPr id="142" name="Line 40"/>
                <p:cNvSpPr>
                  <a:spLocks noChangeShapeType="1"/>
                </p:cNvSpPr>
                <p:nvPr/>
              </p:nvSpPr>
              <p:spPr bwMode="auto">
                <a:xfrm>
                  <a:off x="6" y="0"/>
                  <a:ext cx="155" cy="165"/>
                </a:xfrm>
                <a:prstGeom prst="line">
                  <a:avLst/>
                </a:prstGeom>
                <a:noFill/>
                <a:ln w="28575">
                  <a:solidFill>
                    <a:schemeClr val="accent4"/>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2953">
                    <a:solidFill>
                      <a:schemeClr val="bg1">
                        <a:lumMod val="50000"/>
                      </a:schemeClr>
                    </a:solidFill>
                  </a:endParaRPr>
                </a:p>
              </p:txBody>
            </p:sp>
            <p:sp>
              <p:nvSpPr>
                <p:cNvPr id="143" name="Line 41"/>
                <p:cNvSpPr>
                  <a:spLocks noChangeShapeType="1"/>
                </p:cNvSpPr>
                <p:nvPr/>
              </p:nvSpPr>
              <p:spPr bwMode="auto">
                <a:xfrm rot="10800000" flipH="1">
                  <a:off x="-1" y="7"/>
                  <a:ext cx="169" cy="153"/>
                </a:xfrm>
                <a:prstGeom prst="line">
                  <a:avLst/>
                </a:prstGeom>
                <a:noFill/>
                <a:ln w="28575" cap="flat" cmpd="sng">
                  <a:solidFill>
                    <a:schemeClr val="accent4"/>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sp>
            <p:nvSpPr>
              <p:cNvPr id="138" name="Freeform 42"/>
              <p:cNvSpPr>
                <a:spLocks/>
              </p:cNvSpPr>
              <p:nvPr/>
            </p:nvSpPr>
            <p:spPr bwMode="auto">
              <a:xfrm>
                <a:off x="21" y="1913"/>
                <a:ext cx="169" cy="129"/>
              </a:xfrm>
              <a:custGeom>
                <a:avLst/>
                <a:gdLst>
                  <a:gd name="T0" fmla="*/ 0 w 21600"/>
                  <a:gd name="T1" fmla="*/ 8757 h 21600"/>
                  <a:gd name="T2" fmla="*/ 7039 w 21600"/>
                  <a:gd name="T3" fmla="*/ 21600 h 21600"/>
                  <a:gd name="T4" fmla="*/ 21600 w 21600"/>
                  <a:gd name="T5" fmla="*/ 0 h 21600"/>
                </a:gdLst>
                <a:ahLst/>
                <a:cxnLst>
                  <a:cxn ang="0">
                    <a:pos x="T0" y="T1"/>
                  </a:cxn>
                  <a:cxn ang="0">
                    <a:pos x="T2" y="T3"/>
                  </a:cxn>
                  <a:cxn ang="0">
                    <a:pos x="T4" y="T5"/>
                  </a:cxn>
                </a:cxnLst>
                <a:rect l="0" t="0" r="r" b="b"/>
                <a:pathLst>
                  <a:path w="21600" h="21600">
                    <a:moveTo>
                      <a:pt x="0" y="8757"/>
                    </a:moveTo>
                    <a:lnTo>
                      <a:pt x="7039" y="21600"/>
                    </a:lnTo>
                    <a:lnTo>
                      <a:pt x="21600" y="0"/>
                    </a:lnTo>
                  </a:path>
                </a:pathLst>
              </a:custGeom>
              <a:noFill/>
              <a:ln w="28575" cap="flat" cmpd="sng">
                <a:solidFill>
                  <a:schemeClr val="accent4"/>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nvGrpSpPr>
              <p:cNvPr id="139" name="Group 43"/>
              <p:cNvGrpSpPr>
                <a:grpSpLocks/>
              </p:cNvGrpSpPr>
              <p:nvPr/>
            </p:nvGrpSpPr>
            <p:grpSpPr bwMode="auto">
              <a:xfrm>
                <a:off x="0" y="2849"/>
                <a:ext cx="168" cy="166"/>
                <a:chOff x="0" y="0"/>
                <a:chExt cx="168" cy="165"/>
              </a:xfrm>
            </p:grpSpPr>
            <p:sp>
              <p:nvSpPr>
                <p:cNvPr id="140" name="Line 44"/>
                <p:cNvSpPr>
                  <a:spLocks noChangeShapeType="1"/>
                </p:cNvSpPr>
                <p:nvPr/>
              </p:nvSpPr>
              <p:spPr bwMode="auto">
                <a:xfrm>
                  <a:off x="6" y="0"/>
                  <a:ext cx="155" cy="165"/>
                </a:xfrm>
                <a:prstGeom prst="line">
                  <a:avLst/>
                </a:prstGeom>
                <a:noFill/>
                <a:ln w="28575">
                  <a:solidFill>
                    <a:schemeClr val="accent4"/>
                  </a:solidFill>
                  <a:miter lim="800000"/>
                  <a:headEnd/>
                  <a:tailEnd/>
                </a:ln>
                <a:extLst>
                  <a:ext uri="{909E8E84-426E-40DD-AFC4-6F175D3DCCD1}">
                    <a14:hiddenFill xmlns:a14="http://schemas.microsoft.com/office/drawing/2010/main">
                      <a:noFill/>
                    </a14:hiddenFill>
                  </a:ext>
                </a:extLst>
              </p:spPr>
              <p:txBody>
                <a:bodyPr lIns="0" tIns="0" rIns="0" bIns="0"/>
                <a:lstStyle/>
                <a:p>
                  <a:endParaRPr lang="id-ID" sz="2953">
                    <a:solidFill>
                      <a:schemeClr val="bg1">
                        <a:lumMod val="50000"/>
                      </a:schemeClr>
                    </a:solidFill>
                  </a:endParaRPr>
                </a:p>
              </p:txBody>
            </p:sp>
            <p:sp>
              <p:nvSpPr>
                <p:cNvPr id="141" name="Line 45"/>
                <p:cNvSpPr>
                  <a:spLocks noChangeShapeType="1"/>
                </p:cNvSpPr>
                <p:nvPr/>
              </p:nvSpPr>
              <p:spPr bwMode="auto">
                <a:xfrm rot="10800000" flipH="1">
                  <a:off x="-1" y="7"/>
                  <a:ext cx="169" cy="153"/>
                </a:xfrm>
                <a:prstGeom prst="line">
                  <a:avLst/>
                </a:prstGeom>
                <a:noFill/>
                <a:ln w="28575" cap="flat" cmpd="sng">
                  <a:solidFill>
                    <a:schemeClr val="accent4"/>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fontAlgn="auto">
                    <a:spcBef>
                      <a:spcPts val="0"/>
                    </a:spcBef>
                    <a:spcAft>
                      <a:spcPts val="0"/>
                    </a:spcAft>
                    <a:defRPr/>
                  </a:pPr>
                  <a:endParaRPr lang="en-US" sz="2953">
                    <a:solidFill>
                      <a:schemeClr val="bg1">
                        <a:lumMod val="50000"/>
                      </a:schemeClr>
                    </a:solidFill>
                  </a:endParaRPr>
                </a:p>
              </p:txBody>
            </p:sp>
          </p:grpSp>
        </p:grpSp>
        <p:sp>
          <p:nvSpPr>
            <p:cNvPr id="146" name="Rectangle 50"/>
            <p:cNvSpPr>
              <a:spLocks/>
            </p:cNvSpPr>
            <p:nvPr/>
          </p:nvSpPr>
          <p:spPr bwMode="auto">
            <a:xfrm>
              <a:off x="9832942" y="2931053"/>
              <a:ext cx="1343058" cy="2408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en-US" altLang="id-ID" sz="1266" dirty="0">
                  <a:solidFill>
                    <a:schemeClr val="accent4">
                      <a:lumMod val="75000"/>
                    </a:schemeClr>
                  </a:solidFill>
                  <a:latin typeface="+mn-lt"/>
                  <a:ea typeface="Roboto" panose="02000000000000000000" pitchFamily="2" charset="0"/>
                  <a:cs typeface="Lato Light"/>
                  <a:sym typeface="Lato Light"/>
                </a:rPr>
                <a:t>Details Info One</a:t>
              </a:r>
            </a:p>
            <a:p>
              <a:pPr eaLnBrk="1" hangingPunct="1"/>
              <a:endParaRPr lang="id-ID" altLang="id-ID" sz="1266" dirty="0">
                <a:solidFill>
                  <a:schemeClr val="accent4">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4">
                      <a:lumMod val="75000"/>
                    </a:schemeClr>
                  </a:solidFill>
                  <a:latin typeface="+mn-lt"/>
                  <a:ea typeface="Roboto" panose="02000000000000000000" pitchFamily="2" charset="0"/>
                  <a:cs typeface="Lato Light"/>
                  <a:sym typeface="Lato Light"/>
                </a:rPr>
                <a:t>Second Info </a:t>
              </a:r>
              <a:r>
                <a:rPr lang="en-US" altLang="id-ID" sz="1266" dirty="0" err="1">
                  <a:solidFill>
                    <a:schemeClr val="accent4">
                      <a:lumMod val="75000"/>
                    </a:schemeClr>
                  </a:solidFill>
                  <a:latin typeface="+mn-lt"/>
                  <a:ea typeface="Roboto" panose="02000000000000000000" pitchFamily="2" charset="0"/>
                  <a:cs typeface="Lato Light"/>
                  <a:sym typeface="Lato Light"/>
                </a:rPr>
                <a:t>Deta</a:t>
              </a:r>
              <a:endParaRPr lang="en-US" altLang="id-ID" sz="1266" dirty="0">
                <a:solidFill>
                  <a:schemeClr val="accent4">
                    <a:lumMod val="75000"/>
                  </a:schemeClr>
                </a:solidFill>
                <a:latin typeface="+mn-lt"/>
                <a:ea typeface="Roboto" panose="02000000000000000000" pitchFamily="2" charset="0"/>
                <a:cs typeface="Lato Light"/>
                <a:sym typeface="Lato Light"/>
              </a:endParaRPr>
            </a:p>
            <a:p>
              <a:pPr eaLnBrk="1" hangingPunct="1"/>
              <a:endParaRPr lang="id-ID" altLang="id-ID" sz="1266" dirty="0">
                <a:solidFill>
                  <a:schemeClr val="accent4">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4">
                      <a:lumMod val="75000"/>
                    </a:schemeClr>
                  </a:solidFill>
                  <a:latin typeface="+mn-lt"/>
                  <a:ea typeface="Roboto" panose="02000000000000000000" pitchFamily="2" charset="0"/>
                  <a:cs typeface="Lato Light"/>
                  <a:sym typeface="Lato Light"/>
                </a:rPr>
                <a:t>Details Third Info</a:t>
              </a:r>
            </a:p>
            <a:p>
              <a:pPr eaLnBrk="1" hangingPunct="1"/>
              <a:endParaRPr lang="id-ID" altLang="id-ID" sz="1266" dirty="0">
                <a:solidFill>
                  <a:schemeClr val="accent4">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4">
                      <a:lumMod val="75000"/>
                    </a:schemeClr>
                  </a:solidFill>
                  <a:latin typeface="+mn-lt"/>
                  <a:ea typeface="Roboto" panose="02000000000000000000" pitchFamily="2" charset="0"/>
                  <a:cs typeface="Lato Light"/>
                  <a:sym typeface="Lato Light"/>
                </a:rPr>
                <a:t>Info Fourth Detail</a:t>
              </a:r>
            </a:p>
            <a:p>
              <a:pPr eaLnBrk="1" hangingPunct="1"/>
              <a:endParaRPr lang="id-ID" altLang="id-ID" sz="1266" dirty="0">
                <a:solidFill>
                  <a:schemeClr val="accent4">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4">
                      <a:lumMod val="75000"/>
                    </a:schemeClr>
                  </a:solidFill>
                  <a:latin typeface="+mn-lt"/>
                  <a:ea typeface="Roboto" panose="02000000000000000000" pitchFamily="2" charset="0"/>
                  <a:cs typeface="Lato Light"/>
                  <a:sym typeface="Lato Light"/>
                </a:rPr>
                <a:t>Details Five</a:t>
              </a:r>
            </a:p>
            <a:p>
              <a:pPr eaLnBrk="1" hangingPunct="1"/>
              <a:endParaRPr lang="id-ID" altLang="id-ID" sz="1266" dirty="0">
                <a:solidFill>
                  <a:schemeClr val="accent4">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4">
                      <a:lumMod val="75000"/>
                    </a:schemeClr>
                  </a:solidFill>
                  <a:latin typeface="+mn-lt"/>
                  <a:ea typeface="Roboto" panose="02000000000000000000" pitchFamily="2" charset="0"/>
                  <a:cs typeface="Lato Light"/>
                  <a:sym typeface="Lato Light"/>
                </a:rPr>
                <a:t>Sixth Info Details</a:t>
              </a:r>
            </a:p>
            <a:p>
              <a:pPr eaLnBrk="1" hangingPunct="1"/>
              <a:endParaRPr lang="id-ID" altLang="id-ID" sz="1266" dirty="0">
                <a:solidFill>
                  <a:schemeClr val="accent4">
                    <a:lumMod val="75000"/>
                  </a:schemeClr>
                </a:solidFill>
                <a:latin typeface="+mn-lt"/>
                <a:ea typeface="Roboto" panose="02000000000000000000" pitchFamily="2" charset="0"/>
                <a:cs typeface="Lato Light"/>
                <a:sym typeface="Lato Light"/>
              </a:endParaRPr>
            </a:p>
            <a:p>
              <a:pPr eaLnBrk="1" hangingPunct="1"/>
              <a:r>
                <a:rPr lang="en-US" altLang="id-ID" sz="1266" dirty="0">
                  <a:solidFill>
                    <a:schemeClr val="accent4">
                      <a:lumMod val="75000"/>
                    </a:schemeClr>
                  </a:solidFill>
                  <a:latin typeface="+mn-lt"/>
                  <a:ea typeface="Roboto" panose="02000000000000000000" pitchFamily="2" charset="0"/>
                  <a:cs typeface="Lato Light"/>
                  <a:sym typeface="Lato Light"/>
                </a:rPr>
                <a:t>Details Seventh</a:t>
              </a:r>
            </a:p>
          </p:txBody>
        </p:sp>
      </p:grpSp>
      <p:sp>
        <p:nvSpPr>
          <p:cNvPr id="151" name="文本框 150"/>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152" name="文本框 151"/>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52895561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Horizontal)">
                                      <p:cBhvr>
                                        <p:cTn id="7" dur="1000"/>
                                        <p:tgtEl>
                                          <p:spTgt spid="24"/>
                                        </p:tgtEl>
                                      </p:cBhvr>
                                    </p:animEffect>
                                  </p:childTnLst>
                                </p:cTn>
                              </p:par>
                            </p:childTnLst>
                          </p:cTn>
                        </p:par>
                        <p:par>
                          <p:cTn id="8" fill="hold">
                            <p:stCondLst>
                              <p:cond delay="1000"/>
                            </p:stCondLst>
                            <p:childTnLst>
                              <p:par>
                                <p:cTn id="9" presetID="16" presetClass="entr" presetSubtype="42"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barn(outHorizontal)">
                                      <p:cBhvr>
                                        <p:cTn id="11" dur="1000"/>
                                        <p:tgtEl>
                                          <p:spTgt spid="25"/>
                                        </p:tgtEl>
                                      </p:cBhvr>
                                    </p:animEffect>
                                  </p:childTnLst>
                                </p:cTn>
                              </p:par>
                            </p:childTnLst>
                          </p:cTn>
                        </p:par>
                        <p:par>
                          <p:cTn id="12" fill="hold">
                            <p:stCondLst>
                              <p:cond delay="2000"/>
                            </p:stCondLst>
                            <p:childTnLst>
                              <p:par>
                                <p:cTn id="13" presetID="16" presetClass="entr" presetSubtype="42"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barn(outHorizontal)">
                                      <p:cBhvr>
                                        <p:cTn id="15" dur="1000"/>
                                        <p:tgtEl>
                                          <p:spTgt spid="33"/>
                                        </p:tgtEl>
                                      </p:cBhvr>
                                    </p:animEffect>
                                  </p:childTnLst>
                                </p:cTn>
                              </p:par>
                            </p:childTnLst>
                          </p:cTn>
                        </p:par>
                        <p:par>
                          <p:cTn id="16" fill="hold">
                            <p:stCondLst>
                              <p:cond delay="3000"/>
                            </p:stCondLst>
                            <p:childTnLst>
                              <p:par>
                                <p:cTn id="17" presetID="16" presetClass="entr" presetSubtype="42"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barn(outHorizontal)">
                                      <p:cBhvr>
                                        <p:cTn id="19" dur="1000"/>
                                        <p:tgtEl>
                                          <p:spTgt spid="41"/>
                                        </p:tgtEl>
                                      </p:cBhvr>
                                    </p:animEffect>
                                  </p:childTnLst>
                                </p:cTn>
                              </p:par>
                            </p:childTnLst>
                          </p:cTn>
                        </p:par>
                        <p:par>
                          <p:cTn id="20" fill="hold">
                            <p:stCondLst>
                              <p:cond delay="4000"/>
                            </p:stCondLst>
                            <p:childTnLst>
                              <p:par>
                                <p:cTn id="21" presetID="22" presetClass="entr" presetSubtype="1"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up)">
                                      <p:cBhvr>
                                        <p:cTn id="23" dur="750"/>
                                        <p:tgtEl>
                                          <p:spTgt spid="53"/>
                                        </p:tgtEl>
                                      </p:cBhvr>
                                    </p:animEffect>
                                  </p:childTnLst>
                                </p:cTn>
                              </p:par>
                            </p:childTnLst>
                          </p:cTn>
                        </p:par>
                        <p:par>
                          <p:cTn id="24" fill="hold">
                            <p:stCondLst>
                              <p:cond delay="4750"/>
                            </p:stCondLst>
                            <p:childTnLst>
                              <p:par>
                                <p:cTn id="25" presetID="22" presetClass="entr" presetSubtype="1"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up)">
                                      <p:cBhvr>
                                        <p:cTn id="27" dur="750"/>
                                        <p:tgtEl>
                                          <p:spTgt spid="54"/>
                                        </p:tgtEl>
                                      </p:cBhvr>
                                    </p:animEffect>
                                  </p:childTnLst>
                                </p:cTn>
                              </p:par>
                            </p:childTnLst>
                          </p:cTn>
                        </p:par>
                        <p:par>
                          <p:cTn id="28" fill="hold">
                            <p:stCondLst>
                              <p:cond delay="5500"/>
                            </p:stCondLst>
                            <p:childTnLst>
                              <p:par>
                                <p:cTn id="29" presetID="22" presetClass="entr" presetSubtype="1" fill="hold" grpId="0"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wipe(up)">
                                      <p:cBhvr>
                                        <p:cTn id="31" dur="750"/>
                                        <p:tgtEl>
                                          <p:spTgt spid="51"/>
                                        </p:tgtEl>
                                      </p:cBhvr>
                                    </p:animEffect>
                                  </p:childTnLst>
                                </p:cTn>
                              </p:par>
                            </p:childTnLst>
                          </p:cTn>
                        </p:par>
                        <p:par>
                          <p:cTn id="32" fill="hold">
                            <p:stCondLst>
                              <p:cond delay="6250"/>
                            </p:stCondLst>
                            <p:childTnLst>
                              <p:par>
                                <p:cTn id="33" presetID="22" presetClass="entr" presetSubtype="1" fill="hold" grpId="0" nodeType="after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wipe(up)">
                                      <p:cBhvr>
                                        <p:cTn id="35" dur="750"/>
                                        <p:tgtEl>
                                          <p:spTgt spid="52"/>
                                        </p:tgtEl>
                                      </p:cBhvr>
                                    </p:animEffect>
                                  </p:childTnLst>
                                </p:cTn>
                              </p:par>
                            </p:childTnLst>
                          </p:cTn>
                        </p:par>
                        <p:par>
                          <p:cTn id="36" fill="hold">
                            <p:stCondLst>
                              <p:cond delay="7000"/>
                            </p:stCondLst>
                            <p:childTnLst>
                              <p:par>
                                <p:cTn id="37" presetID="22" presetClass="entr" presetSubtype="1" fill="hold" nodeType="afterEffect">
                                  <p:stCondLst>
                                    <p:cond delay="0"/>
                                  </p:stCondLst>
                                  <p:childTnLst>
                                    <p:set>
                                      <p:cBhvr>
                                        <p:cTn id="38" dur="1" fill="hold">
                                          <p:stCondLst>
                                            <p:cond delay="0"/>
                                          </p:stCondLst>
                                        </p:cTn>
                                        <p:tgtEl>
                                          <p:spTgt spid="147"/>
                                        </p:tgtEl>
                                        <p:attrNameLst>
                                          <p:attrName>style.visibility</p:attrName>
                                        </p:attrNameLst>
                                      </p:cBhvr>
                                      <p:to>
                                        <p:strVal val="visible"/>
                                      </p:to>
                                    </p:set>
                                    <p:animEffect transition="in" filter="wipe(up)">
                                      <p:cBhvr>
                                        <p:cTn id="39" dur="1000"/>
                                        <p:tgtEl>
                                          <p:spTgt spid="147"/>
                                        </p:tgtEl>
                                      </p:cBhvr>
                                    </p:animEffect>
                                  </p:childTnLst>
                                </p:cTn>
                              </p:par>
                            </p:childTnLst>
                          </p:cTn>
                        </p:par>
                        <p:par>
                          <p:cTn id="40" fill="hold">
                            <p:stCondLst>
                              <p:cond delay="8000"/>
                            </p:stCondLst>
                            <p:childTnLst>
                              <p:par>
                                <p:cTn id="41" presetID="22" presetClass="entr" presetSubtype="1" fill="hold" nodeType="afterEffect">
                                  <p:stCondLst>
                                    <p:cond delay="0"/>
                                  </p:stCondLst>
                                  <p:childTnLst>
                                    <p:set>
                                      <p:cBhvr>
                                        <p:cTn id="42" dur="1" fill="hold">
                                          <p:stCondLst>
                                            <p:cond delay="0"/>
                                          </p:stCondLst>
                                        </p:cTn>
                                        <p:tgtEl>
                                          <p:spTgt spid="148"/>
                                        </p:tgtEl>
                                        <p:attrNameLst>
                                          <p:attrName>style.visibility</p:attrName>
                                        </p:attrNameLst>
                                      </p:cBhvr>
                                      <p:to>
                                        <p:strVal val="visible"/>
                                      </p:to>
                                    </p:set>
                                    <p:animEffect transition="in" filter="wipe(up)">
                                      <p:cBhvr>
                                        <p:cTn id="43" dur="1000"/>
                                        <p:tgtEl>
                                          <p:spTgt spid="148"/>
                                        </p:tgtEl>
                                      </p:cBhvr>
                                    </p:animEffect>
                                  </p:childTnLst>
                                </p:cTn>
                              </p:par>
                            </p:childTnLst>
                          </p:cTn>
                        </p:par>
                        <p:par>
                          <p:cTn id="44" fill="hold">
                            <p:stCondLst>
                              <p:cond delay="9000"/>
                            </p:stCondLst>
                            <p:childTnLst>
                              <p:par>
                                <p:cTn id="45" presetID="22" presetClass="entr" presetSubtype="1" fill="hold" nodeType="afterEffect">
                                  <p:stCondLst>
                                    <p:cond delay="0"/>
                                  </p:stCondLst>
                                  <p:childTnLst>
                                    <p:set>
                                      <p:cBhvr>
                                        <p:cTn id="46" dur="1" fill="hold">
                                          <p:stCondLst>
                                            <p:cond delay="0"/>
                                          </p:stCondLst>
                                        </p:cTn>
                                        <p:tgtEl>
                                          <p:spTgt spid="149"/>
                                        </p:tgtEl>
                                        <p:attrNameLst>
                                          <p:attrName>style.visibility</p:attrName>
                                        </p:attrNameLst>
                                      </p:cBhvr>
                                      <p:to>
                                        <p:strVal val="visible"/>
                                      </p:to>
                                    </p:set>
                                    <p:animEffect transition="in" filter="wipe(up)">
                                      <p:cBhvr>
                                        <p:cTn id="47" dur="1000"/>
                                        <p:tgtEl>
                                          <p:spTgt spid="149"/>
                                        </p:tgtEl>
                                      </p:cBhvr>
                                    </p:animEffect>
                                  </p:childTnLst>
                                </p:cTn>
                              </p:par>
                            </p:childTnLst>
                          </p:cTn>
                        </p:par>
                        <p:par>
                          <p:cTn id="48" fill="hold">
                            <p:stCondLst>
                              <p:cond delay="10000"/>
                            </p:stCondLst>
                            <p:childTnLst>
                              <p:par>
                                <p:cTn id="49" presetID="22" presetClass="entr" presetSubtype="1" fill="hold" nodeType="afterEffect">
                                  <p:stCondLst>
                                    <p:cond delay="0"/>
                                  </p:stCondLst>
                                  <p:childTnLst>
                                    <p:set>
                                      <p:cBhvr>
                                        <p:cTn id="50" dur="1" fill="hold">
                                          <p:stCondLst>
                                            <p:cond delay="0"/>
                                          </p:stCondLst>
                                        </p:cTn>
                                        <p:tgtEl>
                                          <p:spTgt spid="150"/>
                                        </p:tgtEl>
                                        <p:attrNameLst>
                                          <p:attrName>style.visibility</p:attrName>
                                        </p:attrNameLst>
                                      </p:cBhvr>
                                      <p:to>
                                        <p:strVal val="visible"/>
                                      </p:to>
                                    </p:set>
                                    <p:animEffect transition="in" filter="wipe(up)">
                                      <p:cBhvr>
                                        <p:cTn id="51" dur="1000"/>
                                        <p:tgtEl>
                                          <p:spTgt spid="150"/>
                                        </p:tgtEl>
                                      </p:cBhvr>
                                    </p:animEffect>
                                  </p:childTnLst>
                                </p:cTn>
                              </p:par>
                            </p:childTnLst>
                          </p:cTn>
                        </p:par>
                        <p:par>
                          <p:cTn id="52" fill="hold">
                            <p:stCondLst>
                              <p:cond delay="11000"/>
                            </p:stCondLst>
                            <p:childTnLst>
                              <p:par>
                                <p:cTn id="53" presetID="16" presetClass="entr" presetSubtype="37" fill="hold" grpId="0" nodeType="afterEffect">
                                  <p:stCondLst>
                                    <p:cond delay="0"/>
                                  </p:stCondLst>
                                  <p:childTnLst>
                                    <p:set>
                                      <p:cBhvr>
                                        <p:cTn id="54" dur="1" fill="hold">
                                          <p:stCondLst>
                                            <p:cond delay="0"/>
                                          </p:stCondLst>
                                        </p:cTn>
                                        <p:tgtEl>
                                          <p:spTgt spid="62"/>
                                        </p:tgtEl>
                                        <p:attrNameLst>
                                          <p:attrName>style.visibility</p:attrName>
                                        </p:attrNameLst>
                                      </p:cBhvr>
                                      <p:to>
                                        <p:strVal val="visible"/>
                                      </p:to>
                                    </p:set>
                                    <p:animEffect transition="in" filter="barn(outVertical)">
                                      <p:cBhvr>
                                        <p:cTn id="55" dur="500"/>
                                        <p:tgtEl>
                                          <p:spTgt spid="62"/>
                                        </p:tgtEl>
                                      </p:cBhvr>
                                    </p:animEffect>
                                  </p:childTnLst>
                                </p:cTn>
                              </p:par>
                            </p:childTnLst>
                          </p:cTn>
                        </p:par>
                        <p:par>
                          <p:cTn id="56" fill="hold">
                            <p:stCondLst>
                              <p:cond delay="11500"/>
                            </p:stCondLst>
                            <p:childTnLst>
                              <p:par>
                                <p:cTn id="57" presetID="16" presetClass="entr" presetSubtype="37" fill="hold" grpId="0" nodeType="after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barn(outVertical)">
                                      <p:cBhvr>
                                        <p:cTn id="59" dur="500"/>
                                        <p:tgtEl>
                                          <p:spTgt spid="63"/>
                                        </p:tgtEl>
                                      </p:cBhvr>
                                    </p:animEffect>
                                  </p:childTnLst>
                                </p:cTn>
                              </p:par>
                            </p:childTnLst>
                          </p:cTn>
                        </p:par>
                        <p:par>
                          <p:cTn id="60" fill="hold">
                            <p:stCondLst>
                              <p:cond delay="12000"/>
                            </p:stCondLst>
                            <p:childTnLst>
                              <p:par>
                                <p:cTn id="61" presetID="16" presetClass="entr" presetSubtype="37" fill="hold" grpId="0" nodeType="afterEffect">
                                  <p:stCondLst>
                                    <p:cond delay="0"/>
                                  </p:stCondLst>
                                  <p:childTnLst>
                                    <p:set>
                                      <p:cBhvr>
                                        <p:cTn id="62" dur="1" fill="hold">
                                          <p:stCondLst>
                                            <p:cond delay="0"/>
                                          </p:stCondLst>
                                        </p:cTn>
                                        <p:tgtEl>
                                          <p:spTgt spid="60"/>
                                        </p:tgtEl>
                                        <p:attrNameLst>
                                          <p:attrName>style.visibility</p:attrName>
                                        </p:attrNameLst>
                                      </p:cBhvr>
                                      <p:to>
                                        <p:strVal val="visible"/>
                                      </p:to>
                                    </p:set>
                                    <p:animEffect transition="in" filter="barn(outVertical)">
                                      <p:cBhvr>
                                        <p:cTn id="63" dur="500"/>
                                        <p:tgtEl>
                                          <p:spTgt spid="60"/>
                                        </p:tgtEl>
                                      </p:cBhvr>
                                    </p:animEffect>
                                  </p:childTnLst>
                                </p:cTn>
                              </p:par>
                            </p:childTnLst>
                          </p:cTn>
                        </p:par>
                        <p:par>
                          <p:cTn id="64" fill="hold">
                            <p:stCondLst>
                              <p:cond delay="12500"/>
                            </p:stCondLst>
                            <p:childTnLst>
                              <p:par>
                                <p:cTn id="65" presetID="16" presetClass="entr" presetSubtype="37" fill="hold" grpId="0" nodeType="afterEffect">
                                  <p:stCondLst>
                                    <p:cond delay="0"/>
                                  </p:stCondLst>
                                  <p:childTnLst>
                                    <p:set>
                                      <p:cBhvr>
                                        <p:cTn id="66" dur="1" fill="hold">
                                          <p:stCondLst>
                                            <p:cond delay="0"/>
                                          </p:stCondLst>
                                        </p:cTn>
                                        <p:tgtEl>
                                          <p:spTgt spid="61"/>
                                        </p:tgtEl>
                                        <p:attrNameLst>
                                          <p:attrName>style.visibility</p:attrName>
                                        </p:attrNameLst>
                                      </p:cBhvr>
                                      <p:to>
                                        <p:strVal val="visible"/>
                                      </p:to>
                                    </p:set>
                                    <p:animEffect transition="in" filter="barn(outVertical)">
                                      <p:cBhvr>
                                        <p:cTn id="6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P spid="60" grpId="0"/>
      <p:bldP spid="61" grpId="0"/>
      <p:bldP spid="62" grpId="0"/>
      <p:bldP spid="6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451856" y="6579169"/>
            <a:ext cx="548358" cy="287130"/>
          </a:xfrm>
          <a:prstGeom prst="rect">
            <a:avLst/>
          </a:prstGeom>
          <a:noFill/>
        </p:spPr>
        <p:txBody>
          <a:bodyPr wrap="square" rtlCol="0">
            <a:spAutoFit/>
          </a:bodyPr>
          <a:lstStyle/>
          <a:p>
            <a:fld id="{F3C5028F-8D3B-45CC-A1ED-22F09E87F5E5}" type="slidenum">
              <a:rPr lang="id-ID" sz="1266">
                <a:solidFill>
                  <a:schemeClr val="bg1"/>
                </a:solidFill>
              </a:rPr>
              <a:t>8</a:t>
            </a:fld>
            <a:endParaRPr lang="id-ID" sz="1266" dirty="0">
              <a:solidFill>
                <a:schemeClr val="bg1"/>
              </a:solidFill>
            </a:endParaRPr>
          </a:p>
        </p:txBody>
      </p:sp>
      <p:sp>
        <p:nvSpPr>
          <p:cNvPr id="12" name="Freeform 19"/>
          <p:cNvSpPr>
            <a:spLocks/>
          </p:cNvSpPr>
          <p:nvPr/>
        </p:nvSpPr>
        <p:spPr bwMode="auto">
          <a:xfrm>
            <a:off x="3803950" y="2013068"/>
            <a:ext cx="5220232" cy="2879666"/>
          </a:xfrm>
          <a:custGeom>
            <a:avLst/>
            <a:gdLst>
              <a:gd name="T0" fmla="*/ 1146 w 1317"/>
              <a:gd name="T1" fmla="*/ 19 h 725"/>
              <a:gd name="T2" fmla="*/ 975 w 1317"/>
              <a:gd name="T3" fmla="*/ 191 h 725"/>
              <a:gd name="T4" fmla="*/ 989 w 1317"/>
              <a:gd name="T5" fmla="*/ 259 h 725"/>
              <a:gd name="T6" fmla="*/ 912 w 1317"/>
              <a:gd name="T7" fmla="*/ 362 h 725"/>
              <a:gd name="T8" fmla="*/ 912 w 1317"/>
              <a:gd name="T9" fmla="*/ 362 h 725"/>
              <a:gd name="T10" fmla="*/ 884 w 1317"/>
              <a:gd name="T11" fmla="*/ 359 h 725"/>
              <a:gd name="T12" fmla="*/ 868 w 1317"/>
              <a:gd name="T13" fmla="*/ 360 h 725"/>
              <a:gd name="T14" fmla="*/ 868 w 1317"/>
              <a:gd name="T15" fmla="*/ 360 h 725"/>
              <a:gd name="T16" fmla="*/ 799 w 1317"/>
              <a:gd name="T17" fmla="*/ 249 h 725"/>
              <a:gd name="T18" fmla="*/ 819 w 1317"/>
              <a:gd name="T19" fmla="*/ 168 h 725"/>
              <a:gd name="T20" fmla="*/ 651 w 1317"/>
              <a:gd name="T21" fmla="*/ 0 h 725"/>
              <a:gd name="T22" fmla="*/ 483 w 1317"/>
              <a:gd name="T23" fmla="*/ 168 h 725"/>
              <a:gd name="T24" fmla="*/ 505 w 1317"/>
              <a:gd name="T25" fmla="*/ 250 h 725"/>
              <a:gd name="T26" fmla="*/ 505 w 1317"/>
              <a:gd name="T27" fmla="*/ 250 h 725"/>
              <a:gd name="T28" fmla="*/ 440 w 1317"/>
              <a:gd name="T29" fmla="*/ 339 h 725"/>
              <a:gd name="T30" fmla="*/ 441 w 1317"/>
              <a:gd name="T31" fmla="*/ 339 h 725"/>
              <a:gd name="T32" fmla="*/ 417 w 1317"/>
              <a:gd name="T33" fmla="*/ 337 h 725"/>
              <a:gd name="T34" fmla="*/ 356 w 1317"/>
              <a:gd name="T35" fmla="*/ 347 h 725"/>
              <a:gd name="T36" fmla="*/ 356 w 1317"/>
              <a:gd name="T37" fmla="*/ 347 h 725"/>
              <a:gd name="T38" fmla="*/ 285 w 1317"/>
              <a:gd name="T39" fmla="*/ 289 h 725"/>
              <a:gd name="T40" fmla="*/ 291 w 1317"/>
              <a:gd name="T41" fmla="*/ 245 h 725"/>
              <a:gd name="T42" fmla="*/ 146 w 1317"/>
              <a:gd name="T43" fmla="*/ 100 h 725"/>
              <a:gd name="T44" fmla="*/ 0 w 1317"/>
              <a:gd name="T45" fmla="*/ 245 h 725"/>
              <a:gd name="T46" fmla="*/ 146 w 1317"/>
              <a:gd name="T47" fmla="*/ 391 h 725"/>
              <a:gd name="T48" fmla="*/ 183 w 1317"/>
              <a:gd name="T49" fmla="*/ 386 h 725"/>
              <a:gd name="T50" fmla="*/ 237 w 1317"/>
              <a:gd name="T51" fmla="*/ 460 h 725"/>
              <a:gd name="T52" fmla="*/ 237 w 1317"/>
              <a:gd name="T53" fmla="*/ 460 h 725"/>
              <a:gd name="T54" fmla="*/ 223 w 1317"/>
              <a:gd name="T55" fmla="*/ 531 h 725"/>
              <a:gd name="T56" fmla="*/ 417 w 1317"/>
              <a:gd name="T57" fmla="*/ 725 h 725"/>
              <a:gd name="T58" fmla="*/ 611 w 1317"/>
              <a:gd name="T59" fmla="*/ 531 h 725"/>
              <a:gd name="T60" fmla="*/ 583 w 1317"/>
              <a:gd name="T61" fmla="*/ 430 h 725"/>
              <a:gd name="T62" fmla="*/ 637 w 1317"/>
              <a:gd name="T63" fmla="*/ 336 h 725"/>
              <a:gd name="T64" fmla="*/ 637 w 1317"/>
              <a:gd name="T65" fmla="*/ 336 h 725"/>
              <a:gd name="T66" fmla="*/ 651 w 1317"/>
              <a:gd name="T67" fmla="*/ 336 h 725"/>
              <a:gd name="T68" fmla="*/ 684 w 1317"/>
              <a:gd name="T69" fmla="*/ 333 h 725"/>
              <a:gd name="T70" fmla="*/ 770 w 1317"/>
              <a:gd name="T71" fmla="*/ 432 h 725"/>
              <a:gd name="T72" fmla="*/ 770 w 1317"/>
              <a:gd name="T73" fmla="*/ 432 h 725"/>
              <a:gd name="T74" fmla="*/ 758 w 1317"/>
              <a:gd name="T75" fmla="*/ 485 h 725"/>
              <a:gd name="T76" fmla="*/ 884 w 1317"/>
              <a:gd name="T77" fmla="*/ 611 h 725"/>
              <a:gd name="T78" fmla="*/ 1010 w 1317"/>
              <a:gd name="T79" fmla="*/ 485 h 725"/>
              <a:gd name="T80" fmla="*/ 1003 w 1317"/>
              <a:gd name="T81" fmla="*/ 443 h 725"/>
              <a:gd name="T82" fmla="*/ 1096 w 1317"/>
              <a:gd name="T83" fmla="*/ 355 h 725"/>
              <a:gd name="T84" fmla="*/ 1146 w 1317"/>
              <a:gd name="T85" fmla="*/ 362 h 725"/>
              <a:gd name="T86" fmla="*/ 1317 w 1317"/>
              <a:gd name="T87" fmla="*/ 191 h 725"/>
              <a:gd name="T88" fmla="*/ 1146 w 1317"/>
              <a:gd name="T89" fmla="*/ 19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17" h="725">
                <a:moveTo>
                  <a:pt x="1146" y="19"/>
                </a:moveTo>
                <a:cubicBezTo>
                  <a:pt x="1051" y="19"/>
                  <a:pt x="975" y="96"/>
                  <a:pt x="975" y="191"/>
                </a:cubicBezTo>
                <a:cubicBezTo>
                  <a:pt x="975" y="215"/>
                  <a:pt x="980" y="238"/>
                  <a:pt x="989" y="259"/>
                </a:cubicBezTo>
                <a:cubicBezTo>
                  <a:pt x="1018" y="327"/>
                  <a:pt x="965" y="374"/>
                  <a:pt x="912" y="362"/>
                </a:cubicBezTo>
                <a:cubicBezTo>
                  <a:pt x="912" y="362"/>
                  <a:pt x="912" y="362"/>
                  <a:pt x="912" y="362"/>
                </a:cubicBezTo>
                <a:cubicBezTo>
                  <a:pt x="903" y="360"/>
                  <a:pt x="894" y="359"/>
                  <a:pt x="884" y="359"/>
                </a:cubicBezTo>
                <a:cubicBezTo>
                  <a:pt x="879" y="359"/>
                  <a:pt x="873" y="359"/>
                  <a:pt x="868" y="360"/>
                </a:cubicBezTo>
                <a:cubicBezTo>
                  <a:pt x="868" y="360"/>
                  <a:pt x="868" y="360"/>
                  <a:pt x="868" y="360"/>
                </a:cubicBezTo>
                <a:cubicBezTo>
                  <a:pt x="812" y="367"/>
                  <a:pt x="764" y="314"/>
                  <a:pt x="799" y="249"/>
                </a:cubicBezTo>
                <a:cubicBezTo>
                  <a:pt x="812" y="225"/>
                  <a:pt x="819" y="197"/>
                  <a:pt x="819" y="168"/>
                </a:cubicBezTo>
                <a:cubicBezTo>
                  <a:pt x="819" y="75"/>
                  <a:pt x="744" y="0"/>
                  <a:pt x="651" y="0"/>
                </a:cubicBezTo>
                <a:cubicBezTo>
                  <a:pt x="558" y="0"/>
                  <a:pt x="483" y="75"/>
                  <a:pt x="483" y="168"/>
                </a:cubicBezTo>
                <a:cubicBezTo>
                  <a:pt x="483" y="198"/>
                  <a:pt x="491" y="226"/>
                  <a:pt x="505" y="250"/>
                </a:cubicBezTo>
                <a:cubicBezTo>
                  <a:pt x="505" y="250"/>
                  <a:pt x="505" y="250"/>
                  <a:pt x="505" y="250"/>
                </a:cubicBezTo>
                <a:cubicBezTo>
                  <a:pt x="529" y="294"/>
                  <a:pt x="499" y="346"/>
                  <a:pt x="440" y="339"/>
                </a:cubicBezTo>
                <a:cubicBezTo>
                  <a:pt x="441" y="339"/>
                  <a:pt x="441" y="339"/>
                  <a:pt x="441" y="339"/>
                </a:cubicBezTo>
                <a:cubicBezTo>
                  <a:pt x="433" y="338"/>
                  <a:pt x="425" y="337"/>
                  <a:pt x="417" y="337"/>
                </a:cubicBezTo>
                <a:cubicBezTo>
                  <a:pt x="396" y="337"/>
                  <a:pt x="375" y="341"/>
                  <a:pt x="356" y="347"/>
                </a:cubicBezTo>
                <a:cubicBezTo>
                  <a:pt x="356" y="347"/>
                  <a:pt x="356" y="347"/>
                  <a:pt x="356" y="347"/>
                </a:cubicBezTo>
                <a:cubicBezTo>
                  <a:pt x="306" y="364"/>
                  <a:pt x="273" y="327"/>
                  <a:pt x="285" y="289"/>
                </a:cubicBezTo>
                <a:cubicBezTo>
                  <a:pt x="289" y="275"/>
                  <a:pt x="291" y="261"/>
                  <a:pt x="291" y="245"/>
                </a:cubicBezTo>
                <a:cubicBezTo>
                  <a:pt x="291" y="165"/>
                  <a:pt x="226" y="100"/>
                  <a:pt x="146" y="100"/>
                </a:cubicBezTo>
                <a:cubicBezTo>
                  <a:pt x="66" y="100"/>
                  <a:pt x="0" y="165"/>
                  <a:pt x="0" y="245"/>
                </a:cubicBezTo>
                <a:cubicBezTo>
                  <a:pt x="0" y="326"/>
                  <a:pt x="66" y="391"/>
                  <a:pt x="146" y="391"/>
                </a:cubicBezTo>
                <a:cubicBezTo>
                  <a:pt x="159" y="391"/>
                  <a:pt x="171" y="389"/>
                  <a:pt x="183" y="386"/>
                </a:cubicBezTo>
                <a:cubicBezTo>
                  <a:pt x="221" y="377"/>
                  <a:pt x="256" y="411"/>
                  <a:pt x="237" y="460"/>
                </a:cubicBezTo>
                <a:cubicBezTo>
                  <a:pt x="237" y="460"/>
                  <a:pt x="237" y="460"/>
                  <a:pt x="237" y="460"/>
                </a:cubicBezTo>
                <a:cubicBezTo>
                  <a:pt x="228" y="482"/>
                  <a:pt x="223" y="506"/>
                  <a:pt x="223" y="531"/>
                </a:cubicBezTo>
                <a:cubicBezTo>
                  <a:pt x="223" y="638"/>
                  <a:pt x="310" y="725"/>
                  <a:pt x="417" y="725"/>
                </a:cubicBezTo>
                <a:cubicBezTo>
                  <a:pt x="525" y="725"/>
                  <a:pt x="611" y="638"/>
                  <a:pt x="611" y="531"/>
                </a:cubicBezTo>
                <a:cubicBezTo>
                  <a:pt x="611" y="494"/>
                  <a:pt x="601" y="460"/>
                  <a:pt x="583" y="430"/>
                </a:cubicBezTo>
                <a:cubicBezTo>
                  <a:pt x="553" y="380"/>
                  <a:pt x="587" y="331"/>
                  <a:pt x="637" y="336"/>
                </a:cubicBezTo>
                <a:cubicBezTo>
                  <a:pt x="637" y="336"/>
                  <a:pt x="637" y="336"/>
                  <a:pt x="637" y="336"/>
                </a:cubicBezTo>
                <a:cubicBezTo>
                  <a:pt x="642" y="336"/>
                  <a:pt x="647" y="336"/>
                  <a:pt x="651" y="336"/>
                </a:cubicBezTo>
                <a:cubicBezTo>
                  <a:pt x="663" y="336"/>
                  <a:pt x="673" y="335"/>
                  <a:pt x="684" y="333"/>
                </a:cubicBezTo>
                <a:cubicBezTo>
                  <a:pt x="757" y="319"/>
                  <a:pt x="793" y="381"/>
                  <a:pt x="770" y="432"/>
                </a:cubicBezTo>
                <a:cubicBezTo>
                  <a:pt x="770" y="432"/>
                  <a:pt x="770" y="432"/>
                  <a:pt x="770" y="432"/>
                </a:cubicBezTo>
                <a:cubicBezTo>
                  <a:pt x="762" y="448"/>
                  <a:pt x="758" y="466"/>
                  <a:pt x="758" y="485"/>
                </a:cubicBezTo>
                <a:cubicBezTo>
                  <a:pt x="758" y="555"/>
                  <a:pt x="815" y="611"/>
                  <a:pt x="884" y="611"/>
                </a:cubicBezTo>
                <a:cubicBezTo>
                  <a:pt x="954" y="611"/>
                  <a:pt x="1010" y="555"/>
                  <a:pt x="1010" y="485"/>
                </a:cubicBezTo>
                <a:cubicBezTo>
                  <a:pt x="1010" y="470"/>
                  <a:pt x="1008" y="456"/>
                  <a:pt x="1003" y="443"/>
                </a:cubicBezTo>
                <a:cubicBezTo>
                  <a:pt x="985" y="392"/>
                  <a:pt x="1026" y="334"/>
                  <a:pt x="1096" y="355"/>
                </a:cubicBezTo>
                <a:cubicBezTo>
                  <a:pt x="1112" y="360"/>
                  <a:pt x="1129" y="362"/>
                  <a:pt x="1146" y="362"/>
                </a:cubicBezTo>
                <a:cubicBezTo>
                  <a:pt x="1241" y="362"/>
                  <a:pt x="1317" y="285"/>
                  <a:pt x="1317" y="191"/>
                </a:cubicBezTo>
                <a:cubicBezTo>
                  <a:pt x="1317" y="96"/>
                  <a:pt x="1241" y="19"/>
                  <a:pt x="1146" y="19"/>
                </a:cubicBezTo>
                <a:close/>
              </a:path>
            </a:pathLst>
          </a:custGeom>
          <a:solidFill>
            <a:schemeClr val="tx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13" name="Oval 20"/>
          <p:cNvSpPr>
            <a:spLocks noChangeArrowheads="1"/>
          </p:cNvSpPr>
          <p:nvPr/>
        </p:nvSpPr>
        <p:spPr bwMode="auto">
          <a:xfrm>
            <a:off x="3870919" y="2473480"/>
            <a:ext cx="1022952" cy="102797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14" name="Oval 21"/>
          <p:cNvSpPr>
            <a:spLocks noChangeArrowheads="1"/>
          </p:cNvSpPr>
          <p:nvPr/>
        </p:nvSpPr>
        <p:spPr bwMode="auto">
          <a:xfrm>
            <a:off x="4754909" y="3419417"/>
            <a:ext cx="1406349" cy="1409697"/>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15" name="Oval 22"/>
          <p:cNvSpPr>
            <a:spLocks noChangeArrowheads="1"/>
          </p:cNvSpPr>
          <p:nvPr/>
        </p:nvSpPr>
        <p:spPr bwMode="auto">
          <a:xfrm>
            <a:off x="5781209" y="2076688"/>
            <a:ext cx="1205442" cy="1207116"/>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16" name="Oval 23"/>
          <p:cNvSpPr>
            <a:spLocks noChangeArrowheads="1"/>
          </p:cNvSpPr>
          <p:nvPr/>
        </p:nvSpPr>
        <p:spPr bwMode="auto">
          <a:xfrm>
            <a:off x="6871129" y="3501454"/>
            <a:ext cx="872272" cy="873945"/>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17" name="Oval 24"/>
          <p:cNvSpPr>
            <a:spLocks noChangeArrowheads="1"/>
          </p:cNvSpPr>
          <p:nvPr/>
        </p:nvSpPr>
        <p:spPr bwMode="auto">
          <a:xfrm>
            <a:off x="7731681" y="2155377"/>
            <a:ext cx="1228881" cy="1232229"/>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grpSp>
        <p:nvGrpSpPr>
          <p:cNvPr id="21" name="Group 20"/>
          <p:cNvGrpSpPr>
            <a:grpSpLocks noChangeAspect="1"/>
          </p:cNvGrpSpPr>
          <p:nvPr/>
        </p:nvGrpSpPr>
        <p:grpSpPr>
          <a:xfrm>
            <a:off x="4206979" y="2776069"/>
            <a:ext cx="497776" cy="433959"/>
            <a:chOff x="7540014" y="4306907"/>
            <a:chExt cx="389342" cy="339426"/>
          </a:xfrm>
          <a:solidFill>
            <a:schemeClr val="bg1"/>
          </a:solidFill>
        </p:grpSpPr>
        <p:sp>
          <p:nvSpPr>
            <p:cNvPr id="32"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33"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34"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35"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36"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37"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38"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39"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40"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41"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42"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endParaRPr lang="en-US"/>
            </a:p>
          </p:txBody>
        </p:sp>
      </p:grpSp>
      <p:grpSp>
        <p:nvGrpSpPr>
          <p:cNvPr id="22" name="Group 21"/>
          <p:cNvGrpSpPr>
            <a:grpSpLocks noChangeAspect="1"/>
          </p:cNvGrpSpPr>
          <p:nvPr/>
        </p:nvGrpSpPr>
        <p:grpSpPr>
          <a:xfrm>
            <a:off x="6144915" y="2413804"/>
            <a:ext cx="510144" cy="520214"/>
            <a:chOff x="7160655" y="2178006"/>
            <a:chExt cx="379359" cy="386846"/>
          </a:xfrm>
          <a:solidFill>
            <a:schemeClr val="bg1"/>
          </a:solidFill>
        </p:grpSpPr>
        <p:sp>
          <p:nvSpPr>
            <p:cNvPr id="29"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30"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31"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grpSp>
      <p:grpSp>
        <p:nvGrpSpPr>
          <p:cNvPr id="23" name="Group 22"/>
          <p:cNvGrpSpPr>
            <a:grpSpLocks noChangeAspect="1"/>
          </p:cNvGrpSpPr>
          <p:nvPr/>
        </p:nvGrpSpPr>
        <p:grpSpPr>
          <a:xfrm>
            <a:off x="5118028" y="3837557"/>
            <a:ext cx="651323" cy="573414"/>
            <a:chOff x="6040049" y="4182118"/>
            <a:chExt cx="521619" cy="459224"/>
          </a:xfrm>
          <a:solidFill>
            <a:schemeClr val="bg1"/>
          </a:solidFill>
        </p:grpSpPr>
        <p:sp>
          <p:nvSpPr>
            <p:cNvPr id="24"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25"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26"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27"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sp>
          <p:nvSpPr>
            <p:cNvPr id="28"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endParaRPr lang="en-US"/>
            </a:p>
          </p:txBody>
        </p:sp>
      </p:grpSp>
      <p:sp>
        <p:nvSpPr>
          <p:cNvPr id="20" name="Freeform 21"/>
          <p:cNvSpPr>
            <a:spLocks noChangeAspect="1" noEditPoints="1"/>
          </p:cNvSpPr>
          <p:nvPr/>
        </p:nvSpPr>
        <p:spPr bwMode="auto">
          <a:xfrm>
            <a:off x="7112218" y="3761936"/>
            <a:ext cx="396525" cy="352979"/>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dirty="0"/>
          </a:p>
        </p:txBody>
      </p:sp>
      <p:sp>
        <p:nvSpPr>
          <p:cNvPr id="43" name="Freeform 49"/>
          <p:cNvSpPr>
            <a:spLocks noChangeAspect="1" noEditPoints="1"/>
          </p:cNvSpPr>
          <p:nvPr/>
        </p:nvSpPr>
        <p:spPr bwMode="auto">
          <a:xfrm>
            <a:off x="8050092" y="2488794"/>
            <a:ext cx="592057" cy="504255"/>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endParaRPr lang="en-US" dirty="0"/>
          </a:p>
        </p:txBody>
      </p:sp>
      <p:sp>
        <p:nvSpPr>
          <p:cNvPr id="44" name="Content Placeholder 2"/>
          <p:cNvSpPr txBox="1">
            <a:spLocks/>
          </p:cNvSpPr>
          <p:nvPr/>
        </p:nvSpPr>
        <p:spPr>
          <a:xfrm>
            <a:off x="636966" y="2268770"/>
            <a:ext cx="2974551" cy="133063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id-ID" sz="1687" b="1" dirty="0">
                <a:solidFill>
                  <a:schemeClr val="accent1"/>
                </a:solidFill>
                <a:ea typeface="Roboto" panose="02000000000000000000" pitchFamily="2" charset="0"/>
                <a:cs typeface="Arial" panose="020B0604020202020204" pitchFamily="34" charset="0"/>
              </a:rPr>
              <a:t>Analyze</a:t>
            </a:r>
            <a:endParaRPr lang="id-ID" sz="1476" b="1" dirty="0">
              <a:solidFill>
                <a:schemeClr val="accent1"/>
              </a:solidFill>
              <a:ea typeface="Roboto" panose="02000000000000000000" pitchFamily="2" charset="0"/>
              <a:cs typeface="Arial" panose="020B0604020202020204" pitchFamily="34" charset="0"/>
            </a:endParaRPr>
          </a:p>
          <a:p>
            <a:r>
              <a:rPr lang="en-US" sz="1160" dirty="0">
                <a:solidFill>
                  <a:schemeClr val="bg1">
                    <a:lumMod val="65000"/>
                  </a:schemeClr>
                </a:solidFill>
                <a:ea typeface="Roboto" panose="02000000000000000000" pitchFamily="2" charset="0"/>
                <a:cs typeface="Arial" panose="020B0604020202020204" pitchFamily="34" charset="0"/>
              </a:rPr>
              <a:t>Lorem Ipsum has been the industry's standard dummy text ever since the 1500s, when an unknown printer took galley of type and scrambled</a:t>
            </a:r>
            <a:r>
              <a:rPr lang="id-ID" sz="1160" dirty="0">
                <a:solidFill>
                  <a:schemeClr val="bg1">
                    <a:lumMod val="65000"/>
                  </a:schemeClr>
                </a:solidFill>
                <a:ea typeface="Roboto" panose="02000000000000000000" pitchFamily="2" charset="0"/>
                <a:cs typeface="Arial" panose="020B0604020202020204" pitchFamily="34" charset="0"/>
              </a:rPr>
              <a:t>.</a:t>
            </a:r>
            <a:endParaRPr lang="en-US" sz="1160" b="1" dirty="0">
              <a:solidFill>
                <a:schemeClr val="bg1">
                  <a:lumMod val="65000"/>
                </a:schemeClr>
              </a:solidFill>
              <a:ea typeface="Roboto" panose="02000000000000000000" pitchFamily="2" charset="0"/>
              <a:cs typeface="Arial" panose="020B0604020202020204" pitchFamily="34" charset="0"/>
            </a:endParaRPr>
          </a:p>
        </p:txBody>
      </p:sp>
      <p:sp>
        <p:nvSpPr>
          <p:cNvPr id="45" name="Content Placeholder 2"/>
          <p:cNvSpPr txBox="1">
            <a:spLocks/>
          </p:cNvSpPr>
          <p:nvPr/>
        </p:nvSpPr>
        <p:spPr>
          <a:xfrm>
            <a:off x="9182470" y="2326329"/>
            <a:ext cx="2974551" cy="113192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id-ID" sz="1687" b="1" dirty="0">
                <a:solidFill>
                  <a:schemeClr val="accent3"/>
                </a:solidFill>
                <a:ea typeface="Roboto" panose="02000000000000000000" pitchFamily="2" charset="0"/>
                <a:cs typeface="Arial" panose="020B0604020202020204" pitchFamily="34" charset="0"/>
              </a:rPr>
              <a:t>Research</a:t>
            </a:r>
            <a:endParaRPr lang="id-ID" sz="1476" b="1" dirty="0">
              <a:solidFill>
                <a:schemeClr val="accent3"/>
              </a:solidFill>
              <a:ea typeface="Roboto" panose="02000000000000000000" pitchFamily="2" charset="0"/>
              <a:cs typeface="Arial" panose="020B0604020202020204" pitchFamily="34" charset="0"/>
            </a:endParaRPr>
          </a:p>
          <a:p>
            <a:pPr algn="l"/>
            <a:r>
              <a:rPr lang="en-US" sz="1160" dirty="0">
                <a:solidFill>
                  <a:schemeClr val="bg1">
                    <a:lumMod val="65000"/>
                  </a:schemeClr>
                </a:solidFill>
                <a:ea typeface="Roboto" panose="02000000000000000000" pitchFamily="2" charset="0"/>
                <a:cs typeface="Arial" panose="020B0604020202020204" pitchFamily="34" charset="0"/>
              </a:rPr>
              <a:t>Lorem Ipsum has been the industry's standard dummy text ever since the 1500s, when an unknown printer took galley of type and scrambled</a:t>
            </a:r>
            <a:r>
              <a:rPr lang="id-ID" sz="1160" dirty="0">
                <a:solidFill>
                  <a:schemeClr val="bg1">
                    <a:lumMod val="65000"/>
                  </a:schemeClr>
                </a:solidFill>
                <a:ea typeface="Roboto" panose="02000000000000000000" pitchFamily="2" charset="0"/>
                <a:cs typeface="Arial" panose="020B0604020202020204" pitchFamily="34" charset="0"/>
              </a:rPr>
              <a:t>.</a:t>
            </a:r>
            <a:endParaRPr lang="en-US" sz="1160" b="1" dirty="0">
              <a:solidFill>
                <a:schemeClr val="bg1">
                  <a:lumMod val="65000"/>
                </a:schemeClr>
              </a:solidFill>
              <a:ea typeface="Roboto" panose="02000000000000000000" pitchFamily="2" charset="0"/>
              <a:cs typeface="Arial" panose="020B0604020202020204" pitchFamily="34" charset="0"/>
            </a:endParaRPr>
          </a:p>
        </p:txBody>
      </p:sp>
      <p:sp>
        <p:nvSpPr>
          <p:cNvPr id="46" name="Content Placeholder 2"/>
          <p:cNvSpPr txBox="1">
            <a:spLocks/>
          </p:cNvSpPr>
          <p:nvPr/>
        </p:nvSpPr>
        <p:spPr>
          <a:xfrm>
            <a:off x="636966" y="3652708"/>
            <a:ext cx="2974551" cy="133063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id-ID" sz="1687" b="1" dirty="0">
                <a:solidFill>
                  <a:schemeClr val="accent2"/>
                </a:solidFill>
                <a:ea typeface="Roboto" panose="02000000000000000000" pitchFamily="2" charset="0"/>
                <a:cs typeface="Arial" panose="020B0604020202020204" pitchFamily="34" charset="0"/>
              </a:rPr>
              <a:t>Client Brief</a:t>
            </a:r>
          </a:p>
          <a:p>
            <a:r>
              <a:rPr lang="en-US" sz="1160" dirty="0">
                <a:solidFill>
                  <a:schemeClr val="bg1">
                    <a:lumMod val="65000"/>
                  </a:schemeClr>
                </a:solidFill>
                <a:ea typeface="Roboto" panose="02000000000000000000" pitchFamily="2" charset="0"/>
                <a:cs typeface="Arial" panose="020B0604020202020204" pitchFamily="34" charset="0"/>
              </a:rPr>
              <a:t>Lorem Ipsum has been the industry's standard dummy text ever since the 1500s, when an unknown printer took galley of type and scrambled</a:t>
            </a:r>
            <a:r>
              <a:rPr lang="id-ID" sz="1160" dirty="0">
                <a:solidFill>
                  <a:schemeClr val="bg1">
                    <a:lumMod val="65000"/>
                  </a:schemeClr>
                </a:solidFill>
                <a:ea typeface="Roboto" panose="02000000000000000000" pitchFamily="2" charset="0"/>
                <a:cs typeface="Arial" panose="020B0604020202020204" pitchFamily="34" charset="0"/>
              </a:rPr>
              <a:t>.</a:t>
            </a:r>
            <a:endParaRPr lang="en-US" sz="1160" b="1" dirty="0">
              <a:solidFill>
                <a:schemeClr val="bg1">
                  <a:lumMod val="65000"/>
                </a:schemeClr>
              </a:solidFill>
              <a:ea typeface="Roboto" panose="02000000000000000000" pitchFamily="2" charset="0"/>
              <a:cs typeface="Arial" panose="020B0604020202020204" pitchFamily="34" charset="0"/>
            </a:endParaRPr>
          </a:p>
        </p:txBody>
      </p:sp>
      <p:sp>
        <p:nvSpPr>
          <p:cNvPr id="47" name="Content Placeholder 2"/>
          <p:cNvSpPr txBox="1">
            <a:spLocks/>
          </p:cNvSpPr>
          <p:nvPr/>
        </p:nvSpPr>
        <p:spPr>
          <a:xfrm>
            <a:off x="9182470" y="3710267"/>
            <a:ext cx="2974551" cy="113192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id-ID" sz="1687" b="1" dirty="0">
                <a:solidFill>
                  <a:schemeClr val="accent4"/>
                </a:solidFill>
                <a:ea typeface="Roboto" panose="02000000000000000000" pitchFamily="2" charset="0"/>
                <a:cs typeface="Arial" panose="020B0604020202020204" pitchFamily="34" charset="0"/>
              </a:rPr>
              <a:t>Improvement</a:t>
            </a:r>
          </a:p>
          <a:p>
            <a:pPr algn="l"/>
            <a:r>
              <a:rPr lang="en-US" sz="1160" dirty="0">
                <a:solidFill>
                  <a:schemeClr val="bg1">
                    <a:lumMod val="65000"/>
                  </a:schemeClr>
                </a:solidFill>
                <a:ea typeface="Roboto" panose="02000000000000000000" pitchFamily="2" charset="0"/>
                <a:cs typeface="Arial" panose="020B0604020202020204" pitchFamily="34" charset="0"/>
              </a:rPr>
              <a:t>Lorem Ipsum has been the industry's standard dummy text ever since the 1500s, when an unknown printer took galley of type and scrambled</a:t>
            </a:r>
            <a:r>
              <a:rPr lang="id-ID" sz="1160" dirty="0">
                <a:solidFill>
                  <a:schemeClr val="bg1">
                    <a:lumMod val="65000"/>
                  </a:schemeClr>
                </a:solidFill>
                <a:ea typeface="Roboto" panose="02000000000000000000" pitchFamily="2" charset="0"/>
                <a:cs typeface="Arial" panose="020B0604020202020204" pitchFamily="34" charset="0"/>
              </a:rPr>
              <a:t>.</a:t>
            </a:r>
            <a:endParaRPr lang="en-US" sz="1160" b="1" dirty="0">
              <a:solidFill>
                <a:schemeClr val="bg1">
                  <a:lumMod val="65000"/>
                </a:schemeClr>
              </a:solidFill>
              <a:ea typeface="Roboto" panose="02000000000000000000" pitchFamily="2" charset="0"/>
              <a:cs typeface="Arial" panose="020B0604020202020204" pitchFamily="34" charset="0"/>
            </a:endParaRPr>
          </a:p>
        </p:txBody>
      </p:sp>
      <p:sp>
        <p:nvSpPr>
          <p:cNvPr id="48" name="Content Placeholder 2"/>
          <p:cNvSpPr txBox="1">
            <a:spLocks/>
          </p:cNvSpPr>
          <p:nvPr/>
        </p:nvSpPr>
        <p:spPr>
          <a:xfrm>
            <a:off x="777593" y="5283293"/>
            <a:ext cx="11255586" cy="1256955"/>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sz="1687" b="1" dirty="0">
                <a:solidFill>
                  <a:schemeClr val="accent5"/>
                </a:solidFill>
                <a:ea typeface="Roboto" panose="02000000000000000000" pitchFamily="2" charset="0"/>
              </a:rPr>
              <a:t>P</a:t>
            </a:r>
            <a:r>
              <a:rPr lang="id-ID" sz="1687" b="1" dirty="0">
                <a:solidFill>
                  <a:schemeClr val="accent5"/>
                </a:solidFill>
                <a:ea typeface="Roboto" panose="02000000000000000000" pitchFamily="2" charset="0"/>
              </a:rPr>
              <a:t>roposal</a:t>
            </a:r>
          </a:p>
          <a:p>
            <a:pPr algn="ctr"/>
            <a:r>
              <a:rPr lang="id-ID" sz="1266" dirty="0">
                <a:solidFill>
                  <a:schemeClr val="bg1">
                    <a:lumMod val="65000"/>
                  </a:schemeClr>
                </a:solidFill>
                <a:ea typeface="Roboto" panose="02000000000000000000" pitchFamily="2" charset="0"/>
              </a:rPr>
              <a:t>Fusce som libero topi sombrero bikinan meksiko</a:t>
            </a:r>
            <a:r>
              <a:rPr lang="en-US" sz="1266" dirty="0">
                <a:solidFill>
                  <a:schemeClr val="bg1">
                    <a:lumMod val="65000"/>
                  </a:schemeClr>
                </a:solidFill>
                <a:ea typeface="Roboto" panose="02000000000000000000" pitchFamily="2" charset="0"/>
              </a:rPr>
              <a:t> when an unknown printer took a galley of type and scrambled it to make a type specimen book. It has survived not only five centuries, but also the leap into electronic typesetting</a:t>
            </a:r>
            <a:r>
              <a:rPr lang="id-ID" sz="1266" dirty="0">
                <a:solidFill>
                  <a:schemeClr val="bg1">
                    <a:lumMod val="65000"/>
                  </a:schemeClr>
                </a:solidFill>
                <a:ea typeface="Roboto" panose="02000000000000000000" pitchFamily="2" charset="0"/>
              </a:rPr>
              <a:t>. Fusce som libero topi sombrero bikinan meksiko</a:t>
            </a:r>
            <a:r>
              <a:rPr lang="en-US" sz="1266" dirty="0">
                <a:solidFill>
                  <a:schemeClr val="bg1">
                    <a:lumMod val="65000"/>
                  </a:schemeClr>
                </a:solidFill>
                <a:ea typeface="Roboto" panose="02000000000000000000" pitchFamily="2" charset="0"/>
              </a:rPr>
              <a:t> when an unknown printer took a galley of type and scrambled it to make a type specimen book. It has survived not only five centuries, but also the leap into electronic typesetting</a:t>
            </a:r>
            <a:endParaRPr lang="id-ID" sz="1266" dirty="0">
              <a:solidFill>
                <a:schemeClr val="bg1">
                  <a:lumMod val="65000"/>
                </a:schemeClr>
              </a:solidFill>
              <a:ea typeface="Roboto" panose="02000000000000000000" pitchFamily="2" charset="0"/>
            </a:endParaRPr>
          </a:p>
          <a:p>
            <a:pPr algn="ctr"/>
            <a:endParaRPr lang="id-ID" sz="1266" dirty="0">
              <a:solidFill>
                <a:schemeClr val="bg1">
                  <a:lumMod val="65000"/>
                </a:schemeClr>
              </a:solidFill>
              <a:ea typeface="Roboto" panose="02000000000000000000" pitchFamily="2" charset="0"/>
            </a:endParaRPr>
          </a:p>
        </p:txBody>
      </p:sp>
      <p:sp>
        <p:nvSpPr>
          <p:cNvPr id="49" name="文本框 48"/>
          <p:cNvSpPr txBox="1"/>
          <p:nvPr/>
        </p:nvSpPr>
        <p:spPr>
          <a:xfrm>
            <a:off x="4536641" y="438184"/>
            <a:ext cx="3785468" cy="528259"/>
          </a:xfrm>
          <a:prstGeom prst="rect">
            <a:avLst/>
          </a:prstGeom>
          <a:noFill/>
        </p:spPr>
        <p:txBody>
          <a:bodyPr wrap="none" lIns="96429" tIns="48215" rIns="96429" bIns="48215" rtlCol="0">
            <a:spAutoFit/>
          </a:bodyPr>
          <a:lstStyle/>
          <a:p>
            <a:pPr algn="ctr" defTabSz="964149"/>
            <a:r>
              <a:rPr lang="zh-CN" altLang="en-US" sz="2800" dirty="0">
                <a:solidFill>
                  <a:schemeClr val="tx1">
                    <a:lumMod val="65000"/>
                    <a:lumOff val="35000"/>
                  </a:schemeClr>
                </a:solidFill>
                <a:ea typeface="微软雅黑" panose="020B0503020204020204" pitchFamily="34" charset="-122"/>
                <a:cs typeface="+mn-ea"/>
                <a:sym typeface="+mn-lt"/>
              </a:rPr>
              <a:t>点击添加相关标题文字</a:t>
            </a:r>
          </a:p>
        </p:txBody>
      </p:sp>
      <p:sp>
        <p:nvSpPr>
          <p:cNvPr id="50" name="文本框 49"/>
          <p:cNvSpPr txBox="1"/>
          <p:nvPr/>
        </p:nvSpPr>
        <p:spPr>
          <a:xfrm>
            <a:off x="5294156" y="883716"/>
            <a:ext cx="2270438" cy="312687"/>
          </a:xfrm>
          <a:prstGeom prst="rect">
            <a:avLst/>
          </a:prstGeom>
          <a:noFill/>
        </p:spPr>
        <p:txBody>
          <a:bodyPr wrap="none" lIns="96429" tIns="48215" rIns="96429" bIns="48215" rtlCol="0">
            <a:spAutoFit/>
          </a:bodyPr>
          <a:lstStyle/>
          <a:p>
            <a:pPr algn="ctr" defTabSz="964149"/>
            <a:r>
              <a:rPr lang="en-US" altLang="zh-CN" sz="1399" dirty="0">
                <a:solidFill>
                  <a:schemeClr val="tx1">
                    <a:lumMod val="65000"/>
                    <a:lumOff val="35000"/>
                  </a:schemeClr>
                </a:solidFill>
                <a:ea typeface="微软雅黑" panose="020B0503020204020204" pitchFamily="34" charset="-122"/>
                <a:cs typeface="+mn-ea"/>
                <a:sym typeface="+mn-lt"/>
              </a:rPr>
              <a:t>ADD RELATED TITLE WORDS</a:t>
            </a:r>
            <a:endParaRPr lang="zh-CN" altLang="en-US" sz="1399" dirty="0">
              <a:solidFill>
                <a:schemeClr val="tx1">
                  <a:lumMod val="65000"/>
                  <a:lumOff val="35000"/>
                </a:schemeClr>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1301023941"/>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1500"/>
                                        <p:tgtEl>
                                          <p:spTgt spid="12"/>
                                        </p:tgtEl>
                                      </p:cBhvr>
                                    </p:animEffect>
                                  </p:childTnLst>
                                </p:cTn>
                              </p:par>
                            </p:childTnLst>
                          </p:cTn>
                        </p:par>
                        <p:par>
                          <p:cTn id="8" fill="hold">
                            <p:stCondLst>
                              <p:cond delay="1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750" fill="hold"/>
                                        <p:tgtEl>
                                          <p:spTgt spid="13"/>
                                        </p:tgtEl>
                                        <p:attrNameLst>
                                          <p:attrName>ppt_w</p:attrName>
                                        </p:attrNameLst>
                                      </p:cBhvr>
                                      <p:tavLst>
                                        <p:tav tm="0">
                                          <p:val>
                                            <p:fltVal val="0"/>
                                          </p:val>
                                        </p:tav>
                                        <p:tav tm="100000">
                                          <p:val>
                                            <p:strVal val="#ppt_w"/>
                                          </p:val>
                                        </p:tav>
                                      </p:tavLst>
                                    </p:anim>
                                    <p:anim calcmode="lin" valueType="num">
                                      <p:cBhvr>
                                        <p:cTn id="12" dur="750" fill="hold"/>
                                        <p:tgtEl>
                                          <p:spTgt spid="13"/>
                                        </p:tgtEl>
                                        <p:attrNameLst>
                                          <p:attrName>ppt_h</p:attrName>
                                        </p:attrNameLst>
                                      </p:cBhvr>
                                      <p:tavLst>
                                        <p:tav tm="0">
                                          <p:val>
                                            <p:fltVal val="0"/>
                                          </p:val>
                                        </p:tav>
                                        <p:tav tm="100000">
                                          <p:val>
                                            <p:strVal val="#ppt_h"/>
                                          </p:val>
                                        </p:tav>
                                      </p:tavLst>
                                    </p:anim>
                                    <p:animEffect transition="in" filter="fade">
                                      <p:cBhvr>
                                        <p:cTn id="13" dur="750"/>
                                        <p:tgtEl>
                                          <p:spTgt spid="13"/>
                                        </p:tgtEl>
                                      </p:cBhvr>
                                    </p:animEffect>
                                  </p:childTnLst>
                                </p:cTn>
                              </p:par>
                            </p:childTnLst>
                          </p:cTn>
                        </p:par>
                        <p:par>
                          <p:cTn id="14" fill="hold">
                            <p:stCondLst>
                              <p:cond delay="2250"/>
                            </p:stCondLst>
                            <p:childTnLst>
                              <p:par>
                                <p:cTn id="15" presetID="53" presetClass="entr" presetSubtype="16"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750" fill="hold"/>
                                        <p:tgtEl>
                                          <p:spTgt spid="14"/>
                                        </p:tgtEl>
                                        <p:attrNameLst>
                                          <p:attrName>ppt_w</p:attrName>
                                        </p:attrNameLst>
                                      </p:cBhvr>
                                      <p:tavLst>
                                        <p:tav tm="0">
                                          <p:val>
                                            <p:fltVal val="0"/>
                                          </p:val>
                                        </p:tav>
                                        <p:tav tm="100000">
                                          <p:val>
                                            <p:strVal val="#ppt_w"/>
                                          </p:val>
                                        </p:tav>
                                      </p:tavLst>
                                    </p:anim>
                                    <p:anim calcmode="lin" valueType="num">
                                      <p:cBhvr>
                                        <p:cTn id="18" dur="750" fill="hold"/>
                                        <p:tgtEl>
                                          <p:spTgt spid="14"/>
                                        </p:tgtEl>
                                        <p:attrNameLst>
                                          <p:attrName>ppt_h</p:attrName>
                                        </p:attrNameLst>
                                      </p:cBhvr>
                                      <p:tavLst>
                                        <p:tav tm="0">
                                          <p:val>
                                            <p:fltVal val="0"/>
                                          </p:val>
                                        </p:tav>
                                        <p:tav tm="100000">
                                          <p:val>
                                            <p:strVal val="#ppt_h"/>
                                          </p:val>
                                        </p:tav>
                                      </p:tavLst>
                                    </p:anim>
                                    <p:animEffect transition="in" filter="fade">
                                      <p:cBhvr>
                                        <p:cTn id="19" dur="750"/>
                                        <p:tgtEl>
                                          <p:spTgt spid="14"/>
                                        </p:tgtEl>
                                      </p:cBhvr>
                                    </p:animEffect>
                                  </p:childTnLst>
                                </p:cTn>
                              </p:par>
                            </p:childTnLst>
                          </p:cTn>
                        </p:par>
                        <p:par>
                          <p:cTn id="20" fill="hold">
                            <p:stCondLst>
                              <p:cond delay="3000"/>
                            </p:stCondLst>
                            <p:childTnLst>
                              <p:par>
                                <p:cTn id="21" presetID="53" presetClass="entr" presetSubtype="16"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750" fill="hold"/>
                                        <p:tgtEl>
                                          <p:spTgt spid="15"/>
                                        </p:tgtEl>
                                        <p:attrNameLst>
                                          <p:attrName>ppt_w</p:attrName>
                                        </p:attrNameLst>
                                      </p:cBhvr>
                                      <p:tavLst>
                                        <p:tav tm="0">
                                          <p:val>
                                            <p:fltVal val="0"/>
                                          </p:val>
                                        </p:tav>
                                        <p:tav tm="100000">
                                          <p:val>
                                            <p:strVal val="#ppt_w"/>
                                          </p:val>
                                        </p:tav>
                                      </p:tavLst>
                                    </p:anim>
                                    <p:anim calcmode="lin" valueType="num">
                                      <p:cBhvr>
                                        <p:cTn id="24" dur="750" fill="hold"/>
                                        <p:tgtEl>
                                          <p:spTgt spid="15"/>
                                        </p:tgtEl>
                                        <p:attrNameLst>
                                          <p:attrName>ppt_h</p:attrName>
                                        </p:attrNameLst>
                                      </p:cBhvr>
                                      <p:tavLst>
                                        <p:tav tm="0">
                                          <p:val>
                                            <p:fltVal val="0"/>
                                          </p:val>
                                        </p:tav>
                                        <p:tav tm="100000">
                                          <p:val>
                                            <p:strVal val="#ppt_h"/>
                                          </p:val>
                                        </p:tav>
                                      </p:tavLst>
                                    </p:anim>
                                    <p:animEffect transition="in" filter="fade">
                                      <p:cBhvr>
                                        <p:cTn id="25" dur="750"/>
                                        <p:tgtEl>
                                          <p:spTgt spid="15"/>
                                        </p:tgtEl>
                                      </p:cBhvr>
                                    </p:animEffect>
                                  </p:childTnLst>
                                </p:cTn>
                              </p:par>
                            </p:childTnLst>
                          </p:cTn>
                        </p:par>
                        <p:par>
                          <p:cTn id="26" fill="hold">
                            <p:stCondLst>
                              <p:cond delay="3750"/>
                            </p:stCondLst>
                            <p:childTnLst>
                              <p:par>
                                <p:cTn id="27" presetID="5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750" fill="hold"/>
                                        <p:tgtEl>
                                          <p:spTgt spid="16"/>
                                        </p:tgtEl>
                                        <p:attrNameLst>
                                          <p:attrName>ppt_w</p:attrName>
                                        </p:attrNameLst>
                                      </p:cBhvr>
                                      <p:tavLst>
                                        <p:tav tm="0">
                                          <p:val>
                                            <p:fltVal val="0"/>
                                          </p:val>
                                        </p:tav>
                                        <p:tav tm="100000">
                                          <p:val>
                                            <p:strVal val="#ppt_w"/>
                                          </p:val>
                                        </p:tav>
                                      </p:tavLst>
                                    </p:anim>
                                    <p:anim calcmode="lin" valueType="num">
                                      <p:cBhvr>
                                        <p:cTn id="30" dur="750" fill="hold"/>
                                        <p:tgtEl>
                                          <p:spTgt spid="16"/>
                                        </p:tgtEl>
                                        <p:attrNameLst>
                                          <p:attrName>ppt_h</p:attrName>
                                        </p:attrNameLst>
                                      </p:cBhvr>
                                      <p:tavLst>
                                        <p:tav tm="0">
                                          <p:val>
                                            <p:fltVal val="0"/>
                                          </p:val>
                                        </p:tav>
                                        <p:tav tm="100000">
                                          <p:val>
                                            <p:strVal val="#ppt_h"/>
                                          </p:val>
                                        </p:tav>
                                      </p:tavLst>
                                    </p:anim>
                                    <p:animEffect transition="in" filter="fade">
                                      <p:cBhvr>
                                        <p:cTn id="31" dur="750"/>
                                        <p:tgtEl>
                                          <p:spTgt spid="16"/>
                                        </p:tgtEl>
                                      </p:cBhvr>
                                    </p:animEffect>
                                  </p:childTnLst>
                                </p:cTn>
                              </p:par>
                            </p:childTnLst>
                          </p:cTn>
                        </p:par>
                        <p:par>
                          <p:cTn id="32" fill="hold">
                            <p:stCondLst>
                              <p:cond delay="4500"/>
                            </p:stCondLst>
                            <p:childTnLst>
                              <p:par>
                                <p:cTn id="33" presetID="53" presetClass="entr" presetSubtype="16"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750" fill="hold"/>
                                        <p:tgtEl>
                                          <p:spTgt spid="17"/>
                                        </p:tgtEl>
                                        <p:attrNameLst>
                                          <p:attrName>ppt_w</p:attrName>
                                        </p:attrNameLst>
                                      </p:cBhvr>
                                      <p:tavLst>
                                        <p:tav tm="0">
                                          <p:val>
                                            <p:fltVal val="0"/>
                                          </p:val>
                                        </p:tav>
                                        <p:tav tm="100000">
                                          <p:val>
                                            <p:strVal val="#ppt_w"/>
                                          </p:val>
                                        </p:tav>
                                      </p:tavLst>
                                    </p:anim>
                                    <p:anim calcmode="lin" valueType="num">
                                      <p:cBhvr>
                                        <p:cTn id="36" dur="750" fill="hold"/>
                                        <p:tgtEl>
                                          <p:spTgt spid="17"/>
                                        </p:tgtEl>
                                        <p:attrNameLst>
                                          <p:attrName>ppt_h</p:attrName>
                                        </p:attrNameLst>
                                      </p:cBhvr>
                                      <p:tavLst>
                                        <p:tav tm="0">
                                          <p:val>
                                            <p:fltVal val="0"/>
                                          </p:val>
                                        </p:tav>
                                        <p:tav tm="100000">
                                          <p:val>
                                            <p:strVal val="#ppt_h"/>
                                          </p:val>
                                        </p:tav>
                                      </p:tavLst>
                                    </p:anim>
                                    <p:animEffect transition="in" filter="fade">
                                      <p:cBhvr>
                                        <p:cTn id="37" dur="750"/>
                                        <p:tgtEl>
                                          <p:spTgt spid="17"/>
                                        </p:tgtEl>
                                      </p:cBhvr>
                                    </p:animEffect>
                                  </p:childTnLst>
                                </p:cTn>
                              </p:par>
                            </p:childTnLst>
                          </p:cTn>
                        </p:par>
                        <p:par>
                          <p:cTn id="38" fill="hold">
                            <p:stCondLst>
                              <p:cond delay="5250"/>
                            </p:stCondLst>
                            <p:childTnLst>
                              <p:par>
                                <p:cTn id="39" presetID="53" presetClass="entr" presetSubtype="16"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p:cTn id="41" dur="750" fill="hold"/>
                                        <p:tgtEl>
                                          <p:spTgt spid="21"/>
                                        </p:tgtEl>
                                        <p:attrNameLst>
                                          <p:attrName>ppt_w</p:attrName>
                                        </p:attrNameLst>
                                      </p:cBhvr>
                                      <p:tavLst>
                                        <p:tav tm="0">
                                          <p:val>
                                            <p:fltVal val="0"/>
                                          </p:val>
                                        </p:tav>
                                        <p:tav tm="100000">
                                          <p:val>
                                            <p:strVal val="#ppt_w"/>
                                          </p:val>
                                        </p:tav>
                                      </p:tavLst>
                                    </p:anim>
                                    <p:anim calcmode="lin" valueType="num">
                                      <p:cBhvr>
                                        <p:cTn id="42" dur="750" fill="hold"/>
                                        <p:tgtEl>
                                          <p:spTgt spid="21"/>
                                        </p:tgtEl>
                                        <p:attrNameLst>
                                          <p:attrName>ppt_h</p:attrName>
                                        </p:attrNameLst>
                                      </p:cBhvr>
                                      <p:tavLst>
                                        <p:tav tm="0">
                                          <p:val>
                                            <p:fltVal val="0"/>
                                          </p:val>
                                        </p:tav>
                                        <p:tav tm="100000">
                                          <p:val>
                                            <p:strVal val="#ppt_h"/>
                                          </p:val>
                                        </p:tav>
                                      </p:tavLst>
                                    </p:anim>
                                    <p:animEffect transition="in" filter="fade">
                                      <p:cBhvr>
                                        <p:cTn id="43" dur="750"/>
                                        <p:tgtEl>
                                          <p:spTgt spid="21"/>
                                        </p:tgtEl>
                                      </p:cBhvr>
                                    </p:animEffect>
                                  </p:childTnLst>
                                </p:cTn>
                              </p:par>
                            </p:childTnLst>
                          </p:cTn>
                        </p:par>
                        <p:par>
                          <p:cTn id="44" fill="hold">
                            <p:stCondLst>
                              <p:cond delay="6000"/>
                            </p:stCondLst>
                            <p:childTnLst>
                              <p:par>
                                <p:cTn id="45" presetID="53" presetClass="entr" presetSubtype="16"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750" fill="hold"/>
                                        <p:tgtEl>
                                          <p:spTgt spid="23"/>
                                        </p:tgtEl>
                                        <p:attrNameLst>
                                          <p:attrName>ppt_w</p:attrName>
                                        </p:attrNameLst>
                                      </p:cBhvr>
                                      <p:tavLst>
                                        <p:tav tm="0">
                                          <p:val>
                                            <p:fltVal val="0"/>
                                          </p:val>
                                        </p:tav>
                                        <p:tav tm="100000">
                                          <p:val>
                                            <p:strVal val="#ppt_w"/>
                                          </p:val>
                                        </p:tav>
                                      </p:tavLst>
                                    </p:anim>
                                    <p:anim calcmode="lin" valueType="num">
                                      <p:cBhvr>
                                        <p:cTn id="48" dur="750" fill="hold"/>
                                        <p:tgtEl>
                                          <p:spTgt spid="23"/>
                                        </p:tgtEl>
                                        <p:attrNameLst>
                                          <p:attrName>ppt_h</p:attrName>
                                        </p:attrNameLst>
                                      </p:cBhvr>
                                      <p:tavLst>
                                        <p:tav tm="0">
                                          <p:val>
                                            <p:fltVal val="0"/>
                                          </p:val>
                                        </p:tav>
                                        <p:tav tm="100000">
                                          <p:val>
                                            <p:strVal val="#ppt_h"/>
                                          </p:val>
                                        </p:tav>
                                      </p:tavLst>
                                    </p:anim>
                                    <p:animEffect transition="in" filter="fade">
                                      <p:cBhvr>
                                        <p:cTn id="49" dur="750"/>
                                        <p:tgtEl>
                                          <p:spTgt spid="23"/>
                                        </p:tgtEl>
                                      </p:cBhvr>
                                    </p:animEffect>
                                  </p:childTnLst>
                                </p:cTn>
                              </p:par>
                            </p:childTnLst>
                          </p:cTn>
                        </p:par>
                        <p:par>
                          <p:cTn id="50" fill="hold">
                            <p:stCondLst>
                              <p:cond delay="6750"/>
                            </p:stCondLst>
                            <p:childTnLst>
                              <p:par>
                                <p:cTn id="51" presetID="53" presetClass="entr" presetSubtype="16"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750" fill="hold"/>
                                        <p:tgtEl>
                                          <p:spTgt spid="22"/>
                                        </p:tgtEl>
                                        <p:attrNameLst>
                                          <p:attrName>ppt_w</p:attrName>
                                        </p:attrNameLst>
                                      </p:cBhvr>
                                      <p:tavLst>
                                        <p:tav tm="0">
                                          <p:val>
                                            <p:fltVal val="0"/>
                                          </p:val>
                                        </p:tav>
                                        <p:tav tm="100000">
                                          <p:val>
                                            <p:strVal val="#ppt_w"/>
                                          </p:val>
                                        </p:tav>
                                      </p:tavLst>
                                    </p:anim>
                                    <p:anim calcmode="lin" valueType="num">
                                      <p:cBhvr>
                                        <p:cTn id="54" dur="750" fill="hold"/>
                                        <p:tgtEl>
                                          <p:spTgt spid="22"/>
                                        </p:tgtEl>
                                        <p:attrNameLst>
                                          <p:attrName>ppt_h</p:attrName>
                                        </p:attrNameLst>
                                      </p:cBhvr>
                                      <p:tavLst>
                                        <p:tav tm="0">
                                          <p:val>
                                            <p:fltVal val="0"/>
                                          </p:val>
                                        </p:tav>
                                        <p:tav tm="100000">
                                          <p:val>
                                            <p:strVal val="#ppt_h"/>
                                          </p:val>
                                        </p:tav>
                                      </p:tavLst>
                                    </p:anim>
                                    <p:animEffect transition="in" filter="fade">
                                      <p:cBhvr>
                                        <p:cTn id="55" dur="750"/>
                                        <p:tgtEl>
                                          <p:spTgt spid="22"/>
                                        </p:tgtEl>
                                      </p:cBhvr>
                                    </p:animEffect>
                                  </p:childTnLst>
                                </p:cTn>
                              </p:par>
                            </p:childTnLst>
                          </p:cTn>
                        </p:par>
                        <p:par>
                          <p:cTn id="56" fill="hold">
                            <p:stCondLst>
                              <p:cond delay="7500"/>
                            </p:stCondLst>
                            <p:childTnLst>
                              <p:par>
                                <p:cTn id="57" presetID="53" presetClass="entr" presetSubtype="16"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p:cTn id="59" dur="750" fill="hold"/>
                                        <p:tgtEl>
                                          <p:spTgt spid="20"/>
                                        </p:tgtEl>
                                        <p:attrNameLst>
                                          <p:attrName>ppt_w</p:attrName>
                                        </p:attrNameLst>
                                      </p:cBhvr>
                                      <p:tavLst>
                                        <p:tav tm="0">
                                          <p:val>
                                            <p:fltVal val="0"/>
                                          </p:val>
                                        </p:tav>
                                        <p:tav tm="100000">
                                          <p:val>
                                            <p:strVal val="#ppt_w"/>
                                          </p:val>
                                        </p:tav>
                                      </p:tavLst>
                                    </p:anim>
                                    <p:anim calcmode="lin" valueType="num">
                                      <p:cBhvr>
                                        <p:cTn id="60" dur="750" fill="hold"/>
                                        <p:tgtEl>
                                          <p:spTgt spid="20"/>
                                        </p:tgtEl>
                                        <p:attrNameLst>
                                          <p:attrName>ppt_h</p:attrName>
                                        </p:attrNameLst>
                                      </p:cBhvr>
                                      <p:tavLst>
                                        <p:tav tm="0">
                                          <p:val>
                                            <p:fltVal val="0"/>
                                          </p:val>
                                        </p:tav>
                                        <p:tav tm="100000">
                                          <p:val>
                                            <p:strVal val="#ppt_h"/>
                                          </p:val>
                                        </p:tav>
                                      </p:tavLst>
                                    </p:anim>
                                    <p:animEffect transition="in" filter="fade">
                                      <p:cBhvr>
                                        <p:cTn id="61" dur="750"/>
                                        <p:tgtEl>
                                          <p:spTgt spid="20"/>
                                        </p:tgtEl>
                                      </p:cBhvr>
                                    </p:animEffect>
                                  </p:childTnLst>
                                </p:cTn>
                              </p:par>
                            </p:childTnLst>
                          </p:cTn>
                        </p:par>
                        <p:par>
                          <p:cTn id="62" fill="hold">
                            <p:stCondLst>
                              <p:cond delay="8250"/>
                            </p:stCondLst>
                            <p:childTnLst>
                              <p:par>
                                <p:cTn id="63" presetID="53" presetClass="entr" presetSubtype="16" fill="hold" grpId="0" nodeType="afterEffect">
                                  <p:stCondLst>
                                    <p:cond delay="0"/>
                                  </p:stCondLst>
                                  <p:childTnLst>
                                    <p:set>
                                      <p:cBhvr>
                                        <p:cTn id="64" dur="1" fill="hold">
                                          <p:stCondLst>
                                            <p:cond delay="0"/>
                                          </p:stCondLst>
                                        </p:cTn>
                                        <p:tgtEl>
                                          <p:spTgt spid="43"/>
                                        </p:tgtEl>
                                        <p:attrNameLst>
                                          <p:attrName>style.visibility</p:attrName>
                                        </p:attrNameLst>
                                      </p:cBhvr>
                                      <p:to>
                                        <p:strVal val="visible"/>
                                      </p:to>
                                    </p:set>
                                    <p:anim calcmode="lin" valueType="num">
                                      <p:cBhvr>
                                        <p:cTn id="65" dur="750" fill="hold"/>
                                        <p:tgtEl>
                                          <p:spTgt spid="43"/>
                                        </p:tgtEl>
                                        <p:attrNameLst>
                                          <p:attrName>ppt_w</p:attrName>
                                        </p:attrNameLst>
                                      </p:cBhvr>
                                      <p:tavLst>
                                        <p:tav tm="0">
                                          <p:val>
                                            <p:fltVal val="0"/>
                                          </p:val>
                                        </p:tav>
                                        <p:tav tm="100000">
                                          <p:val>
                                            <p:strVal val="#ppt_w"/>
                                          </p:val>
                                        </p:tav>
                                      </p:tavLst>
                                    </p:anim>
                                    <p:anim calcmode="lin" valueType="num">
                                      <p:cBhvr>
                                        <p:cTn id="66" dur="750" fill="hold"/>
                                        <p:tgtEl>
                                          <p:spTgt spid="43"/>
                                        </p:tgtEl>
                                        <p:attrNameLst>
                                          <p:attrName>ppt_h</p:attrName>
                                        </p:attrNameLst>
                                      </p:cBhvr>
                                      <p:tavLst>
                                        <p:tav tm="0">
                                          <p:val>
                                            <p:fltVal val="0"/>
                                          </p:val>
                                        </p:tav>
                                        <p:tav tm="100000">
                                          <p:val>
                                            <p:strVal val="#ppt_h"/>
                                          </p:val>
                                        </p:tav>
                                      </p:tavLst>
                                    </p:anim>
                                    <p:animEffect transition="in" filter="fade">
                                      <p:cBhvr>
                                        <p:cTn id="67" dur="750"/>
                                        <p:tgtEl>
                                          <p:spTgt spid="43"/>
                                        </p:tgtEl>
                                      </p:cBhvr>
                                    </p:animEffect>
                                  </p:childTnLst>
                                </p:cTn>
                              </p:par>
                            </p:childTnLst>
                          </p:cTn>
                        </p:par>
                        <p:par>
                          <p:cTn id="68" fill="hold">
                            <p:stCondLst>
                              <p:cond delay="9000"/>
                            </p:stCondLst>
                            <p:childTnLst>
                              <p:par>
                                <p:cTn id="69" presetID="22" presetClass="entr" presetSubtype="2"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right)">
                                      <p:cBhvr>
                                        <p:cTn id="71" dur="750"/>
                                        <p:tgtEl>
                                          <p:spTgt spid="44"/>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wipe(left)">
                                      <p:cBhvr>
                                        <p:cTn id="74" dur="750"/>
                                        <p:tgtEl>
                                          <p:spTgt spid="45"/>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wipe(right)">
                                      <p:cBhvr>
                                        <p:cTn id="77" dur="750"/>
                                        <p:tgtEl>
                                          <p:spTgt spid="46"/>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47"/>
                                        </p:tgtEl>
                                        <p:attrNameLst>
                                          <p:attrName>style.visibility</p:attrName>
                                        </p:attrNameLst>
                                      </p:cBhvr>
                                      <p:to>
                                        <p:strVal val="visible"/>
                                      </p:to>
                                    </p:set>
                                    <p:animEffect transition="in" filter="wipe(left)">
                                      <p:cBhvr>
                                        <p:cTn id="80" dur="750"/>
                                        <p:tgtEl>
                                          <p:spTgt spid="47"/>
                                        </p:tgtEl>
                                      </p:cBhvr>
                                    </p:animEffect>
                                  </p:childTnLst>
                                </p:cTn>
                              </p:par>
                            </p:childTnLst>
                          </p:cTn>
                        </p:par>
                        <p:par>
                          <p:cTn id="81" fill="hold">
                            <p:stCondLst>
                              <p:cond delay="9750"/>
                            </p:stCondLst>
                            <p:childTnLst>
                              <p:par>
                                <p:cTn id="82" presetID="42" presetClass="entr" presetSubtype="0" fill="hold" grpId="0" nodeType="afterEffect">
                                  <p:stCondLst>
                                    <p:cond delay="0"/>
                                  </p:stCondLst>
                                  <p:childTnLst>
                                    <p:set>
                                      <p:cBhvr>
                                        <p:cTn id="83" dur="1" fill="hold">
                                          <p:stCondLst>
                                            <p:cond delay="0"/>
                                          </p:stCondLst>
                                        </p:cTn>
                                        <p:tgtEl>
                                          <p:spTgt spid="48"/>
                                        </p:tgtEl>
                                        <p:attrNameLst>
                                          <p:attrName>style.visibility</p:attrName>
                                        </p:attrNameLst>
                                      </p:cBhvr>
                                      <p:to>
                                        <p:strVal val="visible"/>
                                      </p:to>
                                    </p:set>
                                    <p:animEffect transition="in" filter="fade">
                                      <p:cBhvr>
                                        <p:cTn id="84" dur="1000"/>
                                        <p:tgtEl>
                                          <p:spTgt spid="48"/>
                                        </p:tgtEl>
                                      </p:cBhvr>
                                    </p:animEffect>
                                    <p:anim calcmode="lin" valueType="num">
                                      <p:cBhvr>
                                        <p:cTn id="85" dur="1000" fill="hold"/>
                                        <p:tgtEl>
                                          <p:spTgt spid="48"/>
                                        </p:tgtEl>
                                        <p:attrNameLst>
                                          <p:attrName>ppt_x</p:attrName>
                                        </p:attrNameLst>
                                      </p:cBhvr>
                                      <p:tavLst>
                                        <p:tav tm="0">
                                          <p:val>
                                            <p:strVal val="#ppt_x"/>
                                          </p:val>
                                        </p:tav>
                                        <p:tav tm="100000">
                                          <p:val>
                                            <p:strVal val="#ppt_x"/>
                                          </p:val>
                                        </p:tav>
                                      </p:tavLst>
                                    </p:anim>
                                    <p:anim calcmode="lin" valueType="num">
                                      <p:cBhvr>
                                        <p:cTn id="86"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0" grpId="0" animBg="1"/>
      <p:bldP spid="43" grpId="0" animBg="1"/>
      <p:bldP spid="44" grpId="0"/>
      <p:bldP spid="45" grpId="0"/>
      <p:bldP spid="46" grpId="0"/>
      <p:bldP spid="47" grpId="0"/>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07" y="399"/>
            <a:ext cx="12857339" cy="72318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nvSpPr>
        <p:spPr>
          <a:xfrm>
            <a:off x="3009372" y="2248324"/>
            <a:ext cx="6840009" cy="273600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6297212" y="2938802"/>
            <a:ext cx="3184060" cy="615233"/>
          </a:xfrm>
          <a:prstGeom prst="rect">
            <a:avLst/>
          </a:prstGeom>
        </p:spPr>
        <p:txBody>
          <a:bodyPr wrap="square" lIns="0" tIns="0" rIns="0" bIns="0">
            <a:spAutoFit/>
          </a:bodyPr>
          <a:lstStyle/>
          <a:p>
            <a:r>
              <a:rPr lang="zh-CN" altLang="en-US" sz="3998"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工作完成情况</a:t>
            </a:r>
          </a:p>
        </p:txBody>
      </p:sp>
      <p:sp>
        <p:nvSpPr>
          <p:cNvPr id="11" name="TextBox 11"/>
          <p:cNvSpPr txBox="1"/>
          <p:nvPr/>
        </p:nvSpPr>
        <p:spPr>
          <a:xfrm>
            <a:off x="6239714" y="3777094"/>
            <a:ext cx="1486304" cy="261610"/>
          </a:xfrm>
          <a:prstGeom prst="rect">
            <a:avLst/>
          </a:prstGeom>
          <a:noFill/>
        </p:spPr>
        <p:txBody>
          <a:bodyPr wrap="none" rtlCol="0">
            <a:spAutoFit/>
          </a:bodyPr>
          <a:lstStyle/>
          <a:p>
            <a:pPr marL="171404" lvl="1" indent="-171404">
              <a:buFont typeface="Arial" panose="020B0604020202020204" pitchFamily="34" charset="0"/>
              <a:buChar char="•"/>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7952119" y="3777094"/>
            <a:ext cx="1486304" cy="261610"/>
          </a:xfrm>
          <a:prstGeom prst="rect">
            <a:avLst/>
          </a:prstGeom>
          <a:noFill/>
        </p:spPr>
        <p:txBody>
          <a:bodyPr wrap="none" rtlCol="0">
            <a:spAutoFit/>
          </a:bodyPr>
          <a:lstStyle/>
          <a:p>
            <a:pPr marL="171404" lvl="1" indent="-171404">
              <a:buFont typeface="Arial" panose="020B0604020202020204" pitchFamily="34" charset="0"/>
              <a:buChar char="•"/>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1"/>
          <p:cNvSpPr txBox="1"/>
          <p:nvPr/>
        </p:nvSpPr>
        <p:spPr>
          <a:xfrm>
            <a:off x="6239714" y="4049895"/>
            <a:ext cx="1486304" cy="261610"/>
          </a:xfrm>
          <a:prstGeom prst="rect">
            <a:avLst/>
          </a:prstGeom>
          <a:noFill/>
        </p:spPr>
        <p:txBody>
          <a:bodyPr wrap="none" rtlCol="0">
            <a:spAutoFit/>
          </a:bodyPr>
          <a:lstStyle/>
          <a:p>
            <a:pPr marL="171404" lvl="1" indent="-171404">
              <a:buFont typeface="Arial" panose="020B0604020202020204" pitchFamily="34" charset="0"/>
              <a:buChar char="•"/>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1"/>
          <p:cNvSpPr txBox="1"/>
          <p:nvPr/>
        </p:nvSpPr>
        <p:spPr>
          <a:xfrm>
            <a:off x="7952119" y="4049895"/>
            <a:ext cx="1486304" cy="261610"/>
          </a:xfrm>
          <a:prstGeom prst="rect">
            <a:avLst/>
          </a:prstGeom>
          <a:noFill/>
        </p:spPr>
        <p:txBody>
          <a:bodyPr wrap="none" rtlCol="0">
            <a:spAutoFit/>
          </a:bodyPr>
          <a:lstStyle/>
          <a:p>
            <a:pPr marL="171404" lvl="1" indent="-171404">
              <a:buFont typeface="Arial" panose="020B0604020202020204" pitchFamily="34" charset="0"/>
              <a:buChar char="•"/>
            </a:pPr>
            <a:r>
              <a:rPr lang="zh-CN" altLang="en-US" sz="11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1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259"/>
          <p:cNvSpPr>
            <a:spLocks noChangeArrowheads="1"/>
          </p:cNvSpPr>
          <p:nvPr/>
        </p:nvSpPr>
        <p:spPr bwMode="auto">
          <a:xfrm>
            <a:off x="3121369" y="2189894"/>
            <a:ext cx="2379237" cy="2713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3796" cap="all">
                <a:solidFill>
                  <a:schemeClr val="bg1"/>
                </a:solidFill>
                <a:latin typeface="Arial" panose="020B0604020202020204" pitchFamily="34" charset="0"/>
                <a:cs typeface="Arial" panose="020B0604020202020204" pitchFamily="34" charset="0"/>
                <a:sym typeface="Arial" panose="020B0604020202020204" pitchFamily="34" charset="0"/>
              </a:rPr>
              <a:t>02</a:t>
            </a:r>
          </a:p>
          <a:p>
            <a:pPr algn="ctr">
              <a:buNone/>
            </a:pPr>
            <a:r>
              <a:rPr lang="en-US" altLang="zh-CN" cap="all">
                <a:solidFill>
                  <a:schemeClr val="bg1"/>
                </a:solidFill>
                <a:latin typeface="Arial" panose="020B0604020202020204" pitchFamily="34" charset="0"/>
                <a:cs typeface="Arial" panose="020B0604020202020204" pitchFamily="34" charset="0"/>
                <a:sym typeface="Arial" panose="020B0604020202020204" pitchFamily="34" charset="0"/>
              </a:rPr>
              <a:t>chapter</a:t>
            </a:r>
            <a:endParaRPr lang="zh-CN" altLang="en-US" cap="all">
              <a:solidFill>
                <a:schemeClr val="bg1"/>
              </a:solidFill>
              <a:latin typeface="Arial" panose="020B0604020202020204" pitchFamily="34" charset="0"/>
              <a:cs typeface="Arial" panose="020B0604020202020204" pitchFamily="34" charset="0"/>
              <a:sym typeface="Arial" panose="020B0604020202020204" pitchFamily="34" charset="0"/>
            </a:endParaRPr>
          </a:p>
        </p:txBody>
      </p:sp>
      <p:cxnSp>
        <p:nvCxnSpPr>
          <p:cNvPr id="16" name="直接连接符 15"/>
          <p:cNvCxnSpPr/>
          <p:nvPr/>
        </p:nvCxnSpPr>
        <p:spPr>
          <a:xfrm>
            <a:off x="5721212" y="2406172"/>
            <a:ext cx="0" cy="233263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54472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6" presetClass="entr" presetSubtype="0" fill="hold" grpId="0" nodeType="clickEffect">
                                  <p:stCondLst>
                                    <p:cond delay="0"/>
                                  </p:stCondLst>
                                  <p:iterate type="lt">
                                    <p:tmPct val="10000"/>
                                  </p:iterate>
                                  <p:childTnLst>
                                    <p:set>
                                      <p:cBhvr>
                                        <p:cTn id="16" dur="1" fill="hold">
                                          <p:stCondLst>
                                            <p:cond delay="0"/>
                                          </p:stCondLst>
                                        </p:cTn>
                                        <p:tgtEl>
                                          <p:spTgt spid="15"/>
                                        </p:tgtEl>
                                        <p:attrNameLst>
                                          <p:attrName>style.visibility</p:attrName>
                                        </p:attrNameLst>
                                      </p:cBhvr>
                                      <p:to>
                                        <p:strVal val="visible"/>
                                      </p:to>
                                    </p:set>
                                    <p:anim by="(-#ppt_w*2)" calcmode="lin" valueType="num">
                                      <p:cBhvr rctx="PPT">
                                        <p:cTn id="17" dur="500" autoRev="1" fill="hold">
                                          <p:stCondLst>
                                            <p:cond delay="0"/>
                                          </p:stCondLst>
                                        </p:cTn>
                                        <p:tgtEl>
                                          <p:spTgt spid="15"/>
                                        </p:tgtEl>
                                        <p:attrNameLst>
                                          <p:attrName>ppt_w</p:attrName>
                                        </p:attrNameLst>
                                      </p:cBhvr>
                                    </p:anim>
                                    <p:anim by="(#ppt_w*0.50)" calcmode="lin" valueType="num">
                                      <p:cBhvr>
                                        <p:cTn id="18" dur="500" decel="50000" autoRev="1" fill="hold">
                                          <p:stCondLst>
                                            <p:cond delay="0"/>
                                          </p:stCondLst>
                                        </p:cTn>
                                        <p:tgtEl>
                                          <p:spTgt spid="15"/>
                                        </p:tgtEl>
                                        <p:attrNameLst>
                                          <p:attrName>ppt_x</p:attrName>
                                        </p:attrNameLst>
                                      </p:cBhvr>
                                    </p:anim>
                                    <p:anim from="(-#ppt_h/2)" to="(#ppt_y)" calcmode="lin" valueType="num">
                                      <p:cBhvr>
                                        <p:cTn id="19" dur="1000" fill="hold">
                                          <p:stCondLst>
                                            <p:cond delay="0"/>
                                          </p:stCondLst>
                                        </p:cTn>
                                        <p:tgtEl>
                                          <p:spTgt spid="15"/>
                                        </p:tgtEl>
                                        <p:attrNameLst>
                                          <p:attrName>ppt_y</p:attrName>
                                        </p:attrNameLst>
                                      </p:cBhvr>
                                    </p:anim>
                                    <p:animRot by="21600000">
                                      <p:cBhvr>
                                        <p:cTn id="20" dur="1000" fill="hold">
                                          <p:stCondLst>
                                            <p:cond delay="0"/>
                                          </p:stCondLst>
                                        </p:cTn>
                                        <p:tgtEl>
                                          <p:spTgt spid="15"/>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16" presetClass="entr" presetSubtype="42"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outHorizontal)">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23" presetClass="entr" presetSubtype="32"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strVal val="4*#ppt_w"/>
                                          </p:val>
                                        </p:tav>
                                        <p:tav tm="100000">
                                          <p:val>
                                            <p:strVal val="#ppt_w"/>
                                          </p:val>
                                        </p:tav>
                                      </p:tavLst>
                                    </p:anim>
                                    <p:anim calcmode="lin" valueType="num">
                                      <p:cBhvr>
                                        <p:cTn id="31" dur="500" fill="hold"/>
                                        <p:tgtEl>
                                          <p:spTgt spid="10"/>
                                        </p:tgtEl>
                                        <p:attrNameLst>
                                          <p:attrName>ppt_h</p:attrName>
                                        </p:attrNameLst>
                                      </p:cBhvr>
                                      <p:tavLst>
                                        <p:tav tm="0">
                                          <p:val>
                                            <p:strVal val="4*#ppt_h"/>
                                          </p:val>
                                        </p:tav>
                                        <p:tav tm="100000">
                                          <p:val>
                                            <p:strVal val="#ppt_h"/>
                                          </p:val>
                                        </p:tav>
                                      </p:tavLst>
                                    </p:anim>
                                  </p:childTnLst>
                                </p:cTn>
                              </p:par>
                            </p:childTnLst>
                          </p:cTn>
                        </p:par>
                        <p:par>
                          <p:cTn id="32" fill="hold">
                            <p:stCondLst>
                              <p:cond delay="500"/>
                            </p:stCondLst>
                            <p:childTnLst>
                              <p:par>
                                <p:cTn id="33" presetID="1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p:tgtEl>
                                          <p:spTgt spid="11"/>
                                        </p:tgtEl>
                                        <p:attrNameLst>
                                          <p:attrName>ppt_x</p:attrName>
                                        </p:attrNameLst>
                                      </p:cBhvr>
                                      <p:tavLst>
                                        <p:tav tm="0">
                                          <p:val>
                                            <p:strVal val="#ppt_x-#ppt_w*1.125000"/>
                                          </p:val>
                                        </p:tav>
                                        <p:tav tm="100000">
                                          <p:val>
                                            <p:strVal val="#ppt_x"/>
                                          </p:val>
                                        </p:tav>
                                      </p:tavLst>
                                    </p:anim>
                                    <p:animEffect transition="in" filter="wipe(right)">
                                      <p:cBhvr>
                                        <p:cTn id="36" dur="500"/>
                                        <p:tgtEl>
                                          <p:spTgt spid="11"/>
                                        </p:tgtEl>
                                      </p:cBhvr>
                                    </p:animEffect>
                                  </p:childTnLst>
                                </p:cTn>
                              </p:par>
                            </p:childTnLst>
                          </p:cTn>
                        </p:par>
                        <p:par>
                          <p:cTn id="37" fill="hold">
                            <p:stCondLst>
                              <p:cond delay="1000"/>
                            </p:stCondLst>
                            <p:childTnLst>
                              <p:par>
                                <p:cTn id="38" presetID="12" presetClass="entr" presetSubtype="8"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p:tgtEl>
                                          <p:spTgt spid="12"/>
                                        </p:tgtEl>
                                        <p:attrNameLst>
                                          <p:attrName>ppt_x</p:attrName>
                                        </p:attrNameLst>
                                      </p:cBhvr>
                                      <p:tavLst>
                                        <p:tav tm="0">
                                          <p:val>
                                            <p:strVal val="#ppt_x-#ppt_w*1.125000"/>
                                          </p:val>
                                        </p:tav>
                                        <p:tav tm="100000">
                                          <p:val>
                                            <p:strVal val="#ppt_x"/>
                                          </p:val>
                                        </p:tav>
                                      </p:tavLst>
                                    </p:anim>
                                    <p:animEffect transition="in" filter="wipe(right)">
                                      <p:cBhvr>
                                        <p:cTn id="41" dur="500"/>
                                        <p:tgtEl>
                                          <p:spTgt spid="12"/>
                                        </p:tgtEl>
                                      </p:cBhvr>
                                    </p:animEffect>
                                  </p:childTnLst>
                                </p:cTn>
                              </p:par>
                            </p:childTnLst>
                          </p:cTn>
                        </p:par>
                        <p:par>
                          <p:cTn id="42" fill="hold">
                            <p:stCondLst>
                              <p:cond delay="1500"/>
                            </p:stCondLst>
                            <p:childTnLst>
                              <p:par>
                                <p:cTn id="43" presetID="12" presetClass="entr" presetSubtype="8"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p:tgtEl>
                                          <p:spTgt spid="13"/>
                                        </p:tgtEl>
                                        <p:attrNameLst>
                                          <p:attrName>ppt_x</p:attrName>
                                        </p:attrNameLst>
                                      </p:cBhvr>
                                      <p:tavLst>
                                        <p:tav tm="0">
                                          <p:val>
                                            <p:strVal val="#ppt_x-#ppt_w*1.125000"/>
                                          </p:val>
                                        </p:tav>
                                        <p:tav tm="100000">
                                          <p:val>
                                            <p:strVal val="#ppt_x"/>
                                          </p:val>
                                        </p:tav>
                                      </p:tavLst>
                                    </p:anim>
                                    <p:animEffect transition="in" filter="wipe(right)">
                                      <p:cBhvr>
                                        <p:cTn id="46" dur="500"/>
                                        <p:tgtEl>
                                          <p:spTgt spid="13"/>
                                        </p:tgtEl>
                                      </p:cBhvr>
                                    </p:animEffect>
                                  </p:childTnLst>
                                </p:cTn>
                              </p:par>
                            </p:childTnLst>
                          </p:cTn>
                        </p:par>
                        <p:par>
                          <p:cTn id="47" fill="hold">
                            <p:stCondLst>
                              <p:cond delay="2000"/>
                            </p:stCondLst>
                            <p:childTnLst>
                              <p:par>
                                <p:cTn id="48" presetID="1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p:tgtEl>
                                          <p:spTgt spid="14"/>
                                        </p:tgtEl>
                                        <p:attrNameLst>
                                          <p:attrName>ppt_x</p:attrName>
                                        </p:attrNameLst>
                                      </p:cBhvr>
                                      <p:tavLst>
                                        <p:tav tm="0">
                                          <p:val>
                                            <p:strVal val="#ppt_x-#ppt_w*1.125000"/>
                                          </p:val>
                                        </p:tav>
                                        <p:tav tm="100000">
                                          <p:val>
                                            <p:strVal val="#ppt_x"/>
                                          </p:val>
                                        </p:tav>
                                      </p:tavLst>
                                    </p:anim>
                                    <p:animEffect transition="in" filter="wipe(right)">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p:bldP spid="11" grpId="0"/>
      <p:bldP spid="12" grpId="0"/>
      <p:bldP spid="13" grpId="0"/>
      <p:bldP spid="14"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UUID" val="{C1A8F295-47DC-48FB-81BD-666766343352}"/>
  <p:tag name="ISPRING_RESOURCE_FOLDER" val="E:\素材\正版图-卖\PPT\0变色龙\0包图网\bt369\ppt\bt369\"/>
  <p:tag name="ISPRING_PRESENTATION_PATH" val="E:\素材\正版图-卖\PPT\0变色龙\0包图网\bt369\ppt\bt369.pptx"/>
  <p:tag name="ISPRING_PROJECT_FOLDER_UPDATED" val="1"/>
  <p:tag name="ISPRING_SCREEN_RECS_UPDATED" val="E:\素材\正版图-卖\PPT\0变色龙\0包图网\bt369\ppt\bt369"/>
  <p:tag name="ISPRING_SCORM_ENDPOINT" val="&lt;endpoint&gt;&lt;enable&gt;0&lt;/enable&gt;&lt;lrs&gt;http://&lt;/lrs&gt;&lt;auth&gt;0&lt;/auth&gt;&lt;login&gt;&lt;/login&gt;&lt;password&gt;&lt;/password&gt;&lt;key&gt;&lt;/key&gt;&lt;name&gt;&lt;/name&gt;&lt;email&gt;&lt;/email&gt;&lt;/endpoint&gt;&#10;"/>
  <p:tag name="ISPRING_PRESENTATION_TITLE" val="bt1276"/>
</p:tagLst>
</file>

<file path=ppt/theme/theme1.xml><?xml version="1.0" encoding="utf-8"?>
<a:theme xmlns:a="http://schemas.openxmlformats.org/drawingml/2006/main" name="自定义设计方案">
  <a:themeElements>
    <a:clrScheme name="自定义 182">
      <a:dk1>
        <a:sysClr val="windowText" lastClr="000000"/>
      </a:dk1>
      <a:lt1>
        <a:sysClr val="window" lastClr="FFFFFF"/>
      </a:lt1>
      <a:dk2>
        <a:srgbClr val="96D624"/>
      </a:dk2>
      <a:lt2>
        <a:srgbClr val="7F7F7F"/>
      </a:lt2>
      <a:accent1>
        <a:srgbClr val="2B8303"/>
      </a:accent1>
      <a:accent2>
        <a:srgbClr val="96D624"/>
      </a:accent2>
      <a:accent3>
        <a:srgbClr val="2B8303"/>
      </a:accent3>
      <a:accent4>
        <a:srgbClr val="96D624"/>
      </a:accent4>
      <a:accent5>
        <a:srgbClr val="2B8303"/>
      </a:accent5>
      <a:accent6>
        <a:srgbClr val="96D624"/>
      </a:accent6>
      <a:hlink>
        <a:srgbClr val="2B8303"/>
      </a:hlink>
      <a:folHlink>
        <a:srgbClr val="96D624"/>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2697</Words>
  <Application>Microsoft Office PowerPoint</Application>
  <PresentationFormat>自定义</PresentationFormat>
  <Paragraphs>449</Paragraphs>
  <Slides>25</Slides>
  <Notes>25</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25</vt:i4>
      </vt:variant>
    </vt:vector>
  </HeadingPairs>
  <TitlesOfParts>
    <vt:vector size="38" baseType="lpstr">
      <vt:lpstr>Bebas Neue</vt:lpstr>
      <vt:lpstr>FontAwesome</vt:lpstr>
      <vt:lpstr>Lato</vt:lpstr>
      <vt:lpstr>Lato Light</vt:lpstr>
      <vt:lpstr>MS PGothic</vt:lpstr>
      <vt:lpstr>Roboto</vt:lpstr>
      <vt:lpstr>Roboto Light</vt:lpstr>
      <vt:lpstr>宋体</vt:lpstr>
      <vt:lpstr>微软雅黑</vt:lpstr>
      <vt:lpstr>Arial</vt:lpstr>
      <vt:lpstr>Calibri</vt:lpstr>
      <vt:lpstr>Calibri Light</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2017-03-14T12:33:28Z</dcterms:created>
  <dcterms:modified xsi:type="dcterms:W3CDTF">2017-05-30T06:19:32Z</dcterms:modified>
</cp:coreProperties>
</file>