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8"/>
  </p:notesMasterIdLst>
  <p:handoutMasterIdLst>
    <p:handoutMasterId r:id="rId29"/>
  </p:handoutMasterIdLst>
  <p:sldIdLst>
    <p:sldId id="3171" r:id="rId2"/>
    <p:sldId id="3194" r:id="rId3"/>
    <p:sldId id="3214" r:id="rId4"/>
    <p:sldId id="3220" r:id="rId5"/>
    <p:sldId id="3201" r:id="rId6"/>
    <p:sldId id="3225" r:id="rId7"/>
    <p:sldId id="3200" r:id="rId8"/>
    <p:sldId id="3228" r:id="rId9"/>
    <p:sldId id="3215" r:id="rId10"/>
    <p:sldId id="3226" r:id="rId11"/>
    <p:sldId id="3232" r:id="rId12"/>
    <p:sldId id="3229" r:id="rId13"/>
    <p:sldId id="3204" r:id="rId14"/>
    <p:sldId id="3231" r:id="rId15"/>
    <p:sldId id="3216" r:id="rId16"/>
    <p:sldId id="3221" r:id="rId17"/>
    <p:sldId id="3202" r:id="rId18"/>
    <p:sldId id="3223" r:id="rId19"/>
    <p:sldId id="3209" r:id="rId20"/>
    <p:sldId id="3224" r:id="rId21"/>
    <p:sldId id="3217" r:id="rId22"/>
    <p:sldId id="3222" r:id="rId23"/>
    <p:sldId id="3227" r:id="rId24"/>
    <p:sldId id="3210" r:id="rId25"/>
    <p:sldId id="3230" r:id="rId26"/>
    <p:sldId id="3219" r:id="rId27"/>
  </p:sldIdLst>
  <p:sldSz cx="12858750" cy="7232650"/>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272D"/>
    <a:srgbClr val="333F50"/>
    <a:srgbClr val="724F2E"/>
    <a:srgbClr val="623D2D"/>
    <a:srgbClr val="A7A31C"/>
    <a:srgbClr val="C00000"/>
    <a:srgbClr val="B1945C"/>
    <a:srgbClr val="FF9900"/>
    <a:srgbClr val="2C6934"/>
    <a:srgbClr val="51A6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8" autoAdjust="0"/>
    <p:restoredTop sz="95317" autoAdjust="0"/>
  </p:normalViewPr>
  <p:slideViewPr>
    <p:cSldViewPr>
      <p:cViewPr varScale="1">
        <p:scale>
          <a:sx n="110" d="100"/>
          <a:sy n="110" d="100"/>
        </p:scale>
        <p:origin x="618" y="102"/>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459796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fld id="{9F73B8E4-7711-4245-A930-FC36A44B4B6A}" type="slidenum">
              <a:rPr lang="zh-CN" altLang="en-US"/>
              <a:pPr/>
              <a:t>11</a:t>
            </a:fld>
            <a:endParaRPr lang="zh-CN" altLang="en-US"/>
          </a:p>
        </p:txBody>
      </p:sp>
    </p:spTree>
    <p:extLst>
      <p:ext uri="{BB962C8B-B14F-4D97-AF65-F5344CB8AC3E}">
        <p14:creationId xmlns:p14="http://schemas.microsoft.com/office/powerpoint/2010/main" val="269316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3525478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19323513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605931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442630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2335899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3920610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80948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1658765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pPr/>
              <a:t>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493814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73219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4996661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469604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4190119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24</a:t>
            </a:fld>
            <a:endParaRPr lang="en-GB"/>
          </a:p>
        </p:txBody>
      </p:sp>
    </p:spTree>
    <p:extLst>
      <p:ext uri="{BB962C8B-B14F-4D97-AF65-F5344CB8AC3E}">
        <p14:creationId xmlns:p14="http://schemas.microsoft.com/office/powerpoint/2010/main" val="1430900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814117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26</a:t>
            </a:fld>
            <a:endParaRPr lang="zh-CN" altLang="en-US"/>
          </a:p>
        </p:txBody>
      </p:sp>
    </p:spTree>
    <p:extLst>
      <p:ext uri="{BB962C8B-B14F-4D97-AF65-F5344CB8AC3E}">
        <p14:creationId xmlns:p14="http://schemas.microsoft.com/office/powerpoint/2010/main" val="828885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216551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4088112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3048363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4132615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588898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t>8</a:t>
            </a:fld>
            <a:endParaRPr lang="zh-CN" altLang="en-US"/>
          </a:p>
        </p:txBody>
      </p:sp>
    </p:spTree>
    <p:extLst>
      <p:ext uri="{BB962C8B-B14F-4D97-AF65-F5344CB8AC3E}">
        <p14:creationId xmlns:p14="http://schemas.microsoft.com/office/powerpoint/2010/main" val="3590252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1019895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2017/5/30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09105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949549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1484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4637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2017/5/30</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5.xml"/><Relationship Id="rId5" Type="http://schemas.microsoft.com/office/2007/relationships/hdphoto" Target="../media/hdphoto1.wdp"/><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microsoft.com/office/2007/relationships/hdphoto" Target="../media/hdphoto1.wdp"/><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6.xml"/><Relationship Id="rId5" Type="http://schemas.microsoft.com/office/2007/relationships/hdphoto" Target="../media/hdphoto1.wdp"/><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3.xml"/><Relationship Id="rId5" Type="http://schemas.microsoft.com/office/2007/relationships/hdphoto" Target="../media/hdphoto1.wdp"/><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6.jpe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4.xml"/><Relationship Id="rId5" Type="http://schemas.microsoft.com/office/2007/relationships/hdphoto" Target="../media/hdphoto1.wdp"/><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945493" y="2633370"/>
            <a:ext cx="69677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smtClean="0">
                <a:solidFill>
                  <a:schemeClr val="bg1"/>
                </a:solidFill>
                <a:effectLst>
                  <a:outerShdw blurRad="38100" dist="38100" dir="2700000" algn="tl">
                    <a:srgbClr val="000000">
                      <a:alpha val="43137"/>
                    </a:srgbClr>
                  </a:outerShdw>
                </a:effectLst>
                <a:cs typeface="Arial" panose="020B0604020202020204" pitchFamily="34" charset="0"/>
              </a:rPr>
              <a:t>通用商务欧美风</a:t>
            </a:r>
            <a:r>
              <a:rPr lang="en-US" altLang="zh-CN" sz="6000" b="1" dirty="0" smtClean="0">
                <a:solidFill>
                  <a:schemeClr val="bg1"/>
                </a:solidFill>
                <a:effectLst>
                  <a:outerShdw blurRad="38100" dist="38100" dir="2700000" algn="tl">
                    <a:srgbClr val="000000">
                      <a:alpha val="43137"/>
                    </a:srgbClr>
                  </a:outerShdw>
                </a:effectLst>
                <a:cs typeface="Arial" panose="020B0604020202020204" pitchFamily="34" charset="0"/>
              </a:rPr>
              <a:t>PPT</a:t>
            </a:r>
            <a:endParaRPr lang="zh-CN" altLang="en-US" sz="60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3025268" y="3731211"/>
            <a:ext cx="680821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bg1"/>
                </a:soli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0" name="矩形 259"/>
          <p:cNvSpPr>
            <a:spLocks noChangeArrowheads="1"/>
          </p:cNvSpPr>
          <p:nvPr/>
        </p:nvSpPr>
        <p:spPr bwMode="auto">
          <a:xfrm>
            <a:off x="3729075" y="4626846"/>
            <a:ext cx="1845145"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1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100" dirty="0" smtClean="0">
                <a:solidFill>
                  <a:schemeClr val="bg1"/>
                </a:solidFill>
                <a:latin typeface="Arial" panose="020B0604020202020204" pitchFamily="34" charset="0"/>
                <a:cs typeface="Arial" panose="020B0604020202020204" pitchFamily="34" charset="0"/>
                <a:sym typeface="Arial" panose="020B0604020202020204" pitchFamily="34" charset="0"/>
              </a:rPr>
              <a:t>:</a:t>
            </a:r>
            <a:r>
              <a:rPr lang="zh-CN" altLang="en-US" sz="1100" dirty="0" smtClean="0">
                <a:solidFill>
                  <a:schemeClr val="bg1"/>
                </a:solidFill>
                <a:latin typeface="Arial" panose="020B0604020202020204" pitchFamily="34" charset="0"/>
                <a:cs typeface="Arial" panose="020B0604020202020204" pitchFamily="34" charset="0"/>
                <a:sym typeface="Arial" panose="020B0604020202020204" pitchFamily="34" charset="0"/>
              </a:rPr>
              <a:t>树灵视觉</a:t>
            </a:r>
            <a:endPar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7124772" y="4624393"/>
            <a:ext cx="2019363"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smtClean="0">
                <a:solidFill>
                  <a:schemeClr val="bg1"/>
                </a:solidFill>
                <a:latin typeface="Arial" panose="020B0604020202020204" pitchFamily="34" charset="0"/>
                <a:cs typeface="Arial" panose="020B0604020202020204" pitchFamily="34" charset="0"/>
                <a:sym typeface="Arial" panose="020B0604020202020204" pitchFamily="34" charset="0"/>
              </a:rPr>
              <a:t>https</a:t>
            </a:r>
            <a:r>
              <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rPr>
              <a:t>://shulingshijue.tmall.com/</a:t>
            </a:r>
            <a:endPar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210894" y="2411581"/>
            <a:ext cx="64369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smtClean="0">
                <a:solidFill>
                  <a:schemeClr val="bg1"/>
                </a:solidFill>
                <a:effectLst>
                  <a:outerShdw blurRad="38100" dist="38100" dir="2700000" algn="tl">
                    <a:srgbClr val="000000">
                      <a:alpha val="43137"/>
                    </a:srgbClr>
                  </a:outerShdw>
                </a:effectLst>
                <a:cs typeface="Arial" panose="020B0604020202020204" pitchFamily="34" charset="0"/>
              </a:rPr>
              <a:t>GENERAL BUSINESS IN EUROPE AND THE WIND PPT</a:t>
            </a:r>
            <a:endParaRPr lang="zh-CN" altLang="en-US" sz="20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5" name="矩形 4"/>
          <p:cNvSpPr/>
          <p:nvPr/>
        </p:nvSpPr>
        <p:spPr>
          <a:xfrm>
            <a:off x="2324919" y="1922910"/>
            <a:ext cx="8208912" cy="338437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2534964"/>
            <a:ext cx="609600" cy="609600"/>
          </a:xfrm>
          <a:prstGeom prst="rect">
            <a:avLst/>
          </a:prstGeom>
        </p:spPr>
      </p:pic>
    </p:spTree>
    <p:extLst>
      <p:ext uri="{BB962C8B-B14F-4D97-AF65-F5344CB8AC3E}">
        <p14:creationId xmlns:p14="http://schemas.microsoft.com/office/powerpoint/2010/main" val="3079523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
                                        </p:tgtEl>
                                        <p:attrNameLst>
                                          <p:attrName>ppt_y</p:attrName>
                                        </p:attrNameLst>
                                      </p:cBhvr>
                                      <p:tavLst>
                                        <p:tav tm="0">
                                          <p:val>
                                            <p:strVal val="#ppt_y"/>
                                          </p:val>
                                        </p:tav>
                                        <p:tav tm="100000">
                                          <p:val>
                                            <p:strVal val="#ppt_y"/>
                                          </p:val>
                                        </p:tav>
                                      </p:tavLst>
                                    </p:anim>
                                    <p:anim calcmode="lin" valueType="num">
                                      <p:cBhvr>
                                        <p:cTn id="2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3"/>
                                        </p:tgtEl>
                                      </p:cBhvr>
                                    </p:animEffect>
                                  </p:childTnLst>
                                </p:cTn>
                              </p:par>
                            </p:childTnLst>
                          </p:cTn>
                        </p:par>
                        <p:par>
                          <p:cTn id="25" fill="hold">
                            <p:stCondLst>
                              <p:cond delay="42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13"/>
                                        </p:tgtEl>
                                      </p:cBhvr>
                                    </p:animEffect>
                                    <p:animScale>
                                      <p:cBhvr>
                                        <p:cTn id="28" dur="250" autoRev="1" fill="hold"/>
                                        <p:tgtEl>
                                          <p:spTgt spid="13"/>
                                        </p:tgtEl>
                                      </p:cBhvr>
                                      <p:by x="105000" y="105000"/>
                                    </p:animScale>
                                  </p:childTnLst>
                                </p:cTn>
                              </p:par>
                            </p:childTnLst>
                          </p:cTn>
                        </p:par>
                        <p:par>
                          <p:cTn id="29" fill="hold">
                            <p:stCondLst>
                              <p:cond delay="4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anim calcmode="lin" valueType="num">
                                      <p:cBhvr>
                                        <p:cTn id="3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8"/>
                                        </p:tgtEl>
                                      </p:cBhvr>
                                    </p:animEffect>
                                  </p:childTnLst>
                                </p:cTn>
                              </p:par>
                            </p:childTnLst>
                          </p:cTn>
                        </p:par>
                        <p:par>
                          <p:cTn id="37" fill="hold">
                            <p:stCondLst>
                              <p:cond delay="570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8"/>
                                        </p:tgtEl>
                                      </p:cBhvr>
                                    </p:animEffect>
                                    <p:animScale>
                                      <p:cBhvr>
                                        <p:cTn id="40" dur="250" autoRev="1" fill="hold"/>
                                        <p:tgtEl>
                                          <p:spTgt spid="8"/>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8" repeatCount="indefinite" fill="remove" display="0">
                  <p:stCondLst>
                    <p:cond delay="indefinite"/>
                  </p:stCondLst>
                  <p:endCondLst>
                    <p:cond evt="onStopAudio" delay="0">
                      <p:tgtEl>
                        <p:sldTgt/>
                      </p:tgtEl>
                    </p:cond>
                  </p:endCondLst>
                </p:cTn>
                <p:tgtEl>
                  <p:spTgt spid="3"/>
                </p:tgtEl>
              </p:cMediaNode>
            </p:audio>
          </p:childTnLst>
        </p:cTn>
      </p:par>
    </p:tnLst>
    <p:bldLst>
      <p:bldP spid="2" grpId="0" animBg="1"/>
      <p:bldP spid="8" grpId="0"/>
      <p:bldP spid="8" grpId="1"/>
      <p:bldP spid="9" grpId="0"/>
      <p:bldP spid="10" grpId="0" animBg="1"/>
      <p:bldP spid="11" grpId="0" animBg="1"/>
      <p:bldP spid="13" grpId="0"/>
      <p:bldP spid="13" grpId="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7830" y="1336677"/>
            <a:ext cx="8280920" cy="517545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812800" y="1328566"/>
            <a:ext cx="5245872" cy="1711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812799" y="4482475"/>
            <a:ext cx="3384327" cy="4987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Content Placeholder 2"/>
          <p:cNvSpPr txBox="1">
            <a:spLocks/>
          </p:cNvSpPr>
          <p:nvPr/>
        </p:nvSpPr>
        <p:spPr>
          <a:xfrm>
            <a:off x="812799" y="5034806"/>
            <a:ext cx="3384328" cy="129266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Content Placeholder 2"/>
          <p:cNvSpPr txBox="1">
            <a:spLocks/>
          </p:cNvSpPr>
          <p:nvPr/>
        </p:nvSpPr>
        <p:spPr>
          <a:xfrm>
            <a:off x="1162176" y="1630415"/>
            <a:ext cx="4608512" cy="92333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992187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2500"/>
                            </p:stCondLst>
                            <p:childTnLst>
                              <p:par>
                                <p:cTn id="13" presetID="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3000"/>
                            </p:stCondLst>
                            <p:childTnLst>
                              <p:par>
                                <p:cTn id="18" presetID="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3500"/>
                            </p:stCondLst>
                            <p:childTnLst>
                              <p:par>
                                <p:cTn id="23" presetID="22" presetClass="entr" presetSubtype="2"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right)">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1898924" y="1744117"/>
            <a:ext cx="3784214" cy="37827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2075793" y="1920261"/>
            <a:ext cx="3430477" cy="3430477"/>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5741420" y="2078282"/>
            <a:ext cx="440321" cy="440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5219063" y="1766876"/>
            <a:ext cx="346564" cy="3482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flipH="1">
            <a:off x="1735837" y="2184648"/>
            <a:ext cx="584305" cy="5826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5914922" y="3011039"/>
            <a:ext cx="217649" cy="2159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11047877">
            <a:off x="2591318" y="5831725"/>
            <a:ext cx="174119" cy="17411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2422369" y="4896206"/>
            <a:ext cx="636205" cy="6362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flipV="1">
            <a:off x="3250962" y="5560500"/>
            <a:ext cx="716568" cy="7165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1971776" y="4974894"/>
            <a:ext cx="303034" cy="3030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flipH="1">
            <a:off x="3450194" y="5175429"/>
            <a:ext cx="318103" cy="3181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flipH="1">
            <a:off x="5204782" y="4811265"/>
            <a:ext cx="244437" cy="2461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354276" y="5396427"/>
            <a:ext cx="264527" cy="2662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5" name="组合 54"/>
          <p:cNvGrpSpPr/>
          <p:nvPr/>
        </p:nvGrpSpPr>
        <p:grpSpPr>
          <a:xfrm>
            <a:off x="5213436" y="3290939"/>
            <a:ext cx="1766435" cy="1766435"/>
            <a:chOff x="4539416" y="3368966"/>
            <a:chExt cx="1674934" cy="1674934"/>
          </a:xfrm>
          <a:solidFill>
            <a:schemeClr val="accent4"/>
          </a:solidFill>
        </p:grpSpPr>
        <p:sp>
          <p:nvSpPr>
            <p:cNvPr id="32" name="椭圆 31"/>
            <p:cNvSpPr/>
            <p:nvPr/>
          </p:nvSpPr>
          <p:spPr>
            <a:xfrm>
              <a:off x="4539416" y="3368966"/>
              <a:ext cx="1674934" cy="16749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文本框 52"/>
            <p:cNvSpPr txBox="1"/>
            <p:nvPr/>
          </p:nvSpPr>
          <p:spPr>
            <a:xfrm>
              <a:off x="4589910" y="3974426"/>
              <a:ext cx="1488352" cy="350201"/>
            </a:xfrm>
            <a:prstGeom prst="rect">
              <a:avLst/>
            </a:prstGeom>
            <a:grpFill/>
          </p:spPr>
          <p:txBody>
            <a:bodyPr wrap="none">
              <a:spAutoFit/>
            </a:bodyPr>
            <a:lstStyle/>
            <a:p>
              <a:r>
                <a:rPr lang="zh-CN" altLang="en-US"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替换</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grpSp>
      <p:sp>
        <p:nvSpPr>
          <p:cNvPr id="59" name="椭圆 58"/>
          <p:cNvSpPr/>
          <p:nvPr/>
        </p:nvSpPr>
        <p:spPr>
          <a:xfrm>
            <a:off x="1320503" y="3261306"/>
            <a:ext cx="994489" cy="9995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a:grpSpLocks/>
          </p:cNvGrpSpPr>
          <p:nvPr/>
        </p:nvGrpSpPr>
        <p:grpSpPr bwMode="auto">
          <a:xfrm>
            <a:off x="7691253" y="2240001"/>
            <a:ext cx="3956560" cy="764236"/>
            <a:chOff x="6921551" y="1540011"/>
            <a:chExt cx="4538069" cy="724563"/>
          </a:xfrm>
        </p:grpSpPr>
        <p:sp>
          <p:nvSpPr>
            <p:cNvPr id="60" name="文本框 59"/>
            <p:cNvSpPr txBox="1"/>
            <p:nvPr/>
          </p:nvSpPr>
          <p:spPr>
            <a:xfrm>
              <a:off x="6921551" y="1540011"/>
              <a:ext cx="2699588" cy="262619"/>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62" name="矩形 61"/>
            <p:cNvSpPr/>
            <p:nvPr/>
          </p:nvSpPr>
          <p:spPr>
            <a:xfrm>
              <a:off x="6921551" y="1914415"/>
              <a:ext cx="4538069" cy="350159"/>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grpSp>
      <p:grpSp>
        <p:nvGrpSpPr>
          <p:cNvPr id="84" name="组合 83"/>
          <p:cNvGrpSpPr>
            <a:grpSpLocks/>
          </p:cNvGrpSpPr>
          <p:nvPr/>
        </p:nvGrpSpPr>
        <p:grpSpPr bwMode="auto">
          <a:xfrm>
            <a:off x="7678349" y="3648864"/>
            <a:ext cx="3967228" cy="763747"/>
            <a:chOff x="6909316" y="2574454"/>
            <a:chExt cx="4550304" cy="724477"/>
          </a:xfrm>
        </p:grpSpPr>
        <p:sp>
          <p:nvSpPr>
            <p:cNvPr id="63" name="矩形 62"/>
            <p:cNvSpPr/>
            <p:nvPr/>
          </p:nvSpPr>
          <p:spPr>
            <a:xfrm>
              <a:off x="6921551" y="2948589"/>
              <a:ext cx="4538069" cy="350342"/>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65" name="文本框 64"/>
            <p:cNvSpPr txBox="1"/>
            <p:nvPr/>
          </p:nvSpPr>
          <p:spPr>
            <a:xfrm>
              <a:off x="6909316" y="2574454"/>
              <a:ext cx="2712696" cy="262756"/>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nvGrpSpPr>
          <p:cNvPr id="83" name="组合 82"/>
          <p:cNvGrpSpPr>
            <a:grpSpLocks/>
          </p:cNvGrpSpPr>
          <p:nvPr/>
        </p:nvGrpSpPr>
        <p:grpSpPr bwMode="auto">
          <a:xfrm>
            <a:off x="7691253" y="5057255"/>
            <a:ext cx="3956560" cy="809915"/>
            <a:chOff x="6921551" y="4060883"/>
            <a:chExt cx="4538069" cy="767451"/>
          </a:xfrm>
        </p:grpSpPr>
        <p:sp>
          <p:nvSpPr>
            <p:cNvPr id="64" name="矩形 63"/>
            <p:cNvSpPr/>
            <p:nvPr/>
          </p:nvSpPr>
          <p:spPr>
            <a:xfrm>
              <a:off x="6921551" y="4478366"/>
              <a:ext cx="4538069" cy="349968"/>
            </a:xfrm>
            <a:prstGeom prst="rect">
              <a:avLst/>
            </a:prstGeom>
          </p:spPr>
          <p:txBody>
            <a:bodyPr lIns="0" tIns="0" rIns="0" bIns="0">
              <a:spAutoFit/>
            </a:bodyPr>
            <a:lstStyle/>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68" name="文本框 67"/>
            <p:cNvSpPr txBox="1"/>
            <p:nvPr/>
          </p:nvSpPr>
          <p:spPr>
            <a:xfrm>
              <a:off x="6921551" y="4060883"/>
              <a:ext cx="2699588" cy="262476"/>
            </a:xfrm>
            <a:prstGeom prst="rect">
              <a:avLst/>
            </a:prstGeom>
            <a:noFill/>
          </p:spPr>
          <p:txBody>
            <a:bodyPr wrap="square" lIns="0" tIns="0" rIns="0" bIns="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3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9973069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23" presetClass="entr" presetSubtype="16"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300"/>
                                  </p:stCondLst>
                                  <p:childTnLst>
                                    <p:set>
                                      <p:cBhvr>
                                        <p:cTn id="19" dur="1" fill="hold">
                                          <p:stCondLst>
                                            <p:cond delay="0"/>
                                          </p:stCondLst>
                                        </p:cTn>
                                        <p:tgtEl>
                                          <p:spTgt spid="44"/>
                                        </p:tgtEl>
                                        <p:attrNameLst>
                                          <p:attrName>style.visibility</p:attrName>
                                        </p:attrNameLst>
                                      </p:cBhvr>
                                      <p:to>
                                        <p:strVal val="visible"/>
                                      </p:to>
                                    </p:set>
                                    <p:anim calcmode="lin" valueType="num">
                                      <p:cBhvr>
                                        <p:cTn id="20" dur="500" fill="hold"/>
                                        <p:tgtEl>
                                          <p:spTgt spid="44"/>
                                        </p:tgtEl>
                                        <p:attrNameLst>
                                          <p:attrName>ppt_w</p:attrName>
                                        </p:attrNameLst>
                                      </p:cBhvr>
                                      <p:tavLst>
                                        <p:tav tm="0">
                                          <p:val>
                                            <p:fltVal val="0"/>
                                          </p:val>
                                        </p:tav>
                                        <p:tav tm="100000">
                                          <p:val>
                                            <p:strVal val="#ppt_w"/>
                                          </p:val>
                                        </p:tav>
                                      </p:tavLst>
                                    </p:anim>
                                    <p:anim calcmode="lin" valueType="num">
                                      <p:cBhvr>
                                        <p:cTn id="21" dur="500" fill="hold"/>
                                        <p:tgtEl>
                                          <p:spTgt spid="44"/>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30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3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30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3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6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60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6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60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30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30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childTnLst>
                                </p:cTn>
                              </p:par>
                              <p:par>
                                <p:cTn id="66" presetID="22" presetClass="entr" presetSubtype="8" fill="hold" nodeType="withEffect">
                                  <p:stCondLst>
                                    <p:cond delay="900"/>
                                  </p:stCondLst>
                                  <p:childTnLst>
                                    <p:set>
                                      <p:cBhvr>
                                        <p:cTn id="67" dur="1" fill="hold">
                                          <p:stCondLst>
                                            <p:cond delay="0"/>
                                          </p:stCondLst>
                                        </p:cTn>
                                        <p:tgtEl>
                                          <p:spTgt spid="85"/>
                                        </p:tgtEl>
                                        <p:attrNameLst>
                                          <p:attrName>style.visibility</p:attrName>
                                        </p:attrNameLst>
                                      </p:cBhvr>
                                      <p:to>
                                        <p:strVal val="visible"/>
                                      </p:to>
                                    </p:set>
                                    <p:animEffect transition="in" filter="wipe(left)">
                                      <p:cBhvr>
                                        <p:cTn id="68" dur="500"/>
                                        <p:tgtEl>
                                          <p:spTgt spid="85"/>
                                        </p:tgtEl>
                                      </p:cBhvr>
                                    </p:animEffect>
                                  </p:childTnLst>
                                </p:cTn>
                              </p:par>
                              <p:par>
                                <p:cTn id="69" presetID="22" presetClass="entr" presetSubtype="8" fill="hold" nodeType="withEffect">
                                  <p:stCondLst>
                                    <p:cond delay="110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500"/>
                                        <p:tgtEl>
                                          <p:spTgt spid="84"/>
                                        </p:tgtEl>
                                      </p:cBhvr>
                                    </p:animEffect>
                                  </p:childTnLst>
                                </p:cTn>
                              </p:par>
                              <p:par>
                                <p:cTn id="72" presetID="22" presetClass="entr" presetSubtype="8" fill="hold" nodeType="withEffect">
                                  <p:stCondLst>
                                    <p:cond delay="1300"/>
                                  </p:stCondLst>
                                  <p:childTnLst>
                                    <p:set>
                                      <p:cBhvr>
                                        <p:cTn id="73" dur="1" fill="hold">
                                          <p:stCondLst>
                                            <p:cond delay="0"/>
                                          </p:stCondLst>
                                        </p:cTn>
                                        <p:tgtEl>
                                          <p:spTgt spid="83"/>
                                        </p:tgtEl>
                                        <p:attrNameLst>
                                          <p:attrName>style.visibility</p:attrName>
                                        </p:attrNameLst>
                                      </p:cBhvr>
                                      <p:to>
                                        <p:strVal val="visible"/>
                                      </p:to>
                                    </p:set>
                                    <p:animEffect transition="in" filter="wipe(left)">
                                      <p:cBhvr>
                                        <p:cTn id="7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P spid="44" grpId="0" animBg="1"/>
      <p:bldP spid="39" grpId="0" animBg="1"/>
      <p:bldP spid="45" grpId="0" animBg="1"/>
      <p:bldP spid="30" grpId="0" animBg="1"/>
      <p:bldP spid="26" grpId="0" animBg="1"/>
      <p:bldP spid="28" grpId="0" animBg="1"/>
      <p:bldP spid="29" grpId="0" animBg="1"/>
      <p:bldP spid="33" grpId="0" animBg="1"/>
      <p:bldP spid="35" grpId="0" animBg="1"/>
      <p:bldP spid="36" grpId="0" animBg="1"/>
      <p:bldP spid="42" grpId="0" animBg="1"/>
      <p:bldP spid="5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68053"/>
            <a:ext cx="12864837" cy="5472013"/>
          </a:xfrm>
          <a:prstGeom prst="rect">
            <a:avLst/>
          </a:prstGeom>
          <a:solidFill>
            <a:schemeClr val="accent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9"/>
          <p:cNvSpPr txBox="1"/>
          <p:nvPr/>
        </p:nvSpPr>
        <p:spPr>
          <a:xfrm>
            <a:off x="740743" y="2254414"/>
            <a:ext cx="5040560" cy="2831544"/>
          </a:xfrm>
          <a:prstGeom prst="rect">
            <a:avLst/>
          </a:prstGeom>
          <a:noFill/>
        </p:spPr>
        <p:txBody>
          <a:bodyPr wrap="square" lIns="0" tIns="0" rIns="0" bIns="0" rtlCol="0">
            <a:spAutoFit/>
          </a:bodyPr>
          <a:lstStyle/>
          <a:p>
            <a:pPr algn="just"/>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a:p>
            <a:pPr>
              <a:lnSpc>
                <a:spcPct val="150000"/>
              </a:lnSpc>
            </a:pPr>
            <a:endPar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梯形 2"/>
          <p:cNvSpPr/>
          <p:nvPr/>
        </p:nvSpPr>
        <p:spPr>
          <a:xfrm>
            <a:off x="6213350" y="0"/>
            <a:ext cx="6651487" cy="7232650"/>
          </a:xfrm>
          <a:custGeom>
            <a:avLst/>
            <a:gdLst>
              <a:gd name="connsiteX0" fmla="*/ 0 w 4320480"/>
              <a:gd name="connsiteY0" fmla="*/ 5143500 h 5143500"/>
              <a:gd name="connsiteX1" fmla="*/ 1080120 w 4320480"/>
              <a:gd name="connsiteY1" fmla="*/ 0 h 5143500"/>
              <a:gd name="connsiteX2" fmla="*/ 3240360 w 4320480"/>
              <a:gd name="connsiteY2" fmla="*/ 0 h 5143500"/>
              <a:gd name="connsiteX3" fmla="*/ 4320480 w 4320480"/>
              <a:gd name="connsiteY3" fmla="*/ 5143500 h 5143500"/>
              <a:gd name="connsiteX4" fmla="*/ 0 w 4320480"/>
              <a:gd name="connsiteY4" fmla="*/ 5143500 h 5143500"/>
              <a:gd name="connsiteX0" fmla="*/ 0 w 4320480"/>
              <a:gd name="connsiteY0" fmla="*/ 5154133 h 5154133"/>
              <a:gd name="connsiteX1" fmla="*/ 1080120 w 4320480"/>
              <a:gd name="connsiteY1" fmla="*/ 10633 h 5154133"/>
              <a:gd name="connsiteX2" fmla="*/ 4292983 w 4320480"/>
              <a:gd name="connsiteY2" fmla="*/ 0 h 5154133"/>
              <a:gd name="connsiteX3" fmla="*/ 4320480 w 4320480"/>
              <a:gd name="connsiteY3" fmla="*/ 5154133 h 5154133"/>
              <a:gd name="connsiteX4" fmla="*/ 0 w 4320480"/>
              <a:gd name="connsiteY4" fmla="*/ 5154133 h 5154133"/>
              <a:gd name="connsiteX0" fmla="*/ 0 w 4323701"/>
              <a:gd name="connsiteY0" fmla="*/ 5154133 h 5154133"/>
              <a:gd name="connsiteX1" fmla="*/ 1080120 w 4323701"/>
              <a:gd name="connsiteY1" fmla="*/ 10633 h 5154133"/>
              <a:gd name="connsiteX2" fmla="*/ 4323701 w 4323701"/>
              <a:gd name="connsiteY2" fmla="*/ 0 h 5154133"/>
              <a:gd name="connsiteX3" fmla="*/ 4320480 w 4323701"/>
              <a:gd name="connsiteY3" fmla="*/ 5154133 h 5154133"/>
              <a:gd name="connsiteX4" fmla="*/ 0 w 4323701"/>
              <a:gd name="connsiteY4" fmla="*/ 5154133 h 5154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3701" h="5154133">
                <a:moveTo>
                  <a:pt x="0" y="5154133"/>
                </a:moveTo>
                <a:lnTo>
                  <a:pt x="1080120" y="10633"/>
                </a:lnTo>
                <a:lnTo>
                  <a:pt x="4323701" y="0"/>
                </a:lnTo>
                <a:cubicBezTo>
                  <a:pt x="4322627" y="1718044"/>
                  <a:pt x="4321554" y="3436089"/>
                  <a:pt x="4320480" y="5154133"/>
                </a:cubicBezTo>
                <a:lnTo>
                  <a:pt x="0" y="5154133"/>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80721994"/>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64369" y="2680221"/>
            <a:ext cx="2316294" cy="1514496"/>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335"/>
            <p:cNvSpPr/>
            <p:nvPr/>
          </p:nvSpPr>
          <p:spPr>
            <a:xfrm>
              <a:off x="1498551" y="1229870"/>
              <a:ext cx="2042947" cy="4479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342"/>
          <p:cNvGrpSpPr/>
          <p:nvPr/>
        </p:nvGrpSpPr>
        <p:grpSpPr>
          <a:xfrm>
            <a:off x="3181743" y="2680221"/>
            <a:ext cx="2316294" cy="1514496"/>
            <a:chOff x="0" y="0"/>
            <a:chExt cx="4392859" cy="2872248"/>
          </a:xfrm>
          <a:solidFill>
            <a:srgbClr val="E60000"/>
          </a:solidFill>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347"/>
          <p:cNvGrpSpPr/>
          <p:nvPr/>
        </p:nvGrpSpPr>
        <p:grpSpPr>
          <a:xfrm>
            <a:off x="5248957" y="2680221"/>
            <a:ext cx="2316294" cy="1514496"/>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352"/>
          <p:cNvGrpSpPr/>
          <p:nvPr/>
        </p:nvGrpSpPr>
        <p:grpSpPr>
          <a:xfrm>
            <a:off x="7299143" y="2680221"/>
            <a:ext cx="2316291" cy="1514496"/>
            <a:chOff x="0" y="0"/>
            <a:chExt cx="4392859" cy="2872248"/>
          </a:xfrm>
          <a:solidFill>
            <a:srgbClr val="E60000"/>
          </a:solidFill>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357"/>
          <p:cNvGrpSpPr/>
          <p:nvPr/>
        </p:nvGrpSpPr>
        <p:grpSpPr>
          <a:xfrm>
            <a:off x="9378091" y="2680221"/>
            <a:ext cx="2316291" cy="1514496"/>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5"/>
            </a:solidFill>
            <a:ln w="12700" cap="flat">
              <a:noFill/>
              <a:miter lim="400000"/>
            </a:ln>
            <a:effectLst/>
          </p:spPr>
          <p:txBody>
            <a:bodyPr wrap="square" lIns="0" tIns="0" rIns="0" bIns="0" numCol="1" anchor="ctr">
              <a:noAutofit/>
            </a:bodyPr>
            <a:lstStyle/>
            <a:p>
              <a:pPr lvl="0" algn="ctr">
                <a:lnSpc>
                  <a:spcPct val="120000"/>
                </a:lnSpc>
                <a:defRPr sz="11200"/>
              </a:pPr>
              <a:endParaRPr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输入文本内容</a:t>
              </a:r>
              <a:endParaRPr lang="id-ID" altLang="zh-CN"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60"/>
          <p:cNvGrpSpPr/>
          <p:nvPr/>
        </p:nvGrpSpPr>
        <p:grpSpPr>
          <a:xfrm>
            <a:off x="2098263" y="3978266"/>
            <a:ext cx="448507" cy="448507"/>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grpSp>
      <p:grpSp>
        <p:nvGrpSpPr>
          <p:cNvPr id="30" name="Group 363"/>
          <p:cNvGrpSpPr/>
          <p:nvPr/>
        </p:nvGrpSpPr>
        <p:grpSpPr>
          <a:xfrm>
            <a:off x="4119893" y="3978266"/>
            <a:ext cx="448507" cy="448507"/>
            <a:chOff x="0" y="0"/>
            <a:chExt cx="850594" cy="850594"/>
          </a:xfrm>
          <a:solidFill>
            <a:srgbClr val="E60000"/>
          </a:solidFill>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362"/>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grpSp>
      <p:grpSp>
        <p:nvGrpSpPr>
          <p:cNvPr id="33" name="Group 366"/>
          <p:cNvGrpSpPr/>
          <p:nvPr/>
        </p:nvGrpSpPr>
        <p:grpSpPr>
          <a:xfrm>
            <a:off x="6182851" y="3978266"/>
            <a:ext cx="448507" cy="448507"/>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365"/>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grpSp>
      <p:grpSp>
        <p:nvGrpSpPr>
          <p:cNvPr id="36" name="Group 369"/>
          <p:cNvGrpSpPr/>
          <p:nvPr/>
        </p:nvGrpSpPr>
        <p:grpSpPr>
          <a:xfrm>
            <a:off x="8233035" y="3978266"/>
            <a:ext cx="448507" cy="448507"/>
            <a:chOff x="0" y="0"/>
            <a:chExt cx="850594" cy="850594"/>
          </a:xfrm>
          <a:solidFill>
            <a:srgbClr val="E60000"/>
          </a:solidFill>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grpSp>
      <p:grpSp>
        <p:nvGrpSpPr>
          <p:cNvPr id="39" name="Group 372"/>
          <p:cNvGrpSpPr/>
          <p:nvPr/>
        </p:nvGrpSpPr>
        <p:grpSpPr>
          <a:xfrm>
            <a:off x="10311984" y="3978266"/>
            <a:ext cx="448507" cy="448507"/>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09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Shape 371"/>
            <p:cNvSpPr/>
            <p:nvPr/>
          </p:nvSpPr>
          <p:spPr>
            <a:xfrm>
              <a:off x="331243" y="202702"/>
              <a:ext cx="188486" cy="4451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a:t>
              </a:r>
            </a:p>
          </p:txBody>
        </p:sp>
      </p:grpSp>
      <p:sp>
        <p:nvSpPr>
          <p:cNvPr id="43" name="Shape 373"/>
          <p:cNvSpPr/>
          <p:nvPr/>
        </p:nvSpPr>
        <p:spPr>
          <a:xfrm>
            <a:off x="139364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Shape 376"/>
          <p:cNvSpPr/>
          <p:nvPr/>
        </p:nvSpPr>
        <p:spPr>
          <a:xfrm>
            <a:off x="345462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Shape 379"/>
          <p:cNvSpPr/>
          <p:nvPr/>
        </p:nvSpPr>
        <p:spPr>
          <a:xfrm>
            <a:off x="5479631"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Shape 382"/>
          <p:cNvSpPr/>
          <p:nvPr/>
        </p:nvSpPr>
        <p:spPr>
          <a:xfrm>
            <a:off x="7569908"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Shape 385"/>
          <p:cNvSpPr/>
          <p:nvPr/>
        </p:nvSpPr>
        <p:spPr>
          <a:xfrm>
            <a:off x="9630886" y="4794002"/>
            <a:ext cx="1804918" cy="4296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988477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2"/>
                                        </p:tgtEl>
                                        <p:attrNameLst>
                                          <p:attrName>style.visibility</p:attrName>
                                        </p:attrNameLst>
                                      </p:cBhvr>
                                      <p:to>
                                        <p:strVal val="visible"/>
                                      </p:to>
                                    </p:set>
                                    <p:anim calcmode="lin" valueType="num">
                                      <p:cBhvr>
                                        <p:cTn id="7" dur="800" fill="hold"/>
                                        <p:tgtEl>
                                          <p:spTgt spid="22"/>
                                        </p:tgtEl>
                                        <p:attrNameLst>
                                          <p:attrName>ppt_x</p:attrName>
                                        </p:attrNameLst>
                                      </p:cBhvr>
                                      <p:tavLst>
                                        <p:tav tm="0">
                                          <p:val>
                                            <p:strVal val="0-#ppt_w/2"/>
                                          </p:val>
                                        </p:tav>
                                        <p:tav tm="100000">
                                          <p:val>
                                            <p:strVal val="#ppt_x"/>
                                          </p:val>
                                        </p:tav>
                                      </p:tavLst>
                                    </p:anim>
                                    <p:anim calcmode="lin" valueType="num">
                                      <p:cBhvr>
                                        <p:cTn id="8" dur="8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17"/>
                                        </p:tgtEl>
                                        <p:attrNameLst>
                                          <p:attrName>style.visibility</p:attrName>
                                        </p:attrNameLst>
                                      </p:cBhvr>
                                      <p:to>
                                        <p:strVal val="visible"/>
                                      </p:to>
                                    </p:set>
                                    <p:anim calcmode="lin" valueType="num">
                                      <p:cBhvr>
                                        <p:cTn id="11" dur="800" fill="hold"/>
                                        <p:tgtEl>
                                          <p:spTgt spid="17"/>
                                        </p:tgtEl>
                                        <p:attrNameLst>
                                          <p:attrName>ppt_x</p:attrName>
                                        </p:attrNameLst>
                                      </p:cBhvr>
                                      <p:tavLst>
                                        <p:tav tm="0">
                                          <p:val>
                                            <p:strVal val="0-#ppt_w/2"/>
                                          </p:val>
                                        </p:tav>
                                        <p:tav tm="100000">
                                          <p:val>
                                            <p:strVal val="#ppt_x"/>
                                          </p:val>
                                        </p:tav>
                                      </p:tavLst>
                                    </p:anim>
                                    <p:anim calcmode="lin" valueType="num">
                                      <p:cBhvr>
                                        <p:cTn id="12" dur="8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12"/>
                                        </p:tgtEl>
                                        <p:attrNameLst>
                                          <p:attrName>style.visibility</p:attrName>
                                        </p:attrNameLst>
                                      </p:cBhvr>
                                      <p:to>
                                        <p:strVal val="visible"/>
                                      </p:to>
                                    </p:set>
                                    <p:anim calcmode="lin" valueType="num">
                                      <p:cBhvr>
                                        <p:cTn id="15" dur="800" fill="hold"/>
                                        <p:tgtEl>
                                          <p:spTgt spid="12"/>
                                        </p:tgtEl>
                                        <p:attrNameLst>
                                          <p:attrName>ppt_x</p:attrName>
                                        </p:attrNameLst>
                                      </p:cBhvr>
                                      <p:tavLst>
                                        <p:tav tm="0">
                                          <p:val>
                                            <p:strVal val="0-#ppt_w/2"/>
                                          </p:val>
                                        </p:tav>
                                        <p:tav tm="100000">
                                          <p:val>
                                            <p:strVal val="#ppt_x"/>
                                          </p:val>
                                        </p:tav>
                                      </p:tavLst>
                                    </p:anim>
                                    <p:anim calcmode="lin" valueType="num">
                                      <p:cBhvr>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7"/>
                                        </p:tgtEl>
                                        <p:attrNameLst>
                                          <p:attrName>style.visibility</p:attrName>
                                        </p:attrNameLst>
                                      </p:cBhvr>
                                      <p:to>
                                        <p:strVal val="visible"/>
                                      </p:to>
                                    </p:set>
                                    <p:anim calcmode="lin" valueType="num">
                                      <p:cBhvr>
                                        <p:cTn id="19" dur="800" fill="hold"/>
                                        <p:tgtEl>
                                          <p:spTgt spid="7"/>
                                        </p:tgtEl>
                                        <p:attrNameLst>
                                          <p:attrName>ppt_x</p:attrName>
                                        </p:attrNameLst>
                                      </p:cBhvr>
                                      <p:tavLst>
                                        <p:tav tm="0">
                                          <p:val>
                                            <p:strVal val="0-#ppt_w/2"/>
                                          </p:val>
                                        </p:tav>
                                        <p:tav tm="100000">
                                          <p:val>
                                            <p:strVal val="#ppt_x"/>
                                          </p:val>
                                        </p:tav>
                                      </p:tavLst>
                                    </p:anim>
                                    <p:anim calcmode="lin" valueType="num">
                                      <p:cBhvr>
                                        <p:cTn id="20" dur="8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27"/>
                                        </p:tgtEl>
                                        <p:attrNameLst>
                                          <p:attrName>style.visibility</p:attrName>
                                        </p:attrNameLst>
                                      </p:cBhvr>
                                      <p:to>
                                        <p:strVal val="visible"/>
                                      </p:to>
                                    </p:set>
                                    <p:anim calcmode="lin" valueType="num">
                                      <p:cBhvr>
                                        <p:cTn id="28" dur="600" fill="hold"/>
                                        <p:tgtEl>
                                          <p:spTgt spid="27"/>
                                        </p:tgtEl>
                                        <p:attrNameLst>
                                          <p:attrName>ppt_x</p:attrName>
                                        </p:attrNameLst>
                                      </p:cBhvr>
                                      <p:tavLst>
                                        <p:tav tm="0">
                                          <p:val>
                                            <p:strVal val="#ppt_x"/>
                                          </p:val>
                                        </p:tav>
                                        <p:tav tm="100000">
                                          <p:val>
                                            <p:strVal val="#ppt_x"/>
                                          </p:val>
                                        </p:tav>
                                      </p:tavLst>
                                    </p:anim>
                                    <p:anim calcmode="lin" valueType="num">
                                      <p:cBhvr>
                                        <p:cTn id="29" dur="6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30"/>
                                        </p:tgtEl>
                                        <p:attrNameLst>
                                          <p:attrName>style.visibility</p:attrName>
                                        </p:attrNameLst>
                                      </p:cBhvr>
                                      <p:to>
                                        <p:strVal val="visible"/>
                                      </p:to>
                                    </p:set>
                                    <p:anim calcmode="lin" valueType="num">
                                      <p:cBhvr>
                                        <p:cTn id="32" dur="600" fill="hold"/>
                                        <p:tgtEl>
                                          <p:spTgt spid="30"/>
                                        </p:tgtEl>
                                        <p:attrNameLst>
                                          <p:attrName>ppt_x</p:attrName>
                                        </p:attrNameLst>
                                      </p:cBhvr>
                                      <p:tavLst>
                                        <p:tav tm="0">
                                          <p:val>
                                            <p:strVal val="#ppt_x"/>
                                          </p:val>
                                        </p:tav>
                                        <p:tav tm="100000">
                                          <p:val>
                                            <p:strVal val="#ppt_x"/>
                                          </p:val>
                                        </p:tav>
                                      </p:tavLst>
                                    </p:anim>
                                    <p:anim calcmode="lin" valueType="num">
                                      <p:cBhvr>
                                        <p:cTn id="33" dur="600" fill="hold"/>
                                        <p:tgtEl>
                                          <p:spTgt spid="3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33"/>
                                        </p:tgtEl>
                                        <p:attrNameLst>
                                          <p:attrName>style.visibility</p:attrName>
                                        </p:attrNameLst>
                                      </p:cBhvr>
                                      <p:to>
                                        <p:strVal val="visible"/>
                                      </p:to>
                                    </p:set>
                                    <p:anim calcmode="lin" valueType="num">
                                      <p:cBhvr>
                                        <p:cTn id="36" dur="600" fill="hold"/>
                                        <p:tgtEl>
                                          <p:spTgt spid="33"/>
                                        </p:tgtEl>
                                        <p:attrNameLst>
                                          <p:attrName>ppt_x</p:attrName>
                                        </p:attrNameLst>
                                      </p:cBhvr>
                                      <p:tavLst>
                                        <p:tav tm="0">
                                          <p:val>
                                            <p:strVal val="#ppt_x"/>
                                          </p:val>
                                        </p:tav>
                                        <p:tav tm="100000">
                                          <p:val>
                                            <p:strVal val="#ppt_x"/>
                                          </p:val>
                                        </p:tav>
                                      </p:tavLst>
                                    </p:anim>
                                    <p:anim calcmode="lin" valueType="num">
                                      <p:cBhvr>
                                        <p:cTn id="37" dur="6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36"/>
                                        </p:tgtEl>
                                        <p:attrNameLst>
                                          <p:attrName>style.visibility</p:attrName>
                                        </p:attrNameLst>
                                      </p:cBhvr>
                                      <p:to>
                                        <p:strVal val="visible"/>
                                      </p:to>
                                    </p:set>
                                    <p:anim calcmode="lin" valueType="num">
                                      <p:cBhvr>
                                        <p:cTn id="40" dur="600" fill="hold"/>
                                        <p:tgtEl>
                                          <p:spTgt spid="36"/>
                                        </p:tgtEl>
                                        <p:attrNameLst>
                                          <p:attrName>ppt_x</p:attrName>
                                        </p:attrNameLst>
                                      </p:cBhvr>
                                      <p:tavLst>
                                        <p:tav tm="0">
                                          <p:val>
                                            <p:strVal val="#ppt_x"/>
                                          </p:val>
                                        </p:tav>
                                        <p:tav tm="100000">
                                          <p:val>
                                            <p:strVal val="#ppt_x"/>
                                          </p:val>
                                        </p:tav>
                                      </p:tavLst>
                                    </p:anim>
                                    <p:anim calcmode="lin" valueType="num">
                                      <p:cBhvr>
                                        <p:cTn id="41" dur="600" fill="hold"/>
                                        <p:tgtEl>
                                          <p:spTgt spid="3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39"/>
                                        </p:tgtEl>
                                        <p:attrNameLst>
                                          <p:attrName>style.visibility</p:attrName>
                                        </p:attrNameLst>
                                      </p:cBhvr>
                                      <p:to>
                                        <p:strVal val="visible"/>
                                      </p:to>
                                    </p:set>
                                    <p:anim calcmode="lin" valueType="num">
                                      <p:cBhvr>
                                        <p:cTn id="44" dur="600" fill="hold"/>
                                        <p:tgtEl>
                                          <p:spTgt spid="39"/>
                                        </p:tgtEl>
                                        <p:attrNameLst>
                                          <p:attrName>ppt_x</p:attrName>
                                        </p:attrNameLst>
                                      </p:cBhvr>
                                      <p:tavLst>
                                        <p:tav tm="0">
                                          <p:val>
                                            <p:strVal val="#ppt_x"/>
                                          </p:val>
                                        </p:tav>
                                        <p:tav tm="100000">
                                          <p:val>
                                            <p:strVal val="#ppt_x"/>
                                          </p:val>
                                        </p:tav>
                                      </p:tavLst>
                                    </p:anim>
                                    <p:anim calcmode="lin" valueType="num">
                                      <p:cBhvr>
                                        <p:cTn id="45" dur="6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fade">
                                      <p:cBhvr>
                                        <p:cTn id="53" dur="500"/>
                                        <p:tgtEl>
                                          <p:spTgt spid="46"/>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dvAuto="0"/>
      <p:bldP spid="12" grpId="0" advAuto="0"/>
      <p:bldP spid="17" grpId="0" advAuto="0"/>
      <p:bldP spid="22" grpId="0" advAuto="0"/>
      <p:bldP spid="27" grpId="0" advAuto="0"/>
      <p:bldP spid="30" grpId="0" advAuto="0"/>
      <p:bldP spid="33" grpId="0" advAuto="0"/>
      <p:bldP spid="36" grpId="0" advAuto="0"/>
      <p:bldP spid="39" grpId="0" advAuto="0"/>
      <p:bldP spid="43" grpId="0"/>
      <p:bldP spid="46" grpId="0"/>
      <p:bldP spid="49" grpId="0"/>
      <p:bldP spid="52"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71" y="0"/>
            <a:ext cx="7286225" cy="7247957"/>
          </a:xfrm>
          <a:custGeom>
            <a:avLst/>
            <a:gdLst>
              <a:gd name="connsiteX0" fmla="*/ 0 w 5109029"/>
              <a:gd name="connsiteY0" fmla="*/ 0 h 6858000"/>
              <a:gd name="connsiteX1" fmla="*/ 5109029 w 5109029"/>
              <a:gd name="connsiteY1" fmla="*/ 0 h 6858000"/>
              <a:gd name="connsiteX2" fmla="*/ 5109029 w 5109029"/>
              <a:gd name="connsiteY2" fmla="*/ 6858000 h 6858000"/>
              <a:gd name="connsiteX3" fmla="*/ 0 w 5109029"/>
              <a:gd name="connsiteY3" fmla="*/ 6858000 h 6858000"/>
              <a:gd name="connsiteX4" fmla="*/ 0 w 5109029"/>
              <a:gd name="connsiteY4" fmla="*/ 0 h 6858000"/>
              <a:gd name="connsiteX0" fmla="*/ 1799771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1799771 w 6908800"/>
              <a:gd name="connsiteY4" fmla="*/ 0 h 6872514"/>
              <a:gd name="connsiteX0" fmla="*/ 2394857 w 6908800"/>
              <a:gd name="connsiteY0" fmla="*/ 14514 h 6872514"/>
              <a:gd name="connsiteX1" fmla="*/ 6908800 w 6908800"/>
              <a:gd name="connsiteY1" fmla="*/ 0 h 6872514"/>
              <a:gd name="connsiteX2" fmla="*/ 6908800 w 6908800"/>
              <a:gd name="connsiteY2" fmla="*/ 6858000 h 6872514"/>
              <a:gd name="connsiteX3" fmla="*/ 0 w 6908800"/>
              <a:gd name="connsiteY3" fmla="*/ 6872514 h 6872514"/>
              <a:gd name="connsiteX4" fmla="*/ 2394857 w 6908800"/>
              <a:gd name="connsiteY4" fmla="*/ 14514 h 6872514"/>
              <a:gd name="connsiteX0" fmla="*/ 2801257 w 6908800"/>
              <a:gd name="connsiteY0" fmla="*/ 0 h 6872514"/>
              <a:gd name="connsiteX1" fmla="*/ 6908800 w 6908800"/>
              <a:gd name="connsiteY1" fmla="*/ 0 h 6872514"/>
              <a:gd name="connsiteX2" fmla="*/ 6908800 w 6908800"/>
              <a:gd name="connsiteY2" fmla="*/ 6858000 h 6872514"/>
              <a:gd name="connsiteX3" fmla="*/ 0 w 6908800"/>
              <a:gd name="connsiteY3" fmla="*/ 6872514 h 6872514"/>
              <a:gd name="connsiteX4" fmla="*/ 2801257 w 6908800"/>
              <a:gd name="connsiteY4" fmla="*/ 0 h 6872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8800" h="6872514">
                <a:moveTo>
                  <a:pt x="2801257" y="0"/>
                </a:moveTo>
                <a:lnTo>
                  <a:pt x="6908800" y="0"/>
                </a:lnTo>
                <a:lnTo>
                  <a:pt x="6908800" y="6858000"/>
                </a:lnTo>
                <a:lnTo>
                  <a:pt x="0" y="6872514"/>
                </a:lnTo>
                <a:lnTo>
                  <a:pt x="2801257"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连接符 4"/>
          <p:cNvCxnSpPr/>
          <p:nvPr/>
        </p:nvCxnSpPr>
        <p:spPr>
          <a:xfrm flipH="1">
            <a:off x="5694630" y="3183896"/>
            <a:ext cx="2051164" cy="4944225"/>
          </a:xfrm>
          <a:prstGeom prst="line">
            <a:avLst/>
          </a:prstGeom>
          <a:ln w="9525">
            <a:solidFill>
              <a:schemeClr val="bg1">
                <a:lumMod val="65000"/>
                <a:alpha val="76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7608029" y="-584983"/>
            <a:ext cx="903123" cy="2176931"/>
          </a:xfrm>
          <a:prstGeom prst="line">
            <a:avLst/>
          </a:prstGeom>
          <a:ln w="9525">
            <a:solidFill>
              <a:schemeClr val="bg1">
                <a:lumMod val="65000"/>
                <a:alpha val="76000"/>
              </a:schemeClr>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a:off x="944868" y="1113126"/>
            <a:ext cx="4688532" cy="4112894"/>
            <a:chOff x="895590" y="981996"/>
            <a:chExt cx="4445667" cy="3899847"/>
          </a:xfrm>
        </p:grpSpPr>
        <p:grpSp>
          <p:nvGrpSpPr>
            <p:cNvPr id="39" name="组合 38"/>
            <p:cNvGrpSpPr/>
            <p:nvPr/>
          </p:nvGrpSpPr>
          <p:grpSpPr>
            <a:xfrm>
              <a:off x="3325343" y="981996"/>
              <a:ext cx="1112117" cy="1112117"/>
              <a:chOff x="3904735" y="1906853"/>
              <a:chExt cx="1112117" cy="1112117"/>
            </a:xfrm>
          </p:grpSpPr>
          <p:sp>
            <p:nvSpPr>
              <p:cNvPr id="8" name="椭圆 7"/>
              <p:cNvSpPr/>
              <p:nvPr/>
            </p:nvSpPr>
            <p:spPr>
              <a:xfrm>
                <a:off x="3904735" y="1906853"/>
                <a:ext cx="1112117" cy="11121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Group 8"/>
              <p:cNvGrpSpPr>
                <a:grpSpLocks noChangeAspect="1"/>
              </p:cNvGrpSpPr>
              <p:nvPr/>
            </p:nvGrpSpPr>
            <p:grpSpPr bwMode="auto">
              <a:xfrm>
                <a:off x="4291933" y="2017366"/>
                <a:ext cx="355772" cy="693394"/>
                <a:chOff x="3693" y="1958"/>
                <a:chExt cx="294" cy="573"/>
              </a:xfrm>
            </p:grpSpPr>
            <p:sp>
              <p:nvSpPr>
                <p:cNvPr id="26" name="AutoShape 7"/>
                <p:cNvSpPr>
                  <a:spLocks noChangeAspect="1" noChangeArrowheads="1" noTextEdit="1"/>
                </p:cNvSpPr>
                <p:nvPr/>
              </p:nvSpPr>
              <p:spPr bwMode="auto">
                <a:xfrm>
                  <a:off x="3695" y="1958"/>
                  <a:ext cx="29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9"/>
                <p:cNvSpPr>
                  <a:spLocks/>
                </p:cNvSpPr>
                <p:nvPr/>
              </p:nvSpPr>
              <p:spPr bwMode="auto">
                <a:xfrm>
                  <a:off x="3693" y="2127"/>
                  <a:ext cx="294" cy="404"/>
                </a:xfrm>
                <a:custGeom>
                  <a:avLst/>
                  <a:gdLst>
                    <a:gd name="T0" fmla="*/ 0 w 122"/>
                    <a:gd name="T1" fmla="*/ 21 h 168"/>
                    <a:gd name="T2" fmla="*/ 61 w 122"/>
                    <a:gd name="T3" fmla="*/ 0 h 168"/>
                    <a:gd name="T4" fmla="*/ 122 w 122"/>
                    <a:gd name="T5" fmla="*/ 21 h 168"/>
                    <a:gd name="T6" fmla="*/ 122 w 122"/>
                    <a:gd name="T7" fmla="*/ 107 h 168"/>
                    <a:gd name="T8" fmla="*/ 61 w 122"/>
                    <a:gd name="T9" fmla="*/ 168 h 168"/>
                    <a:gd name="T10" fmla="*/ 0 w 122"/>
                    <a:gd name="T11" fmla="*/ 107 h 168"/>
                    <a:gd name="T12" fmla="*/ 0 w 122"/>
                    <a:gd name="T13" fmla="*/ 21 h 168"/>
                  </a:gdLst>
                  <a:ahLst/>
                  <a:cxnLst>
                    <a:cxn ang="0">
                      <a:pos x="T0" y="T1"/>
                    </a:cxn>
                    <a:cxn ang="0">
                      <a:pos x="T2" y="T3"/>
                    </a:cxn>
                    <a:cxn ang="0">
                      <a:pos x="T4" y="T5"/>
                    </a:cxn>
                    <a:cxn ang="0">
                      <a:pos x="T6" y="T7"/>
                    </a:cxn>
                    <a:cxn ang="0">
                      <a:pos x="T8" y="T9"/>
                    </a:cxn>
                    <a:cxn ang="0">
                      <a:pos x="T10" y="T11"/>
                    </a:cxn>
                    <a:cxn ang="0">
                      <a:pos x="T12" y="T13"/>
                    </a:cxn>
                  </a:cxnLst>
                  <a:rect l="0" t="0" r="r" b="b"/>
                  <a:pathLst>
                    <a:path w="122" h="168">
                      <a:moveTo>
                        <a:pt x="0" y="21"/>
                      </a:moveTo>
                      <a:cubicBezTo>
                        <a:pt x="53" y="21"/>
                        <a:pt x="61" y="0"/>
                        <a:pt x="61" y="0"/>
                      </a:cubicBezTo>
                      <a:cubicBezTo>
                        <a:pt x="61" y="0"/>
                        <a:pt x="69" y="21"/>
                        <a:pt x="122" y="21"/>
                      </a:cubicBezTo>
                      <a:cubicBezTo>
                        <a:pt x="122" y="107"/>
                        <a:pt x="122" y="107"/>
                        <a:pt x="122" y="107"/>
                      </a:cubicBezTo>
                      <a:cubicBezTo>
                        <a:pt x="122" y="141"/>
                        <a:pt x="61" y="168"/>
                        <a:pt x="61" y="168"/>
                      </a:cubicBezTo>
                      <a:cubicBezTo>
                        <a:pt x="61" y="168"/>
                        <a:pt x="0" y="141"/>
                        <a:pt x="0" y="107"/>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2" name="组合 91"/>
            <p:cNvGrpSpPr/>
            <p:nvPr/>
          </p:nvGrpSpPr>
          <p:grpSpPr>
            <a:xfrm>
              <a:off x="1610909" y="1426102"/>
              <a:ext cx="754673" cy="754673"/>
              <a:chOff x="3929866" y="4726093"/>
              <a:chExt cx="754673" cy="754673"/>
            </a:xfrm>
          </p:grpSpPr>
          <p:sp>
            <p:nvSpPr>
              <p:cNvPr id="12" name="椭圆 11"/>
              <p:cNvSpPr/>
              <p:nvPr/>
            </p:nvSpPr>
            <p:spPr>
              <a:xfrm>
                <a:off x="3929866" y="4726093"/>
                <a:ext cx="754673" cy="7546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p:cNvGrpSpPr/>
              <p:nvPr/>
            </p:nvGrpSpPr>
            <p:grpSpPr>
              <a:xfrm>
                <a:off x="4118670" y="4832773"/>
                <a:ext cx="375998" cy="361666"/>
                <a:chOff x="5741988" y="3090863"/>
                <a:chExt cx="708025" cy="681038"/>
              </a:xfrm>
            </p:grpSpPr>
            <p:sp>
              <p:nvSpPr>
                <p:cNvPr id="45" name="AutoShape 20"/>
                <p:cNvSpPr>
                  <a:spLocks noChangeAspect="1" noChangeArrowheads="1" noTextEdit="1"/>
                </p:cNvSpPr>
                <p:nvPr/>
              </p:nvSpPr>
              <p:spPr bwMode="auto">
                <a:xfrm>
                  <a:off x="5741988" y="3090863"/>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35"/>
                <p:cNvSpPr>
                  <a:spLocks noEditPoints="1"/>
                </p:cNvSpPr>
                <p:nvPr/>
              </p:nvSpPr>
              <p:spPr bwMode="auto">
                <a:xfrm>
                  <a:off x="5745163" y="3403601"/>
                  <a:ext cx="350838" cy="290513"/>
                </a:xfrm>
                <a:custGeom>
                  <a:avLst/>
                  <a:gdLst>
                    <a:gd name="T0" fmla="*/ 89 w 92"/>
                    <a:gd name="T1" fmla="*/ 66 h 76"/>
                    <a:gd name="T2" fmla="*/ 85 w 92"/>
                    <a:gd name="T3" fmla="*/ 61 h 76"/>
                    <a:gd name="T4" fmla="*/ 82 w 92"/>
                    <a:gd name="T5" fmla="*/ 61 h 76"/>
                    <a:gd name="T6" fmla="*/ 79 w 92"/>
                    <a:gd name="T7" fmla="*/ 55 h 76"/>
                    <a:gd name="T8" fmla="*/ 69 w 92"/>
                    <a:gd name="T9" fmla="*/ 55 h 76"/>
                    <a:gd name="T10" fmla="*/ 69 w 92"/>
                    <a:gd name="T11" fmla="*/ 52 h 76"/>
                    <a:gd name="T12" fmla="*/ 75 w 92"/>
                    <a:gd name="T13" fmla="*/ 52 h 76"/>
                    <a:gd name="T14" fmla="*/ 80 w 92"/>
                    <a:gd name="T15" fmla="*/ 48 h 76"/>
                    <a:gd name="T16" fmla="*/ 80 w 92"/>
                    <a:gd name="T17" fmla="*/ 4 h 76"/>
                    <a:gd name="T18" fmla="*/ 75 w 92"/>
                    <a:gd name="T19" fmla="*/ 0 h 76"/>
                    <a:gd name="T20" fmla="*/ 17 w 92"/>
                    <a:gd name="T21" fmla="*/ 0 h 76"/>
                    <a:gd name="T22" fmla="*/ 12 w 92"/>
                    <a:gd name="T23" fmla="*/ 4 h 76"/>
                    <a:gd name="T24" fmla="*/ 12 w 92"/>
                    <a:gd name="T25" fmla="*/ 48 h 76"/>
                    <a:gd name="T26" fmla="*/ 17 w 92"/>
                    <a:gd name="T27" fmla="*/ 52 h 76"/>
                    <a:gd name="T28" fmla="*/ 23 w 92"/>
                    <a:gd name="T29" fmla="*/ 52 h 76"/>
                    <a:gd name="T30" fmla="*/ 23 w 92"/>
                    <a:gd name="T31" fmla="*/ 55 h 76"/>
                    <a:gd name="T32" fmla="*/ 13 w 92"/>
                    <a:gd name="T33" fmla="*/ 55 h 76"/>
                    <a:gd name="T34" fmla="*/ 10 w 92"/>
                    <a:gd name="T35" fmla="*/ 61 h 76"/>
                    <a:gd name="T36" fmla="*/ 7 w 92"/>
                    <a:gd name="T37" fmla="*/ 61 h 76"/>
                    <a:gd name="T38" fmla="*/ 3 w 92"/>
                    <a:gd name="T39" fmla="*/ 66 h 76"/>
                    <a:gd name="T40" fmla="*/ 0 w 92"/>
                    <a:gd name="T41" fmla="*/ 72 h 76"/>
                    <a:gd name="T42" fmla="*/ 4 w 92"/>
                    <a:gd name="T43" fmla="*/ 76 h 76"/>
                    <a:gd name="T44" fmla="*/ 88 w 92"/>
                    <a:gd name="T45" fmla="*/ 76 h 76"/>
                    <a:gd name="T46" fmla="*/ 92 w 92"/>
                    <a:gd name="T47" fmla="*/ 72 h 76"/>
                    <a:gd name="T48" fmla="*/ 89 w 92"/>
                    <a:gd name="T49" fmla="*/ 66 h 76"/>
                    <a:gd name="T50" fmla="*/ 17 w 92"/>
                    <a:gd name="T51" fmla="*/ 49 h 76"/>
                    <a:gd name="T52" fmla="*/ 15 w 92"/>
                    <a:gd name="T53" fmla="*/ 48 h 76"/>
                    <a:gd name="T54" fmla="*/ 15 w 92"/>
                    <a:gd name="T55" fmla="*/ 4 h 76"/>
                    <a:gd name="T56" fmla="*/ 17 w 92"/>
                    <a:gd name="T57" fmla="*/ 2 h 76"/>
                    <a:gd name="T58" fmla="*/ 75 w 92"/>
                    <a:gd name="T59" fmla="*/ 2 h 76"/>
                    <a:gd name="T60" fmla="*/ 77 w 92"/>
                    <a:gd name="T61" fmla="*/ 4 h 76"/>
                    <a:gd name="T62" fmla="*/ 77 w 92"/>
                    <a:gd name="T63" fmla="*/ 48 h 76"/>
                    <a:gd name="T64" fmla="*/ 75 w 92"/>
                    <a:gd name="T65" fmla="*/ 49 h 76"/>
                    <a:gd name="T66" fmla="*/ 17 w 92"/>
                    <a:gd name="T67" fmla="*/ 49 h 76"/>
                    <a:gd name="T68" fmla="*/ 77 w 92"/>
                    <a:gd name="T69" fmla="*/ 58 h 76"/>
                    <a:gd name="T70" fmla="*/ 80 w 92"/>
                    <a:gd name="T71" fmla="*/ 64 h 76"/>
                    <a:gd name="T72" fmla="*/ 85 w 92"/>
                    <a:gd name="T73" fmla="*/ 64 h 76"/>
                    <a:gd name="T74" fmla="*/ 87 w 92"/>
                    <a:gd name="T75" fmla="*/ 66 h 76"/>
                    <a:gd name="T76" fmla="*/ 87 w 92"/>
                    <a:gd name="T77" fmla="*/ 66 h 76"/>
                    <a:gd name="T78" fmla="*/ 90 w 92"/>
                    <a:gd name="T79" fmla="*/ 72 h 76"/>
                    <a:gd name="T80" fmla="*/ 88 w 92"/>
                    <a:gd name="T81" fmla="*/ 74 h 76"/>
                    <a:gd name="T82" fmla="*/ 4 w 92"/>
                    <a:gd name="T83" fmla="*/ 74 h 76"/>
                    <a:gd name="T84" fmla="*/ 2 w 92"/>
                    <a:gd name="T85" fmla="*/ 72 h 76"/>
                    <a:gd name="T86" fmla="*/ 5 w 92"/>
                    <a:gd name="T87" fmla="*/ 66 h 76"/>
                    <a:gd name="T88" fmla="*/ 5 w 92"/>
                    <a:gd name="T89" fmla="*/ 66 h 76"/>
                    <a:gd name="T90" fmla="*/ 7 w 92"/>
                    <a:gd name="T91" fmla="*/ 64 h 76"/>
                    <a:gd name="T92" fmla="*/ 12 w 92"/>
                    <a:gd name="T93" fmla="*/ 64 h 76"/>
                    <a:gd name="T94" fmla="*/ 15 w 92"/>
                    <a:gd name="T95" fmla="*/ 58 h 76"/>
                    <a:gd name="T96" fmla="*/ 26 w 92"/>
                    <a:gd name="T97" fmla="*/ 58 h 76"/>
                    <a:gd name="T98" fmla="*/ 26 w 92"/>
                    <a:gd name="T99" fmla="*/ 54 h 76"/>
                    <a:gd name="T100" fmla="*/ 66 w 92"/>
                    <a:gd name="T101"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2" h="76">
                      <a:moveTo>
                        <a:pt x="89" y="66"/>
                      </a:moveTo>
                      <a:cubicBezTo>
                        <a:pt x="89" y="63"/>
                        <a:pt x="88" y="61"/>
                        <a:pt x="85" y="61"/>
                      </a:cubicBezTo>
                      <a:cubicBezTo>
                        <a:pt x="82" y="61"/>
                        <a:pt x="82" y="61"/>
                        <a:pt x="82" y="61"/>
                      </a:cubicBezTo>
                      <a:cubicBezTo>
                        <a:pt x="79" y="55"/>
                        <a:pt x="79" y="55"/>
                        <a:pt x="79" y="55"/>
                      </a:cubicBezTo>
                      <a:cubicBezTo>
                        <a:pt x="69" y="55"/>
                        <a:pt x="69" y="55"/>
                        <a:pt x="69" y="55"/>
                      </a:cubicBezTo>
                      <a:cubicBezTo>
                        <a:pt x="69" y="52"/>
                        <a:pt x="69" y="52"/>
                        <a:pt x="69" y="52"/>
                      </a:cubicBezTo>
                      <a:cubicBezTo>
                        <a:pt x="75" y="52"/>
                        <a:pt x="75" y="52"/>
                        <a:pt x="75" y="52"/>
                      </a:cubicBezTo>
                      <a:cubicBezTo>
                        <a:pt x="78" y="52"/>
                        <a:pt x="80" y="50"/>
                        <a:pt x="80" y="48"/>
                      </a:cubicBezTo>
                      <a:cubicBezTo>
                        <a:pt x="80" y="4"/>
                        <a:pt x="80" y="4"/>
                        <a:pt x="80" y="4"/>
                      </a:cubicBezTo>
                      <a:cubicBezTo>
                        <a:pt x="80" y="2"/>
                        <a:pt x="78" y="0"/>
                        <a:pt x="75" y="0"/>
                      </a:cubicBezTo>
                      <a:cubicBezTo>
                        <a:pt x="17" y="0"/>
                        <a:pt x="17" y="0"/>
                        <a:pt x="17" y="0"/>
                      </a:cubicBezTo>
                      <a:cubicBezTo>
                        <a:pt x="14" y="0"/>
                        <a:pt x="12" y="2"/>
                        <a:pt x="12" y="4"/>
                      </a:cubicBezTo>
                      <a:cubicBezTo>
                        <a:pt x="12" y="48"/>
                        <a:pt x="12" y="48"/>
                        <a:pt x="12" y="48"/>
                      </a:cubicBezTo>
                      <a:cubicBezTo>
                        <a:pt x="12" y="50"/>
                        <a:pt x="14" y="52"/>
                        <a:pt x="17" y="52"/>
                      </a:cubicBezTo>
                      <a:cubicBezTo>
                        <a:pt x="23" y="52"/>
                        <a:pt x="23" y="52"/>
                        <a:pt x="23" y="52"/>
                      </a:cubicBezTo>
                      <a:cubicBezTo>
                        <a:pt x="23" y="55"/>
                        <a:pt x="23" y="55"/>
                        <a:pt x="23" y="55"/>
                      </a:cubicBezTo>
                      <a:cubicBezTo>
                        <a:pt x="13" y="55"/>
                        <a:pt x="13" y="55"/>
                        <a:pt x="13" y="55"/>
                      </a:cubicBezTo>
                      <a:cubicBezTo>
                        <a:pt x="10" y="61"/>
                        <a:pt x="10" y="61"/>
                        <a:pt x="10" y="61"/>
                      </a:cubicBezTo>
                      <a:cubicBezTo>
                        <a:pt x="7" y="61"/>
                        <a:pt x="7" y="61"/>
                        <a:pt x="7" y="61"/>
                      </a:cubicBezTo>
                      <a:cubicBezTo>
                        <a:pt x="4" y="61"/>
                        <a:pt x="3" y="63"/>
                        <a:pt x="3" y="66"/>
                      </a:cubicBezTo>
                      <a:cubicBezTo>
                        <a:pt x="0" y="72"/>
                        <a:pt x="0" y="72"/>
                        <a:pt x="0" y="72"/>
                      </a:cubicBezTo>
                      <a:cubicBezTo>
                        <a:pt x="0" y="75"/>
                        <a:pt x="1" y="76"/>
                        <a:pt x="4" y="76"/>
                      </a:cubicBezTo>
                      <a:cubicBezTo>
                        <a:pt x="88" y="76"/>
                        <a:pt x="88" y="76"/>
                        <a:pt x="88" y="76"/>
                      </a:cubicBezTo>
                      <a:cubicBezTo>
                        <a:pt x="91" y="76"/>
                        <a:pt x="92" y="75"/>
                        <a:pt x="92" y="72"/>
                      </a:cubicBezTo>
                      <a:lnTo>
                        <a:pt x="89" y="66"/>
                      </a:lnTo>
                      <a:close/>
                      <a:moveTo>
                        <a:pt x="17" y="49"/>
                      </a:moveTo>
                      <a:cubicBezTo>
                        <a:pt x="15" y="49"/>
                        <a:pt x="15" y="49"/>
                        <a:pt x="15" y="48"/>
                      </a:cubicBezTo>
                      <a:cubicBezTo>
                        <a:pt x="15" y="4"/>
                        <a:pt x="15" y="4"/>
                        <a:pt x="15" y="4"/>
                      </a:cubicBezTo>
                      <a:cubicBezTo>
                        <a:pt x="15" y="3"/>
                        <a:pt x="15" y="2"/>
                        <a:pt x="17" y="2"/>
                      </a:cubicBezTo>
                      <a:cubicBezTo>
                        <a:pt x="75" y="2"/>
                        <a:pt x="75" y="2"/>
                        <a:pt x="75" y="2"/>
                      </a:cubicBezTo>
                      <a:cubicBezTo>
                        <a:pt x="77" y="2"/>
                        <a:pt x="77" y="3"/>
                        <a:pt x="77" y="4"/>
                      </a:cubicBezTo>
                      <a:cubicBezTo>
                        <a:pt x="77" y="48"/>
                        <a:pt x="77" y="48"/>
                        <a:pt x="77" y="48"/>
                      </a:cubicBezTo>
                      <a:cubicBezTo>
                        <a:pt x="77" y="49"/>
                        <a:pt x="77" y="49"/>
                        <a:pt x="75" y="49"/>
                      </a:cubicBezTo>
                      <a:lnTo>
                        <a:pt x="17" y="49"/>
                      </a:lnTo>
                      <a:close/>
                      <a:moveTo>
                        <a:pt x="77" y="58"/>
                      </a:moveTo>
                      <a:cubicBezTo>
                        <a:pt x="78" y="59"/>
                        <a:pt x="80" y="64"/>
                        <a:pt x="80" y="64"/>
                      </a:cubicBezTo>
                      <a:cubicBezTo>
                        <a:pt x="85" y="64"/>
                        <a:pt x="85" y="64"/>
                        <a:pt x="85" y="64"/>
                      </a:cubicBezTo>
                      <a:cubicBezTo>
                        <a:pt x="86" y="64"/>
                        <a:pt x="87" y="65"/>
                        <a:pt x="87" y="66"/>
                      </a:cubicBezTo>
                      <a:cubicBezTo>
                        <a:pt x="87" y="66"/>
                        <a:pt x="87" y="66"/>
                        <a:pt x="87" y="66"/>
                      </a:cubicBezTo>
                      <a:cubicBezTo>
                        <a:pt x="87" y="66"/>
                        <a:pt x="89" y="71"/>
                        <a:pt x="90" y="72"/>
                      </a:cubicBezTo>
                      <a:cubicBezTo>
                        <a:pt x="90" y="73"/>
                        <a:pt x="89" y="74"/>
                        <a:pt x="88" y="74"/>
                      </a:cubicBezTo>
                      <a:cubicBezTo>
                        <a:pt x="4" y="74"/>
                        <a:pt x="4" y="74"/>
                        <a:pt x="4" y="74"/>
                      </a:cubicBezTo>
                      <a:cubicBezTo>
                        <a:pt x="3" y="74"/>
                        <a:pt x="2" y="73"/>
                        <a:pt x="2" y="72"/>
                      </a:cubicBezTo>
                      <a:cubicBezTo>
                        <a:pt x="3" y="71"/>
                        <a:pt x="5" y="66"/>
                        <a:pt x="5" y="66"/>
                      </a:cubicBezTo>
                      <a:cubicBezTo>
                        <a:pt x="5" y="66"/>
                        <a:pt x="5" y="66"/>
                        <a:pt x="5" y="66"/>
                      </a:cubicBezTo>
                      <a:cubicBezTo>
                        <a:pt x="5" y="65"/>
                        <a:pt x="6" y="64"/>
                        <a:pt x="7" y="64"/>
                      </a:cubicBezTo>
                      <a:cubicBezTo>
                        <a:pt x="12" y="64"/>
                        <a:pt x="12" y="64"/>
                        <a:pt x="12" y="64"/>
                      </a:cubicBezTo>
                      <a:cubicBezTo>
                        <a:pt x="12" y="64"/>
                        <a:pt x="14" y="59"/>
                        <a:pt x="15" y="58"/>
                      </a:cubicBezTo>
                      <a:cubicBezTo>
                        <a:pt x="17" y="58"/>
                        <a:pt x="26" y="58"/>
                        <a:pt x="26" y="58"/>
                      </a:cubicBezTo>
                      <a:cubicBezTo>
                        <a:pt x="26" y="58"/>
                        <a:pt x="26" y="54"/>
                        <a:pt x="26" y="54"/>
                      </a:cubicBezTo>
                      <a:cubicBezTo>
                        <a:pt x="30" y="54"/>
                        <a:pt x="62" y="54"/>
                        <a:pt x="66" y="54"/>
                      </a:cubicBezTo>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4" name="组合 83"/>
                <p:cNvGrpSpPr/>
                <p:nvPr/>
              </p:nvGrpSpPr>
              <p:grpSpPr>
                <a:xfrm>
                  <a:off x="5791201" y="3090863"/>
                  <a:ext cx="655637" cy="681038"/>
                  <a:chOff x="5791201" y="3090863"/>
                  <a:chExt cx="655637" cy="681038"/>
                </a:xfrm>
              </p:grpSpPr>
              <p:sp>
                <p:nvSpPr>
                  <p:cNvPr id="46" name="Freeform 22"/>
                  <p:cNvSpPr>
                    <a:spLocks/>
                  </p:cNvSpPr>
                  <p:nvPr/>
                </p:nvSpPr>
                <p:spPr bwMode="auto">
                  <a:xfrm>
                    <a:off x="6008688" y="3113088"/>
                    <a:ext cx="212725" cy="157163"/>
                  </a:xfrm>
                  <a:custGeom>
                    <a:avLst/>
                    <a:gdLst>
                      <a:gd name="T0" fmla="*/ 51 w 56"/>
                      <a:gd name="T1" fmla="*/ 0 h 41"/>
                      <a:gd name="T2" fmla="*/ 4 w 56"/>
                      <a:gd name="T3" fmla="*/ 0 h 41"/>
                      <a:gd name="T4" fmla="*/ 0 w 56"/>
                      <a:gd name="T5" fmla="*/ 5 h 41"/>
                      <a:gd name="T6" fmla="*/ 0 w 56"/>
                      <a:gd name="T7" fmla="*/ 36 h 41"/>
                      <a:gd name="T8" fmla="*/ 4 w 56"/>
                      <a:gd name="T9" fmla="*/ 41 h 41"/>
                      <a:gd name="T10" fmla="*/ 51 w 56"/>
                      <a:gd name="T11" fmla="*/ 41 h 41"/>
                      <a:gd name="T12" fmla="*/ 56 w 56"/>
                      <a:gd name="T13" fmla="*/ 36 h 41"/>
                      <a:gd name="T14" fmla="*/ 56 w 56"/>
                      <a:gd name="T15" fmla="*/ 5 h 41"/>
                      <a:gd name="T16" fmla="*/ 51 w 56"/>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1">
                        <a:moveTo>
                          <a:pt x="51" y="0"/>
                        </a:moveTo>
                        <a:cubicBezTo>
                          <a:pt x="4" y="0"/>
                          <a:pt x="4" y="0"/>
                          <a:pt x="4" y="0"/>
                        </a:cubicBezTo>
                        <a:cubicBezTo>
                          <a:pt x="2" y="0"/>
                          <a:pt x="0" y="2"/>
                          <a:pt x="0" y="5"/>
                        </a:cubicBezTo>
                        <a:cubicBezTo>
                          <a:pt x="0" y="36"/>
                          <a:pt x="0" y="36"/>
                          <a:pt x="0" y="36"/>
                        </a:cubicBezTo>
                        <a:cubicBezTo>
                          <a:pt x="0" y="39"/>
                          <a:pt x="2" y="41"/>
                          <a:pt x="4" y="41"/>
                        </a:cubicBezTo>
                        <a:cubicBezTo>
                          <a:pt x="51" y="41"/>
                          <a:pt x="51" y="41"/>
                          <a:pt x="51" y="41"/>
                        </a:cubicBezTo>
                        <a:cubicBezTo>
                          <a:pt x="54" y="41"/>
                          <a:pt x="56" y="39"/>
                          <a:pt x="56" y="36"/>
                        </a:cubicBezTo>
                        <a:cubicBezTo>
                          <a:pt x="56" y="5"/>
                          <a:pt x="56" y="5"/>
                          <a:pt x="56" y="5"/>
                        </a:cubicBezTo>
                        <a:cubicBezTo>
                          <a:pt x="56" y="2"/>
                          <a:pt x="54" y="0"/>
                          <a:pt x="51"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23"/>
                  <p:cNvSpPr>
                    <a:spLocks/>
                  </p:cNvSpPr>
                  <p:nvPr/>
                </p:nvSpPr>
                <p:spPr bwMode="auto">
                  <a:xfrm>
                    <a:off x="5984876" y="3351213"/>
                    <a:ext cx="31750"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24"/>
                  <p:cNvSpPr>
                    <a:spLocks/>
                  </p:cNvSpPr>
                  <p:nvPr/>
                </p:nvSpPr>
                <p:spPr bwMode="auto">
                  <a:xfrm>
                    <a:off x="6030913" y="3351213"/>
                    <a:ext cx="30163" cy="11113"/>
                  </a:xfrm>
                  <a:custGeom>
                    <a:avLst/>
                    <a:gdLst>
                      <a:gd name="T0" fmla="*/ 6 w 8"/>
                      <a:gd name="T1" fmla="*/ 0 h 3"/>
                      <a:gd name="T2" fmla="*/ 1 w 8"/>
                      <a:gd name="T3" fmla="*/ 0 h 3"/>
                      <a:gd name="T4" fmla="*/ 0 w 8"/>
                      <a:gd name="T5" fmla="*/ 1 h 3"/>
                      <a:gd name="T6" fmla="*/ 1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1" y="0"/>
                          <a:pt x="1" y="0"/>
                          <a:pt x="1" y="0"/>
                        </a:cubicBezTo>
                        <a:cubicBezTo>
                          <a:pt x="0" y="0"/>
                          <a:pt x="0" y="1"/>
                          <a:pt x="0" y="1"/>
                        </a:cubicBezTo>
                        <a:cubicBezTo>
                          <a:pt x="0" y="2"/>
                          <a:pt x="0" y="3"/>
                          <a:pt x="1"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25"/>
                  <p:cNvSpPr>
                    <a:spLocks/>
                  </p:cNvSpPr>
                  <p:nvPr/>
                </p:nvSpPr>
                <p:spPr bwMode="auto">
                  <a:xfrm>
                    <a:off x="6076951"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26"/>
                  <p:cNvSpPr>
                    <a:spLocks/>
                  </p:cNvSpPr>
                  <p:nvPr/>
                </p:nvSpPr>
                <p:spPr bwMode="auto">
                  <a:xfrm>
                    <a:off x="6122988"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0" y="0"/>
                          <a:pt x="0" y="1"/>
                          <a:pt x="0" y="1"/>
                        </a:cubicBezTo>
                        <a:cubicBezTo>
                          <a:pt x="0" y="2"/>
                          <a:pt x="0"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27"/>
                  <p:cNvSpPr>
                    <a:spLocks/>
                  </p:cNvSpPr>
                  <p:nvPr/>
                </p:nvSpPr>
                <p:spPr bwMode="auto">
                  <a:xfrm>
                    <a:off x="616902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28"/>
                  <p:cNvSpPr>
                    <a:spLocks/>
                  </p:cNvSpPr>
                  <p:nvPr/>
                </p:nvSpPr>
                <p:spPr bwMode="auto">
                  <a:xfrm>
                    <a:off x="6213476" y="3351213"/>
                    <a:ext cx="30163" cy="11113"/>
                  </a:xfrm>
                  <a:custGeom>
                    <a:avLst/>
                    <a:gdLst>
                      <a:gd name="T0" fmla="*/ 6 w 8"/>
                      <a:gd name="T1" fmla="*/ 0 h 3"/>
                      <a:gd name="T2" fmla="*/ 2 w 8"/>
                      <a:gd name="T3" fmla="*/ 0 h 3"/>
                      <a:gd name="T4" fmla="*/ 0 w 8"/>
                      <a:gd name="T5" fmla="*/ 1 h 3"/>
                      <a:gd name="T6" fmla="*/ 2 w 8"/>
                      <a:gd name="T7" fmla="*/ 3 h 3"/>
                      <a:gd name="T8" fmla="*/ 6 w 8"/>
                      <a:gd name="T9" fmla="*/ 3 h 3"/>
                      <a:gd name="T10" fmla="*/ 8 w 8"/>
                      <a:gd name="T11" fmla="*/ 1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1"/>
                        </a:cubicBezTo>
                        <a:cubicBezTo>
                          <a:pt x="0" y="2"/>
                          <a:pt x="1" y="3"/>
                          <a:pt x="2" y="3"/>
                        </a:cubicBezTo>
                        <a:cubicBezTo>
                          <a:pt x="6" y="3"/>
                          <a:pt x="6" y="3"/>
                          <a:pt x="6" y="3"/>
                        </a:cubicBezTo>
                        <a:cubicBezTo>
                          <a:pt x="7" y="3"/>
                          <a:pt x="8" y="2"/>
                          <a:pt x="8" y="1"/>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29"/>
                  <p:cNvSpPr>
                    <a:spLocks/>
                  </p:cNvSpPr>
                  <p:nvPr/>
                </p:nvSpPr>
                <p:spPr bwMode="auto">
                  <a:xfrm>
                    <a:off x="6008688"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30"/>
                  <p:cNvSpPr>
                    <a:spLocks/>
                  </p:cNvSpPr>
                  <p:nvPr/>
                </p:nvSpPr>
                <p:spPr bwMode="auto">
                  <a:xfrm>
                    <a:off x="6054726" y="3335338"/>
                    <a:ext cx="30163" cy="7938"/>
                  </a:xfrm>
                  <a:custGeom>
                    <a:avLst/>
                    <a:gdLst>
                      <a:gd name="T0" fmla="*/ 1 w 8"/>
                      <a:gd name="T1" fmla="*/ 2 h 2"/>
                      <a:gd name="T2" fmla="*/ 6 w 8"/>
                      <a:gd name="T3" fmla="*/ 2 h 2"/>
                      <a:gd name="T4" fmla="*/ 8 w 8"/>
                      <a:gd name="T5" fmla="*/ 1 h 2"/>
                      <a:gd name="T6" fmla="*/ 6 w 8"/>
                      <a:gd name="T7" fmla="*/ 0 h 2"/>
                      <a:gd name="T8" fmla="*/ 1 w 8"/>
                      <a:gd name="T9" fmla="*/ 0 h 2"/>
                      <a:gd name="T10" fmla="*/ 0 w 8"/>
                      <a:gd name="T11" fmla="*/ 1 h 2"/>
                      <a:gd name="T12" fmla="*/ 1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1" y="2"/>
                        </a:moveTo>
                        <a:cubicBezTo>
                          <a:pt x="6" y="2"/>
                          <a:pt x="6" y="2"/>
                          <a:pt x="6" y="2"/>
                        </a:cubicBezTo>
                        <a:cubicBezTo>
                          <a:pt x="7" y="2"/>
                          <a:pt x="8" y="2"/>
                          <a:pt x="8" y="1"/>
                        </a:cubicBezTo>
                        <a:cubicBezTo>
                          <a:pt x="8" y="0"/>
                          <a:pt x="7" y="0"/>
                          <a:pt x="6" y="0"/>
                        </a:cubicBezTo>
                        <a:cubicBezTo>
                          <a:pt x="1" y="0"/>
                          <a:pt x="1" y="0"/>
                          <a:pt x="1" y="0"/>
                        </a:cubicBezTo>
                        <a:cubicBezTo>
                          <a:pt x="0" y="0"/>
                          <a:pt x="0" y="0"/>
                          <a:pt x="0" y="1"/>
                        </a:cubicBezTo>
                        <a:cubicBezTo>
                          <a:pt x="0" y="2"/>
                          <a:pt x="0" y="2"/>
                          <a:pt x="1"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31"/>
                  <p:cNvSpPr>
                    <a:spLocks/>
                  </p:cNvSpPr>
                  <p:nvPr/>
                </p:nvSpPr>
                <p:spPr bwMode="auto">
                  <a:xfrm>
                    <a:off x="6099176" y="3335338"/>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32"/>
                  <p:cNvSpPr>
                    <a:spLocks/>
                  </p:cNvSpPr>
                  <p:nvPr/>
                </p:nvSpPr>
                <p:spPr bwMode="auto">
                  <a:xfrm>
                    <a:off x="6145213"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33"/>
                  <p:cNvSpPr>
                    <a:spLocks/>
                  </p:cNvSpPr>
                  <p:nvPr/>
                </p:nvSpPr>
                <p:spPr bwMode="auto">
                  <a:xfrm>
                    <a:off x="6191251" y="3335338"/>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0" y="0"/>
                          <a:pt x="0" y="0"/>
                          <a:pt x="0" y="1"/>
                        </a:cubicBezTo>
                        <a:cubicBezTo>
                          <a:pt x="0" y="2"/>
                          <a:pt x="0"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34"/>
                  <p:cNvSpPr>
                    <a:spLocks/>
                  </p:cNvSpPr>
                  <p:nvPr/>
                </p:nvSpPr>
                <p:spPr bwMode="auto">
                  <a:xfrm>
                    <a:off x="5815013" y="3427413"/>
                    <a:ext cx="212725" cy="152400"/>
                  </a:xfrm>
                  <a:custGeom>
                    <a:avLst/>
                    <a:gdLst>
                      <a:gd name="T0" fmla="*/ 52 w 56"/>
                      <a:gd name="T1" fmla="*/ 0 h 40"/>
                      <a:gd name="T2" fmla="*/ 4 w 56"/>
                      <a:gd name="T3" fmla="*/ 0 h 40"/>
                      <a:gd name="T4" fmla="*/ 0 w 56"/>
                      <a:gd name="T5" fmla="*/ 4 h 40"/>
                      <a:gd name="T6" fmla="*/ 0 w 56"/>
                      <a:gd name="T7" fmla="*/ 36 h 40"/>
                      <a:gd name="T8" fmla="*/ 4 w 56"/>
                      <a:gd name="T9" fmla="*/ 40 h 40"/>
                      <a:gd name="T10" fmla="*/ 52 w 56"/>
                      <a:gd name="T11" fmla="*/ 40 h 40"/>
                      <a:gd name="T12" fmla="*/ 56 w 56"/>
                      <a:gd name="T13" fmla="*/ 36 h 40"/>
                      <a:gd name="T14" fmla="*/ 56 w 56"/>
                      <a:gd name="T15" fmla="*/ 4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4"/>
                        </a:cubicBezTo>
                        <a:cubicBezTo>
                          <a:pt x="0" y="36"/>
                          <a:pt x="0" y="36"/>
                          <a:pt x="0" y="36"/>
                        </a:cubicBezTo>
                        <a:cubicBezTo>
                          <a:pt x="0" y="38"/>
                          <a:pt x="2" y="40"/>
                          <a:pt x="4" y="40"/>
                        </a:cubicBezTo>
                        <a:cubicBezTo>
                          <a:pt x="52" y="40"/>
                          <a:pt x="52" y="40"/>
                          <a:pt x="52" y="40"/>
                        </a:cubicBezTo>
                        <a:cubicBezTo>
                          <a:pt x="54" y="40"/>
                          <a:pt x="56" y="38"/>
                          <a:pt x="56" y="36"/>
                        </a:cubicBezTo>
                        <a:cubicBezTo>
                          <a:pt x="56" y="4"/>
                          <a:pt x="56" y="4"/>
                          <a:pt x="56" y="4"/>
                        </a:cubicBezTo>
                        <a:cubicBezTo>
                          <a:pt x="56" y="2"/>
                          <a:pt x="54" y="0"/>
                          <a:pt x="52"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36"/>
                  <p:cNvSpPr>
                    <a:spLocks/>
                  </p:cNvSpPr>
                  <p:nvPr/>
                </p:nvSpPr>
                <p:spPr bwMode="auto">
                  <a:xfrm>
                    <a:off x="57912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37"/>
                  <p:cNvSpPr>
                    <a:spLocks/>
                  </p:cNvSpPr>
                  <p:nvPr/>
                </p:nvSpPr>
                <p:spPr bwMode="auto">
                  <a:xfrm>
                    <a:off x="5837238"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38"/>
                  <p:cNvSpPr>
                    <a:spLocks/>
                  </p:cNvSpPr>
                  <p:nvPr/>
                </p:nvSpPr>
                <p:spPr bwMode="auto">
                  <a:xfrm>
                    <a:off x="5883276"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39"/>
                  <p:cNvSpPr>
                    <a:spLocks/>
                  </p:cNvSpPr>
                  <p:nvPr/>
                </p:nvSpPr>
                <p:spPr bwMode="auto">
                  <a:xfrm>
                    <a:off x="592931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40"/>
                  <p:cNvSpPr>
                    <a:spLocks/>
                  </p:cNvSpPr>
                  <p:nvPr/>
                </p:nvSpPr>
                <p:spPr bwMode="auto">
                  <a:xfrm>
                    <a:off x="5973763"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41"/>
                  <p:cNvSpPr>
                    <a:spLocks/>
                  </p:cNvSpPr>
                  <p:nvPr/>
                </p:nvSpPr>
                <p:spPr bwMode="auto">
                  <a:xfrm>
                    <a:off x="6019801" y="3660776"/>
                    <a:ext cx="30163" cy="11113"/>
                  </a:xfrm>
                  <a:custGeom>
                    <a:avLst/>
                    <a:gdLst>
                      <a:gd name="T0" fmla="*/ 6 w 8"/>
                      <a:gd name="T1" fmla="*/ 0 h 3"/>
                      <a:gd name="T2" fmla="*/ 2 w 8"/>
                      <a:gd name="T3" fmla="*/ 0 h 3"/>
                      <a:gd name="T4" fmla="*/ 0 w 8"/>
                      <a:gd name="T5" fmla="*/ 2 h 3"/>
                      <a:gd name="T6" fmla="*/ 2 w 8"/>
                      <a:gd name="T7" fmla="*/ 3 h 3"/>
                      <a:gd name="T8" fmla="*/ 6 w 8"/>
                      <a:gd name="T9" fmla="*/ 3 h 3"/>
                      <a:gd name="T10" fmla="*/ 8 w 8"/>
                      <a:gd name="T11" fmla="*/ 2 h 3"/>
                      <a:gd name="T12" fmla="*/ 6 w 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6" y="0"/>
                        </a:moveTo>
                        <a:cubicBezTo>
                          <a:pt x="2" y="0"/>
                          <a:pt x="2" y="0"/>
                          <a:pt x="2" y="0"/>
                        </a:cubicBezTo>
                        <a:cubicBezTo>
                          <a:pt x="1" y="0"/>
                          <a:pt x="0" y="1"/>
                          <a:pt x="0" y="2"/>
                        </a:cubicBezTo>
                        <a:cubicBezTo>
                          <a:pt x="0" y="3"/>
                          <a:pt x="1" y="3"/>
                          <a:pt x="2" y="3"/>
                        </a:cubicBezTo>
                        <a:cubicBezTo>
                          <a:pt x="6" y="3"/>
                          <a:pt x="6" y="3"/>
                          <a:pt x="6" y="3"/>
                        </a:cubicBezTo>
                        <a:cubicBezTo>
                          <a:pt x="7" y="3"/>
                          <a:pt x="8" y="3"/>
                          <a:pt x="8" y="2"/>
                        </a:cubicBezTo>
                        <a:cubicBezTo>
                          <a:pt x="8" y="1"/>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42"/>
                  <p:cNvSpPr>
                    <a:spLocks/>
                  </p:cNvSpPr>
                  <p:nvPr/>
                </p:nvSpPr>
                <p:spPr bwMode="auto">
                  <a:xfrm>
                    <a:off x="5815013"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43"/>
                  <p:cNvSpPr>
                    <a:spLocks/>
                  </p:cNvSpPr>
                  <p:nvPr/>
                </p:nvSpPr>
                <p:spPr bwMode="auto">
                  <a:xfrm>
                    <a:off x="5859463" y="3644901"/>
                    <a:ext cx="31750"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44"/>
                  <p:cNvSpPr>
                    <a:spLocks/>
                  </p:cNvSpPr>
                  <p:nvPr/>
                </p:nvSpPr>
                <p:spPr bwMode="auto">
                  <a:xfrm>
                    <a:off x="5905501"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45"/>
                  <p:cNvSpPr>
                    <a:spLocks/>
                  </p:cNvSpPr>
                  <p:nvPr/>
                </p:nvSpPr>
                <p:spPr bwMode="auto">
                  <a:xfrm>
                    <a:off x="5951538"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46"/>
                  <p:cNvSpPr>
                    <a:spLocks/>
                  </p:cNvSpPr>
                  <p:nvPr/>
                </p:nvSpPr>
                <p:spPr bwMode="auto">
                  <a:xfrm>
                    <a:off x="5997576" y="3644901"/>
                    <a:ext cx="30163" cy="11113"/>
                  </a:xfrm>
                  <a:custGeom>
                    <a:avLst/>
                    <a:gdLst>
                      <a:gd name="T0" fmla="*/ 2 w 8"/>
                      <a:gd name="T1" fmla="*/ 3 h 3"/>
                      <a:gd name="T2" fmla="*/ 6 w 8"/>
                      <a:gd name="T3" fmla="*/ 3 h 3"/>
                      <a:gd name="T4" fmla="*/ 8 w 8"/>
                      <a:gd name="T5" fmla="*/ 2 h 3"/>
                      <a:gd name="T6" fmla="*/ 6 w 8"/>
                      <a:gd name="T7" fmla="*/ 0 h 3"/>
                      <a:gd name="T8" fmla="*/ 2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6" y="3"/>
                          <a:pt x="6" y="3"/>
                          <a:pt x="6" y="3"/>
                        </a:cubicBezTo>
                        <a:cubicBezTo>
                          <a:pt x="7" y="3"/>
                          <a:pt x="8" y="2"/>
                          <a:pt x="8" y="2"/>
                        </a:cubicBezTo>
                        <a:cubicBezTo>
                          <a:pt x="8" y="1"/>
                          <a:pt x="7" y="0"/>
                          <a:pt x="6" y="0"/>
                        </a:cubicBezTo>
                        <a:cubicBezTo>
                          <a:pt x="2" y="0"/>
                          <a:pt x="2" y="0"/>
                          <a:pt x="2" y="0"/>
                        </a:cubicBezTo>
                        <a:cubicBezTo>
                          <a:pt x="1" y="0"/>
                          <a:pt x="0" y="1"/>
                          <a:pt x="0" y="2"/>
                        </a:cubicBezTo>
                        <a:cubicBezTo>
                          <a:pt x="0" y="2"/>
                          <a:pt x="1" y="3"/>
                          <a:pt x="2"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47"/>
                  <p:cNvSpPr>
                    <a:spLocks/>
                  </p:cNvSpPr>
                  <p:nvPr/>
                </p:nvSpPr>
                <p:spPr bwMode="auto">
                  <a:xfrm>
                    <a:off x="6164263" y="3500438"/>
                    <a:ext cx="212725" cy="152400"/>
                  </a:xfrm>
                  <a:custGeom>
                    <a:avLst/>
                    <a:gdLst>
                      <a:gd name="T0" fmla="*/ 52 w 56"/>
                      <a:gd name="T1" fmla="*/ 0 h 40"/>
                      <a:gd name="T2" fmla="*/ 4 w 56"/>
                      <a:gd name="T3" fmla="*/ 0 h 40"/>
                      <a:gd name="T4" fmla="*/ 0 w 56"/>
                      <a:gd name="T5" fmla="*/ 5 h 40"/>
                      <a:gd name="T6" fmla="*/ 0 w 56"/>
                      <a:gd name="T7" fmla="*/ 36 h 40"/>
                      <a:gd name="T8" fmla="*/ 4 w 56"/>
                      <a:gd name="T9" fmla="*/ 40 h 40"/>
                      <a:gd name="T10" fmla="*/ 52 w 56"/>
                      <a:gd name="T11" fmla="*/ 40 h 40"/>
                      <a:gd name="T12" fmla="*/ 56 w 56"/>
                      <a:gd name="T13" fmla="*/ 36 h 40"/>
                      <a:gd name="T14" fmla="*/ 56 w 56"/>
                      <a:gd name="T15" fmla="*/ 5 h 40"/>
                      <a:gd name="T16" fmla="*/ 52 w 5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2" y="0"/>
                        </a:moveTo>
                        <a:cubicBezTo>
                          <a:pt x="4" y="0"/>
                          <a:pt x="4" y="0"/>
                          <a:pt x="4" y="0"/>
                        </a:cubicBezTo>
                        <a:cubicBezTo>
                          <a:pt x="2" y="0"/>
                          <a:pt x="0" y="2"/>
                          <a:pt x="0" y="5"/>
                        </a:cubicBezTo>
                        <a:cubicBezTo>
                          <a:pt x="0" y="36"/>
                          <a:pt x="0" y="36"/>
                          <a:pt x="0" y="36"/>
                        </a:cubicBezTo>
                        <a:cubicBezTo>
                          <a:pt x="0" y="38"/>
                          <a:pt x="2" y="40"/>
                          <a:pt x="4" y="40"/>
                        </a:cubicBezTo>
                        <a:cubicBezTo>
                          <a:pt x="52" y="40"/>
                          <a:pt x="52" y="40"/>
                          <a:pt x="52" y="40"/>
                        </a:cubicBezTo>
                        <a:cubicBezTo>
                          <a:pt x="54" y="40"/>
                          <a:pt x="56" y="38"/>
                          <a:pt x="56" y="36"/>
                        </a:cubicBezTo>
                        <a:cubicBezTo>
                          <a:pt x="56" y="5"/>
                          <a:pt x="56" y="5"/>
                          <a:pt x="56" y="5"/>
                        </a:cubicBezTo>
                        <a:cubicBezTo>
                          <a:pt x="56" y="2"/>
                          <a:pt x="54" y="0"/>
                          <a:pt x="52"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48"/>
                  <p:cNvSpPr>
                    <a:spLocks noEditPoints="1"/>
                  </p:cNvSpPr>
                  <p:nvPr/>
                </p:nvSpPr>
                <p:spPr bwMode="auto">
                  <a:xfrm>
                    <a:off x="5935663" y="3090863"/>
                    <a:ext cx="511175" cy="681038"/>
                  </a:xfrm>
                  <a:custGeom>
                    <a:avLst/>
                    <a:gdLst>
                      <a:gd name="T0" fmla="*/ 127 w 134"/>
                      <a:gd name="T1" fmla="*/ 163 h 178"/>
                      <a:gd name="T2" fmla="*/ 121 w 134"/>
                      <a:gd name="T3" fmla="*/ 156 h 178"/>
                      <a:gd name="T4" fmla="*/ 111 w 134"/>
                      <a:gd name="T5" fmla="*/ 153 h 178"/>
                      <a:gd name="T6" fmla="*/ 122 w 134"/>
                      <a:gd name="T7" fmla="*/ 149 h 178"/>
                      <a:gd name="T8" fmla="*/ 117 w 134"/>
                      <a:gd name="T9" fmla="*/ 101 h 178"/>
                      <a:gd name="T10" fmla="*/ 54 w 134"/>
                      <a:gd name="T11" fmla="*/ 105 h 178"/>
                      <a:gd name="T12" fmla="*/ 46 w 134"/>
                      <a:gd name="T13" fmla="*/ 112 h 178"/>
                      <a:gd name="T14" fmla="*/ 89 w 134"/>
                      <a:gd name="T15" fmla="*/ 77 h 178"/>
                      <a:gd name="T16" fmla="*/ 90 w 134"/>
                      <a:gd name="T17" fmla="*/ 66 h 178"/>
                      <a:gd name="T18" fmla="*/ 83 w 134"/>
                      <a:gd name="T19" fmla="*/ 62 h 178"/>
                      <a:gd name="T20" fmla="*/ 70 w 134"/>
                      <a:gd name="T21" fmla="*/ 55 h 178"/>
                      <a:gd name="T22" fmla="*/ 76 w 134"/>
                      <a:gd name="T23" fmla="*/ 53 h 178"/>
                      <a:gd name="T24" fmla="*/ 81 w 134"/>
                      <a:gd name="T25" fmla="*/ 4 h 178"/>
                      <a:gd name="T26" fmla="*/ 17 w 134"/>
                      <a:gd name="T27" fmla="*/ 0 h 178"/>
                      <a:gd name="T28" fmla="*/ 13 w 134"/>
                      <a:gd name="T29" fmla="*/ 49 h 178"/>
                      <a:gd name="T30" fmla="*/ 24 w 134"/>
                      <a:gd name="T31" fmla="*/ 53 h 178"/>
                      <a:gd name="T32" fmla="*/ 14 w 134"/>
                      <a:gd name="T33" fmla="*/ 55 h 178"/>
                      <a:gd name="T34" fmla="*/ 8 w 134"/>
                      <a:gd name="T35" fmla="*/ 62 h 178"/>
                      <a:gd name="T36" fmla="*/ 0 w 134"/>
                      <a:gd name="T37" fmla="*/ 73 h 178"/>
                      <a:gd name="T38" fmla="*/ 41 w 134"/>
                      <a:gd name="T39" fmla="*/ 77 h 178"/>
                      <a:gd name="T40" fmla="*/ 30 w 134"/>
                      <a:gd name="T41" fmla="*/ 112 h 178"/>
                      <a:gd name="T42" fmla="*/ 54 w 134"/>
                      <a:gd name="T43" fmla="*/ 116 h 178"/>
                      <a:gd name="T44" fmla="*/ 59 w 134"/>
                      <a:gd name="T45" fmla="*/ 153 h 178"/>
                      <a:gd name="T46" fmla="*/ 65 w 134"/>
                      <a:gd name="T47" fmla="*/ 156 h 178"/>
                      <a:gd name="T48" fmla="*/ 52 w 134"/>
                      <a:gd name="T49" fmla="*/ 163 h 178"/>
                      <a:gd name="T50" fmla="*/ 45 w 134"/>
                      <a:gd name="T51" fmla="*/ 167 h 178"/>
                      <a:gd name="T52" fmla="*/ 46 w 134"/>
                      <a:gd name="T53" fmla="*/ 178 h 178"/>
                      <a:gd name="T54" fmla="*/ 134 w 134"/>
                      <a:gd name="T55" fmla="*/ 173 h 178"/>
                      <a:gd name="T56" fmla="*/ 17 w 134"/>
                      <a:gd name="T57" fmla="*/ 50 h 178"/>
                      <a:gd name="T58" fmla="*/ 15 w 134"/>
                      <a:gd name="T59" fmla="*/ 4 h 178"/>
                      <a:gd name="T60" fmla="*/ 76 w 134"/>
                      <a:gd name="T61" fmla="*/ 3 h 178"/>
                      <a:gd name="T62" fmla="*/ 78 w 134"/>
                      <a:gd name="T63" fmla="*/ 49 h 178"/>
                      <a:gd name="T64" fmla="*/ 17 w 134"/>
                      <a:gd name="T65" fmla="*/ 50 h 178"/>
                      <a:gd name="T66" fmla="*/ 6 w 134"/>
                      <a:gd name="T67" fmla="*/ 67 h 178"/>
                      <a:gd name="T68" fmla="*/ 8 w 134"/>
                      <a:gd name="T69" fmla="*/ 64 h 178"/>
                      <a:gd name="T70" fmla="*/ 15 w 134"/>
                      <a:gd name="T71" fmla="*/ 58 h 178"/>
                      <a:gd name="T72" fmla="*/ 26 w 134"/>
                      <a:gd name="T73" fmla="*/ 54 h 178"/>
                      <a:gd name="T74" fmla="*/ 67 w 134"/>
                      <a:gd name="T75" fmla="*/ 58 h 178"/>
                      <a:gd name="T76" fmla="*/ 81 w 134"/>
                      <a:gd name="T77" fmla="*/ 64 h 178"/>
                      <a:gd name="T78" fmla="*/ 88 w 134"/>
                      <a:gd name="T79" fmla="*/ 66 h 178"/>
                      <a:gd name="T80" fmla="*/ 91 w 134"/>
                      <a:gd name="T81" fmla="*/ 73 h 178"/>
                      <a:gd name="T82" fmla="*/ 5 w 134"/>
                      <a:gd name="T83" fmla="*/ 74 h 178"/>
                      <a:gd name="T84" fmla="*/ 59 w 134"/>
                      <a:gd name="T85" fmla="*/ 151 h 178"/>
                      <a:gd name="T86" fmla="*/ 57 w 134"/>
                      <a:gd name="T87" fmla="*/ 105 h 178"/>
                      <a:gd name="T88" fmla="*/ 117 w 134"/>
                      <a:gd name="T89" fmla="*/ 104 h 178"/>
                      <a:gd name="T90" fmla="*/ 119 w 134"/>
                      <a:gd name="T91" fmla="*/ 149 h 178"/>
                      <a:gd name="T92" fmla="*/ 59 w 134"/>
                      <a:gd name="T93" fmla="*/ 151 h 178"/>
                      <a:gd name="T94" fmla="*/ 46 w 134"/>
                      <a:gd name="T95" fmla="*/ 175 h 178"/>
                      <a:gd name="T96" fmla="*/ 47 w 134"/>
                      <a:gd name="T97" fmla="*/ 167 h 178"/>
                      <a:gd name="T98" fmla="*/ 49 w 134"/>
                      <a:gd name="T99" fmla="*/ 165 h 178"/>
                      <a:gd name="T100" fmla="*/ 57 w 134"/>
                      <a:gd name="T101" fmla="*/ 159 h 178"/>
                      <a:gd name="T102" fmla="*/ 68 w 134"/>
                      <a:gd name="T103" fmla="*/ 155 h 178"/>
                      <a:gd name="T104" fmla="*/ 108 w 134"/>
                      <a:gd name="T105" fmla="*/ 159 h 178"/>
                      <a:gd name="T106" fmla="*/ 122 w 134"/>
                      <a:gd name="T107" fmla="*/ 165 h 178"/>
                      <a:gd name="T108" fmla="*/ 129 w 134"/>
                      <a:gd name="T109" fmla="*/ 167 h 178"/>
                      <a:gd name="T110" fmla="*/ 132 w 134"/>
                      <a:gd name="T111" fmla="*/ 174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4" h="178">
                        <a:moveTo>
                          <a:pt x="131" y="167"/>
                        </a:moveTo>
                        <a:cubicBezTo>
                          <a:pt x="131" y="165"/>
                          <a:pt x="130" y="163"/>
                          <a:pt x="127" y="163"/>
                        </a:cubicBezTo>
                        <a:cubicBezTo>
                          <a:pt x="124" y="163"/>
                          <a:pt x="124" y="163"/>
                          <a:pt x="124" y="163"/>
                        </a:cubicBezTo>
                        <a:cubicBezTo>
                          <a:pt x="121" y="156"/>
                          <a:pt x="121" y="156"/>
                          <a:pt x="121" y="156"/>
                        </a:cubicBezTo>
                        <a:cubicBezTo>
                          <a:pt x="111" y="156"/>
                          <a:pt x="111" y="156"/>
                          <a:pt x="111" y="156"/>
                        </a:cubicBezTo>
                        <a:cubicBezTo>
                          <a:pt x="111" y="153"/>
                          <a:pt x="111" y="153"/>
                          <a:pt x="111" y="153"/>
                        </a:cubicBezTo>
                        <a:cubicBezTo>
                          <a:pt x="117" y="153"/>
                          <a:pt x="117" y="153"/>
                          <a:pt x="117" y="153"/>
                        </a:cubicBezTo>
                        <a:cubicBezTo>
                          <a:pt x="120" y="153"/>
                          <a:pt x="122" y="152"/>
                          <a:pt x="122" y="149"/>
                        </a:cubicBezTo>
                        <a:cubicBezTo>
                          <a:pt x="122" y="105"/>
                          <a:pt x="122" y="105"/>
                          <a:pt x="122" y="105"/>
                        </a:cubicBezTo>
                        <a:cubicBezTo>
                          <a:pt x="122" y="103"/>
                          <a:pt x="120" y="101"/>
                          <a:pt x="117" y="101"/>
                        </a:cubicBezTo>
                        <a:cubicBezTo>
                          <a:pt x="59" y="101"/>
                          <a:pt x="59" y="101"/>
                          <a:pt x="59" y="101"/>
                        </a:cubicBezTo>
                        <a:cubicBezTo>
                          <a:pt x="56" y="101"/>
                          <a:pt x="54" y="103"/>
                          <a:pt x="54" y="105"/>
                        </a:cubicBezTo>
                        <a:cubicBezTo>
                          <a:pt x="54" y="112"/>
                          <a:pt x="54" y="112"/>
                          <a:pt x="54" y="112"/>
                        </a:cubicBezTo>
                        <a:cubicBezTo>
                          <a:pt x="46" y="112"/>
                          <a:pt x="46" y="112"/>
                          <a:pt x="46" y="112"/>
                        </a:cubicBezTo>
                        <a:cubicBezTo>
                          <a:pt x="46" y="77"/>
                          <a:pt x="46" y="77"/>
                          <a:pt x="46" y="77"/>
                        </a:cubicBezTo>
                        <a:cubicBezTo>
                          <a:pt x="89" y="77"/>
                          <a:pt x="89" y="77"/>
                          <a:pt x="89" y="77"/>
                        </a:cubicBezTo>
                        <a:cubicBezTo>
                          <a:pt x="91" y="77"/>
                          <a:pt x="93" y="75"/>
                          <a:pt x="93" y="73"/>
                        </a:cubicBezTo>
                        <a:cubicBezTo>
                          <a:pt x="90" y="66"/>
                          <a:pt x="90" y="66"/>
                          <a:pt x="90" y="66"/>
                        </a:cubicBezTo>
                        <a:cubicBezTo>
                          <a:pt x="90" y="64"/>
                          <a:pt x="88" y="62"/>
                          <a:pt x="86" y="62"/>
                        </a:cubicBezTo>
                        <a:cubicBezTo>
                          <a:pt x="83" y="62"/>
                          <a:pt x="83" y="62"/>
                          <a:pt x="83" y="62"/>
                        </a:cubicBezTo>
                        <a:cubicBezTo>
                          <a:pt x="80" y="55"/>
                          <a:pt x="80" y="55"/>
                          <a:pt x="80" y="55"/>
                        </a:cubicBezTo>
                        <a:cubicBezTo>
                          <a:pt x="70" y="55"/>
                          <a:pt x="70" y="55"/>
                          <a:pt x="70" y="55"/>
                        </a:cubicBezTo>
                        <a:cubicBezTo>
                          <a:pt x="70" y="53"/>
                          <a:pt x="70" y="53"/>
                          <a:pt x="70" y="53"/>
                        </a:cubicBezTo>
                        <a:cubicBezTo>
                          <a:pt x="76" y="53"/>
                          <a:pt x="76" y="53"/>
                          <a:pt x="76" y="53"/>
                        </a:cubicBezTo>
                        <a:cubicBezTo>
                          <a:pt x="79" y="53"/>
                          <a:pt x="81" y="51"/>
                          <a:pt x="81" y="49"/>
                        </a:cubicBezTo>
                        <a:cubicBezTo>
                          <a:pt x="81" y="4"/>
                          <a:pt x="81" y="4"/>
                          <a:pt x="81" y="4"/>
                        </a:cubicBezTo>
                        <a:cubicBezTo>
                          <a:pt x="81" y="2"/>
                          <a:pt x="79" y="0"/>
                          <a:pt x="76" y="0"/>
                        </a:cubicBezTo>
                        <a:cubicBezTo>
                          <a:pt x="17" y="0"/>
                          <a:pt x="17" y="0"/>
                          <a:pt x="17" y="0"/>
                        </a:cubicBezTo>
                        <a:cubicBezTo>
                          <a:pt x="15" y="0"/>
                          <a:pt x="13" y="2"/>
                          <a:pt x="13" y="4"/>
                        </a:cubicBezTo>
                        <a:cubicBezTo>
                          <a:pt x="13" y="49"/>
                          <a:pt x="13" y="49"/>
                          <a:pt x="13" y="49"/>
                        </a:cubicBezTo>
                        <a:cubicBezTo>
                          <a:pt x="13" y="51"/>
                          <a:pt x="15" y="53"/>
                          <a:pt x="17" y="53"/>
                        </a:cubicBezTo>
                        <a:cubicBezTo>
                          <a:pt x="24" y="53"/>
                          <a:pt x="24" y="53"/>
                          <a:pt x="24" y="53"/>
                        </a:cubicBezTo>
                        <a:cubicBezTo>
                          <a:pt x="24" y="55"/>
                          <a:pt x="24" y="55"/>
                          <a:pt x="24" y="55"/>
                        </a:cubicBezTo>
                        <a:cubicBezTo>
                          <a:pt x="14" y="55"/>
                          <a:pt x="14" y="55"/>
                          <a:pt x="14" y="55"/>
                        </a:cubicBezTo>
                        <a:cubicBezTo>
                          <a:pt x="11" y="62"/>
                          <a:pt x="11" y="62"/>
                          <a:pt x="11" y="62"/>
                        </a:cubicBezTo>
                        <a:cubicBezTo>
                          <a:pt x="8" y="62"/>
                          <a:pt x="8" y="62"/>
                          <a:pt x="8" y="62"/>
                        </a:cubicBezTo>
                        <a:cubicBezTo>
                          <a:pt x="5" y="62"/>
                          <a:pt x="3" y="64"/>
                          <a:pt x="3" y="66"/>
                        </a:cubicBezTo>
                        <a:cubicBezTo>
                          <a:pt x="0" y="73"/>
                          <a:pt x="0" y="73"/>
                          <a:pt x="0" y="73"/>
                        </a:cubicBezTo>
                        <a:cubicBezTo>
                          <a:pt x="0" y="75"/>
                          <a:pt x="2" y="77"/>
                          <a:pt x="5" y="77"/>
                        </a:cubicBezTo>
                        <a:cubicBezTo>
                          <a:pt x="41" y="77"/>
                          <a:pt x="41" y="77"/>
                          <a:pt x="41" y="77"/>
                        </a:cubicBezTo>
                        <a:cubicBezTo>
                          <a:pt x="41" y="112"/>
                          <a:pt x="41" y="112"/>
                          <a:pt x="41" y="112"/>
                        </a:cubicBezTo>
                        <a:cubicBezTo>
                          <a:pt x="30" y="112"/>
                          <a:pt x="30" y="112"/>
                          <a:pt x="30" y="112"/>
                        </a:cubicBezTo>
                        <a:cubicBezTo>
                          <a:pt x="30" y="116"/>
                          <a:pt x="30" y="116"/>
                          <a:pt x="30" y="116"/>
                        </a:cubicBezTo>
                        <a:cubicBezTo>
                          <a:pt x="54" y="116"/>
                          <a:pt x="54" y="116"/>
                          <a:pt x="54" y="116"/>
                        </a:cubicBezTo>
                        <a:cubicBezTo>
                          <a:pt x="54" y="149"/>
                          <a:pt x="54" y="149"/>
                          <a:pt x="54" y="149"/>
                        </a:cubicBezTo>
                        <a:cubicBezTo>
                          <a:pt x="54" y="152"/>
                          <a:pt x="56" y="153"/>
                          <a:pt x="59" y="153"/>
                        </a:cubicBezTo>
                        <a:cubicBezTo>
                          <a:pt x="65" y="153"/>
                          <a:pt x="65" y="153"/>
                          <a:pt x="65" y="153"/>
                        </a:cubicBezTo>
                        <a:cubicBezTo>
                          <a:pt x="65" y="156"/>
                          <a:pt x="65" y="156"/>
                          <a:pt x="65" y="156"/>
                        </a:cubicBezTo>
                        <a:cubicBezTo>
                          <a:pt x="55" y="156"/>
                          <a:pt x="55" y="156"/>
                          <a:pt x="55" y="156"/>
                        </a:cubicBezTo>
                        <a:cubicBezTo>
                          <a:pt x="52" y="163"/>
                          <a:pt x="52" y="163"/>
                          <a:pt x="52" y="163"/>
                        </a:cubicBezTo>
                        <a:cubicBezTo>
                          <a:pt x="49" y="163"/>
                          <a:pt x="49" y="163"/>
                          <a:pt x="49" y="163"/>
                        </a:cubicBezTo>
                        <a:cubicBezTo>
                          <a:pt x="46" y="163"/>
                          <a:pt x="45" y="165"/>
                          <a:pt x="45" y="167"/>
                        </a:cubicBezTo>
                        <a:cubicBezTo>
                          <a:pt x="42" y="173"/>
                          <a:pt x="42" y="173"/>
                          <a:pt x="42" y="173"/>
                        </a:cubicBezTo>
                        <a:cubicBezTo>
                          <a:pt x="42" y="176"/>
                          <a:pt x="43" y="178"/>
                          <a:pt x="46" y="178"/>
                        </a:cubicBezTo>
                        <a:cubicBezTo>
                          <a:pt x="130" y="178"/>
                          <a:pt x="130" y="178"/>
                          <a:pt x="130" y="178"/>
                        </a:cubicBezTo>
                        <a:cubicBezTo>
                          <a:pt x="133" y="178"/>
                          <a:pt x="134" y="176"/>
                          <a:pt x="134" y="173"/>
                        </a:cubicBezTo>
                        <a:lnTo>
                          <a:pt x="131" y="167"/>
                        </a:lnTo>
                        <a:close/>
                        <a:moveTo>
                          <a:pt x="17" y="50"/>
                        </a:moveTo>
                        <a:cubicBezTo>
                          <a:pt x="16" y="50"/>
                          <a:pt x="15" y="49"/>
                          <a:pt x="15" y="49"/>
                        </a:cubicBezTo>
                        <a:cubicBezTo>
                          <a:pt x="15" y="4"/>
                          <a:pt x="15" y="4"/>
                          <a:pt x="15" y="4"/>
                        </a:cubicBezTo>
                        <a:cubicBezTo>
                          <a:pt x="15" y="3"/>
                          <a:pt x="16" y="3"/>
                          <a:pt x="17" y="3"/>
                        </a:cubicBezTo>
                        <a:cubicBezTo>
                          <a:pt x="76" y="3"/>
                          <a:pt x="76" y="3"/>
                          <a:pt x="76" y="3"/>
                        </a:cubicBezTo>
                        <a:cubicBezTo>
                          <a:pt x="77" y="3"/>
                          <a:pt x="78" y="3"/>
                          <a:pt x="78" y="4"/>
                        </a:cubicBezTo>
                        <a:cubicBezTo>
                          <a:pt x="78" y="49"/>
                          <a:pt x="78" y="49"/>
                          <a:pt x="78" y="49"/>
                        </a:cubicBezTo>
                        <a:cubicBezTo>
                          <a:pt x="78" y="49"/>
                          <a:pt x="77" y="50"/>
                          <a:pt x="76" y="50"/>
                        </a:cubicBezTo>
                        <a:lnTo>
                          <a:pt x="17" y="50"/>
                        </a:lnTo>
                        <a:close/>
                        <a:moveTo>
                          <a:pt x="3" y="73"/>
                        </a:moveTo>
                        <a:cubicBezTo>
                          <a:pt x="3" y="72"/>
                          <a:pt x="6" y="67"/>
                          <a:pt x="6" y="67"/>
                        </a:cubicBezTo>
                        <a:cubicBezTo>
                          <a:pt x="6" y="66"/>
                          <a:pt x="6" y="66"/>
                          <a:pt x="6" y="66"/>
                        </a:cubicBezTo>
                        <a:cubicBezTo>
                          <a:pt x="6" y="65"/>
                          <a:pt x="7" y="64"/>
                          <a:pt x="8" y="64"/>
                        </a:cubicBezTo>
                        <a:cubicBezTo>
                          <a:pt x="12" y="64"/>
                          <a:pt x="12" y="64"/>
                          <a:pt x="12" y="64"/>
                        </a:cubicBezTo>
                        <a:cubicBezTo>
                          <a:pt x="12" y="64"/>
                          <a:pt x="15" y="60"/>
                          <a:pt x="15" y="58"/>
                        </a:cubicBezTo>
                        <a:cubicBezTo>
                          <a:pt x="18" y="58"/>
                          <a:pt x="26" y="58"/>
                          <a:pt x="26" y="58"/>
                        </a:cubicBezTo>
                        <a:cubicBezTo>
                          <a:pt x="26" y="58"/>
                          <a:pt x="26" y="55"/>
                          <a:pt x="26" y="54"/>
                        </a:cubicBezTo>
                        <a:cubicBezTo>
                          <a:pt x="31" y="54"/>
                          <a:pt x="63" y="54"/>
                          <a:pt x="67" y="54"/>
                        </a:cubicBezTo>
                        <a:cubicBezTo>
                          <a:pt x="67" y="55"/>
                          <a:pt x="67" y="58"/>
                          <a:pt x="67" y="58"/>
                        </a:cubicBezTo>
                        <a:cubicBezTo>
                          <a:pt x="67" y="58"/>
                          <a:pt x="76" y="58"/>
                          <a:pt x="78" y="58"/>
                        </a:cubicBezTo>
                        <a:cubicBezTo>
                          <a:pt x="79" y="60"/>
                          <a:pt x="81" y="64"/>
                          <a:pt x="81" y="64"/>
                        </a:cubicBezTo>
                        <a:cubicBezTo>
                          <a:pt x="86" y="64"/>
                          <a:pt x="86" y="64"/>
                          <a:pt x="86" y="64"/>
                        </a:cubicBezTo>
                        <a:cubicBezTo>
                          <a:pt x="87" y="64"/>
                          <a:pt x="88" y="65"/>
                          <a:pt x="88" y="66"/>
                        </a:cubicBezTo>
                        <a:cubicBezTo>
                          <a:pt x="88" y="67"/>
                          <a:pt x="88" y="67"/>
                          <a:pt x="88" y="67"/>
                        </a:cubicBezTo>
                        <a:cubicBezTo>
                          <a:pt x="88" y="67"/>
                          <a:pt x="90" y="72"/>
                          <a:pt x="91" y="73"/>
                        </a:cubicBezTo>
                        <a:cubicBezTo>
                          <a:pt x="90" y="74"/>
                          <a:pt x="90" y="74"/>
                          <a:pt x="89" y="74"/>
                        </a:cubicBezTo>
                        <a:cubicBezTo>
                          <a:pt x="5" y="74"/>
                          <a:pt x="5" y="74"/>
                          <a:pt x="5" y="74"/>
                        </a:cubicBezTo>
                        <a:cubicBezTo>
                          <a:pt x="4" y="74"/>
                          <a:pt x="3" y="74"/>
                          <a:pt x="3" y="73"/>
                        </a:cubicBezTo>
                        <a:close/>
                        <a:moveTo>
                          <a:pt x="59" y="151"/>
                        </a:moveTo>
                        <a:cubicBezTo>
                          <a:pt x="57" y="151"/>
                          <a:pt x="57" y="150"/>
                          <a:pt x="57" y="149"/>
                        </a:cubicBezTo>
                        <a:cubicBezTo>
                          <a:pt x="57" y="105"/>
                          <a:pt x="57" y="105"/>
                          <a:pt x="57" y="105"/>
                        </a:cubicBezTo>
                        <a:cubicBezTo>
                          <a:pt x="57" y="104"/>
                          <a:pt x="57" y="104"/>
                          <a:pt x="59" y="104"/>
                        </a:cubicBezTo>
                        <a:cubicBezTo>
                          <a:pt x="117" y="104"/>
                          <a:pt x="117" y="104"/>
                          <a:pt x="117" y="104"/>
                        </a:cubicBezTo>
                        <a:cubicBezTo>
                          <a:pt x="119" y="104"/>
                          <a:pt x="119" y="104"/>
                          <a:pt x="119" y="105"/>
                        </a:cubicBezTo>
                        <a:cubicBezTo>
                          <a:pt x="119" y="149"/>
                          <a:pt x="119" y="149"/>
                          <a:pt x="119" y="149"/>
                        </a:cubicBezTo>
                        <a:cubicBezTo>
                          <a:pt x="119" y="150"/>
                          <a:pt x="119" y="151"/>
                          <a:pt x="117" y="151"/>
                        </a:cubicBezTo>
                        <a:lnTo>
                          <a:pt x="59" y="151"/>
                        </a:lnTo>
                        <a:close/>
                        <a:moveTo>
                          <a:pt x="130" y="175"/>
                        </a:moveTo>
                        <a:cubicBezTo>
                          <a:pt x="46" y="175"/>
                          <a:pt x="46" y="175"/>
                          <a:pt x="46" y="175"/>
                        </a:cubicBezTo>
                        <a:cubicBezTo>
                          <a:pt x="45" y="175"/>
                          <a:pt x="44" y="175"/>
                          <a:pt x="44" y="174"/>
                        </a:cubicBezTo>
                        <a:cubicBezTo>
                          <a:pt x="45" y="173"/>
                          <a:pt x="47" y="167"/>
                          <a:pt x="47" y="167"/>
                        </a:cubicBezTo>
                        <a:cubicBezTo>
                          <a:pt x="47" y="167"/>
                          <a:pt x="47" y="167"/>
                          <a:pt x="47" y="167"/>
                        </a:cubicBezTo>
                        <a:cubicBezTo>
                          <a:pt x="47" y="166"/>
                          <a:pt x="48" y="165"/>
                          <a:pt x="49" y="165"/>
                        </a:cubicBezTo>
                        <a:cubicBezTo>
                          <a:pt x="54" y="165"/>
                          <a:pt x="54" y="165"/>
                          <a:pt x="54" y="165"/>
                        </a:cubicBezTo>
                        <a:cubicBezTo>
                          <a:pt x="54" y="165"/>
                          <a:pt x="56" y="161"/>
                          <a:pt x="57" y="159"/>
                        </a:cubicBezTo>
                        <a:cubicBezTo>
                          <a:pt x="59" y="159"/>
                          <a:pt x="68" y="159"/>
                          <a:pt x="68" y="159"/>
                        </a:cubicBezTo>
                        <a:cubicBezTo>
                          <a:pt x="68" y="159"/>
                          <a:pt x="68" y="155"/>
                          <a:pt x="68" y="155"/>
                        </a:cubicBezTo>
                        <a:cubicBezTo>
                          <a:pt x="72" y="155"/>
                          <a:pt x="104" y="155"/>
                          <a:pt x="108" y="155"/>
                        </a:cubicBezTo>
                        <a:cubicBezTo>
                          <a:pt x="108" y="155"/>
                          <a:pt x="108" y="159"/>
                          <a:pt x="108" y="159"/>
                        </a:cubicBezTo>
                        <a:cubicBezTo>
                          <a:pt x="108" y="159"/>
                          <a:pt x="117" y="159"/>
                          <a:pt x="119" y="159"/>
                        </a:cubicBezTo>
                        <a:cubicBezTo>
                          <a:pt x="120" y="161"/>
                          <a:pt x="122" y="165"/>
                          <a:pt x="122" y="165"/>
                        </a:cubicBezTo>
                        <a:cubicBezTo>
                          <a:pt x="127" y="165"/>
                          <a:pt x="127" y="165"/>
                          <a:pt x="127" y="165"/>
                        </a:cubicBezTo>
                        <a:cubicBezTo>
                          <a:pt x="128" y="165"/>
                          <a:pt x="129" y="166"/>
                          <a:pt x="129" y="167"/>
                        </a:cubicBezTo>
                        <a:cubicBezTo>
                          <a:pt x="129" y="167"/>
                          <a:pt x="129" y="167"/>
                          <a:pt x="129" y="167"/>
                        </a:cubicBezTo>
                        <a:cubicBezTo>
                          <a:pt x="129" y="167"/>
                          <a:pt x="131" y="173"/>
                          <a:pt x="132" y="174"/>
                        </a:cubicBezTo>
                        <a:cubicBezTo>
                          <a:pt x="132" y="175"/>
                          <a:pt x="131" y="175"/>
                          <a:pt x="130" y="175"/>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49"/>
                  <p:cNvSpPr>
                    <a:spLocks/>
                  </p:cNvSpPr>
                  <p:nvPr/>
                </p:nvSpPr>
                <p:spPr bwMode="auto">
                  <a:xfrm>
                    <a:off x="61420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50"/>
                  <p:cNvSpPr>
                    <a:spLocks/>
                  </p:cNvSpPr>
                  <p:nvPr/>
                </p:nvSpPr>
                <p:spPr bwMode="auto">
                  <a:xfrm>
                    <a:off x="618807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51"/>
                  <p:cNvSpPr>
                    <a:spLocks/>
                  </p:cNvSpPr>
                  <p:nvPr/>
                </p:nvSpPr>
                <p:spPr bwMode="auto">
                  <a:xfrm>
                    <a:off x="6232526"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52"/>
                  <p:cNvSpPr>
                    <a:spLocks/>
                  </p:cNvSpPr>
                  <p:nvPr/>
                </p:nvSpPr>
                <p:spPr bwMode="auto">
                  <a:xfrm>
                    <a:off x="6278563"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53"/>
                  <p:cNvSpPr>
                    <a:spLocks/>
                  </p:cNvSpPr>
                  <p:nvPr/>
                </p:nvSpPr>
                <p:spPr bwMode="auto">
                  <a:xfrm>
                    <a:off x="6324601"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54"/>
                  <p:cNvSpPr>
                    <a:spLocks/>
                  </p:cNvSpPr>
                  <p:nvPr/>
                </p:nvSpPr>
                <p:spPr bwMode="auto">
                  <a:xfrm>
                    <a:off x="6370638" y="3736976"/>
                    <a:ext cx="30163" cy="7938"/>
                  </a:xfrm>
                  <a:custGeom>
                    <a:avLst/>
                    <a:gdLst>
                      <a:gd name="T0" fmla="*/ 6 w 8"/>
                      <a:gd name="T1" fmla="*/ 0 h 2"/>
                      <a:gd name="T2" fmla="*/ 2 w 8"/>
                      <a:gd name="T3" fmla="*/ 0 h 2"/>
                      <a:gd name="T4" fmla="*/ 0 w 8"/>
                      <a:gd name="T5" fmla="*/ 1 h 2"/>
                      <a:gd name="T6" fmla="*/ 2 w 8"/>
                      <a:gd name="T7" fmla="*/ 2 h 2"/>
                      <a:gd name="T8" fmla="*/ 6 w 8"/>
                      <a:gd name="T9" fmla="*/ 2 h 2"/>
                      <a:gd name="T10" fmla="*/ 8 w 8"/>
                      <a:gd name="T11" fmla="*/ 1 h 2"/>
                      <a:gd name="T12" fmla="*/ 6 w 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6" y="0"/>
                        </a:moveTo>
                        <a:cubicBezTo>
                          <a:pt x="2" y="0"/>
                          <a:pt x="2" y="0"/>
                          <a:pt x="2" y="0"/>
                        </a:cubicBezTo>
                        <a:cubicBezTo>
                          <a:pt x="1" y="0"/>
                          <a:pt x="0" y="0"/>
                          <a:pt x="0" y="1"/>
                        </a:cubicBezTo>
                        <a:cubicBezTo>
                          <a:pt x="0" y="2"/>
                          <a:pt x="1" y="2"/>
                          <a:pt x="2" y="2"/>
                        </a:cubicBezTo>
                        <a:cubicBezTo>
                          <a:pt x="6" y="2"/>
                          <a:pt x="6" y="2"/>
                          <a:pt x="6" y="2"/>
                        </a:cubicBezTo>
                        <a:cubicBezTo>
                          <a:pt x="7" y="2"/>
                          <a:pt x="8" y="2"/>
                          <a:pt x="8" y="1"/>
                        </a:cubicBezTo>
                        <a:cubicBezTo>
                          <a:pt x="8" y="0"/>
                          <a:pt x="7" y="0"/>
                          <a:pt x="6" y="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55"/>
                  <p:cNvSpPr>
                    <a:spLocks/>
                  </p:cNvSpPr>
                  <p:nvPr/>
                </p:nvSpPr>
                <p:spPr bwMode="auto">
                  <a:xfrm>
                    <a:off x="6164263"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56"/>
                  <p:cNvSpPr>
                    <a:spLocks/>
                  </p:cNvSpPr>
                  <p:nvPr/>
                </p:nvSpPr>
                <p:spPr bwMode="auto">
                  <a:xfrm>
                    <a:off x="6210301"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57"/>
                  <p:cNvSpPr>
                    <a:spLocks/>
                  </p:cNvSpPr>
                  <p:nvPr/>
                </p:nvSpPr>
                <p:spPr bwMode="auto">
                  <a:xfrm>
                    <a:off x="6256338"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58"/>
                  <p:cNvSpPr>
                    <a:spLocks/>
                  </p:cNvSpPr>
                  <p:nvPr/>
                </p:nvSpPr>
                <p:spPr bwMode="auto">
                  <a:xfrm>
                    <a:off x="6300788" y="3721101"/>
                    <a:ext cx="31750"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59"/>
                  <p:cNvSpPr>
                    <a:spLocks/>
                  </p:cNvSpPr>
                  <p:nvPr/>
                </p:nvSpPr>
                <p:spPr bwMode="auto">
                  <a:xfrm>
                    <a:off x="6346826" y="3721101"/>
                    <a:ext cx="30163" cy="7938"/>
                  </a:xfrm>
                  <a:custGeom>
                    <a:avLst/>
                    <a:gdLst>
                      <a:gd name="T0" fmla="*/ 2 w 8"/>
                      <a:gd name="T1" fmla="*/ 2 h 2"/>
                      <a:gd name="T2" fmla="*/ 6 w 8"/>
                      <a:gd name="T3" fmla="*/ 2 h 2"/>
                      <a:gd name="T4" fmla="*/ 8 w 8"/>
                      <a:gd name="T5" fmla="*/ 1 h 2"/>
                      <a:gd name="T6" fmla="*/ 6 w 8"/>
                      <a:gd name="T7" fmla="*/ 0 h 2"/>
                      <a:gd name="T8" fmla="*/ 2 w 8"/>
                      <a:gd name="T9" fmla="*/ 0 h 2"/>
                      <a:gd name="T10" fmla="*/ 0 w 8"/>
                      <a:gd name="T11" fmla="*/ 1 h 2"/>
                      <a:gd name="T12" fmla="*/ 2 w 8"/>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8" h="2">
                        <a:moveTo>
                          <a:pt x="2" y="2"/>
                        </a:moveTo>
                        <a:cubicBezTo>
                          <a:pt x="6" y="2"/>
                          <a:pt x="6" y="2"/>
                          <a:pt x="6" y="2"/>
                        </a:cubicBezTo>
                        <a:cubicBezTo>
                          <a:pt x="7" y="2"/>
                          <a:pt x="8" y="2"/>
                          <a:pt x="8" y="1"/>
                        </a:cubicBezTo>
                        <a:cubicBezTo>
                          <a:pt x="8" y="0"/>
                          <a:pt x="7" y="0"/>
                          <a:pt x="6" y="0"/>
                        </a:cubicBezTo>
                        <a:cubicBezTo>
                          <a:pt x="2" y="0"/>
                          <a:pt x="2" y="0"/>
                          <a:pt x="2" y="0"/>
                        </a:cubicBezTo>
                        <a:cubicBezTo>
                          <a:pt x="1" y="0"/>
                          <a:pt x="0" y="0"/>
                          <a:pt x="0" y="1"/>
                        </a:cubicBezTo>
                        <a:cubicBezTo>
                          <a:pt x="0" y="2"/>
                          <a:pt x="1" y="2"/>
                          <a:pt x="2" y="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38" name="组合 37"/>
            <p:cNvGrpSpPr/>
            <p:nvPr/>
          </p:nvGrpSpPr>
          <p:grpSpPr>
            <a:xfrm>
              <a:off x="3430103" y="3734259"/>
              <a:ext cx="940001" cy="940001"/>
              <a:chOff x="4048703" y="3786091"/>
              <a:chExt cx="940001" cy="940001"/>
            </a:xfrm>
          </p:grpSpPr>
          <p:sp>
            <p:nvSpPr>
              <p:cNvPr id="17" name="椭圆 16"/>
              <p:cNvSpPr/>
              <p:nvPr/>
            </p:nvSpPr>
            <p:spPr>
              <a:xfrm>
                <a:off x="4048703" y="3786091"/>
                <a:ext cx="940001" cy="94000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8"/>
              <p:cNvSpPr>
                <a:spLocks/>
              </p:cNvSpPr>
              <p:nvPr/>
            </p:nvSpPr>
            <p:spPr bwMode="auto">
              <a:xfrm>
                <a:off x="4327758" y="4029452"/>
                <a:ext cx="381890" cy="365445"/>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2161100" y="1977800"/>
              <a:ext cx="1655673" cy="1655673"/>
              <a:chOff x="1693338" y="1856194"/>
              <a:chExt cx="1655673" cy="1655673"/>
            </a:xfrm>
          </p:grpSpPr>
          <p:sp>
            <p:nvSpPr>
              <p:cNvPr id="6" name="椭圆 5"/>
              <p:cNvSpPr/>
              <p:nvPr/>
            </p:nvSpPr>
            <p:spPr>
              <a:xfrm>
                <a:off x="1693338" y="1856194"/>
                <a:ext cx="1655673" cy="165567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
              <p:cNvSpPr>
                <a:spLocks noEditPoints="1"/>
              </p:cNvSpPr>
              <p:nvPr/>
            </p:nvSpPr>
            <p:spPr bwMode="auto">
              <a:xfrm>
                <a:off x="2038466" y="2262125"/>
                <a:ext cx="965415" cy="862840"/>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4344596" y="2481320"/>
              <a:ext cx="996661" cy="996661"/>
              <a:chOff x="5323937" y="1118720"/>
              <a:chExt cx="996661" cy="996661"/>
            </a:xfrm>
          </p:grpSpPr>
          <p:sp>
            <p:nvSpPr>
              <p:cNvPr id="14" name="椭圆 13"/>
              <p:cNvSpPr/>
              <p:nvPr/>
            </p:nvSpPr>
            <p:spPr>
              <a:xfrm>
                <a:off x="5323937" y="1118720"/>
                <a:ext cx="996661" cy="9966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5585865" y="1348310"/>
                <a:ext cx="499202" cy="469980"/>
                <a:chOff x="5772150" y="3287231"/>
                <a:chExt cx="650876" cy="612775"/>
              </a:xfrm>
            </p:grpSpPr>
            <p:sp>
              <p:nvSpPr>
                <p:cNvPr id="31" name="Freeform 13"/>
                <p:cNvSpPr>
                  <a:spLocks noEditPoints="1"/>
                </p:cNvSpPr>
                <p:nvPr/>
              </p:nvSpPr>
              <p:spPr bwMode="auto">
                <a:xfrm>
                  <a:off x="5772150" y="3360256"/>
                  <a:ext cx="536576" cy="539750"/>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4"/>
                <p:cNvSpPr>
                  <a:spLocks/>
                </p:cNvSpPr>
                <p:nvPr/>
              </p:nvSpPr>
              <p:spPr bwMode="auto">
                <a:xfrm>
                  <a:off x="5834062" y="3287231"/>
                  <a:ext cx="588964" cy="509588"/>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1" name="组合 90"/>
            <p:cNvGrpSpPr/>
            <p:nvPr/>
          </p:nvGrpSpPr>
          <p:grpSpPr>
            <a:xfrm>
              <a:off x="895590" y="2685493"/>
              <a:ext cx="940001" cy="940001"/>
              <a:chOff x="2406714" y="3912247"/>
              <a:chExt cx="940001" cy="940001"/>
            </a:xfrm>
          </p:grpSpPr>
          <p:sp>
            <p:nvSpPr>
              <p:cNvPr id="15" name="椭圆 14"/>
              <p:cNvSpPr/>
              <p:nvPr/>
            </p:nvSpPr>
            <p:spPr>
              <a:xfrm>
                <a:off x="2406714" y="3912247"/>
                <a:ext cx="940001" cy="9400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7" name="Group 62"/>
              <p:cNvGrpSpPr>
                <a:grpSpLocks noChangeAspect="1"/>
              </p:cNvGrpSpPr>
              <p:nvPr/>
            </p:nvGrpSpPr>
            <p:grpSpPr bwMode="auto">
              <a:xfrm>
                <a:off x="2702986" y="4007759"/>
                <a:ext cx="375973" cy="562002"/>
                <a:chOff x="3647" y="1954"/>
                <a:chExt cx="384" cy="574"/>
              </a:xfrm>
            </p:grpSpPr>
            <p:sp>
              <p:nvSpPr>
                <p:cNvPr id="88" name="AutoShape 61"/>
                <p:cNvSpPr>
                  <a:spLocks noChangeAspect="1" noChangeArrowheads="1" noTextEdit="1"/>
                </p:cNvSpPr>
                <p:nvPr/>
              </p:nvSpPr>
              <p:spPr bwMode="auto">
                <a:xfrm>
                  <a:off x="3649" y="1954"/>
                  <a:ext cx="38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63"/>
                <p:cNvSpPr>
                  <a:spLocks/>
                </p:cNvSpPr>
                <p:nvPr/>
              </p:nvSpPr>
              <p:spPr bwMode="auto">
                <a:xfrm>
                  <a:off x="3779" y="2118"/>
                  <a:ext cx="252" cy="285"/>
                </a:xfrm>
                <a:custGeom>
                  <a:avLst/>
                  <a:gdLst>
                    <a:gd name="T0" fmla="*/ 32 w 105"/>
                    <a:gd name="T1" fmla="*/ 118 h 118"/>
                    <a:gd name="T2" fmla="*/ 1 w 105"/>
                    <a:gd name="T3" fmla="*/ 105 h 118"/>
                    <a:gd name="T4" fmla="*/ 1 w 105"/>
                    <a:gd name="T5" fmla="*/ 105 h 118"/>
                    <a:gd name="T6" fmla="*/ 0 w 105"/>
                    <a:gd name="T7" fmla="*/ 104 h 118"/>
                    <a:gd name="T8" fmla="*/ 19 w 105"/>
                    <a:gd name="T9" fmla="*/ 85 h 118"/>
                    <a:gd name="T10" fmla="*/ 20 w 105"/>
                    <a:gd name="T11" fmla="*/ 86 h 118"/>
                    <a:gd name="T12" fmla="*/ 32 w 105"/>
                    <a:gd name="T13" fmla="*/ 91 h 118"/>
                    <a:gd name="T14" fmla="*/ 32 w 105"/>
                    <a:gd name="T15" fmla="*/ 91 h 118"/>
                    <a:gd name="T16" fmla="*/ 43 w 105"/>
                    <a:gd name="T17" fmla="*/ 86 h 118"/>
                    <a:gd name="T18" fmla="*/ 43 w 105"/>
                    <a:gd name="T19" fmla="*/ 86 h 118"/>
                    <a:gd name="T20" fmla="*/ 74 w 105"/>
                    <a:gd name="T21" fmla="*/ 56 h 118"/>
                    <a:gd name="T22" fmla="*/ 79 w 105"/>
                    <a:gd name="T23" fmla="*/ 44 h 118"/>
                    <a:gd name="T24" fmla="*/ 79 w 105"/>
                    <a:gd name="T25" fmla="*/ 44 h 118"/>
                    <a:gd name="T26" fmla="*/ 74 w 105"/>
                    <a:gd name="T27" fmla="*/ 33 h 118"/>
                    <a:gd name="T28" fmla="*/ 74 w 105"/>
                    <a:gd name="T29" fmla="*/ 33 h 118"/>
                    <a:gd name="T30" fmla="*/ 73 w 105"/>
                    <a:gd name="T31" fmla="*/ 31 h 118"/>
                    <a:gd name="T32" fmla="*/ 61 w 105"/>
                    <a:gd name="T33" fmla="*/ 27 h 118"/>
                    <a:gd name="T34" fmla="*/ 61 w 105"/>
                    <a:gd name="T35" fmla="*/ 27 h 118"/>
                    <a:gd name="T36" fmla="*/ 49 w 105"/>
                    <a:gd name="T37" fmla="*/ 31 h 118"/>
                    <a:gd name="T38" fmla="*/ 49 w 105"/>
                    <a:gd name="T39" fmla="*/ 31 h 118"/>
                    <a:gd name="T40" fmla="*/ 37 w 105"/>
                    <a:gd name="T41" fmla="*/ 44 h 118"/>
                    <a:gd name="T42" fmla="*/ 18 w 105"/>
                    <a:gd name="T43" fmla="*/ 44 h 118"/>
                    <a:gd name="T44" fmla="*/ 18 w 105"/>
                    <a:gd name="T45" fmla="*/ 44 h 118"/>
                    <a:gd name="T46" fmla="*/ 18 w 105"/>
                    <a:gd name="T47" fmla="*/ 25 h 118"/>
                    <a:gd name="T48" fmla="*/ 18 w 105"/>
                    <a:gd name="T49" fmla="*/ 25 h 118"/>
                    <a:gd name="T50" fmla="*/ 31 w 105"/>
                    <a:gd name="T51" fmla="*/ 13 h 118"/>
                    <a:gd name="T52" fmla="*/ 61 w 105"/>
                    <a:gd name="T53" fmla="*/ 0 h 118"/>
                    <a:gd name="T54" fmla="*/ 61 w 105"/>
                    <a:gd name="T55" fmla="*/ 0 h 118"/>
                    <a:gd name="T56" fmla="*/ 91 w 105"/>
                    <a:gd name="T57" fmla="*/ 13 h 118"/>
                    <a:gd name="T58" fmla="*/ 91 w 105"/>
                    <a:gd name="T59" fmla="*/ 13 h 118"/>
                    <a:gd name="T60" fmla="*/ 93 w 105"/>
                    <a:gd name="T61" fmla="*/ 14 h 118"/>
                    <a:gd name="T62" fmla="*/ 105 w 105"/>
                    <a:gd name="T63" fmla="*/ 44 h 118"/>
                    <a:gd name="T64" fmla="*/ 105 w 105"/>
                    <a:gd name="T65" fmla="*/ 44 h 118"/>
                    <a:gd name="T66" fmla="*/ 93 w 105"/>
                    <a:gd name="T67" fmla="*/ 74 h 118"/>
                    <a:gd name="T68" fmla="*/ 93 w 105"/>
                    <a:gd name="T69" fmla="*/ 74 h 118"/>
                    <a:gd name="T70" fmla="*/ 62 w 105"/>
                    <a:gd name="T71" fmla="*/ 105 h 118"/>
                    <a:gd name="T72" fmla="*/ 32 w 105"/>
                    <a:gd name="T73" fmla="*/ 118 h 118"/>
                    <a:gd name="T74" fmla="*/ 32 w 105"/>
                    <a:gd name="T75" fmla="*/ 118 h 118"/>
                    <a:gd name="T76" fmla="*/ 32 w 105"/>
                    <a:gd name="T7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18">
                      <a:moveTo>
                        <a:pt x="32" y="118"/>
                      </a:moveTo>
                      <a:cubicBezTo>
                        <a:pt x="21" y="118"/>
                        <a:pt x="10" y="113"/>
                        <a:pt x="1" y="105"/>
                      </a:cubicBezTo>
                      <a:cubicBezTo>
                        <a:pt x="1" y="105"/>
                        <a:pt x="1" y="105"/>
                        <a:pt x="1" y="105"/>
                      </a:cubicBezTo>
                      <a:cubicBezTo>
                        <a:pt x="0" y="104"/>
                        <a:pt x="0" y="104"/>
                        <a:pt x="0" y="104"/>
                      </a:cubicBezTo>
                      <a:cubicBezTo>
                        <a:pt x="19" y="85"/>
                        <a:pt x="19" y="85"/>
                        <a:pt x="19" y="85"/>
                      </a:cubicBezTo>
                      <a:cubicBezTo>
                        <a:pt x="20" y="86"/>
                        <a:pt x="20" y="86"/>
                        <a:pt x="20" y="86"/>
                      </a:cubicBezTo>
                      <a:cubicBezTo>
                        <a:pt x="23" y="90"/>
                        <a:pt x="27" y="91"/>
                        <a:pt x="32" y="91"/>
                      </a:cubicBezTo>
                      <a:cubicBezTo>
                        <a:pt x="32" y="91"/>
                        <a:pt x="32" y="91"/>
                        <a:pt x="32" y="91"/>
                      </a:cubicBezTo>
                      <a:cubicBezTo>
                        <a:pt x="36" y="91"/>
                        <a:pt x="40" y="90"/>
                        <a:pt x="43" y="86"/>
                      </a:cubicBezTo>
                      <a:cubicBezTo>
                        <a:pt x="43" y="86"/>
                        <a:pt x="43" y="86"/>
                        <a:pt x="43" y="86"/>
                      </a:cubicBezTo>
                      <a:cubicBezTo>
                        <a:pt x="74" y="56"/>
                        <a:pt x="74" y="56"/>
                        <a:pt x="74" y="56"/>
                      </a:cubicBezTo>
                      <a:cubicBezTo>
                        <a:pt x="77" y="53"/>
                        <a:pt x="79" y="48"/>
                        <a:pt x="79" y="44"/>
                      </a:cubicBezTo>
                      <a:cubicBezTo>
                        <a:pt x="79" y="44"/>
                        <a:pt x="79" y="44"/>
                        <a:pt x="79" y="44"/>
                      </a:cubicBezTo>
                      <a:cubicBezTo>
                        <a:pt x="79" y="40"/>
                        <a:pt x="77" y="36"/>
                        <a:pt x="74" y="33"/>
                      </a:cubicBezTo>
                      <a:cubicBezTo>
                        <a:pt x="74" y="33"/>
                        <a:pt x="74" y="33"/>
                        <a:pt x="74" y="33"/>
                      </a:cubicBezTo>
                      <a:cubicBezTo>
                        <a:pt x="73" y="31"/>
                        <a:pt x="73" y="31"/>
                        <a:pt x="73" y="31"/>
                      </a:cubicBezTo>
                      <a:cubicBezTo>
                        <a:pt x="69" y="28"/>
                        <a:pt x="65" y="27"/>
                        <a:pt x="61" y="27"/>
                      </a:cubicBezTo>
                      <a:cubicBezTo>
                        <a:pt x="61" y="27"/>
                        <a:pt x="61" y="27"/>
                        <a:pt x="61" y="27"/>
                      </a:cubicBezTo>
                      <a:cubicBezTo>
                        <a:pt x="57" y="27"/>
                        <a:pt x="53" y="28"/>
                        <a:pt x="49" y="31"/>
                      </a:cubicBezTo>
                      <a:cubicBezTo>
                        <a:pt x="49" y="31"/>
                        <a:pt x="49" y="31"/>
                        <a:pt x="49" y="31"/>
                      </a:cubicBezTo>
                      <a:cubicBezTo>
                        <a:pt x="37" y="44"/>
                        <a:pt x="37" y="44"/>
                        <a:pt x="37" y="44"/>
                      </a:cubicBezTo>
                      <a:cubicBezTo>
                        <a:pt x="32" y="49"/>
                        <a:pt x="23" y="49"/>
                        <a:pt x="18" y="44"/>
                      </a:cubicBezTo>
                      <a:cubicBezTo>
                        <a:pt x="18" y="44"/>
                        <a:pt x="18" y="44"/>
                        <a:pt x="18" y="44"/>
                      </a:cubicBezTo>
                      <a:cubicBezTo>
                        <a:pt x="13" y="39"/>
                        <a:pt x="13" y="30"/>
                        <a:pt x="18" y="25"/>
                      </a:cubicBezTo>
                      <a:cubicBezTo>
                        <a:pt x="18" y="25"/>
                        <a:pt x="18" y="25"/>
                        <a:pt x="18" y="25"/>
                      </a:cubicBezTo>
                      <a:cubicBezTo>
                        <a:pt x="31" y="13"/>
                        <a:pt x="31" y="13"/>
                        <a:pt x="31" y="13"/>
                      </a:cubicBezTo>
                      <a:cubicBezTo>
                        <a:pt x="39" y="4"/>
                        <a:pt x="50" y="0"/>
                        <a:pt x="61" y="0"/>
                      </a:cubicBezTo>
                      <a:cubicBezTo>
                        <a:pt x="61" y="0"/>
                        <a:pt x="61" y="0"/>
                        <a:pt x="61" y="0"/>
                      </a:cubicBezTo>
                      <a:cubicBezTo>
                        <a:pt x="72" y="0"/>
                        <a:pt x="83" y="4"/>
                        <a:pt x="91" y="13"/>
                      </a:cubicBezTo>
                      <a:cubicBezTo>
                        <a:pt x="91" y="13"/>
                        <a:pt x="91" y="13"/>
                        <a:pt x="91" y="13"/>
                      </a:cubicBezTo>
                      <a:cubicBezTo>
                        <a:pt x="93" y="14"/>
                        <a:pt x="93" y="14"/>
                        <a:pt x="93" y="14"/>
                      </a:cubicBezTo>
                      <a:cubicBezTo>
                        <a:pt x="101" y="22"/>
                        <a:pt x="105" y="33"/>
                        <a:pt x="105" y="44"/>
                      </a:cubicBezTo>
                      <a:cubicBezTo>
                        <a:pt x="105" y="44"/>
                        <a:pt x="105" y="44"/>
                        <a:pt x="105" y="44"/>
                      </a:cubicBezTo>
                      <a:cubicBezTo>
                        <a:pt x="105" y="55"/>
                        <a:pt x="101" y="66"/>
                        <a:pt x="93" y="74"/>
                      </a:cubicBezTo>
                      <a:cubicBezTo>
                        <a:pt x="93" y="74"/>
                        <a:pt x="93" y="74"/>
                        <a:pt x="93" y="74"/>
                      </a:cubicBezTo>
                      <a:cubicBezTo>
                        <a:pt x="62" y="105"/>
                        <a:pt x="62" y="105"/>
                        <a:pt x="62" y="105"/>
                      </a:cubicBezTo>
                      <a:cubicBezTo>
                        <a:pt x="54" y="114"/>
                        <a:pt x="42" y="118"/>
                        <a:pt x="32" y="118"/>
                      </a:cubicBezTo>
                      <a:cubicBezTo>
                        <a:pt x="32" y="118"/>
                        <a:pt x="32" y="118"/>
                        <a:pt x="32" y="118"/>
                      </a:cubicBezTo>
                      <a:cubicBezTo>
                        <a:pt x="32" y="118"/>
                        <a:pt x="32" y="118"/>
                        <a:pt x="32"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64"/>
                <p:cNvSpPr>
                  <a:spLocks/>
                </p:cNvSpPr>
                <p:nvPr/>
              </p:nvSpPr>
              <p:spPr bwMode="auto">
                <a:xfrm>
                  <a:off x="3647" y="2244"/>
                  <a:ext cx="252" cy="284"/>
                </a:xfrm>
                <a:custGeom>
                  <a:avLst/>
                  <a:gdLst>
                    <a:gd name="T0" fmla="*/ 44 w 105"/>
                    <a:gd name="T1" fmla="*/ 118 h 118"/>
                    <a:gd name="T2" fmla="*/ 14 w 105"/>
                    <a:gd name="T3" fmla="*/ 105 h 118"/>
                    <a:gd name="T4" fmla="*/ 14 w 105"/>
                    <a:gd name="T5" fmla="*/ 105 h 118"/>
                    <a:gd name="T6" fmla="*/ 12 w 105"/>
                    <a:gd name="T7" fmla="*/ 104 h 118"/>
                    <a:gd name="T8" fmla="*/ 0 w 105"/>
                    <a:gd name="T9" fmla="*/ 74 h 118"/>
                    <a:gd name="T10" fmla="*/ 0 w 105"/>
                    <a:gd name="T11" fmla="*/ 74 h 118"/>
                    <a:gd name="T12" fmla="*/ 12 w 105"/>
                    <a:gd name="T13" fmla="*/ 44 h 118"/>
                    <a:gd name="T14" fmla="*/ 12 w 105"/>
                    <a:gd name="T15" fmla="*/ 44 h 118"/>
                    <a:gd name="T16" fmla="*/ 43 w 105"/>
                    <a:gd name="T17" fmla="*/ 13 h 118"/>
                    <a:gd name="T18" fmla="*/ 73 w 105"/>
                    <a:gd name="T19" fmla="*/ 0 h 118"/>
                    <a:gd name="T20" fmla="*/ 73 w 105"/>
                    <a:gd name="T21" fmla="*/ 0 h 118"/>
                    <a:gd name="T22" fmla="*/ 98 w 105"/>
                    <a:gd name="T23" fmla="*/ 8 h 118"/>
                    <a:gd name="T24" fmla="*/ 98 w 105"/>
                    <a:gd name="T25" fmla="*/ 8 h 118"/>
                    <a:gd name="T26" fmla="*/ 101 w 105"/>
                    <a:gd name="T27" fmla="*/ 10 h 118"/>
                    <a:gd name="T28" fmla="*/ 101 w 105"/>
                    <a:gd name="T29" fmla="*/ 10 h 118"/>
                    <a:gd name="T30" fmla="*/ 104 w 105"/>
                    <a:gd name="T31" fmla="*/ 13 h 118"/>
                    <a:gd name="T32" fmla="*/ 105 w 105"/>
                    <a:gd name="T33" fmla="*/ 14 h 118"/>
                    <a:gd name="T34" fmla="*/ 105 w 105"/>
                    <a:gd name="T35" fmla="*/ 14 h 118"/>
                    <a:gd name="T36" fmla="*/ 105 w 105"/>
                    <a:gd name="T37" fmla="*/ 14 h 118"/>
                    <a:gd name="T38" fmla="*/ 86 w 105"/>
                    <a:gd name="T39" fmla="*/ 33 h 118"/>
                    <a:gd name="T40" fmla="*/ 86 w 105"/>
                    <a:gd name="T41" fmla="*/ 33 h 118"/>
                    <a:gd name="T42" fmla="*/ 85 w 105"/>
                    <a:gd name="T43" fmla="*/ 32 h 118"/>
                    <a:gd name="T44" fmla="*/ 73 w 105"/>
                    <a:gd name="T45" fmla="*/ 27 h 118"/>
                    <a:gd name="T46" fmla="*/ 73 w 105"/>
                    <a:gd name="T47" fmla="*/ 27 h 118"/>
                    <a:gd name="T48" fmla="*/ 62 w 105"/>
                    <a:gd name="T49" fmla="*/ 32 h 118"/>
                    <a:gd name="T50" fmla="*/ 62 w 105"/>
                    <a:gd name="T51" fmla="*/ 32 h 118"/>
                    <a:gd name="T52" fmla="*/ 31 w 105"/>
                    <a:gd name="T53" fmla="*/ 62 h 118"/>
                    <a:gd name="T54" fmla="*/ 26 w 105"/>
                    <a:gd name="T55" fmla="*/ 74 h 118"/>
                    <a:gd name="T56" fmla="*/ 26 w 105"/>
                    <a:gd name="T57" fmla="*/ 74 h 118"/>
                    <a:gd name="T58" fmla="*/ 31 w 105"/>
                    <a:gd name="T59" fmla="*/ 85 h 118"/>
                    <a:gd name="T60" fmla="*/ 31 w 105"/>
                    <a:gd name="T61" fmla="*/ 85 h 118"/>
                    <a:gd name="T62" fmla="*/ 32 w 105"/>
                    <a:gd name="T63" fmla="*/ 87 h 118"/>
                    <a:gd name="T64" fmla="*/ 44 w 105"/>
                    <a:gd name="T65" fmla="*/ 91 h 118"/>
                    <a:gd name="T66" fmla="*/ 44 w 105"/>
                    <a:gd name="T67" fmla="*/ 91 h 118"/>
                    <a:gd name="T68" fmla="*/ 56 w 105"/>
                    <a:gd name="T69" fmla="*/ 87 h 118"/>
                    <a:gd name="T70" fmla="*/ 56 w 105"/>
                    <a:gd name="T71" fmla="*/ 87 h 118"/>
                    <a:gd name="T72" fmla="*/ 69 w 105"/>
                    <a:gd name="T73" fmla="*/ 73 h 118"/>
                    <a:gd name="T74" fmla="*/ 87 w 105"/>
                    <a:gd name="T75" fmla="*/ 73 h 118"/>
                    <a:gd name="T76" fmla="*/ 87 w 105"/>
                    <a:gd name="T77" fmla="*/ 73 h 118"/>
                    <a:gd name="T78" fmla="*/ 87 w 105"/>
                    <a:gd name="T79" fmla="*/ 92 h 118"/>
                    <a:gd name="T80" fmla="*/ 87 w 105"/>
                    <a:gd name="T81" fmla="*/ 92 h 118"/>
                    <a:gd name="T82" fmla="*/ 74 w 105"/>
                    <a:gd name="T83" fmla="*/ 105 h 118"/>
                    <a:gd name="T84" fmla="*/ 44 w 105"/>
                    <a:gd name="T85" fmla="*/ 118 h 118"/>
                    <a:gd name="T86" fmla="*/ 44 w 105"/>
                    <a:gd name="T87" fmla="*/ 118 h 118"/>
                    <a:gd name="T88" fmla="*/ 44 w 105"/>
                    <a:gd name="T89"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5" h="118">
                      <a:moveTo>
                        <a:pt x="44" y="118"/>
                      </a:moveTo>
                      <a:cubicBezTo>
                        <a:pt x="33" y="118"/>
                        <a:pt x="22" y="114"/>
                        <a:pt x="14" y="105"/>
                      </a:cubicBezTo>
                      <a:cubicBezTo>
                        <a:pt x="14" y="105"/>
                        <a:pt x="14" y="105"/>
                        <a:pt x="14" y="105"/>
                      </a:cubicBezTo>
                      <a:cubicBezTo>
                        <a:pt x="12" y="104"/>
                        <a:pt x="12" y="104"/>
                        <a:pt x="12" y="104"/>
                      </a:cubicBezTo>
                      <a:cubicBezTo>
                        <a:pt x="4" y="96"/>
                        <a:pt x="0" y="85"/>
                        <a:pt x="0" y="74"/>
                      </a:cubicBezTo>
                      <a:cubicBezTo>
                        <a:pt x="0" y="74"/>
                        <a:pt x="0" y="74"/>
                        <a:pt x="0" y="74"/>
                      </a:cubicBezTo>
                      <a:cubicBezTo>
                        <a:pt x="0" y="63"/>
                        <a:pt x="4" y="52"/>
                        <a:pt x="12" y="44"/>
                      </a:cubicBezTo>
                      <a:cubicBezTo>
                        <a:pt x="12" y="44"/>
                        <a:pt x="12" y="44"/>
                        <a:pt x="12" y="44"/>
                      </a:cubicBezTo>
                      <a:cubicBezTo>
                        <a:pt x="43" y="13"/>
                        <a:pt x="43" y="13"/>
                        <a:pt x="43" y="13"/>
                      </a:cubicBezTo>
                      <a:cubicBezTo>
                        <a:pt x="51" y="5"/>
                        <a:pt x="62" y="0"/>
                        <a:pt x="73" y="0"/>
                      </a:cubicBezTo>
                      <a:cubicBezTo>
                        <a:pt x="73" y="0"/>
                        <a:pt x="73" y="0"/>
                        <a:pt x="73" y="0"/>
                      </a:cubicBezTo>
                      <a:cubicBezTo>
                        <a:pt x="82" y="0"/>
                        <a:pt x="91" y="3"/>
                        <a:pt x="98" y="8"/>
                      </a:cubicBezTo>
                      <a:cubicBezTo>
                        <a:pt x="98" y="8"/>
                        <a:pt x="98" y="8"/>
                        <a:pt x="98" y="8"/>
                      </a:cubicBezTo>
                      <a:cubicBezTo>
                        <a:pt x="99" y="9"/>
                        <a:pt x="100" y="9"/>
                        <a:pt x="101" y="10"/>
                      </a:cubicBezTo>
                      <a:cubicBezTo>
                        <a:pt x="101" y="10"/>
                        <a:pt x="101" y="10"/>
                        <a:pt x="101" y="10"/>
                      </a:cubicBezTo>
                      <a:cubicBezTo>
                        <a:pt x="104" y="13"/>
                        <a:pt x="104" y="13"/>
                        <a:pt x="104" y="13"/>
                      </a:cubicBezTo>
                      <a:cubicBezTo>
                        <a:pt x="105" y="14"/>
                        <a:pt x="105" y="14"/>
                        <a:pt x="105" y="14"/>
                      </a:cubicBezTo>
                      <a:cubicBezTo>
                        <a:pt x="105" y="14"/>
                        <a:pt x="105" y="14"/>
                        <a:pt x="105" y="14"/>
                      </a:cubicBezTo>
                      <a:cubicBezTo>
                        <a:pt x="105" y="14"/>
                        <a:pt x="105" y="14"/>
                        <a:pt x="105" y="14"/>
                      </a:cubicBezTo>
                      <a:cubicBezTo>
                        <a:pt x="86" y="33"/>
                        <a:pt x="86" y="33"/>
                        <a:pt x="86" y="33"/>
                      </a:cubicBezTo>
                      <a:cubicBezTo>
                        <a:pt x="86" y="33"/>
                        <a:pt x="86" y="33"/>
                        <a:pt x="86" y="33"/>
                      </a:cubicBezTo>
                      <a:cubicBezTo>
                        <a:pt x="85" y="32"/>
                        <a:pt x="85" y="32"/>
                        <a:pt x="85" y="32"/>
                      </a:cubicBezTo>
                      <a:cubicBezTo>
                        <a:pt x="82" y="28"/>
                        <a:pt x="78" y="27"/>
                        <a:pt x="73" y="27"/>
                      </a:cubicBezTo>
                      <a:cubicBezTo>
                        <a:pt x="73" y="27"/>
                        <a:pt x="73" y="27"/>
                        <a:pt x="73" y="27"/>
                      </a:cubicBezTo>
                      <a:cubicBezTo>
                        <a:pt x="69" y="27"/>
                        <a:pt x="65" y="28"/>
                        <a:pt x="62" y="32"/>
                      </a:cubicBezTo>
                      <a:cubicBezTo>
                        <a:pt x="62" y="32"/>
                        <a:pt x="62" y="32"/>
                        <a:pt x="62" y="32"/>
                      </a:cubicBezTo>
                      <a:cubicBezTo>
                        <a:pt x="31" y="62"/>
                        <a:pt x="31" y="62"/>
                        <a:pt x="31" y="62"/>
                      </a:cubicBezTo>
                      <a:cubicBezTo>
                        <a:pt x="28" y="65"/>
                        <a:pt x="26" y="70"/>
                        <a:pt x="26" y="74"/>
                      </a:cubicBezTo>
                      <a:cubicBezTo>
                        <a:pt x="26" y="74"/>
                        <a:pt x="26" y="74"/>
                        <a:pt x="26" y="74"/>
                      </a:cubicBezTo>
                      <a:cubicBezTo>
                        <a:pt x="26" y="78"/>
                        <a:pt x="28" y="82"/>
                        <a:pt x="31" y="85"/>
                      </a:cubicBezTo>
                      <a:cubicBezTo>
                        <a:pt x="31" y="85"/>
                        <a:pt x="31" y="85"/>
                        <a:pt x="31" y="85"/>
                      </a:cubicBezTo>
                      <a:cubicBezTo>
                        <a:pt x="32" y="87"/>
                        <a:pt x="32" y="87"/>
                        <a:pt x="32" y="87"/>
                      </a:cubicBezTo>
                      <a:cubicBezTo>
                        <a:pt x="36" y="90"/>
                        <a:pt x="40" y="91"/>
                        <a:pt x="44" y="91"/>
                      </a:cubicBezTo>
                      <a:cubicBezTo>
                        <a:pt x="44" y="91"/>
                        <a:pt x="44" y="91"/>
                        <a:pt x="44" y="91"/>
                      </a:cubicBezTo>
                      <a:cubicBezTo>
                        <a:pt x="48" y="91"/>
                        <a:pt x="52" y="90"/>
                        <a:pt x="56" y="87"/>
                      </a:cubicBezTo>
                      <a:cubicBezTo>
                        <a:pt x="56" y="87"/>
                        <a:pt x="56" y="87"/>
                        <a:pt x="56" y="87"/>
                      </a:cubicBezTo>
                      <a:cubicBezTo>
                        <a:pt x="69" y="73"/>
                        <a:pt x="69" y="73"/>
                        <a:pt x="69" y="73"/>
                      </a:cubicBezTo>
                      <a:cubicBezTo>
                        <a:pt x="74" y="68"/>
                        <a:pt x="82" y="68"/>
                        <a:pt x="87" y="73"/>
                      </a:cubicBezTo>
                      <a:cubicBezTo>
                        <a:pt x="87" y="73"/>
                        <a:pt x="87" y="73"/>
                        <a:pt x="87" y="73"/>
                      </a:cubicBezTo>
                      <a:cubicBezTo>
                        <a:pt x="93" y="79"/>
                        <a:pt x="93" y="87"/>
                        <a:pt x="87" y="92"/>
                      </a:cubicBezTo>
                      <a:cubicBezTo>
                        <a:pt x="87" y="92"/>
                        <a:pt x="87" y="92"/>
                        <a:pt x="87" y="92"/>
                      </a:cubicBezTo>
                      <a:cubicBezTo>
                        <a:pt x="74" y="105"/>
                        <a:pt x="74" y="105"/>
                        <a:pt x="74" y="105"/>
                      </a:cubicBezTo>
                      <a:cubicBezTo>
                        <a:pt x="66" y="114"/>
                        <a:pt x="55" y="118"/>
                        <a:pt x="44" y="118"/>
                      </a:cubicBezTo>
                      <a:cubicBezTo>
                        <a:pt x="44" y="118"/>
                        <a:pt x="44" y="118"/>
                        <a:pt x="44" y="118"/>
                      </a:cubicBezTo>
                      <a:cubicBezTo>
                        <a:pt x="44" y="118"/>
                        <a:pt x="44" y="118"/>
                        <a:pt x="44" y="1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4" name="椭圆 93"/>
            <p:cNvSpPr/>
            <p:nvPr/>
          </p:nvSpPr>
          <p:spPr>
            <a:xfrm>
              <a:off x="1760548" y="3734259"/>
              <a:ext cx="1147584" cy="11475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组合 114"/>
            <p:cNvGrpSpPr/>
            <p:nvPr/>
          </p:nvGrpSpPr>
          <p:grpSpPr>
            <a:xfrm>
              <a:off x="2092387" y="3886119"/>
              <a:ext cx="492532" cy="473497"/>
              <a:chOff x="5768975" y="3114675"/>
              <a:chExt cx="657225" cy="631825"/>
            </a:xfrm>
          </p:grpSpPr>
          <p:sp>
            <p:nvSpPr>
              <p:cNvPr id="99" name="Freeform 68"/>
              <p:cNvSpPr>
                <a:spLocks/>
              </p:cNvSpPr>
              <p:nvPr/>
            </p:nvSpPr>
            <p:spPr bwMode="auto">
              <a:xfrm>
                <a:off x="5768975" y="3114675"/>
                <a:ext cx="657225" cy="174625"/>
              </a:xfrm>
              <a:custGeom>
                <a:avLst/>
                <a:gdLst>
                  <a:gd name="T0" fmla="*/ 207 w 414"/>
                  <a:gd name="T1" fmla="*/ 0 h 110"/>
                  <a:gd name="T2" fmla="*/ 311 w 414"/>
                  <a:gd name="T3" fmla="*/ 55 h 110"/>
                  <a:gd name="T4" fmla="*/ 414 w 414"/>
                  <a:gd name="T5" fmla="*/ 110 h 110"/>
                  <a:gd name="T6" fmla="*/ 207 w 414"/>
                  <a:gd name="T7" fmla="*/ 110 h 110"/>
                  <a:gd name="T8" fmla="*/ 0 w 414"/>
                  <a:gd name="T9" fmla="*/ 110 h 110"/>
                  <a:gd name="T10" fmla="*/ 103 w 414"/>
                  <a:gd name="T11" fmla="*/ 55 h 110"/>
                  <a:gd name="T12" fmla="*/ 207 w 414"/>
                  <a:gd name="T13" fmla="*/ 0 h 110"/>
                </a:gdLst>
                <a:ahLst/>
                <a:cxnLst>
                  <a:cxn ang="0">
                    <a:pos x="T0" y="T1"/>
                  </a:cxn>
                  <a:cxn ang="0">
                    <a:pos x="T2" y="T3"/>
                  </a:cxn>
                  <a:cxn ang="0">
                    <a:pos x="T4" y="T5"/>
                  </a:cxn>
                  <a:cxn ang="0">
                    <a:pos x="T6" y="T7"/>
                  </a:cxn>
                  <a:cxn ang="0">
                    <a:pos x="T8" y="T9"/>
                  </a:cxn>
                  <a:cxn ang="0">
                    <a:pos x="T10" y="T11"/>
                  </a:cxn>
                  <a:cxn ang="0">
                    <a:pos x="T12" y="T13"/>
                  </a:cxn>
                </a:cxnLst>
                <a:rect l="0" t="0" r="r" b="b"/>
                <a:pathLst>
                  <a:path w="414" h="110">
                    <a:moveTo>
                      <a:pt x="207" y="0"/>
                    </a:moveTo>
                    <a:lnTo>
                      <a:pt x="311" y="55"/>
                    </a:lnTo>
                    <a:lnTo>
                      <a:pt x="414" y="110"/>
                    </a:lnTo>
                    <a:lnTo>
                      <a:pt x="207" y="110"/>
                    </a:lnTo>
                    <a:lnTo>
                      <a:pt x="0" y="110"/>
                    </a:lnTo>
                    <a:lnTo>
                      <a:pt x="103" y="55"/>
                    </a:lnTo>
                    <a:lnTo>
                      <a:pt x="207"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69"/>
              <p:cNvSpPr>
                <a:spLocks/>
              </p:cNvSpPr>
              <p:nvPr/>
            </p:nvSpPr>
            <p:spPr bwMode="auto">
              <a:xfrm>
                <a:off x="5848350"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6" y="88"/>
                      <a:pt x="14" y="88"/>
                    </a:cubicBezTo>
                    <a:cubicBezTo>
                      <a:pt x="3" y="88"/>
                      <a:pt x="3" y="88"/>
                      <a:pt x="3" y="88"/>
                    </a:cubicBezTo>
                    <a:cubicBezTo>
                      <a:pt x="2" y="88"/>
                      <a:pt x="0" y="86"/>
                      <a:pt x="0" y="84"/>
                    </a:cubicBezTo>
                    <a:cubicBezTo>
                      <a:pt x="0" y="4"/>
                      <a:pt x="0" y="4"/>
                      <a:pt x="0" y="4"/>
                    </a:cubicBezTo>
                    <a:cubicBezTo>
                      <a:pt x="0" y="2"/>
                      <a:pt x="2" y="0"/>
                      <a:pt x="3" y="0"/>
                    </a:cubicBezTo>
                    <a:cubicBezTo>
                      <a:pt x="14" y="0"/>
                      <a:pt x="14" y="0"/>
                      <a:pt x="14" y="0"/>
                    </a:cubicBezTo>
                    <a:cubicBezTo>
                      <a:pt x="16" y="0"/>
                      <a:pt x="17" y="2"/>
                      <a:pt x="17" y="4"/>
                    </a:cubicBezTo>
                    <a:lnTo>
                      <a:pt x="17"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70"/>
              <p:cNvSpPr>
                <a:spLocks/>
              </p:cNvSpPr>
              <p:nvPr/>
            </p:nvSpPr>
            <p:spPr bwMode="auto">
              <a:xfrm>
                <a:off x="58181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2" name="Oval 71"/>
              <p:cNvSpPr>
                <a:spLocks noChangeArrowheads="1"/>
              </p:cNvSpPr>
              <p:nvPr/>
            </p:nvSpPr>
            <p:spPr bwMode="auto">
              <a:xfrm>
                <a:off x="579913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3" name="Oval 72"/>
              <p:cNvSpPr>
                <a:spLocks noChangeArrowheads="1"/>
              </p:cNvSpPr>
              <p:nvPr/>
            </p:nvSpPr>
            <p:spPr bwMode="auto">
              <a:xfrm>
                <a:off x="590708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73"/>
              <p:cNvSpPr>
                <a:spLocks/>
              </p:cNvSpPr>
              <p:nvPr/>
            </p:nvSpPr>
            <p:spPr bwMode="auto">
              <a:xfrm>
                <a:off x="6062663" y="3313113"/>
                <a:ext cx="69850" cy="334963"/>
              </a:xfrm>
              <a:custGeom>
                <a:avLst/>
                <a:gdLst>
                  <a:gd name="T0" fmla="*/ 18 w 18"/>
                  <a:gd name="T1" fmla="*/ 84 h 88"/>
                  <a:gd name="T2" fmla="*/ 14 w 18"/>
                  <a:gd name="T3" fmla="*/ 88 h 88"/>
                  <a:gd name="T4" fmla="*/ 4 w 18"/>
                  <a:gd name="T5" fmla="*/ 88 h 88"/>
                  <a:gd name="T6" fmla="*/ 0 w 18"/>
                  <a:gd name="T7" fmla="*/ 84 h 88"/>
                  <a:gd name="T8" fmla="*/ 0 w 18"/>
                  <a:gd name="T9" fmla="*/ 4 h 88"/>
                  <a:gd name="T10" fmla="*/ 4 w 18"/>
                  <a:gd name="T11" fmla="*/ 0 h 88"/>
                  <a:gd name="T12" fmla="*/ 14 w 18"/>
                  <a:gd name="T13" fmla="*/ 0 h 88"/>
                  <a:gd name="T14" fmla="*/ 18 w 18"/>
                  <a:gd name="T15" fmla="*/ 4 h 88"/>
                  <a:gd name="T16" fmla="*/ 18 w 18"/>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88">
                    <a:moveTo>
                      <a:pt x="18" y="84"/>
                    </a:moveTo>
                    <a:cubicBezTo>
                      <a:pt x="18" y="86"/>
                      <a:pt x="16" y="88"/>
                      <a:pt x="14" y="88"/>
                    </a:cubicBezTo>
                    <a:cubicBezTo>
                      <a:pt x="4" y="88"/>
                      <a:pt x="4" y="88"/>
                      <a:pt x="4" y="88"/>
                    </a:cubicBezTo>
                    <a:cubicBezTo>
                      <a:pt x="2" y="88"/>
                      <a:pt x="0" y="86"/>
                      <a:pt x="0" y="84"/>
                    </a:cubicBezTo>
                    <a:cubicBezTo>
                      <a:pt x="0" y="4"/>
                      <a:pt x="0" y="4"/>
                      <a:pt x="0" y="4"/>
                    </a:cubicBezTo>
                    <a:cubicBezTo>
                      <a:pt x="0" y="2"/>
                      <a:pt x="2" y="0"/>
                      <a:pt x="4" y="0"/>
                    </a:cubicBezTo>
                    <a:cubicBezTo>
                      <a:pt x="14" y="0"/>
                      <a:pt x="14" y="0"/>
                      <a:pt x="14" y="0"/>
                    </a:cubicBezTo>
                    <a:cubicBezTo>
                      <a:pt x="16" y="0"/>
                      <a:pt x="18" y="2"/>
                      <a:pt x="18" y="4"/>
                    </a:cubicBezTo>
                    <a:lnTo>
                      <a:pt x="18"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74"/>
              <p:cNvSpPr>
                <a:spLocks/>
              </p:cNvSpPr>
              <p:nvPr/>
            </p:nvSpPr>
            <p:spPr bwMode="auto">
              <a:xfrm>
                <a:off x="6037263" y="3302000"/>
                <a:ext cx="122238" cy="33338"/>
              </a:xfrm>
              <a:custGeom>
                <a:avLst/>
                <a:gdLst>
                  <a:gd name="T0" fmla="*/ 32 w 32"/>
                  <a:gd name="T1" fmla="*/ 7 h 9"/>
                  <a:gd name="T2" fmla="*/ 30 w 32"/>
                  <a:gd name="T3" fmla="*/ 9 h 9"/>
                  <a:gd name="T4" fmla="*/ 2 w 32"/>
                  <a:gd name="T5" fmla="*/ 9 h 9"/>
                  <a:gd name="T6" fmla="*/ 0 w 32"/>
                  <a:gd name="T7" fmla="*/ 7 h 9"/>
                  <a:gd name="T8" fmla="*/ 0 w 32"/>
                  <a:gd name="T9" fmla="*/ 3 h 9"/>
                  <a:gd name="T10" fmla="*/ 2 w 32"/>
                  <a:gd name="T11" fmla="*/ 0 h 9"/>
                  <a:gd name="T12" fmla="*/ 30 w 32"/>
                  <a:gd name="T13" fmla="*/ 0 h 9"/>
                  <a:gd name="T14" fmla="*/ 32 w 32"/>
                  <a:gd name="T15" fmla="*/ 3 h 9"/>
                  <a:gd name="T16" fmla="*/ 32 w 3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9">
                    <a:moveTo>
                      <a:pt x="32" y="7"/>
                    </a:moveTo>
                    <a:cubicBezTo>
                      <a:pt x="32" y="8"/>
                      <a:pt x="31" y="9"/>
                      <a:pt x="30" y="9"/>
                    </a:cubicBezTo>
                    <a:cubicBezTo>
                      <a:pt x="2" y="9"/>
                      <a:pt x="2" y="9"/>
                      <a:pt x="2" y="9"/>
                    </a:cubicBezTo>
                    <a:cubicBezTo>
                      <a:pt x="1" y="9"/>
                      <a:pt x="0" y="8"/>
                      <a:pt x="0" y="7"/>
                    </a:cubicBezTo>
                    <a:cubicBezTo>
                      <a:pt x="0" y="3"/>
                      <a:pt x="0" y="3"/>
                      <a:pt x="0" y="3"/>
                    </a:cubicBezTo>
                    <a:cubicBezTo>
                      <a:pt x="0" y="1"/>
                      <a:pt x="1" y="0"/>
                      <a:pt x="2" y="0"/>
                    </a:cubicBezTo>
                    <a:cubicBezTo>
                      <a:pt x="30" y="0"/>
                      <a:pt x="30" y="0"/>
                      <a:pt x="30" y="0"/>
                    </a:cubicBezTo>
                    <a:cubicBezTo>
                      <a:pt x="31" y="0"/>
                      <a:pt x="32" y="1"/>
                      <a:pt x="32" y="3"/>
                    </a:cubicBezTo>
                    <a:lnTo>
                      <a:pt x="32"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6" name="Oval 75"/>
              <p:cNvSpPr>
                <a:spLocks noChangeArrowheads="1"/>
              </p:cNvSpPr>
              <p:nvPr/>
            </p:nvSpPr>
            <p:spPr bwMode="auto">
              <a:xfrm>
                <a:off x="6016625" y="3302000"/>
                <a:ext cx="53975"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7" name="Oval 76"/>
              <p:cNvSpPr>
                <a:spLocks noChangeArrowheads="1"/>
              </p:cNvSpPr>
              <p:nvPr/>
            </p:nvSpPr>
            <p:spPr bwMode="auto">
              <a:xfrm>
                <a:off x="6124575" y="3302000"/>
                <a:ext cx="53975"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77"/>
              <p:cNvSpPr>
                <a:spLocks/>
              </p:cNvSpPr>
              <p:nvPr/>
            </p:nvSpPr>
            <p:spPr bwMode="auto">
              <a:xfrm>
                <a:off x="6281738" y="3313113"/>
                <a:ext cx="65088" cy="334963"/>
              </a:xfrm>
              <a:custGeom>
                <a:avLst/>
                <a:gdLst>
                  <a:gd name="T0" fmla="*/ 17 w 17"/>
                  <a:gd name="T1" fmla="*/ 84 h 88"/>
                  <a:gd name="T2" fmla="*/ 14 w 17"/>
                  <a:gd name="T3" fmla="*/ 88 h 88"/>
                  <a:gd name="T4" fmla="*/ 3 w 17"/>
                  <a:gd name="T5" fmla="*/ 88 h 88"/>
                  <a:gd name="T6" fmla="*/ 0 w 17"/>
                  <a:gd name="T7" fmla="*/ 84 h 88"/>
                  <a:gd name="T8" fmla="*/ 0 w 17"/>
                  <a:gd name="T9" fmla="*/ 4 h 88"/>
                  <a:gd name="T10" fmla="*/ 3 w 17"/>
                  <a:gd name="T11" fmla="*/ 0 h 88"/>
                  <a:gd name="T12" fmla="*/ 14 w 17"/>
                  <a:gd name="T13" fmla="*/ 0 h 88"/>
                  <a:gd name="T14" fmla="*/ 17 w 17"/>
                  <a:gd name="T15" fmla="*/ 4 h 88"/>
                  <a:gd name="T16" fmla="*/ 17 w 17"/>
                  <a:gd name="T17"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88">
                    <a:moveTo>
                      <a:pt x="17" y="84"/>
                    </a:moveTo>
                    <a:cubicBezTo>
                      <a:pt x="17" y="86"/>
                      <a:pt x="15" y="88"/>
                      <a:pt x="14" y="88"/>
                    </a:cubicBezTo>
                    <a:cubicBezTo>
                      <a:pt x="3" y="88"/>
                      <a:pt x="3" y="88"/>
                      <a:pt x="3" y="88"/>
                    </a:cubicBezTo>
                    <a:cubicBezTo>
                      <a:pt x="1" y="88"/>
                      <a:pt x="0" y="86"/>
                      <a:pt x="0" y="84"/>
                    </a:cubicBezTo>
                    <a:cubicBezTo>
                      <a:pt x="0" y="4"/>
                      <a:pt x="0" y="4"/>
                      <a:pt x="0" y="4"/>
                    </a:cubicBezTo>
                    <a:cubicBezTo>
                      <a:pt x="0" y="2"/>
                      <a:pt x="1" y="0"/>
                      <a:pt x="3" y="0"/>
                    </a:cubicBezTo>
                    <a:cubicBezTo>
                      <a:pt x="14" y="0"/>
                      <a:pt x="14" y="0"/>
                      <a:pt x="14" y="0"/>
                    </a:cubicBezTo>
                    <a:cubicBezTo>
                      <a:pt x="15" y="0"/>
                      <a:pt x="17" y="2"/>
                      <a:pt x="17" y="4"/>
                    </a:cubicBezTo>
                    <a:lnTo>
                      <a:pt x="17" y="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78"/>
              <p:cNvSpPr>
                <a:spLocks/>
              </p:cNvSpPr>
              <p:nvPr/>
            </p:nvSpPr>
            <p:spPr bwMode="auto">
              <a:xfrm>
                <a:off x="6249988" y="3302000"/>
                <a:ext cx="127000" cy="33338"/>
              </a:xfrm>
              <a:custGeom>
                <a:avLst/>
                <a:gdLst>
                  <a:gd name="T0" fmla="*/ 33 w 33"/>
                  <a:gd name="T1" fmla="*/ 7 h 9"/>
                  <a:gd name="T2" fmla="*/ 31 w 33"/>
                  <a:gd name="T3" fmla="*/ 9 h 9"/>
                  <a:gd name="T4" fmla="*/ 2 w 33"/>
                  <a:gd name="T5" fmla="*/ 9 h 9"/>
                  <a:gd name="T6" fmla="*/ 0 w 33"/>
                  <a:gd name="T7" fmla="*/ 7 h 9"/>
                  <a:gd name="T8" fmla="*/ 0 w 33"/>
                  <a:gd name="T9" fmla="*/ 3 h 9"/>
                  <a:gd name="T10" fmla="*/ 2 w 33"/>
                  <a:gd name="T11" fmla="*/ 0 h 9"/>
                  <a:gd name="T12" fmla="*/ 31 w 33"/>
                  <a:gd name="T13" fmla="*/ 0 h 9"/>
                  <a:gd name="T14" fmla="*/ 33 w 33"/>
                  <a:gd name="T15" fmla="*/ 3 h 9"/>
                  <a:gd name="T16" fmla="*/ 33 w 33"/>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9">
                    <a:moveTo>
                      <a:pt x="33" y="7"/>
                    </a:moveTo>
                    <a:cubicBezTo>
                      <a:pt x="33" y="8"/>
                      <a:pt x="32" y="9"/>
                      <a:pt x="31" y="9"/>
                    </a:cubicBezTo>
                    <a:cubicBezTo>
                      <a:pt x="2" y="9"/>
                      <a:pt x="2" y="9"/>
                      <a:pt x="2" y="9"/>
                    </a:cubicBezTo>
                    <a:cubicBezTo>
                      <a:pt x="1" y="9"/>
                      <a:pt x="0" y="8"/>
                      <a:pt x="0" y="7"/>
                    </a:cubicBezTo>
                    <a:cubicBezTo>
                      <a:pt x="0" y="3"/>
                      <a:pt x="0" y="3"/>
                      <a:pt x="0" y="3"/>
                    </a:cubicBezTo>
                    <a:cubicBezTo>
                      <a:pt x="0" y="1"/>
                      <a:pt x="1" y="0"/>
                      <a:pt x="2" y="0"/>
                    </a:cubicBezTo>
                    <a:cubicBezTo>
                      <a:pt x="31" y="0"/>
                      <a:pt x="31" y="0"/>
                      <a:pt x="31" y="0"/>
                    </a:cubicBezTo>
                    <a:cubicBezTo>
                      <a:pt x="32" y="0"/>
                      <a:pt x="33" y="1"/>
                      <a:pt x="33" y="3"/>
                    </a:cubicBezTo>
                    <a:lnTo>
                      <a:pt x="33" y="7"/>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Oval 79"/>
              <p:cNvSpPr>
                <a:spLocks noChangeArrowheads="1"/>
              </p:cNvSpPr>
              <p:nvPr/>
            </p:nvSpPr>
            <p:spPr bwMode="auto">
              <a:xfrm>
                <a:off x="6230938" y="3302000"/>
                <a:ext cx="58738"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1" name="Oval 80"/>
              <p:cNvSpPr>
                <a:spLocks noChangeArrowheads="1"/>
              </p:cNvSpPr>
              <p:nvPr/>
            </p:nvSpPr>
            <p:spPr bwMode="auto">
              <a:xfrm>
                <a:off x="6338888" y="3302000"/>
                <a:ext cx="57150" cy="60325"/>
              </a:xfrm>
              <a:prstGeom prst="ellipse">
                <a:avLst/>
              </a:pr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81"/>
              <p:cNvSpPr>
                <a:spLocks/>
              </p:cNvSpPr>
              <p:nvPr/>
            </p:nvSpPr>
            <p:spPr bwMode="auto">
              <a:xfrm>
                <a:off x="5834063" y="3663950"/>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82"/>
              <p:cNvSpPr>
                <a:spLocks/>
              </p:cNvSpPr>
              <p:nvPr/>
            </p:nvSpPr>
            <p:spPr bwMode="auto">
              <a:xfrm>
                <a:off x="5834063" y="3694113"/>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5"/>
                      <a:pt x="137" y="6"/>
                      <a:pt x="135" y="6"/>
                    </a:cubicBezTo>
                    <a:cubicBezTo>
                      <a:pt x="3" y="6"/>
                      <a:pt x="3" y="6"/>
                      <a:pt x="3" y="6"/>
                    </a:cubicBezTo>
                    <a:cubicBezTo>
                      <a:pt x="1" y="6"/>
                      <a:pt x="0" y="5"/>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83"/>
              <p:cNvSpPr>
                <a:spLocks/>
              </p:cNvSpPr>
              <p:nvPr/>
            </p:nvSpPr>
            <p:spPr bwMode="auto">
              <a:xfrm>
                <a:off x="5834063" y="3724275"/>
                <a:ext cx="527050" cy="22225"/>
              </a:xfrm>
              <a:custGeom>
                <a:avLst/>
                <a:gdLst>
                  <a:gd name="T0" fmla="*/ 138 w 138"/>
                  <a:gd name="T1" fmla="*/ 3 h 6"/>
                  <a:gd name="T2" fmla="*/ 135 w 138"/>
                  <a:gd name="T3" fmla="*/ 6 h 6"/>
                  <a:gd name="T4" fmla="*/ 3 w 138"/>
                  <a:gd name="T5" fmla="*/ 6 h 6"/>
                  <a:gd name="T6" fmla="*/ 0 w 138"/>
                  <a:gd name="T7" fmla="*/ 3 h 6"/>
                  <a:gd name="T8" fmla="*/ 0 w 138"/>
                  <a:gd name="T9" fmla="*/ 3 h 6"/>
                  <a:gd name="T10" fmla="*/ 3 w 138"/>
                  <a:gd name="T11" fmla="*/ 0 h 6"/>
                  <a:gd name="T12" fmla="*/ 135 w 138"/>
                  <a:gd name="T13" fmla="*/ 0 h 6"/>
                  <a:gd name="T14" fmla="*/ 138 w 13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6">
                    <a:moveTo>
                      <a:pt x="138" y="3"/>
                    </a:moveTo>
                    <a:cubicBezTo>
                      <a:pt x="138" y="4"/>
                      <a:pt x="137" y="6"/>
                      <a:pt x="135" y="6"/>
                    </a:cubicBezTo>
                    <a:cubicBezTo>
                      <a:pt x="3" y="6"/>
                      <a:pt x="3" y="6"/>
                      <a:pt x="3" y="6"/>
                    </a:cubicBezTo>
                    <a:cubicBezTo>
                      <a:pt x="1" y="6"/>
                      <a:pt x="0" y="4"/>
                      <a:pt x="0" y="3"/>
                    </a:cubicBezTo>
                    <a:cubicBezTo>
                      <a:pt x="0" y="3"/>
                      <a:pt x="0" y="3"/>
                      <a:pt x="0" y="3"/>
                    </a:cubicBezTo>
                    <a:cubicBezTo>
                      <a:pt x="0" y="1"/>
                      <a:pt x="1" y="0"/>
                      <a:pt x="3" y="0"/>
                    </a:cubicBezTo>
                    <a:cubicBezTo>
                      <a:pt x="135" y="0"/>
                      <a:pt x="135" y="0"/>
                      <a:pt x="135" y="0"/>
                    </a:cubicBezTo>
                    <a:cubicBezTo>
                      <a:pt x="137" y="0"/>
                      <a:pt x="138" y="1"/>
                      <a:pt x="138" y="3"/>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16" name="TextBox 39"/>
          <p:cNvSpPr txBox="1"/>
          <p:nvPr/>
        </p:nvSpPr>
        <p:spPr>
          <a:xfrm>
            <a:off x="1172180" y="5645519"/>
            <a:ext cx="3744416" cy="784830"/>
          </a:xfrm>
          <a:prstGeom prst="rect">
            <a:avLst/>
          </a:prstGeom>
          <a:noFill/>
        </p:spPr>
        <p:txBody>
          <a:bodyPr wrap="square"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9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4421164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1000"/>
                                        <p:tgtEl>
                                          <p:spTgt spid="118"/>
                                        </p:tgtEl>
                                      </p:cBhvr>
                                    </p:animEffect>
                                    <p:anim calcmode="lin" valueType="num">
                                      <p:cBhvr>
                                        <p:cTn id="21" dur="1000" fill="hold"/>
                                        <p:tgtEl>
                                          <p:spTgt spid="118"/>
                                        </p:tgtEl>
                                        <p:attrNameLst>
                                          <p:attrName>ppt_x</p:attrName>
                                        </p:attrNameLst>
                                      </p:cBhvr>
                                      <p:tavLst>
                                        <p:tav tm="0">
                                          <p:val>
                                            <p:strVal val="#ppt_x"/>
                                          </p:val>
                                        </p:tav>
                                        <p:tav tm="100000">
                                          <p:val>
                                            <p:strVal val="#ppt_x"/>
                                          </p:val>
                                        </p:tav>
                                      </p:tavLst>
                                    </p:anim>
                                    <p:anim calcmode="lin" valueType="num">
                                      <p:cBhvr>
                                        <p:cTn id="22" dur="1000" fill="hold"/>
                                        <p:tgtEl>
                                          <p:spTgt spid="11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116"/>
                                        </p:tgtEl>
                                        <p:attrNameLst>
                                          <p:attrName>style.visibility</p:attrName>
                                        </p:attrNameLst>
                                      </p:cBhvr>
                                      <p:to>
                                        <p:strVal val="visible"/>
                                      </p:to>
                                    </p:set>
                                    <p:animEffect transition="in" filter="wipe(up)">
                                      <p:cBhvr>
                                        <p:cTn id="26"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67078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23273" y="4927190"/>
            <a:ext cx="724534" cy="72453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923273" y="1828206"/>
            <a:ext cx="724534" cy="72453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923273" y="2861201"/>
            <a:ext cx="724534" cy="72453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923273" y="3894196"/>
            <a:ext cx="724534" cy="72453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827937" y="1786815"/>
            <a:ext cx="4411347" cy="865305"/>
            <a:chOff x="7855640" y="3619632"/>
            <a:chExt cx="4182840" cy="820481"/>
          </a:xfrm>
        </p:grpSpPr>
        <p:sp>
          <p:nvSpPr>
            <p:cNvPr id="17" name="TextBox 16"/>
            <p:cNvSpPr txBox="1"/>
            <p:nvPr/>
          </p:nvSpPr>
          <p:spPr>
            <a:xfrm>
              <a:off x="7855640" y="3619632"/>
              <a:ext cx="1191654" cy="20428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300"/>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1827937" y="2810513"/>
            <a:ext cx="4411347" cy="843376"/>
            <a:chOff x="7855640" y="3619632"/>
            <a:chExt cx="4182840" cy="799688"/>
          </a:xfrm>
        </p:grpSpPr>
        <p:sp>
          <p:nvSpPr>
            <p:cNvPr id="20" name="TextBox 19"/>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1827937" y="3834210"/>
            <a:ext cx="4411347" cy="843376"/>
            <a:chOff x="7855640" y="3619632"/>
            <a:chExt cx="4182840" cy="799688"/>
          </a:xfrm>
        </p:grpSpPr>
        <p:sp>
          <p:nvSpPr>
            <p:cNvPr id="23" name="TextBox 22"/>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1827937" y="4857906"/>
            <a:ext cx="4411347" cy="843376"/>
            <a:chOff x="7855640" y="3619632"/>
            <a:chExt cx="4182840" cy="799688"/>
          </a:xfrm>
        </p:grpSpPr>
        <p:sp>
          <p:nvSpPr>
            <p:cNvPr id="26" name="TextBox 25"/>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33"/>
          <p:cNvSpPr/>
          <p:nvPr/>
        </p:nvSpPr>
        <p:spPr>
          <a:xfrm>
            <a:off x="6751179" y="1828206"/>
            <a:ext cx="6107571" cy="38730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871237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500"/>
                            </p:stCondLst>
                            <p:childTnLst>
                              <p:par>
                                <p:cTn id="14" presetID="3"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childTnLst>
                          </p:cTn>
                        </p:par>
                        <p:par>
                          <p:cTn id="21" fill="hold">
                            <p:stCondLst>
                              <p:cond delay="5000"/>
                            </p:stCondLst>
                            <p:childTnLst>
                              <p:par>
                                <p:cTn id="22" presetID="3" presetClass="entr" presetSubtype="1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par>
                          <p:cTn id="25" fill="hold">
                            <p:stCondLst>
                              <p:cond delay="5500"/>
                            </p:stCondLst>
                            <p:childTnLst>
                              <p:par>
                                <p:cTn id="26" presetID="21" presetClass="entr" presetSubtype="1"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1)">
                                      <p:cBhvr>
                                        <p:cTn id="28" dur="2000"/>
                                        <p:tgtEl>
                                          <p:spTgt spid="11"/>
                                        </p:tgtEl>
                                      </p:cBhvr>
                                    </p:animEffect>
                                  </p:childTnLst>
                                </p:cTn>
                              </p:par>
                            </p:childTnLst>
                          </p:cTn>
                        </p:par>
                        <p:par>
                          <p:cTn id="29" fill="hold">
                            <p:stCondLst>
                              <p:cond delay="7500"/>
                            </p:stCondLst>
                            <p:childTnLst>
                              <p:par>
                                <p:cTn id="30" presetID="3" presetClass="entr" presetSubtype="1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par>
                          <p:cTn id="33" fill="hold">
                            <p:stCondLst>
                              <p:cond delay="8000"/>
                            </p:stCondLst>
                            <p:childTnLst>
                              <p:par>
                                <p:cTn id="34" presetID="21" presetClass="entr" presetSubtype="1"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heel(1)">
                                      <p:cBhvr>
                                        <p:cTn id="36" dur="2000"/>
                                        <p:tgtEl>
                                          <p:spTgt spid="28"/>
                                        </p:tgtEl>
                                      </p:cBhvr>
                                    </p:animEffect>
                                  </p:childTnLst>
                                </p:cTn>
                              </p:par>
                            </p:childTnLst>
                          </p:cTn>
                        </p:par>
                        <p:par>
                          <p:cTn id="37" fill="hold">
                            <p:stCondLst>
                              <p:cond delay="10000"/>
                            </p:stCondLst>
                            <p:childTnLst>
                              <p:par>
                                <p:cTn id="38" presetID="3" presetClass="entr" presetSubtype="1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8079735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429375" y="1047749"/>
            <a:ext cx="6429374" cy="56649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1"/>
          <p:cNvSpPr/>
          <p:nvPr/>
        </p:nvSpPr>
        <p:spPr>
          <a:xfrm>
            <a:off x="955817" y="1672109"/>
            <a:ext cx="5473558" cy="31169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6429375" y="1672109"/>
            <a:ext cx="5473553" cy="31169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4" name="Group 20"/>
          <p:cNvGrpSpPr/>
          <p:nvPr/>
        </p:nvGrpSpPr>
        <p:grpSpPr>
          <a:xfrm>
            <a:off x="971545" y="5042444"/>
            <a:ext cx="5174044" cy="1426963"/>
            <a:chOff x="787791" y="5598942"/>
            <a:chExt cx="2260209" cy="1353046"/>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9"/>
            <p:cNvSpPr/>
            <p:nvPr/>
          </p:nvSpPr>
          <p:spPr>
            <a:xfrm>
              <a:off x="787791" y="6076487"/>
              <a:ext cx="2260209" cy="875501"/>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21"/>
          <p:cNvGrpSpPr/>
          <p:nvPr/>
        </p:nvGrpSpPr>
        <p:grpSpPr>
          <a:xfrm>
            <a:off x="6713156" y="5042442"/>
            <a:ext cx="5174044" cy="1245498"/>
            <a:chOff x="787791" y="5598942"/>
            <a:chExt cx="2260209" cy="1180981"/>
          </a:xfrm>
        </p:grpSpPr>
        <p:sp>
          <p:nvSpPr>
            <p:cNvPr id="28" name="TextBox 22"/>
            <p:cNvSpPr txBox="1"/>
            <p:nvPr/>
          </p:nvSpPr>
          <p:spPr>
            <a:xfrm>
              <a:off x="1521137" y="5598942"/>
              <a:ext cx="784279"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p:nvPr/>
          </p:nvSpPr>
          <p:spPr>
            <a:xfrm>
              <a:off x="787791" y="6100315"/>
              <a:ext cx="2260209" cy="679608"/>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5835126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6120042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6512" y="0"/>
            <a:ext cx="12931775" cy="7232650"/>
          </a:xfrm>
          <a:prstGeom prst="rect">
            <a:avLst/>
          </a:prstGeom>
          <a:blipFill dpi="0" rotWithShape="1">
            <a:blip r:embed="rId14">
              <a:extLst>
                <a:ext uri="{BEBA8EAE-BF5A-486C-A8C5-ECC9F3942E4B}">
                  <a14:imgProps xmlns:a14="http://schemas.microsoft.com/office/drawing/2010/main">
                    <a14:imgLayer r:embed="rId15">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MH_Others_1"/>
          <p:cNvSpPr txBox="1"/>
          <p:nvPr>
            <p:custDataLst>
              <p:tags r:id="rId2"/>
            </p:custDataLst>
          </p:nvPr>
        </p:nvSpPr>
        <p:spPr>
          <a:xfrm>
            <a:off x="1151168" y="1429090"/>
            <a:ext cx="243023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3"/>
            </p:custDataLst>
          </p:nvPr>
        </p:nvSpPr>
        <p:spPr>
          <a:xfrm>
            <a:off x="1163441" y="2444751"/>
            <a:ext cx="2405684"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a:spLocks noChangeAspect="1"/>
          </p:cNvSpPr>
          <p:nvPr>
            <p:custDataLst>
              <p:tags r:id="rId4"/>
            </p:custDataLst>
          </p:nvPr>
        </p:nvSpPr>
        <p:spPr>
          <a:xfrm>
            <a:off x="7376628" y="2432180"/>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4" name="MH_Other_2"/>
          <p:cNvSpPr>
            <a:spLocks noChangeAspect="1"/>
          </p:cNvSpPr>
          <p:nvPr>
            <p:custDataLst>
              <p:tags r:id="rId5"/>
            </p:custDataLst>
          </p:nvPr>
        </p:nvSpPr>
        <p:spPr>
          <a:xfrm>
            <a:off x="7376628" y="3439082"/>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6" name="MH_Other_3"/>
          <p:cNvSpPr>
            <a:spLocks noChangeAspect="1"/>
          </p:cNvSpPr>
          <p:nvPr>
            <p:custDataLst>
              <p:tags r:id="rId6"/>
            </p:custDataLst>
          </p:nvPr>
        </p:nvSpPr>
        <p:spPr>
          <a:xfrm>
            <a:off x="7376628" y="4445984"/>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0" name="MH_Other_4"/>
          <p:cNvSpPr>
            <a:spLocks noChangeAspect="1"/>
          </p:cNvSpPr>
          <p:nvPr>
            <p:custDataLst>
              <p:tags r:id="rId7"/>
            </p:custDataLst>
          </p:nvPr>
        </p:nvSpPr>
        <p:spPr>
          <a:xfrm>
            <a:off x="7376628" y="5452886"/>
            <a:ext cx="718504" cy="720000"/>
          </a:xfrm>
          <a:prstGeom prst="ellipse">
            <a:avLst/>
          </a:prstGeom>
          <a:noFill/>
          <a:ln w="57150" cap="flat" cmpd="sng" algn="ctr">
            <a:solidFill>
              <a:schemeClr val="bg1"/>
            </a:solidFill>
            <a:prstDash val="solid"/>
          </a:ln>
          <a:effectLst/>
        </p:spPr>
        <p:txBody>
          <a:bodyPr lIns="0" tIns="0" rIns="0" bIns="0" anchor="ctr"/>
          <a:lstStyle/>
          <a:p>
            <a:pPr algn="ctr">
              <a:defRPr/>
            </a:pPr>
            <a:r>
              <a:rPr lang="en-US" altLang="zh-CN" sz="4218"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0" name="MH_Text_1"/>
          <p:cNvSpPr/>
          <p:nvPr>
            <p:custDataLst>
              <p:tags r:id="rId8"/>
            </p:custDataLst>
          </p:nvPr>
        </p:nvSpPr>
        <p:spPr>
          <a:xfrm>
            <a:off x="8335119" y="2438237"/>
            <a:ext cx="2706070" cy="707886"/>
          </a:xfrm>
          <a:prstGeom prst="rect">
            <a:avLst/>
          </a:prstGeom>
          <a:noFill/>
        </p:spPr>
        <p:txBody>
          <a:bodyPr wrap="square" lIns="0" tIns="0" rIns="0" bIns="0" anchor="ctr">
            <a:spAutoFit/>
          </a:bodyPr>
          <a:lstStyle/>
          <a:p>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MH_Text_2"/>
          <p:cNvSpPr/>
          <p:nvPr>
            <p:custDataLst>
              <p:tags r:id="rId9"/>
            </p:custDataLst>
          </p:nvPr>
        </p:nvSpPr>
        <p:spPr>
          <a:xfrm>
            <a:off x="8335119" y="3445139"/>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Text_3"/>
          <p:cNvSpPr/>
          <p:nvPr>
            <p:custDataLst>
              <p:tags r:id="rId10"/>
            </p:custDataLst>
          </p:nvPr>
        </p:nvSpPr>
        <p:spPr>
          <a:xfrm>
            <a:off x="8335119" y="4452041"/>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MH_Text_4"/>
          <p:cNvSpPr/>
          <p:nvPr>
            <p:custDataLst>
              <p:tags r:id="rId11"/>
            </p:custDataLst>
          </p:nvPr>
        </p:nvSpPr>
        <p:spPr>
          <a:xfrm>
            <a:off x="8335119" y="5458943"/>
            <a:ext cx="2706070" cy="707886"/>
          </a:xfrm>
          <a:prstGeom prst="rect">
            <a:avLst/>
          </a:prstGeom>
          <a:noFill/>
        </p:spPr>
        <p:txBody>
          <a:bodyPr wrap="square" lIns="0" tIns="0" rIns="0" bIns="0" anchor="ctr">
            <a:spAutoFit/>
          </a:bodyPr>
          <a:lstStyle/>
          <a:p>
            <a:pPr lvl="0"/>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52436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0-#ppt_w/2"/>
                                          </p:val>
                                        </p:tav>
                                        <p:tav tm="100000">
                                          <p:val>
                                            <p:strVal val="#ppt_x"/>
                                          </p:val>
                                        </p:tav>
                                      </p:tavLst>
                                    </p:anim>
                                    <p:anim calcmode="lin" valueType="num">
                                      <p:cBhvr additive="base">
                                        <p:cTn id="27" dur="500" fill="hold"/>
                                        <p:tgtEl>
                                          <p:spTgt spid="42"/>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0-#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0-#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0-#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 calcmode="lin" valueType="num">
                                      <p:cBhvr additive="base">
                                        <p:cTn id="60" dur="500" fill="hold"/>
                                        <p:tgtEl>
                                          <p:spTgt spid="23"/>
                                        </p:tgtEl>
                                        <p:attrNameLst>
                                          <p:attrName>ppt_x</p:attrName>
                                        </p:attrNameLst>
                                      </p:cBhvr>
                                      <p:tavLst>
                                        <p:tav tm="0">
                                          <p:val>
                                            <p:strVal val="0-#ppt_w/2"/>
                                          </p:val>
                                        </p:tav>
                                        <p:tav tm="100000">
                                          <p:val>
                                            <p:strVal val="#ppt_x"/>
                                          </p:val>
                                        </p:tav>
                                      </p:tavLst>
                                    </p:anim>
                                    <p:anim calcmode="lin" valueType="num">
                                      <p:cBhvr additive="base">
                                        <p:cTn id="6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p:bldP spid="17" grpId="0"/>
      <p:bldP spid="42" grpId="0" animBg="1"/>
      <p:bldP spid="14" grpId="0" animBg="1"/>
      <p:bldP spid="16" grpId="0" animBg="1"/>
      <p:bldP spid="10" grpId="0" animBg="1"/>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4239" y="1024037"/>
            <a:ext cx="11990272" cy="59746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0"/>
          <p:cNvSpPr/>
          <p:nvPr/>
        </p:nvSpPr>
        <p:spPr>
          <a:xfrm>
            <a:off x="4629175" y="1312069"/>
            <a:ext cx="8229222" cy="383815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20"/>
          <p:cNvGrpSpPr/>
          <p:nvPr/>
        </p:nvGrpSpPr>
        <p:grpSpPr>
          <a:xfrm>
            <a:off x="956767" y="2320181"/>
            <a:ext cx="3238522" cy="2697695"/>
            <a:chOff x="787791" y="5598942"/>
            <a:chExt cx="3070767" cy="2557956"/>
          </a:xfrm>
        </p:grpSpPr>
        <p:sp>
          <p:nvSpPr>
            <p:cNvPr id="19" name="TextBox 18"/>
            <p:cNvSpPr txBox="1"/>
            <p:nvPr/>
          </p:nvSpPr>
          <p:spPr>
            <a:xfrm>
              <a:off x="787791" y="5598942"/>
              <a:ext cx="1837642" cy="291834"/>
            </a:xfrm>
            <a:prstGeom prst="rect">
              <a:avLst/>
            </a:prstGeom>
            <a:noFill/>
          </p:spPr>
          <p:txBody>
            <a:bodyPr wrap="none" lIns="0" tIns="0" rIns="0" bIns="0" rtlCol="0">
              <a:spAutoFit/>
            </a:bodyPr>
            <a:lstStyle/>
            <a:p>
              <a:pPr algn="ct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787791" y="6076487"/>
              <a:ext cx="3070767" cy="208041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5416737" y="5371210"/>
            <a:ext cx="2383683" cy="1267427"/>
            <a:chOff x="787791" y="5598942"/>
            <a:chExt cx="2260209" cy="1201774"/>
          </a:xfrm>
        </p:grpSpPr>
        <p:sp>
          <p:nvSpPr>
            <p:cNvPr id="23" name="TextBox 22"/>
            <p:cNvSpPr txBox="1"/>
            <p:nvPr/>
          </p:nvSpPr>
          <p:spPr>
            <a:xfrm>
              <a:off x="994456"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4" name="Rectangle 23"/>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8949655" y="5371210"/>
            <a:ext cx="2383683" cy="1267427"/>
            <a:chOff x="787791" y="5598942"/>
            <a:chExt cx="2260209" cy="1201774"/>
          </a:xfrm>
        </p:grpSpPr>
        <p:sp>
          <p:nvSpPr>
            <p:cNvPr id="26" name="TextBox 25"/>
            <p:cNvSpPr txBox="1"/>
            <p:nvPr/>
          </p:nvSpPr>
          <p:spPr>
            <a:xfrm>
              <a:off x="999075" y="5598942"/>
              <a:ext cx="1837642" cy="291834"/>
            </a:xfrm>
            <a:prstGeom prst="rect">
              <a:avLst/>
            </a:prstGeom>
            <a:noFill/>
          </p:spPr>
          <p:txBody>
            <a:bodyPr wrap="none" lIns="0" tIns="0" rIns="0" bIns="0" rtlCol="0">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p>
          </p:txBody>
        </p:sp>
        <p:sp>
          <p:nvSpPr>
            <p:cNvPr id="27" name="Rectangle 26"/>
            <p:cNvSpPr/>
            <p:nvPr/>
          </p:nvSpPr>
          <p:spPr>
            <a:xfrm>
              <a:off x="787791" y="6100315"/>
              <a:ext cx="2260209" cy="700401"/>
            </a:xfrm>
            <a:prstGeom prst="rect">
              <a:avLst/>
            </a:prstGeom>
          </p:spPr>
          <p:txBody>
            <a:bodyPr wrap="square" lIns="0" tIns="0" rIns="0" bIns="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7491216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1000" fill="hold"/>
                                        <p:tgtEl>
                                          <p:spTgt spid="31"/>
                                        </p:tgtEl>
                                        <p:attrNameLst>
                                          <p:attrName>ppt_x</p:attrName>
                                        </p:attrNameLst>
                                      </p:cBhvr>
                                      <p:tavLst>
                                        <p:tav tm="0">
                                          <p:val>
                                            <p:strVal val="1+#ppt_w/2"/>
                                          </p:val>
                                        </p:tav>
                                        <p:tav tm="100000">
                                          <p:val>
                                            <p:strVal val="#ppt_x"/>
                                          </p:val>
                                        </p:tav>
                                      </p:tavLst>
                                    </p:anim>
                                    <p:anim calcmode="lin" valueType="num">
                                      <p:cBhvr additive="base">
                                        <p:cTn id="13" dur="10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98315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353" y="952028"/>
            <a:ext cx="6424077" cy="628062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96727" y="1203871"/>
            <a:ext cx="12262023" cy="2478848"/>
          </a:xfrm>
          <a:prstGeom prst="rect">
            <a:avLst/>
          </a:prstGeom>
          <a:solidFill>
            <a:schemeClr val="accent3">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8"/>
          <p:cNvGrpSpPr/>
          <p:nvPr/>
        </p:nvGrpSpPr>
        <p:grpSpPr>
          <a:xfrm>
            <a:off x="6988205" y="1709689"/>
            <a:ext cx="4670401" cy="1506242"/>
            <a:chOff x="7819174" y="794593"/>
            <a:chExt cx="4428476" cy="1428218"/>
          </a:xfrm>
        </p:grpSpPr>
        <p:sp>
          <p:nvSpPr>
            <p:cNvPr id="4" name="TextBox 3"/>
            <p:cNvSpPr txBox="1"/>
            <p:nvPr/>
          </p:nvSpPr>
          <p:spPr>
            <a:xfrm>
              <a:off x="7819174" y="794593"/>
              <a:ext cx="2431949" cy="291834"/>
            </a:xfrm>
            <a:prstGeom prst="rect">
              <a:avLst/>
            </a:prstGeom>
            <a:noFill/>
          </p:spPr>
          <p:txBody>
            <a:bodyPr wrap="none" lIns="0" tIns="0" rIns="0" bIns="0" rtlCol="0">
              <a:spAutoFit/>
            </a:bodyPr>
            <a:lstStyle/>
            <a:p>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Footer Placeholder 2"/>
            <p:cNvSpPr txBox="1">
              <a:spLocks/>
            </p:cNvSpPr>
            <p:nvPr/>
          </p:nvSpPr>
          <p:spPr>
            <a:xfrm>
              <a:off x="7839098" y="1172210"/>
              <a:ext cx="4408552" cy="1050601"/>
            </a:xfrm>
            <a:prstGeom prst="rect">
              <a:avLst/>
            </a:prstGeom>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28"/>
          <p:cNvGrpSpPr/>
          <p:nvPr/>
        </p:nvGrpSpPr>
        <p:grpSpPr>
          <a:xfrm>
            <a:off x="6988204" y="4129702"/>
            <a:ext cx="4670400" cy="251326"/>
            <a:chOff x="6625882" y="3545058"/>
            <a:chExt cx="4428474" cy="196948"/>
          </a:xfrm>
        </p:grpSpPr>
        <p:sp>
          <p:nvSpPr>
            <p:cNvPr id="7" name="Rectangle 6"/>
            <p:cNvSpPr/>
            <p:nvPr/>
          </p:nvSpPr>
          <p:spPr>
            <a:xfrm>
              <a:off x="6625882" y="354505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625882" y="3545058"/>
              <a:ext cx="2227606" cy="1969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6"/>
          <p:cNvSpPr txBox="1"/>
          <p:nvPr/>
        </p:nvSpPr>
        <p:spPr>
          <a:xfrm>
            <a:off x="6986637" y="3816069"/>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7"/>
          <p:cNvSpPr txBox="1"/>
          <p:nvPr/>
        </p:nvSpPr>
        <p:spPr>
          <a:xfrm>
            <a:off x="6986637" y="4627197"/>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8"/>
          <p:cNvSpPr txBox="1"/>
          <p:nvPr/>
        </p:nvSpPr>
        <p:spPr>
          <a:xfrm>
            <a:off x="6986637" y="5438324"/>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6986637" y="6249451"/>
            <a:ext cx="2308324" cy="276999"/>
          </a:xfrm>
          <a:prstGeom prst="rect">
            <a:avLst/>
          </a:prstGeom>
          <a:noFill/>
        </p:spPr>
        <p:txBody>
          <a:bodyPr wrap="none" lIns="0" tIns="0" rIns="0" bIns="0" rtlCol="0">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endParaRPr 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29"/>
          <p:cNvGrpSpPr/>
          <p:nvPr/>
        </p:nvGrpSpPr>
        <p:grpSpPr>
          <a:xfrm>
            <a:off x="6988204" y="4936294"/>
            <a:ext cx="4670401" cy="251326"/>
            <a:chOff x="6625881" y="4239620"/>
            <a:chExt cx="4428475" cy="196948"/>
          </a:xfrm>
        </p:grpSpPr>
        <p:sp>
          <p:nvSpPr>
            <p:cNvPr id="23" name="Rectangle 22"/>
            <p:cNvSpPr/>
            <p:nvPr/>
          </p:nvSpPr>
          <p:spPr>
            <a:xfrm>
              <a:off x="6625882" y="4239620"/>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6625881" y="4239620"/>
              <a:ext cx="3451569" cy="19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0"/>
          <p:cNvGrpSpPr/>
          <p:nvPr/>
        </p:nvGrpSpPr>
        <p:grpSpPr>
          <a:xfrm>
            <a:off x="6988204" y="5738116"/>
            <a:ext cx="4670400" cy="251326"/>
            <a:chOff x="6625882" y="4999908"/>
            <a:chExt cx="4428474" cy="196948"/>
          </a:xfrm>
        </p:grpSpPr>
        <p:sp>
          <p:nvSpPr>
            <p:cNvPr id="25" name="Rectangle 24"/>
            <p:cNvSpPr/>
            <p:nvPr/>
          </p:nvSpPr>
          <p:spPr>
            <a:xfrm>
              <a:off x="6625882" y="4999908"/>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6625883" y="4999908"/>
              <a:ext cx="3109788" cy="1969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1"/>
          <p:cNvGrpSpPr/>
          <p:nvPr/>
        </p:nvGrpSpPr>
        <p:grpSpPr>
          <a:xfrm>
            <a:off x="6988204" y="6558548"/>
            <a:ext cx="4670400" cy="251326"/>
            <a:chOff x="6625882" y="5777842"/>
            <a:chExt cx="4428474" cy="196948"/>
          </a:xfrm>
        </p:grpSpPr>
        <p:sp>
          <p:nvSpPr>
            <p:cNvPr id="27" name="Rectangle 26"/>
            <p:cNvSpPr/>
            <p:nvPr/>
          </p:nvSpPr>
          <p:spPr>
            <a:xfrm>
              <a:off x="6625882" y="5777842"/>
              <a:ext cx="4428474" cy="1969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a:off x="6625882" y="5777842"/>
              <a:ext cx="4246906" cy="196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TextBox 32"/>
          <p:cNvSpPr txBox="1"/>
          <p:nvPr/>
        </p:nvSpPr>
        <p:spPr>
          <a:xfrm>
            <a:off x="8721023" y="4093068"/>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50%</a:t>
            </a:r>
          </a:p>
        </p:txBody>
      </p:sp>
      <p:sp>
        <p:nvSpPr>
          <p:cNvPr id="34" name="TextBox 33"/>
          <p:cNvSpPr txBox="1"/>
          <p:nvPr/>
        </p:nvSpPr>
        <p:spPr>
          <a:xfrm>
            <a:off x="9987921" y="4899660"/>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70%</a:t>
            </a:r>
          </a:p>
        </p:txBody>
      </p:sp>
      <p:sp>
        <p:nvSpPr>
          <p:cNvPr id="35" name="TextBox 34"/>
          <p:cNvSpPr txBox="1"/>
          <p:nvPr/>
        </p:nvSpPr>
        <p:spPr>
          <a:xfrm>
            <a:off x="9707961" y="5706253"/>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60%</a:t>
            </a:r>
          </a:p>
        </p:txBody>
      </p:sp>
      <p:sp>
        <p:nvSpPr>
          <p:cNvPr id="36" name="TextBox 35"/>
          <p:cNvSpPr txBox="1"/>
          <p:nvPr/>
        </p:nvSpPr>
        <p:spPr>
          <a:xfrm>
            <a:off x="10837656" y="6523401"/>
            <a:ext cx="564578" cy="319446"/>
          </a:xfrm>
          <a:prstGeom prst="rect">
            <a:avLst/>
          </a:prstGeom>
          <a:noFill/>
        </p:spPr>
        <p:txBody>
          <a:bodyPr wrap="none" rtlCol="0">
            <a:spAutoFit/>
          </a:bodyPr>
          <a:lstStyle/>
          <a:p>
            <a:r>
              <a:rPr lang="en-US" sz="1476" b="1">
                <a:solidFill>
                  <a:schemeClr val="bg2"/>
                </a:solidFill>
                <a:latin typeface="Arial" panose="020B0604020202020204" pitchFamily="34" charset="0"/>
                <a:ea typeface="微软雅黑" panose="020B0503020204020204" pitchFamily="34" charset="-122"/>
                <a:sym typeface="Arial" panose="020B0604020202020204" pitchFamily="34" charset="0"/>
              </a:rPr>
              <a:t>90%</a:t>
            </a:r>
          </a:p>
        </p:txBody>
      </p:sp>
      <p:sp>
        <p:nvSpPr>
          <p:cNvPr id="38" name="TextBox 39"/>
          <p:cNvSpPr txBox="1"/>
          <p:nvPr/>
        </p:nvSpPr>
        <p:spPr>
          <a:xfrm>
            <a:off x="956767" y="1599591"/>
            <a:ext cx="4179018" cy="1785104"/>
          </a:xfrm>
          <a:prstGeom prst="rect">
            <a:avLst/>
          </a:prstGeom>
          <a:noFill/>
        </p:spPr>
        <p:txBody>
          <a:bodyPr wrap="square" lIns="0" tIns="0" rIns="0" bIns="0" rtlCol="0">
            <a:spAutoFit/>
          </a:bodyPr>
          <a:lstStyle/>
          <a:p>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4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8044339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up)">
                                      <p:cBhvr>
                                        <p:cTn id="18" dur="500"/>
                                        <p:tgtEl>
                                          <p:spTgt spid="38"/>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Effect transition="in" filter="wipe(left)">
                                      <p:cBhvr>
                                        <p:cTn id="54" dur="500"/>
                                        <p:tgtEl>
                                          <p:spTgt spid="31"/>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Effect transition="in" filter="fade">
                                      <p:cBhvr>
                                        <p:cTn id="60" dur="500"/>
                                        <p:tgtEl>
                                          <p:spTgt spid="20"/>
                                        </p:tgtEl>
                                      </p:cBhvr>
                                    </p:animEffect>
                                  </p:childTnLst>
                                </p:cTn>
                              </p:par>
                            </p:childTnLst>
                          </p:cTn>
                        </p:par>
                        <p:par>
                          <p:cTn id="61" fill="hold">
                            <p:stCondLst>
                              <p:cond delay="5500"/>
                            </p:stCondLst>
                            <p:childTnLst>
                              <p:par>
                                <p:cTn id="62" presetID="22" presetClass="entr" presetSubtype="8"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fade">
                                      <p:cBhvr>
                                        <p:cTn id="72" dur="500"/>
                                        <p:tgtEl>
                                          <p:spTgt spid="3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2" grpId="0" animBg="1"/>
      <p:bldP spid="17" grpId="0"/>
      <p:bldP spid="18" grpId="0"/>
      <p:bldP spid="19" grpId="0"/>
      <p:bldP spid="20" grpId="0"/>
      <p:bldP spid="33" grpId="0"/>
      <p:bldP spid="34" grpId="0"/>
      <p:bldP spid="35" grpId="0"/>
      <p:bldP spid="36"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38197" y="1749994"/>
            <a:ext cx="11182354" cy="923330"/>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5"/>
          <p:cNvSpPr/>
          <p:nvPr/>
        </p:nvSpPr>
        <p:spPr>
          <a:xfrm>
            <a:off x="353" y="2885806"/>
            <a:ext cx="12858045" cy="37215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GB">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2854970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3821326" y="4552429"/>
            <a:ext cx="2607421" cy="1359683"/>
            <a:chOff x="3821326" y="3817808"/>
            <a:chExt cx="2607421" cy="1359683"/>
          </a:xfrm>
        </p:grpSpPr>
        <p:sp>
          <p:nvSpPr>
            <p:cNvPr id="6" name="Freeform 3720"/>
            <p:cNvSpPr>
              <a:spLocks/>
            </p:cNvSpPr>
            <p:nvPr/>
          </p:nvSpPr>
          <p:spPr bwMode="auto">
            <a:xfrm>
              <a:off x="3821326" y="3846737"/>
              <a:ext cx="2607421" cy="1330754"/>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3721"/>
            <p:cNvSpPr>
              <a:spLocks/>
            </p:cNvSpPr>
            <p:nvPr/>
          </p:nvSpPr>
          <p:spPr bwMode="auto">
            <a:xfrm>
              <a:off x="3821326" y="3817808"/>
              <a:ext cx="2607421" cy="1329495"/>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4" name="组合 93"/>
          <p:cNvGrpSpPr/>
          <p:nvPr/>
        </p:nvGrpSpPr>
        <p:grpSpPr>
          <a:xfrm>
            <a:off x="4050244" y="2394042"/>
            <a:ext cx="2378502" cy="1241451"/>
            <a:chOff x="4050244" y="1659421"/>
            <a:chExt cx="2378502" cy="1241451"/>
          </a:xfrm>
        </p:grpSpPr>
        <p:sp>
          <p:nvSpPr>
            <p:cNvPr id="9" name="Freeform 3723"/>
            <p:cNvSpPr>
              <a:spLocks/>
            </p:cNvSpPr>
            <p:nvPr/>
          </p:nvSpPr>
          <p:spPr bwMode="auto">
            <a:xfrm>
              <a:off x="4050244" y="1685836"/>
              <a:ext cx="2378502" cy="1215036"/>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3724"/>
            <p:cNvSpPr>
              <a:spLocks/>
            </p:cNvSpPr>
            <p:nvPr/>
          </p:nvSpPr>
          <p:spPr bwMode="auto">
            <a:xfrm>
              <a:off x="4050244" y="1659421"/>
              <a:ext cx="2378502" cy="121377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1" name="组合 100"/>
          <p:cNvGrpSpPr/>
          <p:nvPr/>
        </p:nvGrpSpPr>
        <p:grpSpPr>
          <a:xfrm>
            <a:off x="3359712" y="3295884"/>
            <a:ext cx="3069033" cy="1601181"/>
            <a:chOff x="3359712" y="2561263"/>
            <a:chExt cx="3069033" cy="1601181"/>
          </a:xfrm>
        </p:grpSpPr>
        <p:sp>
          <p:nvSpPr>
            <p:cNvPr id="15" name="Freeform 3729"/>
            <p:cNvSpPr>
              <a:spLocks/>
            </p:cNvSpPr>
            <p:nvPr/>
          </p:nvSpPr>
          <p:spPr bwMode="auto">
            <a:xfrm>
              <a:off x="3359712" y="2593967"/>
              <a:ext cx="3069033" cy="1568477"/>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730"/>
            <p:cNvSpPr>
              <a:spLocks/>
            </p:cNvSpPr>
            <p:nvPr/>
          </p:nvSpPr>
          <p:spPr bwMode="auto">
            <a:xfrm>
              <a:off x="3359712" y="2561263"/>
              <a:ext cx="3069033" cy="1565963"/>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7" name="组合 96"/>
          <p:cNvGrpSpPr/>
          <p:nvPr/>
        </p:nvGrpSpPr>
        <p:grpSpPr>
          <a:xfrm>
            <a:off x="6428745" y="4087043"/>
            <a:ext cx="2606163" cy="1360941"/>
            <a:chOff x="6428745" y="3352422"/>
            <a:chExt cx="2606163" cy="1360941"/>
          </a:xfrm>
        </p:grpSpPr>
        <p:sp>
          <p:nvSpPr>
            <p:cNvPr id="18" name="Freeform 3732"/>
            <p:cNvSpPr>
              <a:spLocks/>
            </p:cNvSpPr>
            <p:nvPr/>
          </p:nvSpPr>
          <p:spPr bwMode="auto">
            <a:xfrm>
              <a:off x="6428745" y="3382609"/>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733"/>
            <p:cNvSpPr>
              <a:spLocks/>
            </p:cNvSpPr>
            <p:nvPr/>
          </p:nvSpPr>
          <p:spPr bwMode="auto">
            <a:xfrm>
              <a:off x="6428745" y="3352422"/>
              <a:ext cx="2606163" cy="1330754"/>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组合 94"/>
          <p:cNvGrpSpPr/>
          <p:nvPr/>
        </p:nvGrpSpPr>
        <p:grpSpPr>
          <a:xfrm>
            <a:off x="6428745" y="1929915"/>
            <a:ext cx="2381016" cy="1241449"/>
            <a:chOff x="6428745" y="1195294"/>
            <a:chExt cx="2381016" cy="1241449"/>
          </a:xfrm>
        </p:grpSpPr>
        <p:sp>
          <p:nvSpPr>
            <p:cNvPr id="21" name="Freeform 3735"/>
            <p:cNvSpPr>
              <a:spLocks/>
            </p:cNvSpPr>
            <p:nvPr/>
          </p:nvSpPr>
          <p:spPr bwMode="auto">
            <a:xfrm>
              <a:off x="6428745" y="1221707"/>
              <a:ext cx="2381016" cy="1215036"/>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736"/>
            <p:cNvSpPr>
              <a:spLocks/>
            </p:cNvSpPr>
            <p:nvPr/>
          </p:nvSpPr>
          <p:spPr bwMode="auto">
            <a:xfrm>
              <a:off x="6428745" y="1195294"/>
              <a:ext cx="2381016" cy="1213777"/>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6" name="组合 95"/>
          <p:cNvGrpSpPr/>
          <p:nvPr/>
        </p:nvGrpSpPr>
        <p:grpSpPr>
          <a:xfrm>
            <a:off x="6428747" y="2831757"/>
            <a:ext cx="3070292" cy="1601181"/>
            <a:chOff x="6428747" y="2097136"/>
            <a:chExt cx="3070292" cy="1601181"/>
          </a:xfrm>
        </p:grpSpPr>
        <p:sp>
          <p:nvSpPr>
            <p:cNvPr id="27" name="Freeform 3741"/>
            <p:cNvSpPr>
              <a:spLocks/>
            </p:cNvSpPr>
            <p:nvPr/>
          </p:nvSpPr>
          <p:spPr bwMode="auto">
            <a:xfrm>
              <a:off x="6428747" y="2129840"/>
              <a:ext cx="3070292" cy="1568477"/>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742"/>
            <p:cNvSpPr>
              <a:spLocks/>
            </p:cNvSpPr>
            <p:nvPr/>
          </p:nvSpPr>
          <p:spPr bwMode="auto">
            <a:xfrm>
              <a:off x="6428747" y="2097136"/>
              <a:ext cx="3070292" cy="1565963"/>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组合 101"/>
          <p:cNvGrpSpPr/>
          <p:nvPr/>
        </p:nvGrpSpPr>
        <p:grpSpPr>
          <a:xfrm>
            <a:off x="4261556" y="2688368"/>
            <a:ext cx="586135" cy="586135"/>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4" name="组合 73"/>
            <p:cNvGrpSpPr/>
            <p:nvPr/>
          </p:nvGrpSpPr>
          <p:grpSpPr>
            <a:xfrm>
              <a:off x="4392367" y="2733020"/>
              <a:ext cx="324513" cy="496831"/>
              <a:chOff x="4383563" y="2507028"/>
              <a:chExt cx="324513" cy="496831"/>
            </a:xfrm>
          </p:grpSpPr>
          <p:sp>
            <p:nvSpPr>
              <p:cNvPr id="30" name="Oval 3744"/>
              <p:cNvSpPr>
                <a:spLocks noChangeArrowheads="1"/>
              </p:cNvSpPr>
              <p:nvPr/>
            </p:nvSpPr>
            <p:spPr bwMode="auto">
              <a:xfrm>
                <a:off x="4529467" y="2714566"/>
                <a:ext cx="56601" cy="60374"/>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Oval 3745"/>
              <p:cNvSpPr>
                <a:spLocks noChangeArrowheads="1"/>
              </p:cNvSpPr>
              <p:nvPr/>
            </p:nvSpPr>
            <p:spPr bwMode="auto">
              <a:xfrm>
                <a:off x="4518146" y="2598847"/>
                <a:ext cx="41508" cy="4150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Oval 3746"/>
              <p:cNvSpPr>
                <a:spLocks noChangeArrowheads="1"/>
              </p:cNvSpPr>
              <p:nvPr/>
            </p:nvSpPr>
            <p:spPr bwMode="auto">
              <a:xfrm>
                <a:off x="4538272" y="2522121"/>
                <a:ext cx="23899" cy="23899"/>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747"/>
              <p:cNvSpPr>
                <a:spLocks noEditPoints="1"/>
              </p:cNvSpPr>
              <p:nvPr/>
            </p:nvSpPr>
            <p:spPr bwMode="auto">
              <a:xfrm>
                <a:off x="4383563" y="2507028"/>
                <a:ext cx="324513" cy="496831"/>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3" name="组合 102"/>
          <p:cNvGrpSpPr/>
          <p:nvPr/>
        </p:nvGrpSpPr>
        <p:grpSpPr>
          <a:xfrm>
            <a:off x="8008544" y="2224241"/>
            <a:ext cx="589908" cy="58613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3765"/>
            <p:cNvSpPr>
              <a:spLocks noEditPoints="1"/>
            </p:cNvSpPr>
            <p:nvPr/>
          </p:nvSpPr>
          <p:spPr bwMode="auto">
            <a:xfrm>
              <a:off x="8208534" y="2244994"/>
              <a:ext cx="189928" cy="544628"/>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组合 105"/>
          <p:cNvGrpSpPr/>
          <p:nvPr/>
        </p:nvGrpSpPr>
        <p:grpSpPr>
          <a:xfrm>
            <a:off x="8160737" y="4409039"/>
            <a:ext cx="642736" cy="642736"/>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2" name="组合 91"/>
            <p:cNvGrpSpPr/>
            <p:nvPr/>
          </p:nvGrpSpPr>
          <p:grpSpPr>
            <a:xfrm>
              <a:off x="8288405" y="4480104"/>
              <a:ext cx="387401" cy="500606"/>
              <a:chOff x="8285261" y="4274238"/>
              <a:chExt cx="387401" cy="500606"/>
            </a:xfrm>
          </p:grpSpPr>
          <p:sp>
            <p:nvSpPr>
              <p:cNvPr id="52" name="Freeform 3766"/>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3767"/>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3768"/>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69"/>
              <p:cNvSpPr>
                <a:spLocks/>
              </p:cNvSpPr>
              <p:nvPr/>
            </p:nvSpPr>
            <p:spPr bwMode="auto">
              <a:xfrm>
                <a:off x="8374565" y="4646548"/>
                <a:ext cx="110687" cy="128296"/>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770"/>
              <p:cNvSpPr>
                <a:spLocks/>
              </p:cNvSpPr>
              <p:nvPr/>
            </p:nvSpPr>
            <p:spPr bwMode="auto">
              <a:xfrm>
                <a:off x="8472672" y="4646548"/>
                <a:ext cx="101882" cy="128296"/>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3771"/>
              <p:cNvSpPr>
                <a:spLocks/>
              </p:cNvSpPr>
              <p:nvPr/>
            </p:nvSpPr>
            <p:spPr bwMode="auto">
              <a:xfrm>
                <a:off x="8291548" y="4274238"/>
                <a:ext cx="381114" cy="384887"/>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772"/>
              <p:cNvSpPr>
                <a:spLocks noEditPoints="1"/>
              </p:cNvSpPr>
              <p:nvPr/>
            </p:nvSpPr>
            <p:spPr bwMode="auto">
              <a:xfrm>
                <a:off x="8294064" y="4284301"/>
                <a:ext cx="339606" cy="335833"/>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773"/>
              <p:cNvSpPr>
                <a:spLocks/>
              </p:cNvSpPr>
              <p:nvPr/>
            </p:nvSpPr>
            <p:spPr bwMode="auto">
              <a:xfrm>
                <a:off x="8285261" y="4289332"/>
                <a:ext cx="378597" cy="330800"/>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7" name="组合 106"/>
          <p:cNvGrpSpPr/>
          <p:nvPr/>
        </p:nvGrpSpPr>
        <p:grpSpPr>
          <a:xfrm>
            <a:off x="4054018" y="4873168"/>
            <a:ext cx="642736" cy="642736"/>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4180427" y="4957442"/>
              <a:ext cx="389919" cy="474188"/>
              <a:chOff x="4187345" y="4696860"/>
              <a:chExt cx="389919" cy="474188"/>
            </a:xfrm>
          </p:grpSpPr>
          <p:sp>
            <p:nvSpPr>
              <p:cNvPr id="60" name="Freeform 3774"/>
              <p:cNvSpPr>
                <a:spLocks noEditPoints="1"/>
              </p:cNvSpPr>
              <p:nvPr/>
            </p:nvSpPr>
            <p:spPr bwMode="auto">
              <a:xfrm>
                <a:off x="4252753" y="4696860"/>
                <a:ext cx="217599" cy="221373"/>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775"/>
              <p:cNvSpPr>
                <a:spLocks noEditPoints="1"/>
              </p:cNvSpPr>
              <p:nvPr/>
            </p:nvSpPr>
            <p:spPr bwMode="auto">
              <a:xfrm>
                <a:off x="4187345" y="4944645"/>
                <a:ext cx="143390" cy="222631"/>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776"/>
              <p:cNvSpPr>
                <a:spLocks/>
              </p:cNvSpPr>
              <p:nvPr/>
            </p:nvSpPr>
            <p:spPr bwMode="auto">
              <a:xfrm>
                <a:off x="4357148" y="4940871"/>
                <a:ext cx="220116" cy="230177"/>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组合 103"/>
          <p:cNvGrpSpPr/>
          <p:nvPr/>
        </p:nvGrpSpPr>
        <p:grpSpPr>
          <a:xfrm>
            <a:off x="8470157" y="3209097"/>
            <a:ext cx="755938" cy="755938"/>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1" name="组合 90"/>
            <p:cNvGrpSpPr/>
            <p:nvPr/>
          </p:nvGrpSpPr>
          <p:grpSpPr>
            <a:xfrm>
              <a:off x="8593421" y="3417263"/>
              <a:ext cx="509410" cy="339606"/>
              <a:chOff x="8609773" y="3176177"/>
              <a:chExt cx="509410" cy="339606"/>
            </a:xfrm>
          </p:grpSpPr>
          <p:sp>
            <p:nvSpPr>
              <p:cNvPr id="63" name="Freeform 3777"/>
              <p:cNvSpPr>
                <a:spLocks noEditPoints="1"/>
              </p:cNvSpPr>
              <p:nvPr/>
            </p:nvSpPr>
            <p:spPr bwMode="auto">
              <a:xfrm>
                <a:off x="8609773" y="3176177"/>
                <a:ext cx="509410" cy="339606"/>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3778"/>
              <p:cNvSpPr>
                <a:spLocks/>
              </p:cNvSpPr>
              <p:nvPr/>
            </p:nvSpPr>
            <p:spPr bwMode="auto">
              <a:xfrm>
                <a:off x="8677694" y="3265481"/>
                <a:ext cx="47797" cy="152194"/>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779"/>
              <p:cNvSpPr>
                <a:spLocks/>
              </p:cNvSpPr>
              <p:nvPr/>
            </p:nvSpPr>
            <p:spPr bwMode="auto">
              <a:xfrm>
                <a:off x="8773287" y="3315794"/>
                <a:ext cx="101882" cy="101882"/>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3780"/>
              <p:cNvSpPr>
                <a:spLocks/>
              </p:cNvSpPr>
              <p:nvPr/>
            </p:nvSpPr>
            <p:spPr bwMode="auto">
              <a:xfrm>
                <a:off x="8951895" y="3262965"/>
                <a:ext cx="74142" cy="154710"/>
              </a:xfrm>
              <a:custGeom>
                <a:avLst/>
                <a:gdLst>
                  <a:gd name="T0" fmla="*/ 24 w 34"/>
                  <a:gd name="T1" fmla="*/ 34 h 52"/>
                  <a:gd name="T2" fmla="*/ 13 w 34"/>
                  <a:gd name="T3" fmla="*/ 44 h 52"/>
                  <a:gd name="T4" fmla="*/ 34 w 34"/>
                  <a:gd name="T5" fmla="*/ 44 h 52"/>
                  <a:gd name="T6" fmla="*/ 34 w 34"/>
                  <a:gd name="T7" fmla="*/ 52 h 52"/>
                  <a:gd name="T8" fmla="*/ 0 w 34"/>
                  <a:gd name="T9" fmla="*/ 52 h 52"/>
                  <a:gd name="T10" fmla="*/ 0 w 34"/>
                  <a:gd name="T11" fmla="*/ 44 h 52"/>
                  <a:gd name="T12" fmla="*/ 19 w 34"/>
                  <a:gd name="T13" fmla="*/ 27 h 52"/>
                  <a:gd name="T14" fmla="*/ 25 w 34"/>
                  <a:gd name="T15" fmla="*/ 17 h 52"/>
                  <a:gd name="T16" fmla="*/ 17 w 34"/>
                  <a:gd name="T17" fmla="*/ 9 h 52"/>
                  <a:gd name="T18" fmla="*/ 9 w 34"/>
                  <a:gd name="T19" fmla="*/ 19 h 52"/>
                  <a:gd name="T20" fmla="*/ 0 w 34"/>
                  <a:gd name="T21" fmla="*/ 19 h 52"/>
                  <a:gd name="T22" fmla="*/ 17 w 34"/>
                  <a:gd name="T23" fmla="*/ 0 h 52"/>
                  <a:gd name="T24" fmla="*/ 34 w 34"/>
                  <a:gd name="T25" fmla="*/ 17 h 52"/>
                  <a:gd name="T26" fmla="*/ 24 w 34"/>
                  <a:gd name="T27" fmla="*/ 3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5" name="组合 104"/>
          <p:cNvGrpSpPr/>
          <p:nvPr/>
        </p:nvGrpSpPr>
        <p:grpSpPr>
          <a:xfrm>
            <a:off x="3631397" y="3674484"/>
            <a:ext cx="758455" cy="755938"/>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3690514" y="3895228"/>
              <a:ext cx="640221" cy="314450"/>
              <a:chOff x="3675420" y="3667978"/>
              <a:chExt cx="640221" cy="314450"/>
            </a:xfrm>
          </p:grpSpPr>
          <p:sp>
            <p:nvSpPr>
              <p:cNvPr id="72" name="Freeform 3786"/>
              <p:cNvSpPr>
                <a:spLocks/>
              </p:cNvSpPr>
              <p:nvPr/>
            </p:nvSpPr>
            <p:spPr bwMode="auto">
              <a:xfrm>
                <a:off x="3806231" y="3818914"/>
                <a:ext cx="381114" cy="16351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3787"/>
              <p:cNvSpPr>
                <a:spLocks/>
              </p:cNvSpPr>
              <p:nvPr/>
            </p:nvSpPr>
            <p:spPr bwMode="auto">
              <a:xfrm>
                <a:off x="3675420" y="3667978"/>
                <a:ext cx="640221" cy="303130"/>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5" name="TextBox 74"/>
          <p:cNvSpPr txBox="1"/>
          <p:nvPr/>
        </p:nvSpPr>
        <p:spPr>
          <a:xfrm>
            <a:off x="4771641" y="3842946"/>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6628783" y="4537287"/>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6628783" y="339416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6628783" y="2326552"/>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771641" y="2801555"/>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4771641" y="5013240"/>
            <a:ext cx="1441420" cy="328551"/>
          </a:xfrm>
          <a:prstGeom prst="rect">
            <a:avLst/>
          </a:prstGeom>
          <a:noFill/>
        </p:spPr>
        <p:txBody>
          <a:bodyPr wrap="none" rtlCol="0">
            <a:spAutoFit/>
          </a:bodyPr>
          <a:lstStyle/>
          <a:p>
            <a:pPr algn="just">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itle 20"/>
          <p:cNvSpPr txBox="1">
            <a:spLocks/>
          </p:cNvSpPr>
          <p:nvPr/>
        </p:nvSpPr>
        <p:spPr>
          <a:xfrm>
            <a:off x="8906914" y="2078316"/>
            <a:ext cx="177093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itle 20"/>
          <p:cNvSpPr txBox="1">
            <a:spLocks/>
          </p:cNvSpPr>
          <p:nvPr/>
        </p:nvSpPr>
        <p:spPr>
          <a:xfrm>
            <a:off x="9592722" y="3263610"/>
            <a:ext cx="1740271"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itle 20"/>
          <p:cNvSpPr txBox="1">
            <a:spLocks/>
          </p:cNvSpPr>
          <p:nvPr/>
        </p:nvSpPr>
        <p:spPr>
          <a:xfrm>
            <a:off x="9072992" y="4363169"/>
            <a:ext cx="1720913"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itle 20"/>
          <p:cNvSpPr txBox="1">
            <a:spLocks/>
          </p:cNvSpPr>
          <p:nvPr/>
        </p:nvSpPr>
        <p:spPr>
          <a:xfrm>
            <a:off x="2279897" y="2570624"/>
            <a:ext cx="1691106"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itle 20"/>
          <p:cNvSpPr txBox="1">
            <a:spLocks/>
          </p:cNvSpPr>
          <p:nvPr/>
        </p:nvSpPr>
        <p:spPr>
          <a:xfrm>
            <a:off x="1592504" y="3755917"/>
            <a:ext cx="1746675"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Title 20"/>
          <p:cNvSpPr txBox="1">
            <a:spLocks/>
          </p:cNvSpPr>
          <p:nvPr/>
        </p:nvSpPr>
        <p:spPr>
          <a:xfrm>
            <a:off x="1947345" y="4855478"/>
            <a:ext cx="1859324" cy="707135"/>
          </a:xfrm>
          <a:prstGeom prst="rect">
            <a:avLst/>
          </a:prstGeom>
        </p:spPr>
        <p:txBody>
          <a:bodyPr vert="horz" wrap="square" lIns="128545" tIns="64271" rIns="128545" bIns="6427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9861079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wipe(right)">
                                      <p:cBhvr>
                                        <p:cTn id="7" dur="500"/>
                                        <p:tgtEl>
                                          <p:spTgt spid="94"/>
                                        </p:tgtEl>
                                      </p:cBhvr>
                                    </p:animEffect>
                                  </p:childTnLst>
                                </p:cTn>
                              </p:par>
                              <p:par>
                                <p:cTn id="8" presetID="22" presetClass="entr" presetSubtype="8"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left)">
                                      <p:cBhvr>
                                        <p:cTn id="10" dur="500"/>
                                        <p:tgtEl>
                                          <p:spTgt spid="95"/>
                                        </p:tgtEl>
                                      </p:cBhvr>
                                    </p:animEffect>
                                  </p:childTnLst>
                                </p:cTn>
                              </p:par>
                              <p:par>
                                <p:cTn id="11" presetID="22" presetClass="entr" presetSubtype="2" fill="hold" nodeType="withEffect">
                                  <p:stCondLst>
                                    <p:cond delay="0"/>
                                  </p:stCondLst>
                                  <p:childTnLst>
                                    <p:set>
                                      <p:cBhvr>
                                        <p:cTn id="12" dur="1" fill="hold">
                                          <p:stCondLst>
                                            <p:cond delay="0"/>
                                          </p:stCondLst>
                                        </p:cTn>
                                        <p:tgtEl>
                                          <p:spTgt spid="101"/>
                                        </p:tgtEl>
                                        <p:attrNameLst>
                                          <p:attrName>style.visibility</p:attrName>
                                        </p:attrNameLst>
                                      </p:cBhvr>
                                      <p:to>
                                        <p:strVal val="visible"/>
                                      </p:to>
                                    </p:set>
                                    <p:animEffect transition="in" filter="wipe(right)">
                                      <p:cBhvr>
                                        <p:cTn id="13" dur="500"/>
                                        <p:tgtEl>
                                          <p:spTgt spid="101"/>
                                        </p:tgtEl>
                                      </p:cBhvr>
                                    </p:animEffect>
                                  </p:childTnLst>
                                </p:cTn>
                              </p:par>
                              <p:par>
                                <p:cTn id="14" presetID="22" presetClass="entr" presetSubtype="8"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wipe(left)">
                                      <p:cBhvr>
                                        <p:cTn id="16" dur="500"/>
                                        <p:tgtEl>
                                          <p:spTgt spid="96"/>
                                        </p:tgtEl>
                                      </p:cBhvr>
                                    </p:animEffect>
                                  </p:childTnLst>
                                </p:cTn>
                              </p:par>
                              <p:par>
                                <p:cTn id="17" presetID="22" presetClass="entr" presetSubtype="2"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wipe(right)">
                                      <p:cBhvr>
                                        <p:cTn id="19" dur="500"/>
                                        <p:tgtEl>
                                          <p:spTgt spid="100"/>
                                        </p:tgtEl>
                                      </p:cBhvr>
                                    </p:animEffect>
                                  </p:childTnLst>
                                </p:cTn>
                              </p:par>
                              <p:par>
                                <p:cTn id="20" presetID="22" presetClass="entr" presetSubtype="8" fill="hold"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left)">
                                      <p:cBhvr>
                                        <p:cTn id="22" dur="500"/>
                                        <p:tgtEl>
                                          <p:spTgt spid="9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
                                        </p:tgtEl>
                                        <p:attrNameLst>
                                          <p:attrName>style.visibility</p:attrName>
                                        </p:attrNameLst>
                                      </p:cBhvr>
                                      <p:to>
                                        <p:strVal val="visible"/>
                                      </p:to>
                                    </p:set>
                                    <p:animEffect transition="in" filter="fade">
                                      <p:cBhvr>
                                        <p:cTn id="27" dur="500"/>
                                        <p:tgtEl>
                                          <p:spTgt spid="102"/>
                                        </p:tgtEl>
                                      </p:cBhvr>
                                    </p:animEffect>
                                  </p:childTnLst>
                                </p:cTn>
                              </p:par>
                              <p:par>
                                <p:cTn id="28" presetID="10" presetClass="entr" presetSubtype="0" fill="hold" nodeType="withEffect">
                                  <p:stCondLst>
                                    <p:cond delay="0"/>
                                  </p:stCondLst>
                                  <p:childTnLst>
                                    <p:set>
                                      <p:cBhvr>
                                        <p:cTn id="29" dur="1" fill="hold">
                                          <p:stCondLst>
                                            <p:cond delay="0"/>
                                          </p:stCondLst>
                                        </p:cTn>
                                        <p:tgtEl>
                                          <p:spTgt spid="107"/>
                                        </p:tgtEl>
                                        <p:attrNameLst>
                                          <p:attrName>style.visibility</p:attrName>
                                        </p:attrNameLst>
                                      </p:cBhvr>
                                      <p:to>
                                        <p:strVal val="visible"/>
                                      </p:to>
                                    </p:set>
                                    <p:animEffect transition="in" filter="fade">
                                      <p:cBhvr>
                                        <p:cTn id="30" dur="500"/>
                                        <p:tgtEl>
                                          <p:spTgt spid="107"/>
                                        </p:tgtEl>
                                      </p:cBhvr>
                                    </p:animEffect>
                                  </p:childTnLst>
                                </p:cTn>
                              </p:par>
                              <p:par>
                                <p:cTn id="31" presetID="10" presetClass="entr" presetSubtype="0" fill="hold" nodeType="withEffect">
                                  <p:stCondLst>
                                    <p:cond delay="0"/>
                                  </p:stCondLst>
                                  <p:childTnLst>
                                    <p:set>
                                      <p:cBhvr>
                                        <p:cTn id="32" dur="1" fill="hold">
                                          <p:stCondLst>
                                            <p:cond delay="0"/>
                                          </p:stCondLst>
                                        </p:cTn>
                                        <p:tgtEl>
                                          <p:spTgt spid="105"/>
                                        </p:tgtEl>
                                        <p:attrNameLst>
                                          <p:attrName>style.visibility</p:attrName>
                                        </p:attrNameLst>
                                      </p:cBhvr>
                                      <p:to>
                                        <p:strVal val="visible"/>
                                      </p:to>
                                    </p:set>
                                    <p:animEffect transition="in" filter="fade">
                                      <p:cBhvr>
                                        <p:cTn id="33" dur="500"/>
                                        <p:tgtEl>
                                          <p:spTgt spid="105"/>
                                        </p:tgtEl>
                                      </p:cBhvr>
                                    </p:animEffect>
                                  </p:childTnLst>
                                </p:cTn>
                              </p:par>
                              <p:par>
                                <p:cTn id="34" presetID="10" presetClass="entr" presetSubtype="0" fill="hold" nodeType="withEffect">
                                  <p:stCondLst>
                                    <p:cond delay="0"/>
                                  </p:stCondLst>
                                  <p:childTnLst>
                                    <p:set>
                                      <p:cBhvr>
                                        <p:cTn id="35" dur="1" fill="hold">
                                          <p:stCondLst>
                                            <p:cond delay="0"/>
                                          </p:stCondLst>
                                        </p:cTn>
                                        <p:tgtEl>
                                          <p:spTgt spid="103"/>
                                        </p:tgtEl>
                                        <p:attrNameLst>
                                          <p:attrName>style.visibility</p:attrName>
                                        </p:attrNameLst>
                                      </p:cBhvr>
                                      <p:to>
                                        <p:strVal val="visible"/>
                                      </p:to>
                                    </p:set>
                                    <p:animEffect transition="in" filter="fade">
                                      <p:cBhvr>
                                        <p:cTn id="36" dur="500"/>
                                        <p:tgtEl>
                                          <p:spTgt spid="103"/>
                                        </p:tgtEl>
                                      </p:cBhvr>
                                    </p:animEffect>
                                  </p:childTnLst>
                                </p:cTn>
                              </p:par>
                              <p:par>
                                <p:cTn id="37" presetID="10" presetClass="entr" presetSubtype="0" fill="hold" nodeType="with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fade">
                                      <p:cBhvr>
                                        <p:cTn id="39" dur="500"/>
                                        <p:tgtEl>
                                          <p:spTgt spid="106"/>
                                        </p:tgtEl>
                                      </p:cBhvr>
                                    </p:animEffect>
                                  </p:childTnLst>
                                </p:cTn>
                              </p:par>
                              <p:par>
                                <p:cTn id="40" presetID="10" presetClass="entr" presetSubtype="0"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fade">
                                      <p:cBhvr>
                                        <p:cTn id="42" dur="500"/>
                                        <p:tgtEl>
                                          <p:spTgt spid="104"/>
                                        </p:tgtEl>
                                      </p:cBhvr>
                                    </p:animEffect>
                                  </p:childTnLst>
                                </p:cTn>
                              </p:par>
                            </p:childTnLst>
                          </p:cTn>
                        </p:par>
                      </p:childTnLst>
                    </p:cTn>
                  </p:par>
                  <p:par>
                    <p:cTn id="43" fill="hold">
                      <p:stCondLst>
                        <p:cond delay="indefinite"/>
                      </p:stCondLst>
                      <p:childTnLst>
                        <p:par>
                          <p:cTn id="44" fill="hold">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0"/>
                                        </p:tgtEl>
                                        <p:attrNameLst>
                                          <p:attrName>style.visibility</p:attrName>
                                        </p:attrNameLst>
                                      </p:cBhvr>
                                      <p:to>
                                        <p:strVal val="visible"/>
                                      </p:to>
                                    </p:set>
                                    <p:anim by="(-#ppt_w*2)" calcmode="lin" valueType="num">
                                      <p:cBhvr rctx="PPT">
                                        <p:cTn id="47" dur="500" autoRev="1" fill="hold">
                                          <p:stCondLst>
                                            <p:cond delay="0"/>
                                          </p:stCondLst>
                                        </p:cTn>
                                        <p:tgtEl>
                                          <p:spTgt spid="80"/>
                                        </p:tgtEl>
                                        <p:attrNameLst>
                                          <p:attrName>ppt_w</p:attrName>
                                        </p:attrNameLst>
                                      </p:cBhvr>
                                    </p:anim>
                                    <p:anim by="(#ppt_w*0.50)" calcmode="lin" valueType="num">
                                      <p:cBhvr>
                                        <p:cTn id="48" dur="500" decel="50000" autoRev="1" fill="hold">
                                          <p:stCondLst>
                                            <p:cond delay="0"/>
                                          </p:stCondLst>
                                        </p:cTn>
                                        <p:tgtEl>
                                          <p:spTgt spid="80"/>
                                        </p:tgtEl>
                                        <p:attrNameLst>
                                          <p:attrName>ppt_x</p:attrName>
                                        </p:attrNameLst>
                                      </p:cBhvr>
                                    </p:anim>
                                    <p:anim from="(-#ppt_h/2)" to="(#ppt_y)" calcmode="lin" valueType="num">
                                      <p:cBhvr>
                                        <p:cTn id="49" dur="1000" fill="hold">
                                          <p:stCondLst>
                                            <p:cond delay="0"/>
                                          </p:stCondLst>
                                        </p:cTn>
                                        <p:tgtEl>
                                          <p:spTgt spid="80"/>
                                        </p:tgtEl>
                                        <p:attrNameLst>
                                          <p:attrName>ppt_y</p:attrName>
                                        </p:attrNameLst>
                                      </p:cBhvr>
                                    </p:anim>
                                    <p:animRot by="21600000">
                                      <p:cBhvr>
                                        <p:cTn id="50" dur="1000" fill="hold">
                                          <p:stCondLst>
                                            <p:cond delay="0"/>
                                          </p:stCondLst>
                                        </p:cTn>
                                        <p:tgtEl>
                                          <p:spTgt spid="8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81"/>
                                        </p:tgtEl>
                                        <p:attrNameLst>
                                          <p:attrName>style.visibility</p:attrName>
                                        </p:attrNameLst>
                                      </p:cBhvr>
                                      <p:to>
                                        <p:strVal val="visible"/>
                                      </p:to>
                                    </p:set>
                                    <p:anim by="(-#ppt_w*2)" calcmode="lin" valueType="num">
                                      <p:cBhvr rctx="PPT">
                                        <p:cTn id="53" dur="500" autoRev="1" fill="hold">
                                          <p:stCondLst>
                                            <p:cond delay="0"/>
                                          </p:stCondLst>
                                        </p:cTn>
                                        <p:tgtEl>
                                          <p:spTgt spid="81"/>
                                        </p:tgtEl>
                                        <p:attrNameLst>
                                          <p:attrName>ppt_w</p:attrName>
                                        </p:attrNameLst>
                                      </p:cBhvr>
                                    </p:anim>
                                    <p:anim by="(#ppt_w*0.50)" calcmode="lin" valueType="num">
                                      <p:cBhvr>
                                        <p:cTn id="54" dur="500" decel="50000" autoRev="1" fill="hold">
                                          <p:stCondLst>
                                            <p:cond delay="0"/>
                                          </p:stCondLst>
                                        </p:cTn>
                                        <p:tgtEl>
                                          <p:spTgt spid="81"/>
                                        </p:tgtEl>
                                        <p:attrNameLst>
                                          <p:attrName>ppt_x</p:attrName>
                                        </p:attrNameLst>
                                      </p:cBhvr>
                                    </p:anim>
                                    <p:anim from="(-#ppt_h/2)" to="(#ppt_y)" calcmode="lin" valueType="num">
                                      <p:cBhvr>
                                        <p:cTn id="55" dur="1000" fill="hold">
                                          <p:stCondLst>
                                            <p:cond delay="0"/>
                                          </p:stCondLst>
                                        </p:cTn>
                                        <p:tgtEl>
                                          <p:spTgt spid="81"/>
                                        </p:tgtEl>
                                        <p:attrNameLst>
                                          <p:attrName>ppt_y</p:attrName>
                                        </p:attrNameLst>
                                      </p:cBhvr>
                                    </p:anim>
                                    <p:animRot by="21600000">
                                      <p:cBhvr>
                                        <p:cTn id="56" dur="1000" fill="hold">
                                          <p:stCondLst>
                                            <p:cond delay="0"/>
                                          </p:stCondLst>
                                        </p:cTn>
                                        <p:tgtEl>
                                          <p:spTgt spid="81"/>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75"/>
                                        </p:tgtEl>
                                        <p:attrNameLst>
                                          <p:attrName>style.visibility</p:attrName>
                                        </p:attrNameLst>
                                      </p:cBhvr>
                                      <p:to>
                                        <p:strVal val="visible"/>
                                      </p:to>
                                    </p:set>
                                    <p:anim by="(-#ppt_w*2)" calcmode="lin" valueType="num">
                                      <p:cBhvr rctx="PPT">
                                        <p:cTn id="59" dur="500" autoRev="1" fill="hold">
                                          <p:stCondLst>
                                            <p:cond delay="0"/>
                                          </p:stCondLst>
                                        </p:cTn>
                                        <p:tgtEl>
                                          <p:spTgt spid="75"/>
                                        </p:tgtEl>
                                        <p:attrNameLst>
                                          <p:attrName>ppt_w</p:attrName>
                                        </p:attrNameLst>
                                      </p:cBhvr>
                                    </p:anim>
                                    <p:anim by="(#ppt_w*0.50)" calcmode="lin" valueType="num">
                                      <p:cBhvr>
                                        <p:cTn id="60" dur="500" decel="50000" autoRev="1" fill="hold">
                                          <p:stCondLst>
                                            <p:cond delay="0"/>
                                          </p:stCondLst>
                                        </p:cTn>
                                        <p:tgtEl>
                                          <p:spTgt spid="75"/>
                                        </p:tgtEl>
                                        <p:attrNameLst>
                                          <p:attrName>ppt_x</p:attrName>
                                        </p:attrNameLst>
                                      </p:cBhvr>
                                    </p:anim>
                                    <p:anim from="(-#ppt_h/2)" to="(#ppt_y)" calcmode="lin" valueType="num">
                                      <p:cBhvr>
                                        <p:cTn id="61" dur="1000" fill="hold">
                                          <p:stCondLst>
                                            <p:cond delay="0"/>
                                          </p:stCondLst>
                                        </p:cTn>
                                        <p:tgtEl>
                                          <p:spTgt spid="75"/>
                                        </p:tgtEl>
                                        <p:attrNameLst>
                                          <p:attrName>ppt_y</p:attrName>
                                        </p:attrNameLst>
                                      </p:cBhvr>
                                    </p:anim>
                                    <p:animRot by="21600000">
                                      <p:cBhvr>
                                        <p:cTn id="62" dur="1000" fill="hold">
                                          <p:stCondLst>
                                            <p:cond delay="0"/>
                                          </p:stCondLst>
                                        </p:cTn>
                                        <p:tgtEl>
                                          <p:spTgt spid="75"/>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 by="(-#ppt_w*2)" calcmode="lin" valueType="num">
                                      <p:cBhvr rctx="PPT">
                                        <p:cTn id="65" dur="500" autoRev="1" fill="hold">
                                          <p:stCondLst>
                                            <p:cond delay="0"/>
                                          </p:stCondLst>
                                        </p:cTn>
                                        <p:tgtEl>
                                          <p:spTgt spid="82"/>
                                        </p:tgtEl>
                                        <p:attrNameLst>
                                          <p:attrName>ppt_w</p:attrName>
                                        </p:attrNameLst>
                                      </p:cBhvr>
                                    </p:anim>
                                    <p:anim by="(#ppt_w*0.50)" calcmode="lin" valueType="num">
                                      <p:cBhvr>
                                        <p:cTn id="66" dur="500" decel="50000" autoRev="1" fill="hold">
                                          <p:stCondLst>
                                            <p:cond delay="0"/>
                                          </p:stCondLst>
                                        </p:cTn>
                                        <p:tgtEl>
                                          <p:spTgt spid="82"/>
                                        </p:tgtEl>
                                        <p:attrNameLst>
                                          <p:attrName>ppt_x</p:attrName>
                                        </p:attrNameLst>
                                      </p:cBhvr>
                                    </p:anim>
                                    <p:anim from="(-#ppt_h/2)" to="(#ppt_y)" calcmode="lin" valueType="num">
                                      <p:cBhvr>
                                        <p:cTn id="67" dur="1000" fill="hold">
                                          <p:stCondLst>
                                            <p:cond delay="0"/>
                                          </p:stCondLst>
                                        </p:cTn>
                                        <p:tgtEl>
                                          <p:spTgt spid="82"/>
                                        </p:tgtEl>
                                        <p:attrNameLst>
                                          <p:attrName>ppt_y</p:attrName>
                                        </p:attrNameLst>
                                      </p:cBhvr>
                                    </p:anim>
                                    <p:animRot by="21600000">
                                      <p:cBhvr>
                                        <p:cTn id="68" dur="1000" fill="hold">
                                          <p:stCondLst>
                                            <p:cond delay="0"/>
                                          </p:stCondLst>
                                        </p:cTn>
                                        <p:tgtEl>
                                          <p:spTgt spid="82"/>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78"/>
                                        </p:tgtEl>
                                        <p:attrNameLst>
                                          <p:attrName>style.visibility</p:attrName>
                                        </p:attrNameLst>
                                      </p:cBhvr>
                                      <p:to>
                                        <p:strVal val="visible"/>
                                      </p:to>
                                    </p:set>
                                    <p:anim by="(-#ppt_w*2)" calcmode="lin" valueType="num">
                                      <p:cBhvr rctx="PPT">
                                        <p:cTn id="71" dur="500" autoRev="1" fill="hold">
                                          <p:stCondLst>
                                            <p:cond delay="0"/>
                                          </p:stCondLst>
                                        </p:cTn>
                                        <p:tgtEl>
                                          <p:spTgt spid="78"/>
                                        </p:tgtEl>
                                        <p:attrNameLst>
                                          <p:attrName>ppt_w</p:attrName>
                                        </p:attrNameLst>
                                      </p:cBhvr>
                                    </p:anim>
                                    <p:anim by="(#ppt_w*0.50)" calcmode="lin" valueType="num">
                                      <p:cBhvr>
                                        <p:cTn id="72" dur="500" decel="50000" autoRev="1" fill="hold">
                                          <p:stCondLst>
                                            <p:cond delay="0"/>
                                          </p:stCondLst>
                                        </p:cTn>
                                        <p:tgtEl>
                                          <p:spTgt spid="78"/>
                                        </p:tgtEl>
                                        <p:attrNameLst>
                                          <p:attrName>ppt_x</p:attrName>
                                        </p:attrNameLst>
                                      </p:cBhvr>
                                    </p:anim>
                                    <p:anim from="(-#ppt_h/2)" to="(#ppt_y)" calcmode="lin" valueType="num">
                                      <p:cBhvr>
                                        <p:cTn id="73" dur="1000" fill="hold">
                                          <p:stCondLst>
                                            <p:cond delay="0"/>
                                          </p:stCondLst>
                                        </p:cTn>
                                        <p:tgtEl>
                                          <p:spTgt spid="78"/>
                                        </p:tgtEl>
                                        <p:attrNameLst>
                                          <p:attrName>ppt_y</p:attrName>
                                        </p:attrNameLst>
                                      </p:cBhvr>
                                    </p:anim>
                                    <p:animRot by="21600000">
                                      <p:cBhvr>
                                        <p:cTn id="74" dur="1000" fill="hold">
                                          <p:stCondLst>
                                            <p:cond delay="0"/>
                                          </p:stCondLst>
                                        </p:cTn>
                                        <p:tgtEl>
                                          <p:spTgt spid="78"/>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79"/>
                                        </p:tgtEl>
                                        <p:attrNameLst>
                                          <p:attrName>style.visibility</p:attrName>
                                        </p:attrNameLst>
                                      </p:cBhvr>
                                      <p:to>
                                        <p:strVal val="visible"/>
                                      </p:to>
                                    </p:set>
                                    <p:anim by="(-#ppt_w*2)" calcmode="lin" valueType="num">
                                      <p:cBhvr rctx="PPT">
                                        <p:cTn id="77" dur="500" autoRev="1" fill="hold">
                                          <p:stCondLst>
                                            <p:cond delay="0"/>
                                          </p:stCondLst>
                                        </p:cTn>
                                        <p:tgtEl>
                                          <p:spTgt spid="79"/>
                                        </p:tgtEl>
                                        <p:attrNameLst>
                                          <p:attrName>ppt_w</p:attrName>
                                        </p:attrNameLst>
                                      </p:cBhvr>
                                    </p:anim>
                                    <p:anim by="(#ppt_w*0.50)" calcmode="lin" valueType="num">
                                      <p:cBhvr>
                                        <p:cTn id="78" dur="500" decel="50000" autoRev="1" fill="hold">
                                          <p:stCondLst>
                                            <p:cond delay="0"/>
                                          </p:stCondLst>
                                        </p:cTn>
                                        <p:tgtEl>
                                          <p:spTgt spid="79"/>
                                        </p:tgtEl>
                                        <p:attrNameLst>
                                          <p:attrName>ppt_x</p:attrName>
                                        </p:attrNameLst>
                                      </p:cBhvr>
                                    </p:anim>
                                    <p:anim from="(-#ppt_h/2)" to="(#ppt_y)" calcmode="lin" valueType="num">
                                      <p:cBhvr>
                                        <p:cTn id="79" dur="1000" fill="hold">
                                          <p:stCondLst>
                                            <p:cond delay="0"/>
                                          </p:stCondLst>
                                        </p:cTn>
                                        <p:tgtEl>
                                          <p:spTgt spid="79"/>
                                        </p:tgtEl>
                                        <p:attrNameLst>
                                          <p:attrName>ppt_y</p:attrName>
                                        </p:attrNameLst>
                                      </p:cBhvr>
                                    </p:anim>
                                    <p:animRot by="21600000">
                                      <p:cBhvr>
                                        <p:cTn id="80" dur="1000" fill="hold">
                                          <p:stCondLst>
                                            <p:cond delay="0"/>
                                          </p:stCondLst>
                                        </p:cTn>
                                        <p:tgtEl>
                                          <p:spTgt spid="79"/>
                                        </p:tgtEl>
                                        <p:attrNameLst>
                                          <p:attrName>r</p:attrName>
                                        </p:attrNameLst>
                                      </p:cBhvr>
                                    </p:animRot>
                                  </p:childTnLst>
                                </p:cTn>
                              </p:par>
                            </p:childTnLst>
                          </p:cTn>
                        </p:par>
                        <p:par>
                          <p:cTn id="81" fill="hold">
                            <p:stCondLst>
                              <p:cond delay="1600"/>
                            </p:stCondLst>
                            <p:childTnLst>
                              <p:par>
                                <p:cTn id="82" presetID="10" presetClass="entr" presetSubtype="0" fill="hold" grpId="0" nodeType="afterEffect">
                                  <p:stCondLst>
                                    <p:cond delay="0"/>
                                  </p:stCondLst>
                                  <p:childTnLst>
                                    <p:set>
                                      <p:cBhvr>
                                        <p:cTn id="83" dur="1" fill="hold">
                                          <p:stCondLst>
                                            <p:cond delay="0"/>
                                          </p:stCondLst>
                                        </p:cTn>
                                        <p:tgtEl>
                                          <p:spTgt spid="83"/>
                                        </p:tgtEl>
                                        <p:attrNameLst>
                                          <p:attrName>style.visibility</p:attrName>
                                        </p:attrNameLst>
                                      </p:cBhvr>
                                      <p:to>
                                        <p:strVal val="visible"/>
                                      </p:to>
                                    </p:set>
                                    <p:animEffect transition="in" filter="fade">
                                      <p:cBhvr>
                                        <p:cTn id="84" dur="500"/>
                                        <p:tgtEl>
                                          <p:spTgt spid="83"/>
                                        </p:tgtEl>
                                      </p:cBhvr>
                                    </p:animEffect>
                                  </p:childTnLst>
                                </p:cTn>
                              </p:par>
                            </p:childTnLst>
                          </p:cTn>
                        </p:par>
                        <p:par>
                          <p:cTn id="85" fill="hold">
                            <p:stCondLst>
                              <p:cond delay="2100"/>
                            </p:stCondLst>
                            <p:childTnLst>
                              <p:par>
                                <p:cTn id="86" presetID="10" presetClass="entr" presetSubtype="0" fill="hold" grpId="0" nodeType="after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childTnLst>
                          </p:cTn>
                        </p:par>
                        <p:par>
                          <p:cTn id="89" fill="hold">
                            <p:stCondLst>
                              <p:cond delay="2600"/>
                            </p:stCondLst>
                            <p:childTnLst>
                              <p:par>
                                <p:cTn id="90" presetID="10" presetClass="entr" presetSubtype="0" fill="hold" grpId="0" nodeType="afterEffect">
                                  <p:stCondLst>
                                    <p:cond delay="0"/>
                                  </p:stCondLst>
                                  <p:childTnLst>
                                    <p:set>
                                      <p:cBhvr>
                                        <p:cTn id="91" dur="1" fill="hold">
                                          <p:stCondLst>
                                            <p:cond delay="0"/>
                                          </p:stCondLst>
                                        </p:cTn>
                                        <p:tgtEl>
                                          <p:spTgt spid="86"/>
                                        </p:tgtEl>
                                        <p:attrNameLst>
                                          <p:attrName>style.visibility</p:attrName>
                                        </p:attrNameLst>
                                      </p:cBhvr>
                                      <p:to>
                                        <p:strVal val="visible"/>
                                      </p:to>
                                    </p:set>
                                    <p:animEffect transition="in" filter="fade">
                                      <p:cBhvr>
                                        <p:cTn id="92" dur="500"/>
                                        <p:tgtEl>
                                          <p:spTgt spid="86"/>
                                        </p:tgtEl>
                                      </p:cBhvr>
                                    </p:animEffect>
                                  </p:childTnLst>
                                </p:cTn>
                              </p:par>
                            </p:childTnLst>
                          </p:cTn>
                        </p:par>
                        <p:par>
                          <p:cTn id="93" fill="hold">
                            <p:stCondLst>
                              <p:cond delay="3100"/>
                            </p:stCondLst>
                            <p:childTnLst>
                              <p:par>
                                <p:cTn id="94" presetID="10" presetClass="entr" presetSubtype="0" fill="hold" grpId="0" nodeType="afterEffect">
                                  <p:stCondLst>
                                    <p:cond delay="0"/>
                                  </p:stCondLst>
                                  <p:childTnLst>
                                    <p:set>
                                      <p:cBhvr>
                                        <p:cTn id="95" dur="1" fill="hold">
                                          <p:stCondLst>
                                            <p:cond delay="0"/>
                                          </p:stCondLst>
                                        </p:cTn>
                                        <p:tgtEl>
                                          <p:spTgt spid="87"/>
                                        </p:tgtEl>
                                        <p:attrNameLst>
                                          <p:attrName>style.visibility</p:attrName>
                                        </p:attrNameLst>
                                      </p:cBhvr>
                                      <p:to>
                                        <p:strVal val="visible"/>
                                      </p:to>
                                    </p:set>
                                    <p:animEffect transition="in" filter="fade">
                                      <p:cBhvr>
                                        <p:cTn id="96" dur="500"/>
                                        <p:tgtEl>
                                          <p:spTgt spid="87"/>
                                        </p:tgtEl>
                                      </p:cBhvr>
                                    </p:animEffect>
                                  </p:childTnLst>
                                </p:cTn>
                              </p:par>
                            </p:childTnLst>
                          </p:cTn>
                        </p:par>
                        <p:par>
                          <p:cTn id="97" fill="hold">
                            <p:stCondLst>
                              <p:cond delay="36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500"/>
                                        <p:tgtEl>
                                          <p:spTgt spid="88"/>
                                        </p:tgtEl>
                                      </p:cBhvr>
                                    </p:animEffect>
                                  </p:childTnLst>
                                </p:cTn>
                              </p:par>
                            </p:childTnLst>
                          </p:cTn>
                        </p:par>
                        <p:par>
                          <p:cTn id="101" fill="hold">
                            <p:stCondLst>
                              <p:cond delay="4100"/>
                            </p:stCondLst>
                            <p:childTnLst>
                              <p:par>
                                <p:cTn id="102" presetID="10" presetClass="entr" presetSubtype="0" fill="hold" grpId="0" nodeType="afterEffect">
                                  <p:stCondLst>
                                    <p:cond delay="0"/>
                                  </p:stCondLst>
                                  <p:childTnLst>
                                    <p:set>
                                      <p:cBhvr>
                                        <p:cTn id="103" dur="1" fill="hold">
                                          <p:stCondLst>
                                            <p:cond delay="0"/>
                                          </p:stCondLst>
                                        </p:cTn>
                                        <p:tgtEl>
                                          <p:spTgt spid="90"/>
                                        </p:tgtEl>
                                        <p:attrNameLst>
                                          <p:attrName>style.visibility</p:attrName>
                                        </p:attrNameLst>
                                      </p:cBhvr>
                                      <p:to>
                                        <p:strVal val="visible"/>
                                      </p:to>
                                    </p:set>
                                    <p:animEffect transition="in" filter="fade">
                                      <p:cBhvr>
                                        <p:cTn id="10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8" grpId="0"/>
      <p:bldP spid="79" grpId="0"/>
      <p:bldP spid="80" grpId="0"/>
      <p:bldP spid="81" grpId="0"/>
      <p:bldP spid="82" grpId="0"/>
      <p:bldP spid="83" grpId="0"/>
      <p:bldP spid="84" grpId="0"/>
      <p:bldP spid="86" grpId="0"/>
      <p:bldP spid="87" grpId="0"/>
      <p:bldP spid="88" grpId="0"/>
      <p:bldP spid="9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3832349"/>
            <a:ext cx="12858750" cy="340030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5"/>
          <p:cNvGrpSpPr/>
          <p:nvPr/>
        </p:nvGrpSpPr>
        <p:grpSpPr>
          <a:xfrm rot="5400000">
            <a:off x="8039175" y="2639849"/>
            <a:ext cx="2060099" cy="1679299"/>
            <a:chOff x="3456897" y="3211271"/>
            <a:chExt cx="1232193" cy="1004428"/>
          </a:xfrm>
          <a:effectLst>
            <a:reflection blurRad="6350" stA="52000" endA="300" endPos="35000" dir="5400000" sy="-100000" algn="bl" rotWithShape="0"/>
          </a:effectLst>
        </p:grpSpPr>
        <p:sp>
          <p:nvSpPr>
            <p:cNvPr id="7"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3561365" y="3313435"/>
              <a:ext cx="800100" cy="800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rot="5400000">
            <a:off x="9889282" y="2654917"/>
            <a:ext cx="2060099" cy="1679299"/>
            <a:chOff x="3456897" y="3211271"/>
            <a:chExt cx="1232193" cy="1004428"/>
          </a:xfrm>
          <a:effectLst>
            <a:reflection blurRad="6350" stA="52000" endA="300" endPos="35000" dir="5400000" sy="-100000" algn="bl" rotWithShape="0"/>
          </a:effectLst>
        </p:grpSpPr>
        <p:sp>
          <p:nvSpPr>
            <p:cNvPr id="25"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561365" y="3313435"/>
              <a:ext cx="800100" cy="800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rot="5400000">
            <a:off x="6189068" y="2654917"/>
            <a:ext cx="2060099" cy="1679299"/>
            <a:chOff x="3456897" y="3211271"/>
            <a:chExt cx="1232193" cy="1004428"/>
          </a:xfrm>
          <a:effectLst>
            <a:reflection blurRad="6350" stA="52000" endA="300" endPos="35000" dir="5400000" sy="-100000" algn="bl" rotWithShape="0"/>
          </a:effectLst>
        </p:grpSpPr>
        <p:sp>
          <p:nvSpPr>
            <p:cNvPr id="28"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561365" y="3313435"/>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rot="5400000">
            <a:off x="4338961" y="2654917"/>
            <a:ext cx="2060099" cy="1679299"/>
            <a:chOff x="3456897" y="3211271"/>
            <a:chExt cx="1232193" cy="1004428"/>
          </a:xfrm>
          <a:effectLst>
            <a:reflection blurRad="6350" stA="52000" endA="300" endPos="35000" dir="5400000" sy="-100000" algn="bl" rotWithShape="0"/>
          </a:effectLst>
        </p:grpSpPr>
        <p:sp>
          <p:nvSpPr>
            <p:cNvPr id="31" name="Freeform 70"/>
            <p:cNvSpPr>
              <a:spLocks noChangeAspect="1"/>
            </p:cNvSpPr>
            <p:nvPr/>
          </p:nvSpPr>
          <p:spPr bwMode="auto">
            <a:xfrm>
              <a:off x="3456897" y="3211271"/>
              <a:ext cx="1232193" cy="1004428"/>
            </a:xfrm>
            <a:custGeom>
              <a:avLst/>
              <a:gdLst>
                <a:gd name="T0" fmla="*/ 1210 w 1210"/>
                <a:gd name="T1" fmla="*/ 491 h 986"/>
                <a:gd name="T2" fmla="*/ 982 w 1210"/>
                <a:gd name="T3" fmla="*/ 424 h 986"/>
                <a:gd name="T4" fmla="*/ 494 w 1210"/>
                <a:gd name="T5" fmla="*/ 0 h 986"/>
                <a:gd name="T6" fmla="*/ 0 w 1210"/>
                <a:gd name="T7" fmla="*/ 493 h 986"/>
                <a:gd name="T8" fmla="*/ 494 w 1210"/>
                <a:gd name="T9" fmla="*/ 986 h 986"/>
                <a:gd name="T10" fmla="*/ 983 w 1210"/>
                <a:gd name="T11" fmla="*/ 557 h 986"/>
                <a:gd name="T12" fmla="*/ 1210 w 1210"/>
                <a:gd name="T13" fmla="*/ 491 h 986"/>
              </a:gdLst>
              <a:ahLst/>
              <a:cxnLst>
                <a:cxn ang="0">
                  <a:pos x="T0" y="T1"/>
                </a:cxn>
                <a:cxn ang="0">
                  <a:pos x="T2" y="T3"/>
                </a:cxn>
                <a:cxn ang="0">
                  <a:pos x="T4" y="T5"/>
                </a:cxn>
                <a:cxn ang="0">
                  <a:pos x="T6" y="T7"/>
                </a:cxn>
                <a:cxn ang="0">
                  <a:pos x="T8" y="T9"/>
                </a:cxn>
                <a:cxn ang="0">
                  <a:pos x="T10" y="T11"/>
                </a:cxn>
                <a:cxn ang="0">
                  <a:pos x="T12" y="T13"/>
                </a:cxn>
              </a:cxnLst>
              <a:rect l="0" t="0" r="r" b="b"/>
              <a:pathLst>
                <a:path w="1210" h="986">
                  <a:moveTo>
                    <a:pt x="1210" y="491"/>
                  </a:moveTo>
                  <a:cubicBezTo>
                    <a:pt x="982" y="424"/>
                    <a:pt x="982" y="424"/>
                    <a:pt x="982" y="424"/>
                  </a:cubicBezTo>
                  <a:cubicBezTo>
                    <a:pt x="949" y="184"/>
                    <a:pt x="743" y="0"/>
                    <a:pt x="494" y="0"/>
                  </a:cubicBezTo>
                  <a:cubicBezTo>
                    <a:pt x="221" y="0"/>
                    <a:pt x="0" y="221"/>
                    <a:pt x="0" y="493"/>
                  </a:cubicBezTo>
                  <a:cubicBezTo>
                    <a:pt x="0" y="766"/>
                    <a:pt x="221" y="986"/>
                    <a:pt x="494" y="986"/>
                  </a:cubicBezTo>
                  <a:cubicBezTo>
                    <a:pt x="745" y="986"/>
                    <a:pt x="952" y="799"/>
                    <a:pt x="983" y="557"/>
                  </a:cubicBezTo>
                  <a:lnTo>
                    <a:pt x="1210" y="491"/>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561365" y="3313435"/>
              <a:ext cx="800100" cy="8001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17"/>
          <p:cNvSpPr txBox="1"/>
          <p:nvPr/>
        </p:nvSpPr>
        <p:spPr>
          <a:xfrm>
            <a:off x="4953192" y="2968220"/>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19" name="文本框 18"/>
          <p:cNvSpPr txBox="1"/>
          <p:nvPr/>
        </p:nvSpPr>
        <p:spPr>
          <a:xfrm>
            <a:off x="6817119" y="2954687"/>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0" name="文本框 19"/>
          <p:cNvSpPr txBox="1"/>
          <p:nvPr/>
        </p:nvSpPr>
        <p:spPr>
          <a:xfrm>
            <a:off x="8668715" y="2968219"/>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21" name="文本框 20"/>
          <p:cNvSpPr txBox="1"/>
          <p:nvPr/>
        </p:nvSpPr>
        <p:spPr>
          <a:xfrm>
            <a:off x="10518821" y="2969994"/>
            <a:ext cx="801022" cy="646331"/>
          </a:xfrm>
          <a:prstGeom prst="rect">
            <a:avLst/>
          </a:prstGeom>
          <a:noFill/>
        </p:spPr>
        <p:txBody>
          <a:bodyPr wrap="square" rtlCol="0">
            <a:spAutoFit/>
          </a:bodyPr>
          <a:lstStyle/>
          <a:p>
            <a:pPr algn="ct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
        <p:nvSpPr>
          <p:cNvPr id="38" name="TextBox 39"/>
          <p:cNvSpPr txBox="1"/>
          <p:nvPr/>
        </p:nvSpPr>
        <p:spPr>
          <a:xfrm>
            <a:off x="824036" y="1246829"/>
            <a:ext cx="8485659" cy="738664"/>
          </a:xfrm>
          <a:prstGeom prst="rect">
            <a:avLst/>
          </a:prstGeom>
          <a:noFill/>
        </p:spPr>
        <p:txBody>
          <a:bodyPr wrap="square" lIns="0" tIns="0" rIns="0" bIns="0" rtlCol="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793488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15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42" presetClass="entr" presetSubtype="0" fill="hold" nodeType="withEffect">
                                  <p:stCondLst>
                                    <p:cond delay="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75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42" presetClass="entr" presetSubtype="0"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42" presetClass="entr" presetSubtype="0" fill="hold" nodeType="withEffect">
                                  <p:stCondLst>
                                    <p:cond delay="75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7500"/>
                            </p:stCondLst>
                            <p:childTnLst>
                              <p:par>
                                <p:cTn id="56" presetID="22" presetClass="entr" presetSubtype="1"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up)">
                                      <p:cBhvr>
                                        <p:cTn id="5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P spid="19" grpId="0"/>
      <p:bldP spid="20" grpId="0"/>
      <p:bldP spid="21"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0"/>
            <a:ext cx="12931775" cy="7232650"/>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2945493" y="2633370"/>
            <a:ext cx="696776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7200" b="1" spc="600" dirty="0">
                <a:solidFill>
                  <a:schemeClr val="bg1"/>
                </a:solidFill>
                <a:effectLst>
                  <a:outerShdw blurRad="38100" dist="38100" dir="2700000" algn="tl">
                    <a:srgbClr val="000000">
                      <a:alpha val="43137"/>
                    </a:srgbClr>
                  </a:outerShdw>
                </a:effectLst>
                <a:cs typeface="Arial" panose="020B0604020202020204" pitchFamily="34" charset="0"/>
              </a:rPr>
              <a:t>THANK YOU</a:t>
            </a:r>
            <a:endParaRPr lang="zh-CN" altLang="en-US" sz="7200" b="1" spc="600"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9" name="矩形 259"/>
          <p:cNvSpPr>
            <a:spLocks noChangeArrowheads="1"/>
          </p:cNvSpPr>
          <p:nvPr/>
        </p:nvSpPr>
        <p:spPr bwMode="auto">
          <a:xfrm>
            <a:off x="3025268" y="3731211"/>
            <a:ext cx="680821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600" b="1" dirty="0">
                <a:solidFill>
                  <a:schemeClr val="bg1"/>
                </a:solidFill>
                <a:effectLst>
                  <a:outerShdw blurRad="38100" dist="38100" dir="2700000" algn="tl">
                    <a:srgbClr val="000000">
                      <a:alpha val="43137"/>
                    </a:srgbClr>
                  </a:outerShdw>
                </a:effectLst>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600" b="1"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10" name="矩形 259"/>
          <p:cNvSpPr>
            <a:spLocks noChangeArrowheads="1"/>
          </p:cNvSpPr>
          <p:nvPr/>
        </p:nvSpPr>
        <p:spPr bwMode="auto">
          <a:xfrm>
            <a:off x="3729075" y="4626846"/>
            <a:ext cx="1845145"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100" dirty="0">
                <a:solidFill>
                  <a:schemeClr val="bg1"/>
                </a:solidFill>
                <a:latin typeface="Arial" panose="020B0604020202020204" pitchFamily="34" charset="0"/>
                <a:cs typeface="Arial" panose="020B0604020202020204" pitchFamily="34" charset="0"/>
                <a:sym typeface="Arial" panose="020B0604020202020204" pitchFamily="34" charset="0"/>
              </a:rPr>
              <a:t>汇报</a:t>
            </a:r>
            <a:r>
              <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rPr>
              <a:t>:</a:t>
            </a:r>
            <a:r>
              <a:rPr lang="zh-CN" altLang="en-US" sz="1100" dirty="0">
                <a:solidFill>
                  <a:schemeClr val="bg1"/>
                </a:solidFill>
                <a:latin typeface="Arial" panose="020B0604020202020204" pitchFamily="34" charset="0"/>
                <a:cs typeface="Arial" panose="020B0604020202020204" pitchFamily="34" charset="0"/>
                <a:sym typeface="Arial" panose="020B0604020202020204" pitchFamily="34" charset="0"/>
              </a:rPr>
              <a:t>壹德设计</a:t>
            </a:r>
            <a:endPar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7124772" y="4624393"/>
            <a:ext cx="2019363" cy="241980"/>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100" dirty="0">
                <a:solidFill>
                  <a:schemeClr val="bg1"/>
                </a:solidFill>
                <a:latin typeface="Arial" panose="020B0604020202020204" pitchFamily="34" charset="0"/>
                <a:cs typeface="Arial" panose="020B0604020202020204" pitchFamily="34" charset="0"/>
                <a:sym typeface="Arial" panose="020B0604020202020204" pitchFamily="34" charset="0"/>
              </a:rPr>
              <a:t>Report: Ones DE design</a:t>
            </a:r>
          </a:p>
        </p:txBody>
      </p:sp>
      <p:sp>
        <p:nvSpPr>
          <p:cNvPr id="13" name="矩形 259"/>
          <p:cNvSpPr>
            <a:spLocks noChangeArrowheads="1"/>
          </p:cNvSpPr>
          <p:nvPr/>
        </p:nvSpPr>
        <p:spPr bwMode="auto">
          <a:xfrm>
            <a:off x="3210894" y="2411581"/>
            <a:ext cx="64369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bg1"/>
                </a:solidFill>
                <a:effectLst>
                  <a:outerShdw blurRad="38100" dist="38100" dir="2700000" algn="tl">
                    <a:srgbClr val="000000">
                      <a:alpha val="43137"/>
                    </a:srgbClr>
                  </a:outerShdw>
                </a:effectLst>
                <a:cs typeface="Arial" panose="020B0604020202020204" pitchFamily="34" charset="0"/>
              </a:rPr>
              <a:t>感谢聆听，批评指导</a:t>
            </a:r>
          </a:p>
        </p:txBody>
      </p:sp>
      <p:sp>
        <p:nvSpPr>
          <p:cNvPr id="5" name="矩形 4"/>
          <p:cNvSpPr/>
          <p:nvPr/>
        </p:nvSpPr>
        <p:spPr>
          <a:xfrm>
            <a:off x="2324919" y="1922910"/>
            <a:ext cx="8208912" cy="338437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2595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3"/>
                                        </p:tgtEl>
                                      </p:cBhvr>
                                    </p:animEffect>
                                  </p:childTnLst>
                                </p:cTn>
                              </p:par>
                            </p:childTnLst>
                          </p:cTn>
                        </p:par>
                        <p:par>
                          <p:cTn id="21" fill="hold">
                            <p:stCondLst>
                              <p:cond delay="290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3"/>
                                        </p:tgtEl>
                                      </p:cBhvr>
                                    </p:animEffect>
                                    <p:animScale>
                                      <p:cBhvr>
                                        <p:cTn id="24" dur="250" autoRev="1" fill="hold"/>
                                        <p:tgtEl>
                                          <p:spTgt spid="13"/>
                                        </p:tgtEl>
                                      </p:cBhvr>
                                      <p:by x="105000" y="105000"/>
                                    </p:animScale>
                                  </p:childTnLst>
                                </p:cTn>
                              </p:par>
                            </p:childTnLst>
                          </p:cTn>
                        </p:par>
                        <p:par>
                          <p:cTn id="25" fill="hold">
                            <p:stCondLst>
                              <p:cond delay="34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par>
                          <p:cTn id="33" fill="hold">
                            <p:stCondLst>
                              <p:cond delay="4250"/>
                            </p:stCondLst>
                            <p:childTnLst>
                              <p:par>
                                <p:cTn id="34" presetID="26" presetClass="emph" presetSubtype="0" fill="hold" grpId="1" nodeType="afterEffect">
                                  <p:stCondLst>
                                    <p:cond delay="0"/>
                                  </p:stCondLst>
                                  <p:iterate type="lt">
                                    <p:tmPct val="0"/>
                                  </p:iterate>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1500"/>
                            </p:stCondLst>
                            <p:childTnLst>
                              <p:par>
                                <p:cTn id="49" presetID="53" presetClass="entr" presetSubtype="16"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8" grpId="1"/>
      <p:bldP spid="9" grpId="0"/>
      <p:bldP spid="10" grpId="0" animBg="1"/>
      <p:bldP spid="11" grpId="0" animBg="1"/>
      <p:bldP spid="13" grpId="0"/>
      <p:bldP spid="13" grpId="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067076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929035" y="2056530"/>
            <a:ext cx="3780260" cy="906386"/>
            <a:chOff x="2321169" y="3465623"/>
            <a:chExt cx="3051433" cy="859434"/>
          </a:xfrm>
        </p:grpSpPr>
        <p:sp>
          <p:nvSpPr>
            <p:cNvPr id="15" name="TextBox 14"/>
            <p:cNvSpPr txBox="1"/>
            <p:nvPr/>
          </p:nvSpPr>
          <p:spPr>
            <a:xfrm>
              <a:off x="2321169" y="3465623"/>
              <a:ext cx="10144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5"/>
            <p:cNvSpPr/>
            <p:nvPr/>
          </p:nvSpPr>
          <p:spPr>
            <a:xfrm>
              <a:off x="2321170" y="3799757"/>
              <a:ext cx="3051432" cy="525300"/>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17"/>
          <p:cNvGrpSpPr/>
          <p:nvPr/>
        </p:nvGrpSpPr>
        <p:grpSpPr>
          <a:xfrm>
            <a:off x="1929035" y="5233667"/>
            <a:ext cx="3780260" cy="884457"/>
            <a:chOff x="2321169" y="3465623"/>
            <a:chExt cx="3051433" cy="838641"/>
          </a:xfrm>
        </p:grpSpPr>
        <p:sp>
          <p:nvSpPr>
            <p:cNvPr id="19" name="TextBox 18"/>
            <p:cNvSpPr txBox="1"/>
            <p:nvPr/>
          </p:nvSpPr>
          <p:spPr>
            <a:xfrm>
              <a:off x="2321169" y="3465623"/>
              <a:ext cx="1014454" cy="306425"/>
            </a:xfrm>
            <a:prstGeom prst="rect">
              <a:avLst/>
            </a:prstGeom>
            <a:noFill/>
          </p:spPr>
          <p:txBody>
            <a:bodyPr wrap="none" lIns="0" tIns="0" rIns="0" bIns="0"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2321170" y="3799757"/>
              <a:ext cx="3051432" cy="504507"/>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0"/>
          <p:cNvGrpSpPr/>
          <p:nvPr/>
        </p:nvGrpSpPr>
        <p:grpSpPr>
          <a:xfrm>
            <a:off x="1929035" y="3656063"/>
            <a:ext cx="3780260" cy="884457"/>
            <a:chOff x="2321169" y="3465623"/>
            <a:chExt cx="3051433" cy="838641"/>
          </a:xfrm>
        </p:grpSpPr>
        <p:sp>
          <p:nvSpPr>
            <p:cNvPr id="22" name="TextBox 21"/>
            <p:cNvSpPr txBox="1"/>
            <p:nvPr/>
          </p:nvSpPr>
          <p:spPr>
            <a:xfrm>
              <a:off x="2321169" y="3465623"/>
              <a:ext cx="1014454" cy="306425"/>
            </a:xfrm>
            <a:prstGeom prst="rect">
              <a:avLst/>
            </a:prstGeom>
            <a:noFill/>
          </p:spPr>
          <p:txBody>
            <a:bodyPr wrap="none" lIns="0" tIns="0" rIns="0" bIns="0" rtlCol="0">
              <a:spAutoFit/>
            </a:bodyPr>
            <a:lstStyle/>
            <a:p>
              <a:pPr>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2321170" y="3799757"/>
              <a:ext cx="3051432" cy="504507"/>
            </a:xfrm>
            <a:prstGeom prst="rect">
              <a:avLst/>
            </a:prstGeom>
          </p:spPr>
          <p:txBody>
            <a:bodyPr wrap="square" lIns="0" tIns="0" rIns="0" bIns="0">
              <a:spAutoFit/>
            </a:bodyPr>
            <a:lstStyle/>
            <a:p>
              <a:pPr algn="just">
                <a:lnSpc>
                  <a:spcPct val="15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897211" y="2111230"/>
            <a:ext cx="796987" cy="796987"/>
            <a:chOff x="935938" y="3423419"/>
            <a:chExt cx="755703" cy="755703"/>
          </a:xfrm>
        </p:grpSpPr>
        <p:sp>
          <p:nvSpPr>
            <p:cNvPr id="11" name="Oval 10"/>
            <p:cNvSpPr/>
            <p:nvPr/>
          </p:nvSpPr>
          <p:spPr>
            <a:xfrm>
              <a:off x="935938" y="3423419"/>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7"/>
          <p:cNvGrpSpPr/>
          <p:nvPr/>
        </p:nvGrpSpPr>
        <p:grpSpPr>
          <a:xfrm>
            <a:off x="897211" y="5277402"/>
            <a:ext cx="796987" cy="796987"/>
            <a:chOff x="935938" y="5420271"/>
            <a:chExt cx="755703" cy="755703"/>
          </a:xfrm>
        </p:grpSpPr>
        <p:sp>
          <p:nvSpPr>
            <p:cNvPr id="13" name="Oval 12"/>
            <p:cNvSpPr/>
            <p:nvPr/>
          </p:nvSpPr>
          <p:spPr>
            <a:xfrm>
              <a:off x="935938" y="5420271"/>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a:extLst/>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897211" y="3694316"/>
            <a:ext cx="796987" cy="796987"/>
            <a:chOff x="935938" y="4421845"/>
            <a:chExt cx="755703" cy="755703"/>
          </a:xfrm>
        </p:grpSpPr>
        <p:sp>
          <p:nvSpPr>
            <p:cNvPr id="12" name="Oval 11"/>
            <p:cNvSpPr/>
            <p:nvPr/>
          </p:nvSpPr>
          <p:spPr>
            <a:xfrm>
              <a:off x="935938" y="4421845"/>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Rectangle 13"/>
          <p:cNvSpPr/>
          <p:nvPr/>
        </p:nvSpPr>
        <p:spPr>
          <a:xfrm>
            <a:off x="6646122" y="1658000"/>
            <a:ext cx="5417687" cy="48380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1735358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p:tgtEl>
                                          <p:spTgt spid="18"/>
                                        </p:tgtEl>
                                        <p:attrNameLst>
                                          <p:attrName>ppt_x</p:attrName>
                                        </p:attrNameLst>
                                      </p:cBhvr>
                                      <p:tavLst>
                                        <p:tav tm="0">
                                          <p:val>
                                            <p:strVal val="#ppt_x-#ppt_w*1.125000"/>
                                          </p:val>
                                        </p:tav>
                                        <p:tav tm="100000">
                                          <p:val>
                                            <p:strVal val="#ppt_x"/>
                                          </p:val>
                                        </p:tav>
                                      </p:tavLst>
                                    </p:anim>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6348825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3" y="1506787"/>
            <a:ext cx="12858044" cy="502270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34"/>
          <p:cNvGrpSpPr/>
          <p:nvPr/>
        </p:nvGrpSpPr>
        <p:grpSpPr>
          <a:xfrm>
            <a:off x="353" y="1506787"/>
            <a:ext cx="4196773" cy="5022709"/>
            <a:chOff x="0" y="1071552"/>
            <a:chExt cx="2984536" cy="3571900"/>
          </a:xfrm>
        </p:grpSpPr>
        <p:sp>
          <p:nvSpPr>
            <p:cNvPr id="9" name="Rectangle 8"/>
            <p:cNvSpPr/>
            <p:nvPr/>
          </p:nvSpPr>
          <p:spPr>
            <a:xfrm>
              <a:off x="0" y="1071552"/>
              <a:ext cx="2984536" cy="35719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4" name="Group 33"/>
            <p:cNvGrpSpPr/>
            <p:nvPr/>
          </p:nvGrpSpPr>
          <p:grpSpPr>
            <a:xfrm>
              <a:off x="219027" y="2304191"/>
              <a:ext cx="2611885" cy="1950756"/>
              <a:chOff x="219027" y="2304191"/>
              <a:chExt cx="2611885" cy="1950756"/>
            </a:xfrm>
          </p:grpSpPr>
          <p:grpSp>
            <p:nvGrpSpPr>
              <p:cNvPr id="28" name="Group 27"/>
              <p:cNvGrpSpPr/>
              <p:nvPr/>
            </p:nvGrpSpPr>
            <p:grpSpPr>
              <a:xfrm>
                <a:off x="340968" y="2777859"/>
                <a:ext cx="2489942" cy="262650"/>
                <a:chOff x="340968" y="2777859"/>
                <a:chExt cx="2489942" cy="262650"/>
              </a:xfrm>
            </p:grpSpPr>
            <p:sp>
              <p:nvSpPr>
                <p:cNvPr id="12" name="Rectangle 11"/>
                <p:cNvSpPr/>
                <p:nvPr/>
              </p:nvSpPr>
              <p:spPr>
                <a:xfrm>
                  <a:off x="629381" y="2777859"/>
                  <a:ext cx="2201529"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nvGrpSpPr>
                <p:cNvPr id="10" name="Group 9"/>
                <p:cNvGrpSpPr/>
                <p:nvPr/>
              </p:nvGrpSpPr>
              <p:grpSpPr>
                <a:xfrm>
                  <a:off x="340968" y="2778666"/>
                  <a:ext cx="152740" cy="222649"/>
                  <a:chOff x="4230190" y="3652404"/>
                  <a:chExt cx="251543" cy="366676"/>
                </a:xfrm>
                <a:solidFill>
                  <a:schemeClr val="bg1"/>
                </a:solidFill>
              </p:grpSpPr>
              <p:sp>
                <p:nvSpPr>
                  <p:cNvPr id="15" name="AutoShape 97"/>
                  <p:cNvSpPr>
                    <a:spLocks/>
                  </p:cNvSpPr>
                  <p:nvPr/>
                </p:nvSpPr>
                <p:spPr bwMode="auto">
                  <a:xfrm>
                    <a:off x="4230190" y="3652404"/>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98"/>
                  <p:cNvSpPr>
                    <a:spLocks/>
                  </p:cNvSpPr>
                  <p:nvPr/>
                </p:nvSpPr>
                <p:spPr bwMode="auto">
                  <a:xfrm>
                    <a:off x="4332809" y="3686819"/>
                    <a:ext cx="46304"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99"/>
                  <p:cNvSpPr>
                    <a:spLocks/>
                  </p:cNvSpPr>
                  <p:nvPr/>
                </p:nvSpPr>
                <p:spPr bwMode="auto">
                  <a:xfrm>
                    <a:off x="4344698" y="3973402"/>
                    <a:ext cx="22526" cy="11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9" name="Group 28"/>
              <p:cNvGrpSpPr/>
              <p:nvPr/>
            </p:nvGrpSpPr>
            <p:grpSpPr>
              <a:xfrm>
                <a:off x="300433" y="3158858"/>
                <a:ext cx="2530477" cy="262650"/>
                <a:chOff x="300433" y="3158858"/>
                <a:chExt cx="2530477" cy="262650"/>
              </a:xfrm>
            </p:grpSpPr>
            <p:sp>
              <p:nvSpPr>
                <p:cNvPr id="20" name="Rectangle 19"/>
                <p:cNvSpPr/>
                <p:nvPr/>
              </p:nvSpPr>
              <p:spPr>
                <a:xfrm>
                  <a:off x="629382" y="3158858"/>
                  <a:ext cx="2201528"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sp>
              <p:nvSpPr>
                <p:cNvPr id="22" name="AutoShape 4"/>
                <p:cNvSpPr>
                  <a:spLocks/>
                </p:cNvSpPr>
                <p:nvPr/>
              </p:nvSpPr>
              <p:spPr bwMode="auto">
                <a:xfrm>
                  <a:off x="300433" y="3182237"/>
                  <a:ext cx="215051" cy="2158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30"/>
              <p:cNvGrpSpPr/>
              <p:nvPr/>
            </p:nvGrpSpPr>
            <p:grpSpPr>
              <a:xfrm>
                <a:off x="336806" y="3563667"/>
                <a:ext cx="2494106" cy="271930"/>
                <a:chOff x="336806" y="3563667"/>
                <a:chExt cx="2494106" cy="271930"/>
              </a:xfrm>
            </p:grpSpPr>
            <p:sp>
              <p:nvSpPr>
                <p:cNvPr id="25" name="Rectangle 24"/>
                <p:cNvSpPr/>
                <p:nvPr/>
              </p:nvSpPr>
              <p:spPr>
                <a:xfrm>
                  <a:off x="629381" y="3563667"/>
                  <a:ext cx="2201531"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sp>
              <p:nvSpPr>
                <p:cNvPr id="27" name="Freeform 26"/>
                <p:cNvSpPr>
                  <a:spLocks/>
                </p:cNvSpPr>
                <p:nvPr/>
              </p:nvSpPr>
              <p:spPr bwMode="auto">
                <a:xfrm>
                  <a:off x="336806" y="3613292"/>
                  <a:ext cx="119227" cy="222305"/>
                </a:xfrm>
                <a:custGeom>
                  <a:avLst/>
                  <a:gdLst>
                    <a:gd name="T0" fmla="*/ 200 w 200"/>
                    <a:gd name="T1" fmla="*/ 62 h 360"/>
                    <a:gd name="T2" fmla="*/ 143 w 200"/>
                    <a:gd name="T3" fmla="*/ 62 h 360"/>
                    <a:gd name="T4" fmla="*/ 128 w 200"/>
                    <a:gd name="T5" fmla="*/ 83 h 360"/>
                    <a:gd name="T6" fmla="*/ 128 w 200"/>
                    <a:gd name="T7" fmla="*/ 125 h 360"/>
                    <a:gd name="T8" fmla="*/ 200 w 200"/>
                    <a:gd name="T9" fmla="*/ 125 h 360"/>
                    <a:gd name="T10" fmla="*/ 200 w 200"/>
                    <a:gd name="T11" fmla="*/ 183 h 360"/>
                    <a:gd name="T12" fmla="*/ 128 w 200"/>
                    <a:gd name="T13" fmla="*/ 183 h 360"/>
                    <a:gd name="T14" fmla="*/ 128 w 200"/>
                    <a:gd name="T15" fmla="*/ 360 h 360"/>
                    <a:gd name="T16" fmla="*/ 61 w 200"/>
                    <a:gd name="T17" fmla="*/ 360 h 360"/>
                    <a:gd name="T18" fmla="*/ 61 w 200"/>
                    <a:gd name="T19" fmla="*/ 183 h 360"/>
                    <a:gd name="T20" fmla="*/ 0 w 200"/>
                    <a:gd name="T21" fmla="*/ 183 h 360"/>
                    <a:gd name="T22" fmla="*/ 0 w 200"/>
                    <a:gd name="T23" fmla="*/ 125 h 360"/>
                    <a:gd name="T24" fmla="*/ 61 w 200"/>
                    <a:gd name="T25" fmla="*/ 125 h 360"/>
                    <a:gd name="T26" fmla="*/ 61 w 200"/>
                    <a:gd name="T27" fmla="*/ 90 h 360"/>
                    <a:gd name="T28" fmla="*/ 143 w 200"/>
                    <a:gd name="T29" fmla="*/ 0 h 360"/>
                    <a:gd name="T30" fmla="*/ 200 w 200"/>
                    <a:gd name="T31" fmla="*/ 0 h 360"/>
                    <a:gd name="T32" fmla="*/ 200 w 200"/>
                    <a:gd name="T33" fmla="*/ 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360">
                      <a:moveTo>
                        <a:pt x="200" y="62"/>
                      </a:moveTo>
                      <a:cubicBezTo>
                        <a:pt x="143" y="62"/>
                        <a:pt x="143" y="62"/>
                        <a:pt x="143" y="62"/>
                      </a:cubicBezTo>
                      <a:cubicBezTo>
                        <a:pt x="136" y="62"/>
                        <a:pt x="128" y="71"/>
                        <a:pt x="128" y="83"/>
                      </a:cubicBezTo>
                      <a:cubicBezTo>
                        <a:pt x="128" y="125"/>
                        <a:pt x="128" y="125"/>
                        <a:pt x="128" y="125"/>
                      </a:cubicBezTo>
                      <a:cubicBezTo>
                        <a:pt x="200" y="125"/>
                        <a:pt x="200" y="125"/>
                        <a:pt x="200" y="125"/>
                      </a:cubicBezTo>
                      <a:cubicBezTo>
                        <a:pt x="200" y="183"/>
                        <a:pt x="200" y="183"/>
                        <a:pt x="200" y="183"/>
                      </a:cubicBezTo>
                      <a:cubicBezTo>
                        <a:pt x="128" y="183"/>
                        <a:pt x="128" y="183"/>
                        <a:pt x="128" y="183"/>
                      </a:cubicBezTo>
                      <a:cubicBezTo>
                        <a:pt x="128" y="360"/>
                        <a:pt x="128" y="360"/>
                        <a:pt x="128" y="360"/>
                      </a:cubicBezTo>
                      <a:cubicBezTo>
                        <a:pt x="61" y="360"/>
                        <a:pt x="61" y="360"/>
                        <a:pt x="61" y="360"/>
                      </a:cubicBezTo>
                      <a:cubicBezTo>
                        <a:pt x="61" y="183"/>
                        <a:pt x="61" y="183"/>
                        <a:pt x="61" y="183"/>
                      </a:cubicBezTo>
                      <a:cubicBezTo>
                        <a:pt x="0" y="183"/>
                        <a:pt x="0" y="183"/>
                        <a:pt x="0" y="183"/>
                      </a:cubicBezTo>
                      <a:cubicBezTo>
                        <a:pt x="0" y="125"/>
                        <a:pt x="0" y="125"/>
                        <a:pt x="0" y="125"/>
                      </a:cubicBezTo>
                      <a:cubicBezTo>
                        <a:pt x="61" y="125"/>
                        <a:pt x="61" y="125"/>
                        <a:pt x="61" y="125"/>
                      </a:cubicBezTo>
                      <a:cubicBezTo>
                        <a:pt x="61" y="90"/>
                        <a:pt x="61" y="90"/>
                        <a:pt x="61" y="90"/>
                      </a:cubicBezTo>
                      <a:cubicBezTo>
                        <a:pt x="61" y="40"/>
                        <a:pt x="95" y="0"/>
                        <a:pt x="143" y="0"/>
                      </a:cubicBezTo>
                      <a:cubicBezTo>
                        <a:pt x="200" y="0"/>
                        <a:pt x="200" y="0"/>
                        <a:pt x="200" y="0"/>
                      </a:cubicBezTo>
                      <a:lnTo>
                        <a:pt x="200" y="62"/>
                      </a:lnTo>
                      <a:close/>
                    </a:path>
                  </a:pathLst>
                </a:custGeom>
                <a:solidFill>
                  <a:schemeClr val="bg1"/>
                </a:solidFill>
                <a:ln>
                  <a:noFill/>
                </a:ln>
              </p:spPr>
              <p:txBody>
                <a:bodyPr vert="horz" wrap="square" lIns="128580" tIns="64290" rIns="128580" bIns="64290" numCol="1" anchor="t" anchorCtr="0" compatLnSpc="1">
                  <a:prstTxWarp prst="textNoShape">
                    <a:avLst/>
                  </a:prstTxWarp>
                </a:bodyPr>
                <a:lstStyle/>
                <a:p>
                  <a:pPr>
                    <a:lnSpc>
                      <a:spcPct val="15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32"/>
              <p:cNvGrpSpPr/>
              <p:nvPr/>
            </p:nvGrpSpPr>
            <p:grpSpPr>
              <a:xfrm>
                <a:off x="293795" y="3992297"/>
                <a:ext cx="2537116" cy="262650"/>
                <a:chOff x="293795" y="3992297"/>
                <a:chExt cx="2537116" cy="262650"/>
              </a:xfrm>
            </p:grpSpPr>
            <p:sp>
              <p:nvSpPr>
                <p:cNvPr id="32" name="AutoShape 83"/>
                <p:cNvSpPr>
                  <a:spLocks/>
                </p:cNvSpPr>
                <p:nvPr/>
              </p:nvSpPr>
              <p:spPr bwMode="auto">
                <a:xfrm>
                  <a:off x="293795" y="4066644"/>
                  <a:ext cx="222270" cy="145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3575" tIns="53575" rIns="53575" bIns="53575" anchor="ctr"/>
                <a:lstStyle/>
                <a:p>
                  <a:pPr defTabSz="642915">
                    <a:lnSpc>
                      <a:spcPct val="150000"/>
                    </a:lnSpc>
                  </a:pPr>
                  <a:endParaRPr lang="en-US" sz="4219">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629380" y="3992297"/>
                  <a:ext cx="2201531" cy="262650"/>
                </a:xfrm>
                <a:prstGeom prst="rect">
                  <a:avLst/>
                </a:prstGeom>
                <a:noFill/>
              </p:spPr>
              <p:txBody>
                <a:bodyPr wrap="square" lIns="0" tIns="0" rIns="0" bIns="0" anchor="ctr">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a:t>
                  </a:r>
                  <a:endParaRPr lang="ms-MY" sz="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sp>
            <p:nvSpPr>
              <p:cNvPr id="24" name="Rectangle 23"/>
              <p:cNvSpPr/>
              <p:nvPr/>
            </p:nvSpPr>
            <p:spPr>
              <a:xfrm>
                <a:off x="219027" y="2304191"/>
                <a:ext cx="2611883" cy="306425"/>
              </a:xfrm>
              <a:prstGeom prst="rect">
                <a:avLst/>
              </a:prstGeom>
              <a:noFill/>
            </p:spPr>
            <p:txBody>
              <a:bodyPr wrap="square" lIns="0" tIns="0" rIns="0" bIns="0" anchor="t" anchorCtr="0">
                <a:spAutoFit/>
              </a:bodyPr>
              <a:lstStyle/>
              <a:p>
                <a:r>
                  <a:rPr lang="zh-CN" altLang="en-US" sz="2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rPr>
                  <a:t>直接复制你的内容到此</a:t>
                </a:r>
                <a:endParaRPr lang="ms-MY" sz="2800" dirty="0">
                  <a:solidFill>
                    <a:schemeClr val="bg1"/>
                  </a:solidFill>
                  <a:latin typeface="Arial" panose="020B0604020202020204" pitchFamily="34" charset="0"/>
                  <a:ea typeface="微软雅黑" panose="020B0503020204020204" pitchFamily="34" charset="-122"/>
                  <a:cs typeface="Open Sans Light" pitchFamily="34" charset="0"/>
                  <a:sym typeface="Arial" panose="020B0604020202020204" pitchFamily="34" charset="0"/>
                </a:endParaRPr>
              </a:p>
            </p:txBody>
          </p:sp>
        </p:grpSp>
      </p:grpSp>
      <p:sp>
        <p:nvSpPr>
          <p:cNvPr id="23" name="TextBox 39"/>
          <p:cNvSpPr txBox="1"/>
          <p:nvPr/>
        </p:nvSpPr>
        <p:spPr>
          <a:xfrm>
            <a:off x="8013551" y="4223321"/>
            <a:ext cx="4179018" cy="1785104"/>
          </a:xfrm>
          <a:prstGeom prst="rect">
            <a:avLst/>
          </a:prstGeom>
          <a:noFill/>
        </p:spPr>
        <p:txBody>
          <a:bodyPr wrap="square" lIns="0" tIns="0" rIns="0" bIns="0" rtlCol="0">
            <a:spAutoFit/>
          </a:bodyPr>
          <a:lstStyle/>
          <a:p>
            <a:pPr algn="r"/>
            <a:r>
              <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a:t>
            </a:r>
            <a:r>
              <a:rPr lang="zh-CN" altLang="en-US"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内容</a:t>
            </a:r>
            <a:endParaRPr lang="en-US" altLang="zh-CN" sz="28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ADD RELATED TITLE WORDS</a:t>
            </a:r>
            <a:endParaRPr lang="zh-CN" alt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6"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53816218"/>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strVal val="#ppt_w*0.70"/>
                                          </p:val>
                                        </p:tav>
                                        <p:tav tm="100000">
                                          <p:val>
                                            <p:strVal val="#ppt_w"/>
                                          </p:val>
                                        </p:tav>
                                      </p:tavLst>
                                    </p:anim>
                                    <p:anim calcmode="lin" valueType="num">
                                      <p:cBhvr>
                                        <p:cTn id="8" dur="500" fill="hold"/>
                                        <p:tgtEl>
                                          <p:spTgt spid="35"/>
                                        </p:tgtEl>
                                        <p:attrNameLst>
                                          <p:attrName>ppt_h</p:attrName>
                                        </p:attrNameLst>
                                      </p:cBhvr>
                                      <p:tavLst>
                                        <p:tav tm="0">
                                          <p:val>
                                            <p:strVal val="#ppt_h"/>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p:cNvSpPr/>
          <p:nvPr/>
        </p:nvSpPr>
        <p:spPr>
          <a:xfrm>
            <a:off x="5408617" y="1765611"/>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3"/>
          <p:cNvGrpSpPr/>
          <p:nvPr/>
        </p:nvGrpSpPr>
        <p:grpSpPr>
          <a:xfrm>
            <a:off x="5408619" y="2379507"/>
            <a:ext cx="3451700" cy="543268"/>
            <a:chOff x="5128064" y="2256183"/>
            <a:chExt cx="3273083" cy="515155"/>
          </a:xfrm>
        </p:grpSpPr>
        <p:sp>
          <p:nvSpPr>
            <p:cNvPr id="4"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
          <p:cNvGrpSpPr/>
          <p:nvPr/>
        </p:nvGrpSpPr>
        <p:grpSpPr>
          <a:xfrm>
            <a:off x="5408619" y="3264225"/>
            <a:ext cx="3451700" cy="543268"/>
            <a:chOff x="5128064" y="3095119"/>
            <a:chExt cx="3273083" cy="515155"/>
          </a:xfrm>
        </p:grpSpPr>
        <p:sp>
          <p:nvSpPr>
            <p:cNvPr id="6" name="Pentagon 5"/>
            <p:cNvSpPr/>
            <p:nvPr/>
          </p:nvSpPr>
          <p:spPr>
            <a:xfrm>
              <a:off x="5128064" y="3095119"/>
              <a:ext cx="3273083" cy="51515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p:nvPr/>
          </p:nvSpPr>
          <p:spPr>
            <a:xfrm>
              <a:off x="5128064" y="3095119"/>
              <a:ext cx="464234" cy="51515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5408619" y="4148941"/>
            <a:ext cx="3451700" cy="543268"/>
            <a:chOff x="5128064" y="3934054"/>
            <a:chExt cx="3273083" cy="515155"/>
          </a:xfrm>
        </p:grpSpPr>
        <p:sp>
          <p:nvSpPr>
            <p:cNvPr id="7" name="Pentagon 6"/>
            <p:cNvSpPr/>
            <p:nvPr/>
          </p:nvSpPr>
          <p:spPr>
            <a:xfrm>
              <a:off x="5128064" y="3934054"/>
              <a:ext cx="3273083" cy="51515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5128064" y="3934054"/>
              <a:ext cx="464234" cy="5151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5408618" y="5033658"/>
            <a:ext cx="3451701" cy="543269"/>
            <a:chOff x="5128064" y="4772988"/>
            <a:chExt cx="3273084" cy="515156"/>
          </a:xfrm>
        </p:grpSpPr>
        <p:sp>
          <p:nvSpPr>
            <p:cNvPr id="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smtClean="0">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9057322" y="2233528"/>
            <a:ext cx="2541032" cy="870320"/>
            <a:chOff x="8451509" y="2034687"/>
            <a:chExt cx="3254568" cy="825279"/>
          </a:xfrm>
        </p:grpSpPr>
        <p:sp>
          <p:nvSpPr>
            <p:cNvPr id="13" name="TextBox 12"/>
            <p:cNvSpPr txBox="1"/>
            <p:nvPr/>
          </p:nvSpPr>
          <p:spPr>
            <a:xfrm>
              <a:off x="8451509" y="2034687"/>
              <a:ext cx="1846179"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9057322" y="3118243"/>
            <a:ext cx="2496908" cy="870320"/>
            <a:chOff x="8508022" y="2034687"/>
            <a:chExt cx="3198055" cy="825279"/>
          </a:xfrm>
        </p:grpSpPr>
        <p:sp>
          <p:nvSpPr>
            <p:cNvPr id="17" name="TextBox 16"/>
            <p:cNvSpPr txBox="1"/>
            <p:nvPr/>
          </p:nvSpPr>
          <p:spPr>
            <a:xfrm>
              <a:off x="8514715" y="2034687"/>
              <a:ext cx="1846180"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9057322" y="4887675"/>
            <a:ext cx="2496909" cy="870319"/>
            <a:chOff x="8508022" y="2034687"/>
            <a:chExt cx="3198055" cy="825280"/>
          </a:xfrm>
        </p:grpSpPr>
        <p:sp>
          <p:nvSpPr>
            <p:cNvPr id="20" name="TextBox 19"/>
            <p:cNvSpPr txBox="1"/>
            <p:nvPr/>
          </p:nvSpPr>
          <p:spPr>
            <a:xfrm>
              <a:off x="8514343" y="2034687"/>
              <a:ext cx="1846179"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8508022" y="2365039"/>
              <a:ext cx="3198055" cy="49492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057322" y="4002958"/>
            <a:ext cx="2522171" cy="870320"/>
            <a:chOff x="8475665" y="2034687"/>
            <a:chExt cx="3230412" cy="825279"/>
          </a:xfrm>
        </p:grpSpPr>
        <p:sp>
          <p:nvSpPr>
            <p:cNvPr id="23" name="TextBox 22"/>
            <p:cNvSpPr txBox="1"/>
            <p:nvPr/>
          </p:nvSpPr>
          <p:spPr>
            <a:xfrm>
              <a:off x="8475665" y="2034687"/>
              <a:ext cx="1909828" cy="311548"/>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8508022" y="2365039"/>
              <a:ext cx="3198055" cy="494927"/>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1341397" y="2379505"/>
            <a:ext cx="4064898" cy="3197420"/>
            <a:chOff x="689317" y="2256183"/>
            <a:chExt cx="3854548" cy="3031960"/>
          </a:xfrm>
        </p:grpSpPr>
        <p:sp>
          <p:nvSpPr>
            <p:cNvPr id="28" name="Rectangle 27"/>
            <p:cNvSpPr/>
            <p:nvPr/>
          </p:nvSpPr>
          <p:spPr>
            <a:xfrm>
              <a:off x="689317" y="2256183"/>
              <a:ext cx="3854548" cy="3031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103992" y="2777120"/>
              <a:ext cx="1455026"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129140" y="3077845"/>
              <a:ext cx="3004396" cy="35569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0"/>
            <p:cNvSpPr/>
            <p:nvPr/>
          </p:nvSpPr>
          <p:spPr>
            <a:xfrm>
              <a:off x="1129140" y="4123237"/>
              <a:ext cx="3004396"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2290520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429375" cy="7232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114879" y="1192195"/>
            <a:ext cx="2628992" cy="5333596"/>
          </a:xfrm>
          <a:prstGeom prst="rect">
            <a:avLst/>
          </a:prstGeom>
        </p:spPr>
      </p:pic>
      <p:sp>
        <p:nvSpPr>
          <p:cNvPr id="4" name="矩形 3"/>
          <p:cNvSpPr/>
          <p:nvPr/>
        </p:nvSpPr>
        <p:spPr>
          <a:xfrm>
            <a:off x="5321992" y="1691265"/>
            <a:ext cx="2214766" cy="416897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39"/>
          <p:cNvSpPr txBox="1"/>
          <p:nvPr/>
        </p:nvSpPr>
        <p:spPr>
          <a:xfrm>
            <a:off x="8367528" y="1528093"/>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0" name="TextBox 39"/>
          <p:cNvSpPr txBox="1"/>
          <p:nvPr/>
        </p:nvSpPr>
        <p:spPr>
          <a:xfrm>
            <a:off x="8367528" y="2801614"/>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1" name="TextBox 39"/>
          <p:cNvSpPr txBox="1"/>
          <p:nvPr/>
        </p:nvSpPr>
        <p:spPr>
          <a:xfrm>
            <a:off x="8367528" y="407513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2" name="TextBox 39"/>
          <p:cNvSpPr txBox="1"/>
          <p:nvPr/>
        </p:nvSpPr>
        <p:spPr>
          <a:xfrm>
            <a:off x="8367528" y="5348655"/>
            <a:ext cx="3744416" cy="584775"/>
          </a:xfrm>
          <a:prstGeom prst="rect">
            <a:avLst/>
          </a:prstGeom>
          <a:noFill/>
        </p:spPr>
        <p:txBody>
          <a:bodyPr wrap="squar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nSpc>
                <a:spcPct val="150000"/>
              </a:lnSpc>
              <a:buNone/>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0" name="TextBox 39"/>
          <p:cNvSpPr txBox="1"/>
          <p:nvPr/>
        </p:nvSpPr>
        <p:spPr>
          <a:xfrm>
            <a:off x="820100" y="1528093"/>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1" name="TextBox 39"/>
          <p:cNvSpPr txBox="1"/>
          <p:nvPr/>
        </p:nvSpPr>
        <p:spPr>
          <a:xfrm>
            <a:off x="820100" y="2801614"/>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2" name="TextBox 39"/>
          <p:cNvSpPr txBox="1"/>
          <p:nvPr/>
        </p:nvSpPr>
        <p:spPr>
          <a:xfrm>
            <a:off x="820100" y="407513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3" name="TextBox 39"/>
          <p:cNvSpPr txBox="1"/>
          <p:nvPr/>
        </p:nvSpPr>
        <p:spPr>
          <a:xfrm>
            <a:off x="820100" y="5348655"/>
            <a:ext cx="3744416" cy="584775"/>
          </a:xfrm>
          <a:prstGeom prst="rect">
            <a:avLst/>
          </a:prstGeom>
          <a:noFill/>
        </p:spPr>
        <p:txBody>
          <a:bodyPr wrap="square" lIns="0" tIns="0" rIns="0" bIns="0" rtlCol="0">
            <a:spAutoFit/>
          </a:bodyPr>
          <a:lstStyle/>
          <a:p>
            <a:pPr algn="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marL="0" indent="0" algn="r">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4" name="TextBox 8"/>
          <p:cNvSpPr txBox="1"/>
          <p:nvPr/>
        </p:nvSpPr>
        <p:spPr>
          <a:xfrm>
            <a:off x="824036" y="233568"/>
            <a:ext cx="2807720" cy="492443"/>
          </a:xfrm>
          <a:prstGeom prst="rect">
            <a:avLst/>
          </a:prstGeom>
          <a:noFill/>
        </p:spPr>
        <p:txBody>
          <a:bodyPr wrap="square" lIns="0" tIns="0" rIns="0" bIns="0" rtlCol="0" anchor="ctr">
            <a:spAutoFit/>
          </a:bodyPr>
          <a:lstStyle/>
          <a:p>
            <a:r>
              <a:rPr lang="zh-CN" altLang="en-US" sz="32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b="1"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8013069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up)">
                                      <p:cBhvr>
                                        <p:cTn id="21" dur="500"/>
                                        <p:tgtEl>
                                          <p:spTgt spid="29"/>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up)">
                                      <p:cBhvr>
                                        <p:cTn id="25" dur="500"/>
                                        <p:tgtEl>
                                          <p:spTgt spid="30"/>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up)">
                                      <p:cBhvr>
                                        <p:cTn id="29" dur="500"/>
                                        <p:tgtEl>
                                          <p:spTgt spid="31"/>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9" grpId="0"/>
      <p:bldP spid="30" grpId="0"/>
      <p:bldP spid="31" grpId="0"/>
      <p:bldP spid="32"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6512" y="0"/>
            <a:ext cx="12931775" cy="7232650"/>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t="-3025" b="-30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33550" y="2142071"/>
            <a:ext cx="9391650" cy="352019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717724" y="1429887"/>
            <a:ext cx="1423306" cy="14233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4362450" y="3251784"/>
            <a:ext cx="4133856" cy="120032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5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2400" dirty="0" smtClean="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ANNUAL </a:t>
            </a: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WORK SUMMARY</a:t>
            </a:r>
            <a:endPar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886891"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362450" y="4642087"/>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886891"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362450" y="4931971"/>
            <a:ext cx="1609415" cy="215572"/>
          </a:xfrm>
          <a:prstGeom prst="rect">
            <a:avLst/>
          </a:prstGeom>
          <a:noFill/>
        </p:spPr>
        <p:txBody>
          <a:bodyPr wrap="none" lIns="0" tIns="0" rIns="0" bIns="0" rtlCol="0">
            <a:spAutoFit/>
          </a:bodyPr>
          <a:lstStyle/>
          <a:p>
            <a:pPr marL="171424" lvl="1" indent="-171424" algn="ctr">
              <a:buFont typeface="Arial" panose="020B0604020202020204" pitchFamily="34" charset="0"/>
              <a:buChar char="•"/>
            </a:pPr>
            <a:r>
              <a:rPr lang="zh-CN" altLang="en-US"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41768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14:presetBounceEnd="4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40000">
                                          <p:cBhvr additive="base">
                                            <p:cTn id="1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2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4000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500" fill="hold"/>
                                            <p:tgtEl>
                                              <p:spTgt spid="3"/>
                                            </p:tgtEl>
                                            <p:attrNameLst>
                                              <p:attrName>ppt_x</p:attrName>
                                            </p:attrNameLst>
                                          </p:cBhvr>
                                          <p:tavLst>
                                            <p:tav tm="0">
                                              <p:val>
                                                <p:strVal val="#ppt_x"/>
                                              </p:val>
                                            </p:tav>
                                            <p:tav tm="100000">
                                              <p:val>
                                                <p:strVal val="#ppt_x"/>
                                              </p:val>
                                            </p:tav>
                                          </p:tavLst>
                                        </p:anim>
                                        <p:anim calcmode="lin" valueType="num">
                                          <p:cBhvr additive="base">
                                            <p:cTn id="18" dur="1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3" grpId="0" animBg="1"/>
          <p:bldP spid="5" grpId="0"/>
          <p:bldP spid="9" grpId="0"/>
          <p:bldP spid="10" grpId="0"/>
          <p:bldP spid="11" grpId="0"/>
          <p:bldP spid="12"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30"/>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1022192605"/>
  <p:tag name="MH_LIBRARY" val="GRAPHIC"/>
  <p:tag name="MH_TYPE" val="Text"/>
  <p:tag name="MH_ORDER" val="1"/>
</p:tagLst>
</file>

<file path=ppt/theme/theme1.xml><?xml version="1.0" encoding="utf-8"?>
<a:theme xmlns:a="http://schemas.openxmlformats.org/drawingml/2006/main" name="Office Theme">
  <a:themeElements>
    <a:clrScheme name="自定义 278">
      <a:dk1>
        <a:sysClr val="windowText" lastClr="000000"/>
      </a:dk1>
      <a:lt1>
        <a:sysClr val="window" lastClr="FFFFFF"/>
      </a:lt1>
      <a:dk2>
        <a:srgbClr val="EF2A25"/>
      </a:dk2>
      <a:lt2>
        <a:srgbClr val="E7E6E6"/>
      </a:lt2>
      <a:accent1>
        <a:srgbClr val="EF2A25"/>
      </a:accent1>
      <a:accent2>
        <a:srgbClr val="BFBFBF"/>
      </a:accent2>
      <a:accent3>
        <a:srgbClr val="EF2A25"/>
      </a:accent3>
      <a:accent4>
        <a:srgbClr val="BFBFBF"/>
      </a:accent4>
      <a:accent5>
        <a:srgbClr val="EF2A25"/>
      </a:accent5>
      <a:accent6>
        <a:srgbClr val="BFBFBF"/>
      </a:accent6>
      <a:hlink>
        <a:srgbClr val="EF2A25"/>
      </a:hlink>
      <a:folHlink>
        <a:srgbClr val="BFBFBF"/>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4551</Words>
  <Application>Microsoft Office PowerPoint</Application>
  <PresentationFormat>自定义</PresentationFormat>
  <Paragraphs>281</Paragraphs>
  <Slides>26</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FontAwesome</vt:lpstr>
      <vt:lpstr>Gill Sans</vt:lpstr>
      <vt:lpstr>Lato Regular</vt:lpstr>
      <vt:lpstr>League Gothic Regular</vt:lpstr>
      <vt:lpstr>Open Sans Light</vt:lpstr>
      <vt:lpstr>宋体</vt:lpstr>
      <vt:lpstr>微软雅黑</vt:lpstr>
      <vt:lpstr>Arial</vt:lpstr>
      <vt:lpstr>Calibri</vt:lpstr>
      <vt:lpstr>Calibri Light</vt:lpstr>
      <vt:lpstr>Impact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bt630</dc:title>
  <dc:creator/>
  <cp:lastModifiedBy/>
  <cp:revision>1</cp:revision>
  <dcterms:created xsi:type="dcterms:W3CDTF">2017-01-21T07:08:47Z</dcterms:created>
  <dcterms:modified xsi:type="dcterms:W3CDTF">2017-05-30T08:49:17Z</dcterms:modified>
</cp:coreProperties>
</file>