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0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836" r:id="rId2"/>
  </p:sldMasterIdLst>
  <p:notesMasterIdLst>
    <p:notesMasterId r:id="rId28"/>
  </p:notesMasterIdLst>
  <p:sldIdLst>
    <p:sldId id="374" r:id="rId3"/>
    <p:sldId id="426" r:id="rId4"/>
    <p:sldId id="446" r:id="rId5"/>
    <p:sldId id="444" r:id="rId6"/>
    <p:sldId id="438" r:id="rId7"/>
    <p:sldId id="448" r:id="rId8"/>
    <p:sldId id="445" r:id="rId9"/>
    <p:sldId id="447" r:id="rId10"/>
    <p:sldId id="427" r:id="rId11"/>
    <p:sldId id="428" r:id="rId12"/>
    <p:sldId id="429" r:id="rId13"/>
    <p:sldId id="430" r:id="rId14"/>
    <p:sldId id="431" r:id="rId15"/>
    <p:sldId id="437" r:id="rId16"/>
    <p:sldId id="436" r:id="rId17"/>
    <p:sldId id="435" r:id="rId18"/>
    <p:sldId id="434" r:id="rId19"/>
    <p:sldId id="433" r:id="rId20"/>
    <p:sldId id="432" r:id="rId21"/>
    <p:sldId id="443" r:id="rId22"/>
    <p:sldId id="442" r:id="rId23"/>
    <p:sldId id="441" r:id="rId24"/>
    <p:sldId id="440" r:id="rId25"/>
    <p:sldId id="439" r:id="rId26"/>
    <p:sldId id="42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726"/>
    <a:srgbClr val="46C3D2"/>
    <a:srgbClr val="003300"/>
    <a:srgbClr val="000800"/>
    <a:srgbClr val="E6E6E6"/>
    <a:srgbClr val="0F5C4E"/>
    <a:srgbClr val="AEF0F2"/>
    <a:srgbClr val="C14F4E"/>
    <a:srgbClr val="FF9900"/>
    <a:srgbClr val="93CC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58" autoAdjust="0"/>
    <p:restoredTop sz="94607" autoAdjust="0"/>
  </p:normalViewPr>
  <p:slideViewPr>
    <p:cSldViewPr snapToGrid="0">
      <p:cViewPr varScale="1">
        <p:scale>
          <a:sx n="116" d="100"/>
          <a:sy n="116" d="100"/>
        </p:scale>
        <p:origin x="30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625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72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421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609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612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27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6051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4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008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970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6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00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58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9936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266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631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120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02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51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978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85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801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28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528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19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1.pn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219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12988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168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565498" y="3255866"/>
            <a:ext cx="2367449" cy="148457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430393" y="2095093"/>
            <a:ext cx="3350028" cy="188735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616770" y="3645834"/>
            <a:ext cx="865493" cy="114273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353926" y="4012788"/>
            <a:ext cx="461882" cy="8319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96954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3117274" y="46407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4044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413" y="1079577"/>
            <a:ext cx="8240252" cy="4838189"/>
          </a:xfrm>
          <a:prstGeom prst="rect">
            <a:avLst/>
          </a:prstGeom>
          <a:effectLst>
            <a:outerShdw blurRad="5207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39991" y="1416203"/>
            <a:ext cx="6209059" cy="38814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014320" y="5488068"/>
            <a:ext cx="660400" cy="133927"/>
          </a:xfrm>
          <a:prstGeom prst="rect">
            <a:avLst/>
          </a:prstGeom>
          <a:solidFill>
            <a:srgbClr val="1F1C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761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165" y="678906"/>
            <a:ext cx="2879570" cy="5625342"/>
          </a:xfrm>
          <a:prstGeom prst="rect">
            <a:avLst/>
          </a:prstGeom>
          <a:effectLst>
            <a:outerShdw blurRad="635000" dist="279400" dir="54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28646" y="1545087"/>
            <a:ext cx="2181112" cy="389386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53271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37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63003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08858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390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419556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17707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4" y="-1706863"/>
            <a:ext cx="6461254" cy="11044878"/>
          </a:xfrm>
          <a:prstGeom prst="rect">
            <a:avLst/>
          </a:prstGeom>
          <a:effectLst>
            <a:outerShdw blurRad="1092200" dist="342900" dir="5400000" algn="t" rotWithShape="0">
              <a:prstClr val="black">
                <a:alpha val="28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927" y="101847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746659" y="163551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44839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4" y="27552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20976" y="89256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277" y="1855681"/>
            <a:ext cx="2730100" cy="5362697"/>
          </a:xfrm>
          <a:prstGeom prst="rect">
            <a:avLst/>
          </a:prstGeom>
          <a:effectLst>
            <a:outerShdw blurRad="254000" dist="889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422272" y="2455301"/>
            <a:ext cx="2362737" cy="416114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62803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55497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53448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5113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79426" y="0"/>
            <a:ext cx="6694415" cy="6858000"/>
          </a:xfrm>
          <a:custGeom>
            <a:avLst/>
            <a:gdLst>
              <a:gd name="connsiteX0" fmla="*/ 4503486 w 6694415"/>
              <a:gd name="connsiteY0" fmla="*/ 2951742 h 6858000"/>
              <a:gd name="connsiteX1" fmla="*/ 5459785 w 6694415"/>
              <a:gd name="connsiteY1" fmla="*/ 3347853 h 6858000"/>
              <a:gd name="connsiteX2" fmla="*/ 5459785 w 6694415"/>
              <a:gd name="connsiteY2" fmla="*/ 5260450 h 6858000"/>
              <a:gd name="connsiteX3" fmla="*/ 3862235 w 6694415"/>
              <a:gd name="connsiteY3" fmla="*/ 6858000 h 6858000"/>
              <a:gd name="connsiteX4" fmla="*/ 37042 w 6694415"/>
              <a:gd name="connsiteY4" fmla="*/ 6858000 h 6858000"/>
              <a:gd name="connsiteX5" fmla="*/ 3547188 w 6694415"/>
              <a:gd name="connsiteY5" fmla="*/ 3347853 h 6858000"/>
              <a:gd name="connsiteX6" fmla="*/ 4503486 w 6694415"/>
              <a:gd name="connsiteY6" fmla="*/ 2951742 h 6858000"/>
              <a:gd name="connsiteX7" fmla="*/ 2871192 w 6694415"/>
              <a:gd name="connsiteY7" fmla="*/ 0 h 6858000"/>
              <a:gd name="connsiteX8" fmla="*/ 6694415 w 6694415"/>
              <a:gd name="connsiteY8" fmla="*/ 0 h 6858000"/>
              <a:gd name="connsiteX9" fmla="*/ 6675887 w 6694415"/>
              <a:gd name="connsiteY9" fmla="*/ 20498 h 6858000"/>
              <a:gd name="connsiteX10" fmla="*/ 2308708 w 6694415"/>
              <a:gd name="connsiteY10" fmla="*/ 4387676 h 6858000"/>
              <a:gd name="connsiteX11" fmla="*/ 396110 w 6694415"/>
              <a:gd name="connsiteY11" fmla="*/ 4387676 h 6858000"/>
              <a:gd name="connsiteX12" fmla="*/ 396112 w 6694415"/>
              <a:gd name="connsiteY12" fmla="*/ 4387677 h 6858000"/>
              <a:gd name="connsiteX13" fmla="*/ 396112 w 6694415"/>
              <a:gd name="connsiteY13" fmla="*/ 2475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4415" h="6858000">
                <a:moveTo>
                  <a:pt x="4503486" y="2951742"/>
                </a:moveTo>
                <a:cubicBezTo>
                  <a:pt x="4849599" y="2951742"/>
                  <a:pt x="5195711" y="3083779"/>
                  <a:pt x="5459785" y="3347853"/>
                </a:cubicBezTo>
                <a:cubicBezTo>
                  <a:pt x="5987933" y="3876002"/>
                  <a:pt x="5987933" y="4732301"/>
                  <a:pt x="5459785" y="5260450"/>
                </a:cubicBezTo>
                <a:lnTo>
                  <a:pt x="3862235" y="6858000"/>
                </a:lnTo>
                <a:lnTo>
                  <a:pt x="37042" y="6858000"/>
                </a:lnTo>
                <a:lnTo>
                  <a:pt x="3547188" y="3347853"/>
                </a:lnTo>
                <a:cubicBezTo>
                  <a:pt x="3811262" y="3083779"/>
                  <a:pt x="4157375" y="2951742"/>
                  <a:pt x="4503486" y="2951742"/>
                </a:cubicBezTo>
                <a:close/>
                <a:moveTo>
                  <a:pt x="2871192" y="0"/>
                </a:moveTo>
                <a:lnTo>
                  <a:pt x="6694415" y="0"/>
                </a:lnTo>
                <a:lnTo>
                  <a:pt x="6675887" y="20498"/>
                </a:lnTo>
                <a:lnTo>
                  <a:pt x="2308708" y="4387676"/>
                </a:lnTo>
                <a:cubicBezTo>
                  <a:pt x="1780559" y="4915824"/>
                  <a:pt x="924258" y="4915825"/>
                  <a:pt x="396110" y="4387676"/>
                </a:cubicBezTo>
                <a:cubicBezTo>
                  <a:pt x="396111" y="4387676"/>
                  <a:pt x="396111" y="4387677"/>
                  <a:pt x="396112" y="4387677"/>
                </a:cubicBezTo>
                <a:cubicBezTo>
                  <a:pt x="-132037" y="3859529"/>
                  <a:pt x="-132037" y="3003229"/>
                  <a:pt x="396112" y="247508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419100" dist="342900" dir="5400000" sx="89000" sy="89000" algn="t" rotWithShape="0">
              <a:prstClr val="black">
                <a:alpha val="16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535357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51950" y="3418811"/>
            <a:ext cx="5036440" cy="2573111"/>
          </a:xfrm>
          <a:custGeom>
            <a:avLst/>
            <a:gdLst>
              <a:gd name="connsiteX0" fmla="*/ 0 w 5036440"/>
              <a:gd name="connsiteY0" fmla="*/ 0 h 2573111"/>
              <a:gd name="connsiteX1" fmla="*/ 5036440 w 5036440"/>
              <a:gd name="connsiteY1" fmla="*/ 0 h 2573111"/>
              <a:gd name="connsiteX2" fmla="*/ 5036440 w 5036440"/>
              <a:gd name="connsiteY2" fmla="*/ 2539969 h 2573111"/>
              <a:gd name="connsiteX3" fmla="*/ 5003298 w 5036440"/>
              <a:gd name="connsiteY3" fmla="*/ 2573111 h 2573111"/>
              <a:gd name="connsiteX4" fmla="*/ 0 w 5036440"/>
              <a:gd name="connsiteY4" fmla="*/ 2573111 h 257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440" h="2573111">
                <a:moveTo>
                  <a:pt x="0" y="0"/>
                </a:moveTo>
                <a:lnTo>
                  <a:pt x="5036440" y="0"/>
                </a:lnTo>
                <a:lnTo>
                  <a:pt x="5036440" y="2539969"/>
                </a:lnTo>
                <a:cubicBezTo>
                  <a:pt x="5036440" y="2558273"/>
                  <a:pt x="5021602" y="2573111"/>
                  <a:pt x="5003298" y="2573111"/>
                </a:cubicBezTo>
                <a:lnTo>
                  <a:pt x="0" y="25731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1115509" y="819656"/>
            <a:ext cx="5036440" cy="2599152"/>
          </a:xfrm>
          <a:custGeom>
            <a:avLst/>
            <a:gdLst>
              <a:gd name="connsiteX0" fmla="*/ 33477 w 5036440"/>
              <a:gd name="connsiteY0" fmla="*/ 0 h 2599152"/>
              <a:gd name="connsiteX1" fmla="*/ 5036440 w 5036440"/>
              <a:gd name="connsiteY1" fmla="*/ 0 h 2599152"/>
              <a:gd name="connsiteX2" fmla="*/ 5036440 w 5036440"/>
              <a:gd name="connsiteY2" fmla="*/ 2599152 h 2599152"/>
              <a:gd name="connsiteX3" fmla="*/ 0 w 5036440"/>
              <a:gd name="connsiteY3" fmla="*/ 2599152 h 2599152"/>
              <a:gd name="connsiteX4" fmla="*/ 0 w 5036440"/>
              <a:gd name="connsiteY4" fmla="*/ 33477 h 2599152"/>
              <a:gd name="connsiteX5" fmla="*/ 33477 w 5036440"/>
              <a:gd name="connsiteY5" fmla="*/ 0 h 2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6440" h="2599152">
                <a:moveTo>
                  <a:pt x="33477" y="0"/>
                </a:moveTo>
                <a:lnTo>
                  <a:pt x="5036440" y="0"/>
                </a:lnTo>
                <a:lnTo>
                  <a:pt x="5036440" y="2599152"/>
                </a:lnTo>
                <a:lnTo>
                  <a:pt x="0" y="2599152"/>
                </a:lnTo>
                <a:lnTo>
                  <a:pt x="0" y="33477"/>
                </a:lnTo>
                <a:cubicBezTo>
                  <a:pt x="0" y="14988"/>
                  <a:pt x="14988" y="0"/>
                  <a:pt x="3347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54240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159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184904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35151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69885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583211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669885" y="2506572"/>
            <a:ext cx="5655451" cy="3753651"/>
          </a:xfrm>
          <a:custGeom>
            <a:avLst/>
            <a:gdLst>
              <a:gd name="connsiteX0" fmla="*/ 3873761 w 5655451"/>
              <a:gd name="connsiteY0" fmla="*/ 0 h 3753651"/>
              <a:gd name="connsiteX1" fmla="*/ 5608341 w 5655451"/>
              <a:gd name="connsiteY1" fmla="*/ 0 h 3753651"/>
              <a:gd name="connsiteX2" fmla="*/ 5655451 w 5655451"/>
              <a:gd name="connsiteY2" fmla="*/ 47110 h 3753651"/>
              <a:gd name="connsiteX3" fmla="*/ 5655451 w 5655451"/>
              <a:gd name="connsiteY3" fmla="*/ 3706541 h 3753651"/>
              <a:gd name="connsiteX4" fmla="*/ 5608341 w 5655451"/>
              <a:gd name="connsiteY4" fmla="*/ 3753651 h 3753651"/>
              <a:gd name="connsiteX5" fmla="*/ 3873761 w 5655451"/>
              <a:gd name="connsiteY5" fmla="*/ 3753651 h 3753651"/>
              <a:gd name="connsiteX6" fmla="*/ 3826651 w 5655451"/>
              <a:gd name="connsiteY6" fmla="*/ 3706541 h 3753651"/>
              <a:gd name="connsiteX7" fmla="*/ 3826651 w 5655451"/>
              <a:gd name="connsiteY7" fmla="*/ 47110 h 3753651"/>
              <a:gd name="connsiteX8" fmla="*/ 3873761 w 5655451"/>
              <a:gd name="connsiteY8" fmla="*/ 0 h 3753651"/>
              <a:gd name="connsiteX9" fmla="*/ 47110 w 5655451"/>
              <a:gd name="connsiteY9" fmla="*/ 0 h 3753651"/>
              <a:gd name="connsiteX10" fmla="*/ 3695016 w 5655451"/>
              <a:gd name="connsiteY10" fmla="*/ 0 h 3753651"/>
              <a:gd name="connsiteX11" fmla="*/ 3742126 w 5655451"/>
              <a:gd name="connsiteY11" fmla="*/ 47110 h 3753651"/>
              <a:gd name="connsiteX12" fmla="*/ 3742126 w 5655451"/>
              <a:gd name="connsiteY12" fmla="*/ 1781690 h 3753651"/>
              <a:gd name="connsiteX13" fmla="*/ 3695016 w 5655451"/>
              <a:gd name="connsiteY13" fmla="*/ 1828800 h 3753651"/>
              <a:gd name="connsiteX14" fmla="*/ 47110 w 5655451"/>
              <a:gd name="connsiteY14" fmla="*/ 1828800 h 3753651"/>
              <a:gd name="connsiteX15" fmla="*/ 0 w 5655451"/>
              <a:gd name="connsiteY15" fmla="*/ 1781690 h 3753651"/>
              <a:gd name="connsiteX16" fmla="*/ 0 w 5655451"/>
              <a:gd name="connsiteY16" fmla="*/ 47110 h 3753651"/>
              <a:gd name="connsiteX17" fmla="*/ 47110 w 5655451"/>
              <a:gd name="connsiteY17" fmla="*/ 0 h 37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55451" h="3753651">
                <a:moveTo>
                  <a:pt x="3873761" y="0"/>
                </a:moveTo>
                <a:lnTo>
                  <a:pt x="5608341" y="0"/>
                </a:lnTo>
                <a:cubicBezTo>
                  <a:pt x="5634359" y="0"/>
                  <a:pt x="5655451" y="21092"/>
                  <a:pt x="5655451" y="47110"/>
                </a:cubicBezTo>
                <a:lnTo>
                  <a:pt x="5655451" y="3706541"/>
                </a:lnTo>
                <a:cubicBezTo>
                  <a:pt x="5655451" y="3732559"/>
                  <a:pt x="5634359" y="3753651"/>
                  <a:pt x="5608341" y="3753651"/>
                </a:cubicBezTo>
                <a:lnTo>
                  <a:pt x="3873761" y="3753651"/>
                </a:lnTo>
                <a:cubicBezTo>
                  <a:pt x="3847743" y="3753651"/>
                  <a:pt x="3826651" y="3732559"/>
                  <a:pt x="3826651" y="3706541"/>
                </a:cubicBezTo>
                <a:lnTo>
                  <a:pt x="3826651" y="47110"/>
                </a:lnTo>
                <a:cubicBezTo>
                  <a:pt x="3826651" y="21092"/>
                  <a:pt x="3847743" y="0"/>
                  <a:pt x="3873761" y="0"/>
                </a:cubicBezTo>
                <a:close/>
                <a:moveTo>
                  <a:pt x="47110" y="0"/>
                </a:moveTo>
                <a:lnTo>
                  <a:pt x="3695016" y="0"/>
                </a:lnTo>
                <a:cubicBezTo>
                  <a:pt x="3721034" y="0"/>
                  <a:pt x="3742126" y="21092"/>
                  <a:pt x="3742126" y="47110"/>
                </a:cubicBezTo>
                <a:lnTo>
                  <a:pt x="3742126" y="1781690"/>
                </a:lnTo>
                <a:cubicBezTo>
                  <a:pt x="3742126" y="1807708"/>
                  <a:pt x="3721034" y="1828800"/>
                  <a:pt x="3695016" y="1828800"/>
                </a:cubicBezTo>
                <a:lnTo>
                  <a:pt x="47110" y="1828800"/>
                </a:lnTo>
                <a:cubicBezTo>
                  <a:pt x="21092" y="1828800"/>
                  <a:pt x="0" y="1807708"/>
                  <a:pt x="0" y="1781690"/>
                </a:cubicBezTo>
                <a:lnTo>
                  <a:pt x="0" y="47110"/>
                </a:lnTo>
                <a:cubicBezTo>
                  <a:pt x="0" y="21092"/>
                  <a:pt x="21092" y="0"/>
                  <a:pt x="4711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69885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583211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98460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491" y="487051"/>
            <a:ext cx="4082143" cy="5667768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9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39" y="2103121"/>
            <a:ext cx="2019986" cy="411820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880255" y="2628952"/>
            <a:ext cx="1740484" cy="309020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814516" y="1165911"/>
            <a:ext cx="3233046" cy="43089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832603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49490" y="726698"/>
            <a:ext cx="4271367" cy="5566172"/>
          </a:xfrm>
          <a:custGeom>
            <a:avLst/>
            <a:gdLst/>
            <a:ahLst/>
            <a:cxnLst/>
            <a:rect l="l" t="t" r="r" b="b"/>
            <a:pathLst>
              <a:path w="4271367" h="5566172">
                <a:moveTo>
                  <a:pt x="2247305" y="0"/>
                </a:moveTo>
                <a:cubicBezTo>
                  <a:pt x="2542480" y="0"/>
                  <a:pt x="2814092" y="39688"/>
                  <a:pt x="3062139" y="119063"/>
                </a:cubicBezTo>
                <a:cubicBezTo>
                  <a:pt x="3310186" y="198438"/>
                  <a:pt x="3523506" y="311299"/>
                  <a:pt x="3702100" y="457647"/>
                </a:cubicBezTo>
                <a:cubicBezTo>
                  <a:pt x="3880694" y="603995"/>
                  <a:pt x="4020220" y="780728"/>
                  <a:pt x="4120679" y="987847"/>
                </a:cubicBezTo>
                <a:cubicBezTo>
                  <a:pt x="4221138" y="1194966"/>
                  <a:pt x="4271367" y="1426270"/>
                  <a:pt x="4271367" y="1681758"/>
                </a:cubicBezTo>
                <a:lnTo>
                  <a:pt x="2969121" y="1681758"/>
                </a:lnTo>
                <a:cubicBezTo>
                  <a:pt x="2969121" y="1580059"/>
                  <a:pt x="2953618" y="1486421"/>
                  <a:pt x="2922612" y="1400845"/>
                </a:cubicBezTo>
                <a:cubicBezTo>
                  <a:pt x="2891607" y="1315269"/>
                  <a:pt x="2844478" y="1242095"/>
                  <a:pt x="2781226" y="1181323"/>
                </a:cubicBezTo>
                <a:cubicBezTo>
                  <a:pt x="2717974" y="1120552"/>
                  <a:pt x="2639839" y="1072803"/>
                  <a:pt x="2546821" y="1038076"/>
                </a:cubicBezTo>
                <a:cubicBezTo>
                  <a:pt x="2453804" y="1003350"/>
                  <a:pt x="2344043" y="985987"/>
                  <a:pt x="2217539" y="985987"/>
                </a:cubicBezTo>
                <a:cubicBezTo>
                  <a:pt x="2093516" y="985987"/>
                  <a:pt x="1984375" y="1000249"/>
                  <a:pt x="1890118" y="1028775"/>
                </a:cubicBezTo>
                <a:cubicBezTo>
                  <a:pt x="1795860" y="1057300"/>
                  <a:pt x="1717105" y="1096988"/>
                  <a:pt x="1653853" y="1147837"/>
                </a:cubicBezTo>
                <a:cubicBezTo>
                  <a:pt x="1590601" y="1198687"/>
                  <a:pt x="1542852" y="1256978"/>
                  <a:pt x="1510606" y="1322710"/>
                </a:cubicBezTo>
                <a:cubicBezTo>
                  <a:pt x="1478360" y="1388442"/>
                  <a:pt x="1462237" y="1458516"/>
                  <a:pt x="1462237" y="1532930"/>
                </a:cubicBezTo>
                <a:cubicBezTo>
                  <a:pt x="1462237" y="1614785"/>
                  <a:pt x="1485181" y="1688579"/>
                  <a:pt x="1531070" y="1754312"/>
                </a:cubicBezTo>
                <a:cubicBezTo>
                  <a:pt x="1576958" y="1820044"/>
                  <a:pt x="1642691" y="1882056"/>
                  <a:pt x="1728267" y="1940347"/>
                </a:cubicBezTo>
                <a:cubicBezTo>
                  <a:pt x="1813843" y="1998638"/>
                  <a:pt x="1918023" y="2053208"/>
                  <a:pt x="2040806" y="2104058"/>
                </a:cubicBezTo>
                <a:cubicBezTo>
                  <a:pt x="2163589" y="2154908"/>
                  <a:pt x="2301875" y="2205137"/>
                  <a:pt x="2455664" y="2254746"/>
                </a:cubicBezTo>
                <a:cubicBezTo>
                  <a:pt x="2743398" y="2346524"/>
                  <a:pt x="3000127" y="2448223"/>
                  <a:pt x="3225850" y="2559844"/>
                </a:cubicBezTo>
                <a:cubicBezTo>
                  <a:pt x="3451573" y="2671465"/>
                  <a:pt x="3641948" y="2799209"/>
                  <a:pt x="3796978" y="2943076"/>
                </a:cubicBezTo>
                <a:cubicBezTo>
                  <a:pt x="3952007" y="3086944"/>
                  <a:pt x="4069830" y="3249414"/>
                  <a:pt x="4150445" y="3430489"/>
                </a:cubicBezTo>
                <a:cubicBezTo>
                  <a:pt x="4231060" y="3611563"/>
                  <a:pt x="4271367" y="3816202"/>
                  <a:pt x="4271367" y="4044405"/>
                </a:cubicBezTo>
                <a:cubicBezTo>
                  <a:pt x="4271367" y="4287491"/>
                  <a:pt x="4223618" y="4503911"/>
                  <a:pt x="4128120" y="4693667"/>
                </a:cubicBezTo>
                <a:cubicBezTo>
                  <a:pt x="4032622" y="4883423"/>
                  <a:pt x="3897437" y="5042794"/>
                  <a:pt x="3722564" y="5171778"/>
                </a:cubicBezTo>
                <a:cubicBezTo>
                  <a:pt x="3547691" y="5300762"/>
                  <a:pt x="3336851" y="5398741"/>
                  <a:pt x="3090044" y="5465713"/>
                </a:cubicBezTo>
                <a:cubicBezTo>
                  <a:pt x="2843238" y="5532686"/>
                  <a:pt x="2568525" y="5566172"/>
                  <a:pt x="2265908" y="5566172"/>
                </a:cubicBezTo>
                <a:cubicBezTo>
                  <a:pt x="2079873" y="5566172"/>
                  <a:pt x="1895078" y="5550669"/>
                  <a:pt x="1711524" y="5519663"/>
                </a:cubicBezTo>
                <a:cubicBezTo>
                  <a:pt x="1527969" y="5488658"/>
                  <a:pt x="1352476" y="5440909"/>
                  <a:pt x="1185044" y="5376416"/>
                </a:cubicBezTo>
                <a:cubicBezTo>
                  <a:pt x="1017613" y="5311924"/>
                  <a:pt x="861343" y="5230689"/>
                  <a:pt x="716235" y="5132710"/>
                </a:cubicBezTo>
                <a:cubicBezTo>
                  <a:pt x="571128" y="5034732"/>
                  <a:pt x="445864" y="4917530"/>
                  <a:pt x="340444" y="4781104"/>
                </a:cubicBezTo>
                <a:cubicBezTo>
                  <a:pt x="235025" y="4644678"/>
                  <a:pt x="151929" y="4489649"/>
                  <a:pt x="91157" y="4316016"/>
                </a:cubicBezTo>
                <a:cubicBezTo>
                  <a:pt x="30386" y="4142384"/>
                  <a:pt x="0" y="3948907"/>
                  <a:pt x="0" y="3735586"/>
                </a:cubicBezTo>
                <a:lnTo>
                  <a:pt x="1309688" y="3735586"/>
                </a:lnTo>
                <a:cubicBezTo>
                  <a:pt x="1309688" y="3894336"/>
                  <a:pt x="1330772" y="4027661"/>
                  <a:pt x="1372940" y="4135562"/>
                </a:cubicBezTo>
                <a:cubicBezTo>
                  <a:pt x="1415108" y="4243462"/>
                  <a:pt x="1477120" y="4330899"/>
                  <a:pt x="1558975" y="4397871"/>
                </a:cubicBezTo>
                <a:cubicBezTo>
                  <a:pt x="1640830" y="4464844"/>
                  <a:pt x="1740669" y="4512593"/>
                  <a:pt x="1858491" y="4541118"/>
                </a:cubicBezTo>
                <a:cubicBezTo>
                  <a:pt x="1976314" y="4569644"/>
                  <a:pt x="2112120" y="4583907"/>
                  <a:pt x="2265908" y="4583907"/>
                </a:cubicBezTo>
                <a:cubicBezTo>
                  <a:pt x="2389932" y="4583907"/>
                  <a:pt x="2495972" y="4569644"/>
                  <a:pt x="2584029" y="4541118"/>
                </a:cubicBezTo>
                <a:cubicBezTo>
                  <a:pt x="2672085" y="4512593"/>
                  <a:pt x="2744639" y="4474146"/>
                  <a:pt x="2801690" y="4425777"/>
                </a:cubicBezTo>
                <a:cubicBezTo>
                  <a:pt x="2858740" y="4377408"/>
                  <a:pt x="2900288" y="4320977"/>
                  <a:pt x="2926333" y="4256485"/>
                </a:cubicBezTo>
                <a:cubicBezTo>
                  <a:pt x="2952378" y="4191993"/>
                  <a:pt x="2965401" y="4123780"/>
                  <a:pt x="2965401" y="4051846"/>
                </a:cubicBezTo>
                <a:cubicBezTo>
                  <a:pt x="2965401" y="3967510"/>
                  <a:pt x="2953618" y="3891236"/>
                  <a:pt x="2930054" y="3823023"/>
                </a:cubicBezTo>
                <a:cubicBezTo>
                  <a:pt x="2906490" y="3754810"/>
                  <a:pt x="2859981" y="3690318"/>
                  <a:pt x="2790528" y="3629546"/>
                </a:cubicBezTo>
                <a:cubicBezTo>
                  <a:pt x="2721074" y="3568775"/>
                  <a:pt x="2623716" y="3508623"/>
                  <a:pt x="2498452" y="3449092"/>
                </a:cubicBezTo>
                <a:cubicBezTo>
                  <a:pt x="2373188" y="3389561"/>
                  <a:pt x="2208858" y="3326309"/>
                  <a:pt x="2005459" y="3259336"/>
                </a:cubicBezTo>
                <a:cubicBezTo>
                  <a:pt x="1767334" y="3179961"/>
                  <a:pt x="1537891" y="3090665"/>
                  <a:pt x="1317129" y="2991446"/>
                </a:cubicBezTo>
                <a:cubicBezTo>
                  <a:pt x="1096367" y="2892227"/>
                  <a:pt x="900410" y="2774405"/>
                  <a:pt x="729258" y="2637979"/>
                </a:cubicBezTo>
                <a:cubicBezTo>
                  <a:pt x="558106" y="2501553"/>
                  <a:pt x="421060" y="2342183"/>
                  <a:pt x="318120" y="2159868"/>
                </a:cubicBezTo>
                <a:cubicBezTo>
                  <a:pt x="215181" y="1977554"/>
                  <a:pt x="163711" y="1764854"/>
                  <a:pt x="163711" y="1521768"/>
                </a:cubicBezTo>
                <a:cubicBezTo>
                  <a:pt x="163711" y="1288604"/>
                  <a:pt x="215801" y="1078384"/>
                  <a:pt x="319981" y="891109"/>
                </a:cubicBezTo>
                <a:cubicBezTo>
                  <a:pt x="424160" y="703833"/>
                  <a:pt x="569268" y="544464"/>
                  <a:pt x="755303" y="412998"/>
                </a:cubicBezTo>
                <a:cubicBezTo>
                  <a:pt x="941338" y="281533"/>
                  <a:pt x="1161480" y="179835"/>
                  <a:pt x="1415728" y="107901"/>
                </a:cubicBezTo>
                <a:cubicBezTo>
                  <a:pt x="1669976" y="35967"/>
                  <a:pt x="1947168" y="0"/>
                  <a:pt x="224730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813793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84204" y="801112"/>
            <a:ext cx="6444258" cy="5417344"/>
          </a:xfrm>
          <a:custGeom>
            <a:avLst/>
            <a:gdLst/>
            <a:ahLst/>
            <a:cxnLst/>
            <a:rect l="l" t="t" r="r" b="b"/>
            <a:pathLst>
              <a:path w="6444258" h="5417344">
                <a:moveTo>
                  <a:pt x="0" y="0"/>
                </a:moveTo>
                <a:lnTo>
                  <a:pt x="1298526" y="0"/>
                </a:lnTo>
                <a:lnTo>
                  <a:pt x="1919883" y="3397002"/>
                </a:lnTo>
                <a:lnTo>
                  <a:pt x="2664024" y="0"/>
                </a:lnTo>
                <a:lnTo>
                  <a:pt x="3772793" y="0"/>
                </a:lnTo>
                <a:lnTo>
                  <a:pt x="4528096" y="3397002"/>
                </a:lnTo>
                <a:lnTo>
                  <a:pt x="5149453" y="0"/>
                </a:lnTo>
                <a:lnTo>
                  <a:pt x="6444258" y="0"/>
                </a:lnTo>
                <a:lnTo>
                  <a:pt x="5294560" y="5417344"/>
                </a:lnTo>
                <a:lnTo>
                  <a:pt x="3940225" y="5417344"/>
                </a:lnTo>
                <a:lnTo>
                  <a:pt x="3214688" y="2329161"/>
                </a:lnTo>
                <a:lnTo>
                  <a:pt x="2504033" y="5417344"/>
                </a:lnTo>
                <a:lnTo>
                  <a:pt x="1153418" y="5417344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91725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68094" y="726698"/>
            <a:ext cx="4740175" cy="5566172"/>
          </a:xfrm>
          <a:custGeom>
            <a:avLst/>
            <a:gdLst/>
            <a:ahLst/>
            <a:cxnLst/>
            <a:rect l="l" t="t" r="r" b="b"/>
            <a:pathLst>
              <a:path w="4740175" h="5566172">
                <a:moveTo>
                  <a:pt x="2370088" y="1023194"/>
                </a:moveTo>
                <a:cubicBezTo>
                  <a:pt x="2020341" y="1023194"/>
                  <a:pt x="1759272" y="1162720"/>
                  <a:pt x="1586880" y="1441773"/>
                </a:cubicBezTo>
                <a:cubicBezTo>
                  <a:pt x="1414487" y="1720825"/>
                  <a:pt x="1328291" y="2129482"/>
                  <a:pt x="1328291" y="2667744"/>
                </a:cubicBezTo>
                <a:lnTo>
                  <a:pt x="1328291" y="2894707"/>
                </a:lnTo>
                <a:cubicBezTo>
                  <a:pt x="1328291" y="3425528"/>
                  <a:pt x="1416347" y="3833565"/>
                  <a:pt x="1592461" y="4118819"/>
                </a:cubicBezTo>
                <a:cubicBezTo>
                  <a:pt x="1768574" y="4404073"/>
                  <a:pt x="2030263" y="4546700"/>
                  <a:pt x="2377529" y="4546700"/>
                </a:cubicBezTo>
                <a:cubicBezTo>
                  <a:pt x="2709912" y="4546700"/>
                  <a:pt x="2965400" y="4404693"/>
                  <a:pt x="3143994" y="4120679"/>
                </a:cubicBezTo>
                <a:cubicBezTo>
                  <a:pt x="3322588" y="3836666"/>
                  <a:pt x="3411884" y="3428008"/>
                  <a:pt x="3411884" y="2894707"/>
                </a:cubicBezTo>
                <a:lnTo>
                  <a:pt x="3411884" y="2667744"/>
                </a:lnTo>
                <a:cubicBezTo>
                  <a:pt x="3411884" y="2129482"/>
                  <a:pt x="3321967" y="1720825"/>
                  <a:pt x="3142133" y="1441773"/>
                </a:cubicBezTo>
                <a:cubicBezTo>
                  <a:pt x="2962300" y="1162720"/>
                  <a:pt x="2704951" y="1023194"/>
                  <a:pt x="2370088" y="1023194"/>
                </a:cubicBezTo>
                <a:close/>
                <a:moveTo>
                  <a:pt x="2370088" y="0"/>
                </a:moveTo>
                <a:cubicBezTo>
                  <a:pt x="2714873" y="0"/>
                  <a:pt x="3032373" y="62012"/>
                  <a:pt x="3322588" y="186035"/>
                </a:cubicBezTo>
                <a:cubicBezTo>
                  <a:pt x="3612802" y="310059"/>
                  <a:pt x="3862710" y="487412"/>
                  <a:pt x="4072309" y="718096"/>
                </a:cubicBezTo>
                <a:cubicBezTo>
                  <a:pt x="4281909" y="948779"/>
                  <a:pt x="4445620" y="1229073"/>
                  <a:pt x="4563442" y="1558975"/>
                </a:cubicBezTo>
                <a:cubicBezTo>
                  <a:pt x="4681264" y="1888877"/>
                  <a:pt x="4740175" y="2260948"/>
                  <a:pt x="4740175" y="2675186"/>
                </a:cubicBezTo>
                <a:lnTo>
                  <a:pt x="4740175" y="2894707"/>
                </a:lnTo>
                <a:cubicBezTo>
                  <a:pt x="4740175" y="3308945"/>
                  <a:pt x="4681885" y="3681016"/>
                  <a:pt x="4565302" y="4010918"/>
                </a:cubicBezTo>
                <a:cubicBezTo>
                  <a:pt x="4448720" y="4340821"/>
                  <a:pt x="4285630" y="4621114"/>
                  <a:pt x="4076030" y="4851797"/>
                </a:cubicBezTo>
                <a:cubicBezTo>
                  <a:pt x="3866430" y="5082481"/>
                  <a:pt x="3617143" y="5259214"/>
                  <a:pt x="3328169" y="5381997"/>
                </a:cubicBezTo>
                <a:cubicBezTo>
                  <a:pt x="3039194" y="5504781"/>
                  <a:pt x="2722314" y="5566172"/>
                  <a:pt x="2377529" y="5566172"/>
                </a:cubicBezTo>
                <a:cubicBezTo>
                  <a:pt x="2027783" y="5566172"/>
                  <a:pt x="1707182" y="5504781"/>
                  <a:pt x="1415727" y="5381997"/>
                </a:cubicBezTo>
                <a:cubicBezTo>
                  <a:pt x="1124272" y="5259214"/>
                  <a:pt x="873745" y="5082481"/>
                  <a:pt x="664145" y="4851797"/>
                </a:cubicBezTo>
                <a:cubicBezTo>
                  <a:pt x="454546" y="4621114"/>
                  <a:pt x="291455" y="4340821"/>
                  <a:pt x="174873" y="4010918"/>
                </a:cubicBezTo>
                <a:cubicBezTo>
                  <a:pt x="58291" y="3681016"/>
                  <a:pt x="0" y="3308945"/>
                  <a:pt x="0" y="2894707"/>
                </a:cubicBezTo>
                <a:lnTo>
                  <a:pt x="0" y="2675186"/>
                </a:lnTo>
                <a:cubicBezTo>
                  <a:pt x="0" y="2260948"/>
                  <a:pt x="57671" y="1888877"/>
                  <a:pt x="173012" y="1558975"/>
                </a:cubicBezTo>
                <a:cubicBezTo>
                  <a:pt x="288354" y="1229073"/>
                  <a:pt x="450825" y="948779"/>
                  <a:pt x="660425" y="718096"/>
                </a:cubicBezTo>
                <a:cubicBezTo>
                  <a:pt x="870024" y="487412"/>
                  <a:pt x="1119931" y="310059"/>
                  <a:pt x="1410146" y="186035"/>
                </a:cubicBezTo>
                <a:cubicBezTo>
                  <a:pt x="1700361" y="62012"/>
                  <a:pt x="2020341" y="0"/>
                  <a:pt x="23700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87817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145311" y="801112"/>
            <a:ext cx="4528095" cy="5417344"/>
          </a:xfrm>
          <a:custGeom>
            <a:avLst/>
            <a:gdLst/>
            <a:ahLst/>
            <a:cxnLst/>
            <a:rect l="l" t="t" r="r" b="b"/>
            <a:pathLst>
              <a:path w="4528095" h="5417344">
                <a:moveTo>
                  <a:pt x="0" y="0"/>
                </a:moveTo>
                <a:lnTo>
                  <a:pt x="4528095" y="0"/>
                </a:lnTo>
                <a:lnTo>
                  <a:pt x="4528095" y="1008311"/>
                </a:lnTo>
                <a:lnTo>
                  <a:pt x="2902148" y="1008311"/>
                </a:lnTo>
                <a:lnTo>
                  <a:pt x="2902148" y="5417344"/>
                </a:lnTo>
                <a:lnTo>
                  <a:pt x="1596181" y="5417344"/>
                </a:lnTo>
                <a:lnTo>
                  <a:pt x="1596181" y="1008311"/>
                </a:lnTo>
                <a:lnTo>
                  <a:pt x="0" y="10083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79956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53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243841"/>
            <a:ext cx="6614159" cy="6614160"/>
          </a:xfrm>
          <a:custGeom>
            <a:avLst/>
            <a:gdLst>
              <a:gd name="connsiteX0" fmla="*/ 6614159 w 6614159"/>
              <a:gd name="connsiteY0" fmla="*/ 0 h 6614160"/>
              <a:gd name="connsiteX1" fmla="*/ 6614159 w 6614159"/>
              <a:gd name="connsiteY1" fmla="*/ 3418065 h 6614160"/>
              <a:gd name="connsiteX2" fmla="*/ 3418064 w 6614159"/>
              <a:gd name="connsiteY2" fmla="*/ 6614160 h 6614160"/>
              <a:gd name="connsiteX3" fmla="*/ 0 w 6614159"/>
              <a:gd name="connsiteY3" fmla="*/ 6614160 h 6614160"/>
              <a:gd name="connsiteX4" fmla="*/ 6614159 w 6614159"/>
              <a:gd name="connsiteY4" fmla="*/ 0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60">
                <a:moveTo>
                  <a:pt x="6614159" y="0"/>
                </a:moveTo>
                <a:lnTo>
                  <a:pt x="6614159" y="3418065"/>
                </a:lnTo>
                <a:cubicBezTo>
                  <a:pt x="4849004" y="3418065"/>
                  <a:pt x="3418064" y="4849006"/>
                  <a:pt x="3418064" y="6614160"/>
                </a:cubicBezTo>
                <a:lnTo>
                  <a:pt x="0" y="6614160"/>
                </a:lnTo>
                <a:cubicBezTo>
                  <a:pt x="0" y="2961260"/>
                  <a:pt x="2961259" y="0"/>
                  <a:pt x="661415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55533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43841"/>
            <a:ext cx="6614160" cy="6614160"/>
          </a:xfrm>
          <a:custGeom>
            <a:avLst/>
            <a:gdLst>
              <a:gd name="connsiteX0" fmla="*/ 0 w 6614160"/>
              <a:gd name="connsiteY0" fmla="*/ 0 h 6614160"/>
              <a:gd name="connsiteX1" fmla="*/ 6614160 w 6614160"/>
              <a:gd name="connsiteY1" fmla="*/ 6614160 h 6614160"/>
              <a:gd name="connsiteX2" fmla="*/ 3196095 w 6614160"/>
              <a:gd name="connsiteY2" fmla="*/ 6614160 h 6614160"/>
              <a:gd name="connsiteX3" fmla="*/ 0 w 6614160"/>
              <a:gd name="connsiteY3" fmla="*/ 3418065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60" h="6614160">
                <a:moveTo>
                  <a:pt x="0" y="0"/>
                </a:moveTo>
                <a:cubicBezTo>
                  <a:pt x="3652900" y="0"/>
                  <a:pt x="6614160" y="2961260"/>
                  <a:pt x="6614160" y="6614160"/>
                </a:cubicBezTo>
                <a:lnTo>
                  <a:pt x="3196095" y="6614160"/>
                </a:lnTo>
                <a:cubicBezTo>
                  <a:pt x="3196095" y="4849006"/>
                  <a:pt x="1765155" y="3418065"/>
                  <a:pt x="0" y="341806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10142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6614160" cy="6614159"/>
          </a:xfrm>
          <a:custGeom>
            <a:avLst/>
            <a:gdLst>
              <a:gd name="connsiteX0" fmla="*/ 3196095 w 6614160"/>
              <a:gd name="connsiteY0" fmla="*/ 0 h 6614159"/>
              <a:gd name="connsiteX1" fmla="*/ 6614160 w 6614160"/>
              <a:gd name="connsiteY1" fmla="*/ 0 h 6614159"/>
              <a:gd name="connsiteX2" fmla="*/ 0 w 6614160"/>
              <a:gd name="connsiteY2" fmla="*/ 6614159 h 6614159"/>
              <a:gd name="connsiteX3" fmla="*/ 0 w 6614160"/>
              <a:gd name="connsiteY3" fmla="*/ 3196094 h 6614159"/>
              <a:gd name="connsiteX4" fmla="*/ 3196095 w 6614160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60" h="6614159">
                <a:moveTo>
                  <a:pt x="3196095" y="0"/>
                </a:moveTo>
                <a:lnTo>
                  <a:pt x="6614160" y="0"/>
                </a:lnTo>
                <a:cubicBezTo>
                  <a:pt x="6614160" y="3652899"/>
                  <a:pt x="3652900" y="6614159"/>
                  <a:pt x="0" y="6614159"/>
                </a:cubicBezTo>
                <a:lnTo>
                  <a:pt x="0" y="3196094"/>
                </a:lnTo>
                <a:cubicBezTo>
                  <a:pt x="1765155" y="3196094"/>
                  <a:pt x="3196095" y="1765154"/>
                  <a:pt x="319609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72206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28394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87842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247289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90700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79776" y="0"/>
            <a:ext cx="7013473" cy="6858000"/>
          </a:xfrm>
          <a:custGeom>
            <a:avLst/>
            <a:gdLst>
              <a:gd name="connsiteX0" fmla="*/ 6604205 w 7013473"/>
              <a:gd name="connsiteY0" fmla="*/ 3576483 h 6858000"/>
              <a:gd name="connsiteX1" fmla="*/ 7013473 w 7013473"/>
              <a:gd name="connsiteY1" fmla="*/ 3985751 h 6858000"/>
              <a:gd name="connsiteX2" fmla="*/ 7013472 w 7013473"/>
              <a:gd name="connsiteY2" fmla="*/ 4988642 h 6858000"/>
              <a:gd name="connsiteX3" fmla="*/ 6604204 w 7013473"/>
              <a:gd name="connsiteY3" fmla="*/ 5397910 h 6858000"/>
              <a:gd name="connsiteX4" fmla="*/ 6604205 w 7013473"/>
              <a:gd name="connsiteY4" fmla="*/ 5397909 h 6858000"/>
              <a:gd name="connsiteX5" fmla="*/ 6194937 w 7013473"/>
              <a:gd name="connsiteY5" fmla="*/ 4988641 h 6858000"/>
              <a:gd name="connsiteX6" fmla="*/ 6194937 w 7013473"/>
              <a:gd name="connsiteY6" fmla="*/ 3985751 h 6858000"/>
              <a:gd name="connsiteX7" fmla="*/ 6604205 w 7013473"/>
              <a:gd name="connsiteY7" fmla="*/ 3576483 h 6858000"/>
              <a:gd name="connsiteX8" fmla="*/ 409268 w 7013473"/>
              <a:gd name="connsiteY8" fmla="*/ 3060290 h 6858000"/>
              <a:gd name="connsiteX9" fmla="*/ 818536 w 7013473"/>
              <a:gd name="connsiteY9" fmla="*/ 3469558 h 6858000"/>
              <a:gd name="connsiteX10" fmla="*/ 818535 w 7013473"/>
              <a:gd name="connsiteY10" fmla="*/ 5504836 h 6858000"/>
              <a:gd name="connsiteX11" fmla="*/ 409267 w 7013473"/>
              <a:gd name="connsiteY11" fmla="*/ 5914104 h 6858000"/>
              <a:gd name="connsiteX12" fmla="*/ 409268 w 7013473"/>
              <a:gd name="connsiteY12" fmla="*/ 5914103 h 6858000"/>
              <a:gd name="connsiteX13" fmla="*/ 0 w 7013473"/>
              <a:gd name="connsiteY13" fmla="*/ 5504835 h 6858000"/>
              <a:gd name="connsiteX14" fmla="*/ 0 w 7013473"/>
              <a:gd name="connsiteY14" fmla="*/ 3469558 h 6858000"/>
              <a:gd name="connsiteX15" fmla="*/ 409268 w 7013473"/>
              <a:gd name="connsiteY15" fmla="*/ 3060290 h 6858000"/>
              <a:gd name="connsiteX16" fmla="*/ 1441757 w 7013473"/>
              <a:gd name="connsiteY16" fmla="*/ 2566219 h 6858000"/>
              <a:gd name="connsiteX17" fmla="*/ 1851025 w 7013473"/>
              <a:gd name="connsiteY17" fmla="*/ 2975487 h 6858000"/>
              <a:gd name="connsiteX18" fmla="*/ 1851024 w 7013473"/>
              <a:gd name="connsiteY18" fmla="*/ 6858000 h 6858000"/>
              <a:gd name="connsiteX19" fmla="*/ 1032489 w 7013473"/>
              <a:gd name="connsiteY19" fmla="*/ 6858000 h 6858000"/>
              <a:gd name="connsiteX20" fmla="*/ 1032489 w 7013473"/>
              <a:gd name="connsiteY20" fmla="*/ 2975487 h 6858000"/>
              <a:gd name="connsiteX21" fmla="*/ 1441757 w 7013473"/>
              <a:gd name="connsiteY21" fmla="*/ 2566219 h 6858000"/>
              <a:gd name="connsiteX22" fmla="*/ 5571713 w 7013473"/>
              <a:gd name="connsiteY22" fmla="*/ 1836175 h 6858000"/>
              <a:gd name="connsiteX23" fmla="*/ 5980981 w 7013473"/>
              <a:gd name="connsiteY23" fmla="*/ 2245443 h 6858000"/>
              <a:gd name="connsiteX24" fmla="*/ 5980980 w 7013473"/>
              <a:gd name="connsiteY24" fmla="*/ 4214354 h 6858000"/>
              <a:gd name="connsiteX25" fmla="*/ 5571712 w 7013473"/>
              <a:gd name="connsiteY25" fmla="*/ 4623622 h 6858000"/>
              <a:gd name="connsiteX26" fmla="*/ 5571713 w 7013473"/>
              <a:gd name="connsiteY26" fmla="*/ 4623621 h 6858000"/>
              <a:gd name="connsiteX27" fmla="*/ 5162445 w 7013473"/>
              <a:gd name="connsiteY27" fmla="*/ 4214353 h 6858000"/>
              <a:gd name="connsiteX28" fmla="*/ 5162445 w 7013473"/>
              <a:gd name="connsiteY28" fmla="*/ 2245443 h 6858000"/>
              <a:gd name="connsiteX29" fmla="*/ 5571713 w 7013473"/>
              <a:gd name="connsiteY29" fmla="*/ 1836175 h 6858000"/>
              <a:gd name="connsiteX30" fmla="*/ 4539224 w 7013473"/>
              <a:gd name="connsiteY30" fmla="*/ 1091380 h 6858000"/>
              <a:gd name="connsiteX31" fmla="*/ 4948492 w 7013473"/>
              <a:gd name="connsiteY31" fmla="*/ 1500648 h 6858000"/>
              <a:gd name="connsiteX32" fmla="*/ 4948491 w 7013473"/>
              <a:gd name="connsiteY32" fmla="*/ 5110384 h 6858000"/>
              <a:gd name="connsiteX33" fmla="*/ 4539223 w 7013473"/>
              <a:gd name="connsiteY33" fmla="*/ 5519652 h 6858000"/>
              <a:gd name="connsiteX34" fmla="*/ 4539224 w 7013473"/>
              <a:gd name="connsiteY34" fmla="*/ 5519651 h 6858000"/>
              <a:gd name="connsiteX35" fmla="*/ 4129956 w 7013473"/>
              <a:gd name="connsiteY35" fmla="*/ 5110383 h 6858000"/>
              <a:gd name="connsiteX36" fmla="*/ 4129956 w 7013473"/>
              <a:gd name="connsiteY36" fmla="*/ 1500648 h 6858000"/>
              <a:gd name="connsiteX37" fmla="*/ 4539224 w 7013473"/>
              <a:gd name="connsiteY37" fmla="*/ 1091380 h 6858000"/>
              <a:gd name="connsiteX38" fmla="*/ 2474246 w 7013473"/>
              <a:gd name="connsiteY38" fmla="*/ 774290 h 6858000"/>
              <a:gd name="connsiteX39" fmla="*/ 2883514 w 7013473"/>
              <a:gd name="connsiteY39" fmla="*/ 1183558 h 6858000"/>
              <a:gd name="connsiteX40" fmla="*/ 2883513 w 7013473"/>
              <a:gd name="connsiteY40" fmla="*/ 5334828 h 6858000"/>
              <a:gd name="connsiteX41" fmla="*/ 2474245 w 7013473"/>
              <a:gd name="connsiteY41" fmla="*/ 5744096 h 6858000"/>
              <a:gd name="connsiteX42" fmla="*/ 2474246 w 7013473"/>
              <a:gd name="connsiteY42" fmla="*/ 5744095 h 6858000"/>
              <a:gd name="connsiteX43" fmla="*/ 2064978 w 7013473"/>
              <a:gd name="connsiteY43" fmla="*/ 5334827 h 6858000"/>
              <a:gd name="connsiteX44" fmla="*/ 2064978 w 7013473"/>
              <a:gd name="connsiteY44" fmla="*/ 1183558 h 6858000"/>
              <a:gd name="connsiteX45" fmla="*/ 2474246 w 7013473"/>
              <a:gd name="connsiteY45" fmla="*/ 774290 h 6858000"/>
              <a:gd name="connsiteX46" fmla="*/ 3097467 w 7013473"/>
              <a:gd name="connsiteY46" fmla="*/ 0 h 6858000"/>
              <a:gd name="connsiteX47" fmla="*/ 3916003 w 7013473"/>
              <a:gd name="connsiteY47" fmla="*/ 0 h 6858000"/>
              <a:gd name="connsiteX48" fmla="*/ 3916002 w 7013473"/>
              <a:gd name="connsiteY48" fmla="*/ 5711314 h 6858000"/>
              <a:gd name="connsiteX49" fmla="*/ 3506734 w 7013473"/>
              <a:gd name="connsiteY49" fmla="*/ 6120582 h 6858000"/>
              <a:gd name="connsiteX50" fmla="*/ 3506735 w 7013473"/>
              <a:gd name="connsiteY50" fmla="*/ 6120581 h 6858000"/>
              <a:gd name="connsiteX51" fmla="*/ 3097467 w 7013473"/>
              <a:gd name="connsiteY51" fmla="*/ 57113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13473" h="6858000">
                <a:moveTo>
                  <a:pt x="6604205" y="3576483"/>
                </a:moveTo>
                <a:cubicBezTo>
                  <a:pt x="6830237" y="3576483"/>
                  <a:pt x="7013473" y="3759719"/>
                  <a:pt x="7013473" y="3985751"/>
                </a:cubicBezTo>
                <a:cubicBezTo>
                  <a:pt x="7013473" y="4320048"/>
                  <a:pt x="7013472" y="4654345"/>
                  <a:pt x="7013472" y="4988642"/>
                </a:cubicBezTo>
                <a:cubicBezTo>
                  <a:pt x="7013472" y="5214674"/>
                  <a:pt x="6830236" y="5397910"/>
                  <a:pt x="6604204" y="5397910"/>
                </a:cubicBezTo>
                <a:lnTo>
                  <a:pt x="6604205" y="5397909"/>
                </a:lnTo>
                <a:cubicBezTo>
                  <a:pt x="6378173" y="5397909"/>
                  <a:pt x="6194937" y="5214673"/>
                  <a:pt x="6194937" y="4988641"/>
                </a:cubicBezTo>
                <a:lnTo>
                  <a:pt x="6194937" y="3985751"/>
                </a:lnTo>
                <a:cubicBezTo>
                  <a:pt x="6194937" y="3759719"/>
                  <a:pt x="6378173" y="3576483"/>
                  <a:pt x="6604205" y="3576483"/>
                </a:cubicBezTo>
                <a:close/>
                <a:moveTo>
                  <a:pt x="409268" y="3060290"/>
                </a:moveTo>
                <a:cubicBezTo>
                  <a:pt x="635300" y="3060290"/>
                  <a:pt x="818536" y="3243526"/>
                  <a:pt x="818536" y="3469558"/>
                </a:cubicBezTo>
                <a:cubicBezTo>
                  <a:pt x="818536" y="4147984"/>
                  <a:pt x="818535" y="4826410"/>
                  <a:pt x="818535" y="5504836"/>
                </a:cubicBezTo>
                <a:cubicBezTo>
                  <a:pt x="818535" y="5730868"/>
                  <a:pt x="635299" y="5914104"/>
                  <a:pt x="409267" y="5914104"/>
                </a:cubicBezTo>
                <a:lnTo>
                  <a:pt x="409268" y="5914103"/>
                </a:lnTo>
                <a:cubicBezTo>
                  <a:pt x="183236" y="5914103"/>
                  <a:pt x="0" y="5730867"/>
                  <a:pt x="0" y="5504835"/>
                </a:cubicBezTo>
                <a:lnTo>
                  <a:pt x="0" y="3469558"/>
                </a:lnTo>
                <a:cubicBezTo>
                  <a:pt x="0" y="3243526"/>
                  <a:pt x="183236" y="3060290"/>
                  <a:pt x="409268" y="3060290"/>
                </a:cubicBezTo>
                <a:close/>
                <a:moveTo>
                  <a:pt x="1441757" y="2566219"/>
                </a:moveTo>
                <a:cubicBezTo>
                  <a:pt x="1667789" y="2566219"/>
                  <a:pt x="1851025" y="2749455"/>
                  <a:pt x="1851025" y="2975487"/>
                </a:cubicBezTo>
                <a:lnTo>
                  <a:pt x="1851024" y="6858000"/>
                </a:lnTo>
                <a:lnTo>
                  <a:pt x="1032489" y="6858000"/>
                </a:lnTo>
                <a:lnTo>
                  <a:pt x="1032489" y="2975487"/>
                </a:lnTo>
                <a:cubicBezTo>
                  <a:pt x="1032489" y="2749455"/>
                  <a:pt x="1215725" y="2566219"/>
                  <a:pt x="1441757" y="2566219"/>
                </a:cubicBezTo>
                <a:close/>
                <a:moveTo>
                  <a:pt x="5571713" y="1836175"/>
                </a:moveTo>
                <a:cubicBezTo>
                  <a:pt x="5797745" y="1836175"/>
                  <a:pt x="5980981" y="2019412"/>
                  <a:pt x="5980981" y="2245443"/>
                </a:cubicBezTo>
                <a:cubicBezTo>
                  <a:pt x="5980981" y="2901747"/>
                  <a:pt x="5980980" y="3558050"/>
                  <a:pt x="5980980" y="4214354"/>
                </a:cubicBezTo>
                <a:cubicBezTo>
                  <a:pt x="5980980" y="4440386"/>
                  <a:pt x="5797744" y="4623622"/>
                  <a:pt x="5571712" y="4623622"/>
                </a:cubicBezTo>
                <a:lnTo>
                  <a:pt x="5571713" y="4623621"/>
                </a:lnTo>
                <a:cubicBezTo>
                  <a:pt x="5345681" y="4623621"/>
                  <a:pt x="5162445" y="4440385"/>
                  <a:pt x="5162445" y="4214353"/>
                </a:cubicBezTo>
                <a:lnTo>
                  <a:pt x="5162445" y="2245443"/>
                </a:lnTo>
                <a:cubicBezTo>
                  <a:pt x="5162445" y="2019412"/>
                  <a:pt x="5345681" y="1836175"/>
                  <a:pt x="5571713" y="1836175"/>
                </a:cubicBezTo>
                <a:close/>
                <a:moveTo>
                  <a:pt x="4539224" y="1091380"/>
                </a:moveTo>
                <a:cubicBezTo>
                  <a:pt x="4765256" y="1091380"/>
                  <a:pt x="4948492" y="1274616"/>
                  <a:pt x="4948492" y="1500648"/>
                </a:cubicBezTo>
                <a:cubicBezTo>
                  <a:pt x="4948492" y="2703893"/>
                  <a:pt x="4948491" y="3907139"/>
                  <a:pt x="4948491" y="5110384"/>
                </a:cubicBezTo>
                <a:cubicBezTo>
                  <a:pt x="4948491" y="5336416"/>
                  <a:pt x="4765255" y="5519652"/>
                  <a:pt x="4539223" y="5519652"/>
                </a:cubicBezTo>
                <a:lnTo>
                  <a:pt x="4539224" y="5519651"/>
                </a:lnTo>
                <a:cubicBezTo>
                  <a:pt x="4313192" y="5519651"/>
                  <a:pt x="4129956" y="5336415"/>
                  <a:pt x="4129956" y="5110383"/>
                </a:cubicBezTo>
                <a:lnTo>
                  <a:pt x="4129956" y="1500648"/>
                </a:lnTo>
                <a:cubicBezTo>
                  <a:pt x="4129956" y="1274616"/>
                  <a:pt x="4313192" y="1091380"/>
                  <a:pt x="4539224" y="1091380"/>
                </a:cubicBezTo>
                <a:close/>
                <a:moveTo>
                  <a:pt x="2474246" y="774290"/>
                </a:moveTo>
                <a:cubicBezTo>
                  <a:pt x="2700278" y="774290"/>
                  <a:pt x="2883514" y="957526"/>
                  <a:pt x="2883514" y="1183558"/>
                </a:cubicBezTo>
                <a:cubicBezTo>
                  <a:pt x="2883514" y="2567315"/>
                  <a:pt x="2883513" y="3951071"/>
                  <a:pt x="2883513" y="5334828"/>
                </a:cubicBezTo>
                <a:cubicBezTo>
                  <a:pt x="2883513" y="5560860"/>
                  <a:pt x="2700277" y="5744096"/>
                  <a:pt x="2474245" y="5744096"/>
                </a:cubicBezTo>
                <a:lnTo>
                  <a:pt x="2474246" y="5744095"/>
                </a:lnTo>
                <a:cubicBezTo>
                  <a:pt x="2248214" y="5744095"/>
                  <a:pt x="2064978" y="5560859"/>
                  <a:pt x="2064978" y="5334827"/>
                </a:cubicBezTo>
                <a:lnTo>
                  <a:pt x="2064978" y="1183558"/>
                </a:lnTo>
                <a:cubicBezTo>
                  <a:pt x="2064978" y="957526"/>
                  <a:pt x="2248214" y="774290"/>
                  <a:pt x="2474246" y="774290"/>
                </a:cubicBezTo>
                <a:close/>
                <a:moveTo>
                  <a:pt x="3097467" y="0"/>
                </a:moveTo>
                <a:lnTo>
                  <a:pt x="3916003" y="0"/>
                </a:lnTo>
                <a:lnTo>
                  <a:pt x="3916002" y="5711314"/>
                </a:lnTo>
                <a:cubicBezTo>
                  <a:pt x="3916002" y="5937346"/>
                  <a:pt x="3732766" y="6120582"/>
                  <a:pt x="3506734" y="6120582"/>
                </a:cubicBezTo>
                <a:lnTo>
                  <a:pt x="3506735" y="6120581"/>
                </a:lnTo>
                <a:cubicBezTo>
                  <a:pt x="3280703" y="6120581"/>
                  <a:pt x="3097467" y="5937345"/>
                  <a:pt x="3097467" y="5711313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41300" dist="38100" dir="5400000" algn="t" rotWithShape="0">
              <a:prstClr val="black">
                <a:alpha val="17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72365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2222">
                  <a:alpha val="0"/>
                </a:srgbClr>
              </a:gs>
              <a:gs pos="100000">
                <a:srgbClr val="222222">
                  <a:alpha val="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0398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466572" y="0"/>
            <a:ext cx="347368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62334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8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69093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65984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26068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8465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42192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51662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565498" y="3255866"/>
            <a:ext cx="2367449" cy="148457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430393" y="2095093"/>
            <a:ext cx="3350028" cy="188735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616770" y="3645834"/>
            <a:ext cx="865493" cy="114273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353926" y="4012788"/>
            <a:ext cx="461882" cy="8319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06804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68020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1250085"/>
            <a:ext cx="3409806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60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796246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2327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151418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40961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5496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09383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32213" y="-24938"/>
            <a:ext cx="12281793" cy="6924092"/>
          </a:xfrm>
          <a:custGeom>
            <a:avLst/>
            <a:gdLst>
              <a:gd name="connsiteX0" fmla="*/ 0 w 2589153"/>
              <a:gd name="connsiteY0" fmla="*/ 0 h 2348970"/>
              <a:gd name="connsiteX1" fmla="*/ 2589153 w 2589153"/>
              <a:gd name="connsiteY1" fmla="*/ 0 h 2348970"/>
              <a:gd name="connsiteX2" fmla="*/ 2589153 w 2589153"/>
              <a:gd name="connsiteY2" fmla="*/ 2348970 h 2348970"/>
              <a:gd name="connsiteX3" fmla="*/ 0 w 2589153"/>
              <a:gd name="connsiteY3" fmla="*/ 2348970 h 2348970"/>
              <a:gd name="connsiteX4" fmla="*/ 0 w 2589153"/>
              <a:gd name="connsiteY4" fmla="*/ 0 h 2348970"/>
              <a:gd name="connsiteX0" fmla="*/ 0 w 8009051"/>
              <a:gd name="connsiteY0" fmla="*/ 0 h 3296621"/>
              <a:gd name="connsiteX1" fmla="*/ 8009051 w 8009051"/>
              <a:gd name="connsiteY1" fmla="*/ 947651 h 3296621"/>
              <a:gd name="connsiteX2" fmla="*/ 8009051 w 8009051"/>
              <a:gd name="connsiteY2" fmla="*/ 3296621 h 3296621"/>
              <a:gd name="connsiteX3" fmla="*/ 5419898 w 8009051"/>
              <a:gd name="connsiteY3" fmla="*/ 3296621 h 3296621"/>
              <a:gd name="connsiteX4" fmla="*/ 0 w 8009051"/>
              <a:gd name="connsiteY4" fmla="*/ 0 h 3296621"/>
              <a:gd name="connsiteX0" fmla="*/ 0 w 10773295"/>
              <a:gd name="connsiteY0" fmla="*/ 0 h 6480395"/>
              <a:gd name="connsiteX1" fmla="*/ 8009051 w 10773295"/>
              <a:gd name="connsiteY1" fmla="*/ 947651 h 6480395"/>
              <a:gd name="connsiteX2" fmla="*/ 8009051 w 10773295"/>
              <a:gd name="connsiteY2" fmla="*/ 3296621 h 6480395"/>
              <a:gd name="connsiteX3" fmla="*/ 10773295 w 10773295"/>
              <a:gd name="connsiteY3" fmla="*/ 6480395 h 6480395"/>
              <a:gd name="connsiteX4" fmla="*/ 0 w 10773295"/>
              <a:gd name="connsiteY4" fmla="*/ 0 h 6480395"/>
              <a:gd name="connsiteX0" fmla="*/ 0 w 12281793"/>
              <a:gd name="connsiteY0" fmla="*/ 0 h 6480395"/>
              <a:gd name="connsiteX1" fmla="*/ 8009051 w 12281793"/>
              <a:gd name="connsiteY1" fmla="*/ 947651 h 6480395"/>
              <a:gd name="connsiteX2" fmla="*/ 12281793 w 12281793"/>
              <a:gd name="connsiteY2" fmla="*/ 5366490 h 6480395"/>
              <a:gd name="connsiteX3" fmla="*/ 10773295 w 12281793"/>
              <a:gd name="connsiteY3" fmla="*/ 6480395 h 6480395"/>
              <a:gd name="connsiteX4" fmla="*/ 0 w 12281793"/>
              <a:gd name="connsiteY4" fmla="*/ 0 h 6480395"/>
              <a:gd name="connsiteX0" fmla="*/ 0 w 12281793"/>
              <a:gd name="connsiteY0" fmla="*/ 432262 h 6912657"/>
              <a:gd name="connsiteX1" fmla="*/ 8624193 w 12281793"/>
              <a:gd name="connsiteY1" fmla="*/ 0 h 6912657"/>
              <a:gd name="connsiteX2" fmla="*/ 12281793 w 12281793"/>
              <a:gd name="connsiteY2" fmla="*/ 5798752 h 6912657"/>
              <a:gd name="connsiteX3" fmla="*/ 10773295 w 12281793"/>
              <a:gd name="connsiteY3" fmla="*/ 6912657 h 6912657"/>
              <a:gd name="connsiteX4" fmla="*/ 0 w 12281793"/>
              <a:gd name="connsiteY4" fmla="*/ 432262 h 6912657"/>
              <a:gd name="connsiteX0" fmla="*/ 0 w 12281793"/>
              <a:gd name="connsiteY0" fmla="*/ 432262 h 6912657"/>
              <a:gd name="connsiteX1" fmla="*/ 381348 w 12281793"/>
              <a:gd name="connsiteY1" fmla="*/ 412514 h 6912657"/>
              <a:gd name="connsiteX2" fmla="*/ 8624193 w 12281793"/>
              <a:gd name="connsiteY2" fmla="*/ 0 h 6912657"/>
              <a:gd name="connsiteX3" fmla="*/ 12281793 w 12281793"/>
              <a:gd name="connsiteY3" fmla="*/ 5798752 h 6912657"/>
              <a:gd name="connsiteX4" fmla="*/ 10773295 w 12281793"/>
              <a:gd name="connsiteY4" fmla="*/ 6912657 h 6912657"/>
              <a:gd name="connsiteX5" fmla="*/ 0 w 12281793"/>
              <a:gd name="connsiteY5" fmla="*/ 432262 h 6912657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0773295 w 12281793"/>
              <a:gd name="connsiteY4" fmla="*/ 6924092 h 6924092"/>
              <a:gd name="connsiteX5" fmla="*/ 0 w 12281793"/>
              <a:gd name="connsiteY5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1478838 w 12281793"/>
              <a:gd name="connsiteY4" fmla="*/ 6392487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2243609 w 12281793"/>
              <a:gd name="connsiteY4" fmla="*/ 6907876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1793" h="6924092">
                <a:moveTo>
                  <a:pt x="0" y="443697"/>
                </a:moveTo>
                <a:lnTo>
                  <a:pt x="32214" y="0"/>
                </a:lnTo>
                <a:lnTo>
                  <a:pt x="8624193" y="11435"/>
                </a:lnTo>
                <a:lnTo>
                  <a:pt x="12281793" y="5810187"/>
                </a:lnTo>
                <a:lnTo>
                  <a:pt x="12243609" y="6907876"/>
                </a:lnTo>
                <a:lnTo>
                  <a:pt x="10773295" y="6924092"/>
                </a:lnTo>
                <a:lnTo>
                  <a:pt x="0" y="443697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930870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14440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713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790986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79259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02713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9679259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7790986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9679259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642304" y="2321312"/>
            <a:ext cx="2126164" cy="2126164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17500" dist="25400" dir="5400000" sx="105000" sy="105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61330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</p:bld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5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31608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31882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67884" y="611459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49699" y="2529468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14225" y="4447477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96356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835592" y="581722"/>
            <a:ext cx="3739375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954967" y="2514600"/>
            <a:ext cx="5687123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119047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tx1">
                    <a:alpha val="1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tx1">
                  <a:alpha val="1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81951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3117274" y="46407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31603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428478" y="1394220"/>
            <a:ext cx="1191756" cy="1191756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2086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549698" y="955737"/>
            <a:ext cx="3478829" cy="4946526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296730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0684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2688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5749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43657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69787" y="2157845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6759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34365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156759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72741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204644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3268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6048" y="1964515"/>
            <a:ext cx="9699901" cy="2840242"/>
          </a:xfrm>
          <a:prstGeom prst="roundRect">
            <a:avLst>
              <a:gd name="adj" fmla="val 9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04825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" y="3416531"/>
            <a:ext cx="10058400" cy="6030254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57473" y="3891934"/>
            <a:ext cx="7676236" cy="47945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7476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2" y="1977051"/>
            <a:ext cx="7067859" cy="4237352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301462" y="2305451"/>
            <a:ext cx="5393806" cy="338045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8926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2152029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93894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0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2214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413" y="1079577"/>
            <a:ext cx="8240252" cy="4838189"/>
          </a:xfrm>
          <a:prstGeom prst="rect">
            <a:avLst/>
          </a:prstGeom>
          <a:effectLst>
            <a:outerShdw blurRad="5207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39991" y="1416203"/>
            <a:ext cx="6209059" cy="38814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014320" y="5488068"/>
            <a:ext cx="660400" cy="133927"/>
          </a:xfrm>
          <a:prstGeom prst="rect">
            <a:avLst/>
          </a:prstGeom>
          <a:solidFill>
            <a:srgbClr val="1F1C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98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-1992261" y="-3008671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91347" y="1666570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-180909" y="351948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9672655" y="-1738399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8628400" y="5250261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9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rot="19800000">
            <a:off x="8862614" y="5972938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22369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70" y="1916473"/>
            <a:ext cx="1942648" cy="3960529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426" y="-336977"/>
            <a:ext cx="5339879" cy="9127998"/>
          </a:xfrm>
          <a:prstGeom prst="rect">
            <a:avLst/>
          </a:prstGeom>
          <a:effectLst>
            <a:outerShdw blurRad="495300" dist="304800" dir="5400000" algn="t" rotWithShape="0">
              <a:prstClr val="black">
                <a:alpha val="12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41742" y="2420582"/>
            <a:ext cx="1675186" cy="297641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827072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069616" y="628716"/>
            <a:ext cx="4939393" cy="685800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088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619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908" y="4040025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580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265039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822122" y="4762702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929390" y="2102019"/>
            <a:ext cx="5221112" cy="39147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34691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387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709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12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16201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475232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45517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12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318852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0574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323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-1019277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134387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33136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01" y="1909104"/>
            <a:ext cx="2160396" cy="4404458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66140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889555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8189" y="2210372"/>
            <a:ext cx="3920051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075420" y="2210372"/>
            <a:ext cx="1943100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56310" y="221037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056310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7065865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2392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17" grpId="0" animBg="1"/>
      <p:bldP spid="18" grpId="0" animBg="1"/>
    </p:bldLst>
  </p:timing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25429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33895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42361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25429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4533895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842361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351944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59422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58833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8244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55565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899461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39656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79855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220052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660249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899461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339656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6779855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8220052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24412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54639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318670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54743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68648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975407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165" y="678906"/>
            <a:ext cx="2879570" cy="5625342"/>
          </a:xfrm>
          <a:prstGeom prst="rect">
            <a:avLst/>
          </a:prstGeom>
          <a:effectLst>
            <a:outerShdw blurRad="635000" dist="279400" dir="54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28646" y="1545087"/>
            <a:ext cx="2181112" cy="389386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91154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 hasCustomPrompt="1"/>
          </p:nvPr>
        </p:nvSpPr>
        <p:spPr>
          <a:xfrm>
            <a:off x="964369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964369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 hasCustomPrompt="1"/>
          </p:nvPr>
        </p:nvSpPr>
        <p:spPr>
          <a:xfrm>
            <a:off x="964369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5" hasCustomPrompt="1"/>
          </p:nvPr>
        </p:nvSpPr>
        <p:spPr>
          <a:xfrm>
            <a:off x="4369208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4369208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7" hasCustomPrompt="1"/>
          </p:nvPr>
        </p:nvSpPr>
        <p:spPr>
          <a:xfrm>
            <a:off x="4369208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8" hasCustomPrompt="1"/>
          </p:nvPr>
        </p:nvSpPr>
        <p:spPr>
          <a:xfrm>
            <a:off x="7774046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9" hasCustomPrompt="1"/>
          </p:nvPr>
        </p:nvSpPr>
        <p:spPr>
          <a:xfrm>
            <a:off x="7774046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7774046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702503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7494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09176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0858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25403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70697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208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650148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8951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4365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991582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7667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893735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433889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99210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13693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9335192" y="0"/>
            <a:ext cx="2856807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9084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494714" y="0"/>
            <a:ext cx="669728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75549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0213416" cy="6858000"/>
          </a:xfrm>
          <a:custGeom>
            <a:avLst/>
            <a:gdLst/>
            <a:ahLst/>
            <a:cxnLst/>
            <a:rect l="l" t="t" r="r" b="b"/>
            <a:pathLst>
              <a:path w="10213416" h="6858000">
                <a:moveTo>
                  <a:pt x="3161802" y="4171890"/>
                </a:moveTo>
                <a:cubicBezTo>
                  <a:pt x="3020099" y="4292600"/>
                  <a:pt x="2867899" y="4465793"/>
                  <a:pt x="2757685" y="4665227"/>
                </a:cubicBezTo>
                <a:cubicBezTo>
                  <a:pt x="2537257" y="5064096"/>
                  <a:pt x="2458533" y="5546938"/>
                  <a:pt x="2594989" y="5662400"/>
                </a:cubicBezTo>
                <a:cubicBezTo>
                  <a:pt x="2741940" y="5783110"/>
                  <a:pt x="3062085" y="5599420"/>
                  <a:pt x="3319251" y="5116579"/>
                </a:cubicBezTo>
                <a:cubicBezTo>
                  <a:pt x="3397975" y="4969627"/>
                  <a:pt x="3460954" y="4822676"/>
                  <a:pt x="3502940" y="4696717"/>
                </a:cubicBezTo>
                <a:cubicBezTo>
                  <a:pt x="3466202" y="4680972"/>
                  <a:pt x="3434713" y="4659979"/>
                  <a:pt x="3403223" y="4633738"/>
                </a:cubicBezTo>
                <a:cubicBezTo>
                  <a:pt x="3293009" y="4549765"/>
                  <a:pt x="3167050" y="4366076"/>
                  <a:pt x="3161802" y="4171890"/>
                </a:cubicBezTo>
                <a:close/>
                <a:moveTo>
                  <a:pt x="3515202" y="4054140"/>
                </a:moveTo>
                <a:cubicBezTo>
                  <a:pt x="3478646" y="4049355"/>
                  <a:pt x="3438977" y="4096774"/>
                  <a:pt x="3424216" y="4182386"/>
                </a:cubicBezTo>
                <a:cubicBezTo>
                  <a:pt x="3397975" y="4324090"/>
                  <a:pt x="3455705" y="4476289"/>
                  <a:pt x="3539678" y="4555014"/>
                </a:cubicBezTo>
                <a:cubicBezTo>
                  <a:pt x="3581664" y="4392317"/>
                  <a:pt x="3597409" y="4261110"/>
                  <a:pt x="3581664" y="4166641"/>
                </a:cubicBezTo>
                <a:cubicBezTo>
                  <a:pt x="3570183" y="4093165"/>
                  <a:pt x="3543634" y="4057863"/>
                  <a:pt x="3515202" y="4054140"/>
                </a:cubicBezTo>
                <a:close/>
                <a:moveTo>
                  <a:pt x="2001027" y="3753453"/>
                </a:moveTo>
                <a:cubicBezTo>
                  <a:pt x="2016895" y="3754160"/>
                  <a:pt x="2033131" y="3762524"/>
                  <a:pt x="2050844" y="3778269"/>
                </a:cubicBezTo>
                <a:cubicBezTo>
                  <a:pt x="2124320" y="3872738"/>
                  <a:pt x="2166306" y="4098414"/>
                  <a:pt x="2029851" y="4366076"/>
                </a:cubicBezTo>
                <a:cubicBezTo>
                  <a:pt x="1872403" y="4670476"/>
                  <a:pt x="1552258" y="5300269"/>
                  <a:pt x="1331831" y="5809351"/>
                </a:cubicBezTo>
                <a:cubicBezTo>
                  <a:pt x="1690025" y="5616477"/>
                  <a:pt x="1971874" y="5363330"/>
                  <a:pt x="2177377" y="5109680"/>
                </a:cubicBezTo>
                <a:lnTo>
                  <a:pt x="2233299" y="5036884"/>
                </a:lnTo>
                <a:lnTo>
                  <a:pt x="2235967" y="5016887"/>
                </a:lnTo>
                <a:cubicBezTo>
                  <a:pt x="2266274" y="4834956"/>
                  <a:pt x="2339463" y="4644234"/>
                  <a:pt x="2442789" y="4460545"/>
                </a:cubicBezTo>
                <a:cubicBezTo>
                  <a:pt x="2642223" y="4103662"/>
                  <a:pt x="2962367" y="3799262"/>
                  <a:pt x="3277264" y="3778269"/>
                </a:cubicBezTo>
                <a:cubicBezTo>
                  <a:pt x="3439961" y="3767773"/>
                  <a:pt x="3529181" y="3815007"/>
                  <a:pt x="3634147" y="3956710"/>
                </a:cubicBezTo>
                <a:cubicBezTo>
                  <a:pt x="3754857" y="4119407"/>
                  <a:pt x="3912305" y="4156145"/>
                  <a:pt x="3880815" y="4534020"/>
                </a:cubicBezTo>
                <a:cubicBezTo>
                  <a:pt x="3875568" y="4576007"/>
                  <a:pt x="3875568" y="4612745"/>
                  <a:pt x="3870319" y="4654731"/>
                </a:cubicBezTo>
                <a:cubicBezTo>
                  <a:pt x="3901809" y="4654731"/>
                  <a:pt x="3933299" y="4644234"/>
                  <a:pt x="3975285" y="4644234"/>
                </a:cubicBezTo>
                <a:cubicBezTo>
                  <a:pt x="4012023" y="4644234"/>
                  <a:pt x="4012023" y="4670476"/>
                  <a:pt x="3991030" y="4696717"/>
                </a:cubicBezTo>
                <a:cubicBezTo>
                  <a:pt x="3954292" y="4738703"/>
                  <a:pt x="3901809" y="4759697"/>
                  <a:pt x="3849326" y="4764945"/>
                </a:cubicBezTo>
                <a:cubicBezTo>
                  <a:pt x="3739113" y="5211048"/>
                  <a:pt x="3408471" y="5741124"/>
                  <a:pt x="3020099" y="5872331"/>
                </a:cubicBezTo>
                <a:cubicBezTo>
                  <a:pt x="2831161" y="5935310"/>
                  <a:pt x="2568747" y="5914317"/>
                  <a:pt x="2358816" y="5641407"/>
                </a:cubicBezTo>
                <a:cubicBezTo>
                  <a:pt x="2301085" y="5565307"/>
                  <a:pt x="2262707" y="5479694"/>
                  <a:pt x="2241304" y="5387521"/>
                </a:cubicBezTo>
                <a:lnTo>
                  <a:pt x="2232898" y="5341726"/>
                </a:lnTo>
                <a:lnTo>
                  <a:pt x="2210017" y="5375574"/>
                </a:lnTo>
                <a:cubicBezTo>
                  <a:pt x="1999407" y="5666254"/>
                  <a:pt x="1650991" y="5851994"/>
                  <a:pt x="1242610" y="6019283"/>
                </a:cubicBezTo>
                <a:cubicBezTo>
                  <a:pt x="1132396" y="6283008"/>
                  <a:pt x="1011112" y="6566661"/>
                  <a:pt x="879587" y="6827066"/>
                </a:cubicBezTo>
                <a:lnTo>
                  <a:pt x="862964" y="6858000"/>
                </a:lnTo>
                <a:lnTo>
                  <a:pt x="445995" y="6858000"/>
                </a:lnTo>
                <a:lnTo>
                  <a:pt x="448712" y="6853407"/>
                </a:lnTo>
                <a:cubicBezTo>
                  <a:pt x="556644" y="6665681"/>
                  <a:pt x="668580" y="6444065"/>
                  <a:pt x="770265" y="6202972"/>
                </a:cubicBezTo>
                <a:cubicBezTo>
                  <a:pt x="514412" y="6350580"/>
                  <a:pt x="321292" y="6543946"/>
                  <a:pt x="184816" y="6734913"/>
                </a:cubicBezTo>
                <a:lnTo>
                  <a:pt x="107835" y="6858000"/>
                </a:lnTo>
                <a:lnTo>
                  <a:pt x="0" y="6858000"/>
                </a:lnTo>
                <a:lnTo>
                  <a:pt x="0" y="6535613"/>
                </a:lnTo>
                <a:lnTo>
                  <a:pt x="23913" y="6507013"/>
                </a:lnTo>
                <a:cubicBezTo>
                  <a:pt x="238713" y="6281450"/>
                  <a:pt x="534749" y="6110471"/>
                  <a:pt x="859486" y="5982545"/>
                </a:cubicBezTo>
                <a:cubicBezTo>
                  <a:pt x="911968" y="5861834"/>
                  <a:pt x="964451" y="5730627"/>
                  <a:pt x="1022182" y="5604669"/>
                </a:cubicBezTo>
                <a:cubicBezTo>
                  <a:pt x="859486" y="5772614"/>
                  <a:pt x="660051" y="5909069"/>
                  <a:pt x="450120" y="5893324"/>
                </a:cubicBezTo>
                <a:cubicBezTo>
                  <a:pt x="72245" y="5861834"/>
                  <a:pt x="61748" y="5478710"/>
                  <a:pt x="182458" y="5132324"/>
                </a:cubicBezTo>
                <a:cubicBezTo>
                  <a:pt x="297920" y="4796434"/>
                  <a:pt x="555086" y="4276855"/>
                  <a:pt x="896224" y="3804510"/>
                </a:cubicBezTo>
                <a:cubicBezTo>
                  <a:pt x="938210" y="3746780"/>
                  <a:pt x="990693" y="3752028"/>
                  <a:pt x="1027430" y="3804510"/>
                </a:cubicBezTo>
                <a:cubicBezTo>
                  <a:pt x="1153389" y="3972455"/>
                  <a:pt x="1121899" y="4192883"/>
                  <a:pt x="927713" y="4502531"/>
                </a:cubicBezTo>
                <a:cubicBezTo>
                  <a:pt x="738775" y="4806931"/>
                  <a:pt x="623313" y="5022110"/>
                  <a:pt x="523596" y="5268779"/>
                </a:cubicBezTo>
                <a:cubicBezTo>
                  <a:pt x="418631" y="5525945"/>
                  <a:pt x="429127" y="5709634"/>
                  <a:pt x="549837" y="5720131"/>
                </a:cubicBezTo>
                <a:cubicBezTo>
                  <a:pt x="754520" y="5735876"/>
                  <a:pt x="1016934" y="5399986"/>
                  <a:pt x="1284596" y="4943386"/>
                </a:cubicBezTo>
                <a:cubicBezTo>
                  <a:pt x="1510272" y="4555014"/>
                  <a:pt x="1735948" y="4082669"/>
                  <a:pt x="1919638" y="3815007"/>
                </a:cubicBezTo>
                <a:cubicBezTo>
                  <a:pt x="1949159" y="3772365"/>
                  <a:pt x="1974580" y="3752274"/>
                  <a:pt x="2001027" y="3753453"/>
                </a:cubicBezTo>
                <a:close/>
                <a:moveTo>
                  <a:pt x="5834928" y="3730051"/>
                </a:moveTo>
                <a:cubicBezTo>
                  <a:pt x="5850304" y="3732019"/>
                  <a:pt x="5865311" y="3742843"/>
                  <a:pt x="5881056" y="3762524"/>
                </a:cubicBezTo>
                <a:cubicBezTo>
                  <a:pt x="5959780" y="3856993"/>
                  <a:pt x="6001766" y="4087917"/>
                  <a:pt x="5875807" y="4350331"/>
                </a:cubicBezTo>
                <a:cubicBezTo>
                  <a:pt x="5760346" y="4586503"/>
                  <a:pt x="5497931" y="4980124"/>
                  <a:pt x="5377221" y="5247786"/>
                </a:cubicBezTo>
                <a:cubicBezTo>
                  <a:pt x="5240766" y="5546938"/>
                  <a:pt x="5261760" y="5767365"/>
                  <a:pt x="5450697" y="5756869"/>
                </a:cubicBezTo>
                <a:cubicBezTo>
                  <a:pt x="5671125" y="5746372"/>
                  <a:pt x="5938787" y="5399986"/>
                  <a:pt x="6143469" y="5032607"/>
                </a:cubicBezTo>
                <a:cubicBezTo>
                  <a:pt x="6169711" y="4985372"/>
                  <a:pt x="6216946" y="4980124"/>
                  <a:pt x="6237939" y="5027358"/>
                </a:cubicBezTo>
                <a:cubicBezTo>
                  <a:pt x="6258931" y="5069344"/>
                  <a:pt x="6264180" y="5211048"/>
                  <a:pt x="6190704" y="5358000"/>
                </a:cubicBezTo>
                <a:cubicBezTo>
                  <a:pt x="6038504" y="5651903"/>
                  <a:pt x="5713111" y="5919565"/>
                  <a:pt x="5403463" y="5919565"/>
                </a:cubicBezTo>
                <a:cubicBezTo>
                  <a:pt x="5062325" y="5919565"/>
                  <a:pt x="4925870" y="5704386"/>
                  <a:pt x="4967856" y="5399986"/>
                </a:cubicBezTo>
                <a:cubicBezTo>
                  <a:pt x="4784167" y="5646655"/>
                  <a:pt x="4506008" y="5914317"/>
                  <a:pt x="4212105" y="5893324"/>
                </a:cubicBezTo>
                <a:cubicBezTo>
                  <a:pt x="3839478" y="5867083"/>
                  <a:pt x="3828981" y="5478710"/>
                  <a:pt x="3944443" y="5132324"/>
                </a:cubicBezTo>
                <a:cubicBezTo>
                  <a:pt x="4059905" y="4785938"/>
                  <a:pt x="4327567" y="4271607"/>
                  <a:pt x="4668705" y="3794014"/>
                </a:cubicBezTo>
                <a:cubicBezTo>
                  <a:pt x="4710691" y="3736283"/>
                  <a:pt x="4763174" y="3741531"/>
                  <a:pt x="4805160" y="3788766"/>
                </a:cubicBezTo>
                <a:cubicBezTo>
                  <a:pt x="4920622" y="3961959"/>
                  <a:pt x="4894380" y="4198131"/>
                  <a:pt x="4705442" y="4497283"/>
                </a:cubicBezTo>
                <a:cubicBezTo>
                  <a:pt x="4511256" y="4806931"/>
                  <a:pt x="4406291" y="5016862"/>
                  <a:pt x="4296077" y="5268779"/>
                </a:cubicBezTo>
                <a:cubicBezTo>
                  <a:pt x="4185864" y="5525945"/>
                  <a:pt x="4201608" y="5714883"/>
                  <a:pt x="4322318" y="5725379"/>
                </a:cubicBezTo>
                <a:cubicBezTo>
                  <a:pt x="4527001" y="5741124"/>
                  <a:pt x="4815656" y="5373744"/>
                  <a:pt x="5099063" y="4917145"/>
                </a:cubicBezTo>
                <a:cubicBezTo>
                  <a:pt x="5429704" y="4381820"/>
                  <a:pt x="5581905" y="4019689"/>
                  <a:pt x="5749849" y="3794014"/>
                </a:cubicBezTo>
                <a:cubicBezTo>
                  <a:pt x="5782651" y="3748092"/>
                  <a:pt x="5809302" y="3726770"/>
                  <a:pt x="5834928" y="3730051"/>
                </a:cubicBezTo>
                <a:close/>
                <a:moveTo>
                  <a:pt x="5354245" y="1489879"/>
                </a:moveTo>
                <a:cubicBezTo>
                  <a:pt x="5178814" y="1496016"/>
                  <a:pt x="4810522" y="1830306"/>
                  <a:pt x="4530888" y="2282806"/>
                </a:cubicBezTo>
                <a:cubicBezTo>
                  <a:pt x="4252729" y="2734158"/>
                  <a:pt x="4184502" y="3196006"/>
                  <a:pt x="4389184" y="3201254"/>
                </a:cubicBezTo>
                <a:cubicBezTo>
                  <a:pt x="4604363" y="3206502"/>
                  <a:pt x="4877273" y="2870613"/>
                  <a:pt x="5144936" y="2408765"/>
                </a:cubicBezTo>
                <a:cubicBezTo>
                  <a:pt x="5475576" y="1831454"/>
                  <a:pt x="5522811" y="1506061"/>
                  <a:pt x="5370611" y="1490316"/>
                </a:cubicBezTo>
                <a:cubicBezTo>
                  <a:pt x="5365363" y="1489824"/>
                  <a:pt x="5359905" y="1489681"/>
                  <a:pt x="5354245" y="1489879"/>
                </a:cubicBezTo>
                <a:close/>
                <a:moveTo>
                  <a:pt x="2449713" y="68034"/>
                </a:moveTo>
                <a:cubicBezTo>
                  <a:pt x="2670141" y="73282"/>
                  <a:pt x="2869575" y="131013"/>
                  <a:pt x="2948299" y="335696"/>
                </a:cubicBezTo>
                <a:cubicBezTo>
                  <a:pt x="2964044" y="377682"/>
                  <a:pt x="2953547" y="419668"/>
                  <a:pt x="2885320" y="414420"/>
                </a:cubicBezTo>
                <a:cubicBezTo>
                  <a:pt x="2628155" y="388179"/>
                  <a:pt x="2297513" y="440661"/>
                  <a:pt x="1993113" y="493144"/>
                </a:cubicBezTo>
                <a:cubicBezTo>
                  <a:pt x="1998362" y="619103"/>
                  <a:pt x="1961624" y="792296"/>
                  <a:pt x="1819920" y="1049461"/>
                </a:cubicBezTo>
                <a:cubicBezTo>
                  <a:pt x="1505024" y="1621523"/>
                  <a:pt x="1058920" y="2356282"/>
                  <a:pt x="649555" y="3316716"/>
                </a:cubicBezTo>
                <a:cubicBezTo>
                  <a:pt x="628562" y="3369199"/>
                  <a:pt x="602320" y="3369199"/>
                  <a:pt x="565583" y="3332461"/>
                </a:cubicBezTo>
                <a:cubicBezTo>
                  <a:pt x="492106" y="3264233"/>
                  <a:pt x="429127" y="3106785"/>
                  <a:pt x="497355" y="2854868"/>
                </a:cubicBezTo>
                <a:cubicBezTo>
                  <a:pt x="618065" y="2424509"/>
                  <a:pt x="1184879" y="1285634"/>
                  <a:pt x="1672969" y="545627"/>
                </a:cubicBezTo>
                <a:cubicBezTo>
                  <a:pt x="1552258" y="566620"/>
                  <a:pt x="1447293" y="577117"/>
                  <a:pt x="1352824" y="582365"/>
                </a:cubicBezTo>
                <a:cubicBezTo>
                  <a:pt x="1037927" y="592861"/>
                  <a:pt x="812251" y="477399"/>
                  <a:pt x="754520" y="283213"/>
                </a:cubicBezTo>
                <a:cubicBezTo>
                  <a:pt x="738776" y="235979"/>
                  <a:pt x="759769" y="209737"/>
                  <a:pt x="812251" y="214985"/>
                </a:cubicBezTo>
                <a:cubicBezTo>
                  <a:pt x="1279348" y="251723"/>
                  <a:pt x="2150561" y="57537"/>
                  <a:pt x="2449713" y="68034"/>
                </a:cubicBezTo>
                <a:close/>
                <a:moveTo>
                  <a:pt x="3428701" y="0"/>
                </a:moveTo>
                <a:lnTo>
                  <a:pt x="3677255" y="0"/>
                </a:lnTo>
                <a:lnTo>
                  <a:pt x="3680445" y="18503"/>
                </a:lnTo>
                <a:cubicBezTo>
                  <a:pt x="3695452" y="172015"/>
                  <a:pt x="3649201" y="381618"/>
                  <a:pt x="3499626" y="629599"/>
                </a:cubicBezTo>
                <a:cubicBezTo>
                  <a:pt x="3373667" y="839530"/>
                  <a:pt x="3095508" y="1264641"/>
                  <a:pt x="2869833" y="1616275"/>
                </a:cubicBezTo>
                <a:cubicBezTo>
                  <a:pt x="3085012" y="1406344"/>
                  <a:pt x="3357922" y="1233151"/>
                  <a:pt x="3499626" y="1248896"/>
                </a:cubicBezTo>
                <a:cubicBezTo>
                  <a:pt x="3678067" y="1269889"/>
                  <a:pt x="3840763" y="1532303"/>
                  <a:pt x="3704308" y="1799965"/>
                </a:cubicBezTo>
                <a:cubicBezTo>
                  <a:pt x="3588846" y="2030889"/>
                  <a:pt x="3336929" y="2414013"/>
                  <a:pt x="3216218" y="2686923"/>
                </a:cubicBezTo>
                <a:cubicBezTo>
                  <a:pt x="3085012" y="2991323"/>
                  <a:pt x="3111253" y="3237992"/>
                  <a:pt x="3305439" y="3227495"/>
                </a:cubicBezTo>
                <a:cubicBezTo>
                  <a:pt x="3493721" y="3218311"/>
                  <a:pt x="3738258" y="2927852"/>
                  <a:pt x="3905444" y="2630361"/>
                </a:cubicBezTo>
                <a:lnTo>
                  <a:pt x="3950752" y="2543780"/>
                </a:lnTo>
                <a:lnTo>
                  <a:pt x="3989716" y="2428806"/>
                </a:lnTo>
                <a:cubicBezTo>
                  <a:pt x="4034721" y="2312123"/>
                  <a:pt x="4097577" y="2191945"/>
                  <a:pt x="4179254" y="2072875"/>
                </a:cubicBezTo>
                <a:cubicBezTo>
                  <a:pt x="4604363" y="1453578"/>
                  <a:pt x="5018977" y="1217406"/>
                  <a:pt x="5281390" y="1217406"/>
                </a:cubicBezTo>
                <a:cubicBezTo>
                  <a:pt x="5507066" y="1217406"/>
                  <a:pt x="5612031" y="1390599"/>
                  <a:pt x="5601535" y="1595282"/>
                </a:cubicBezTo>
                <a:cubicBezTo>
                  <a:pt x="5669763" y="1469324"/>
                  <a:pt x="5732743" y="1359110"/>
                  <a:pt x="5790473" y="1275137"/>
                </a:cubicBezTo>
                <a:cubicBezTo>
                  <a:pt x="5837707" y="1206910"/>
                  <a:pt x="5879694" y="1196413"/>
                  <a:pt x="5916432" y="1243647"/>
                </a:cubicBezTo>
                <a:cubicBezTo>
                  <a:pt x="5995156" y="1338116"/>
                  <a:pt x="6037142" y="1563792"/>
                  <a:pt x="5911184" y="1826206"/>
                </a:cubicBezTo>
                <a:cubicBezTo>
                  <a:pt x="5795721" y="2062379"/>
                  <a:pt x="5533307" y="2455999"/>
                  <a:pt x="5407349" y="2734158"/>
                </a:cubicBezTo>
                <a:cubicBezTo>
                  <a:pt x="5276142" y="3028061"/>
                  <a:pt x="5270894" y="3253737"/>
                  <a:pt x="5449335" y="3243240"/>
                </a:cubicBezTo>
                <a:cubicBezTo>
                  <a:pt x="5570374" y="3237336"/>
                  <a:pt x="5714660" y="3121833"/>
                  <a:pt x="5850436" y="2957446"/>
                </a:cubicBezTo>
                <a:lnTo>
                  <a:pt x="5878320" y="2922345"/>
                </a:lnTo>
                <a:lnTo>
                  <a:pt x="5882576" y="2901897"/>
                </a:lnTo>
                <a:cubicBezTo>
                  <a:pt x="5889546" y="2871843"/>
                  <a:pt x="5898239" y="2840435"/>
                  <a:pt x="5908735" y="2807633"/>
                </a:cubicBezTo>
                <a:cubicBezTo>
                  <a:pt x="6013701" y="2476992"/>
                  <a:pt x="6417818" y="1747482"/>
                  <a:pt x="6748459" y="1259392"/>
                </a:cubicBezTo>
                <a:cubicBezTo>
                  <a:pt x="6785197" y="1201661"/>
                  <a:pt x="6827183" y="1206910"/>
                  <a:pt x="6858673" y="1259392"/>
                </a:cubicBezTo>
                <a:cubicBezTo>
                  <a:pt x="6937397" y="1390599"/>
                  <a:pt x="6932149" y="1569041"/>
                  <a:pt x="6874418" y="1757978"/>
                </a:cubicBezTo>
                <a:cubicBezTo>
                  <a:pt x="7110591" y="1506061"/>
                  <a:pt x="7467473" y="1217406"/>
                  <a:pt x="7640666" y="1243647"/>
                </a:cubicBezTo>
                <a:cubicBezTo>
                  <a:pt x="7813859" y="1269889"/>
                  <a:pt x="7976556" y="1527054"/>
                  <a:pt x="7845349" y="1799965"/>
                </a:cubicBezTo>
                <a:cubicBezTo>
                  <a:pt x="7735135" y="2030889"/>
                  <a:pt x="7477970" y="2419261"/>
                  <a:pt x="7357259" y="2692171"/>
                </a:cubicBezTo>
                <a:cubicBezTo>
                  <a:pt x="7220804" y="2996571"/>
                  <a:pt x="7252294" y="3243240"/>
                  <a:pt x="7441231" y="3232744"/>
                </a:cubicBezTo>
                <a:cubicBezTo>
                  <a:pt x="7629514" y="3223559"/>
                  <a:pt x="7849941" y="2957209"/>
                  <a:pt x="8035711" y="2644650"/>
                </a:cubicBezTo>
                <a:lnTo>
                  <a:pt x="8072553" y="2579751"/>
                </a:lnTo>
                <a:lnTo>
                  <a:pt x="8076753" y="2568828"/>
                </a:lnTo>
                <a:cubicBezTo>
                  <a:pt x="8308555" y="1981557"/>
                  <a:pt x="8986795" y="651051"/>
                  <a:pt x="9419464" y="12829"/>
                </a:cubicBezTo>
                <a:lnTo>
                  <a:pt x="9428494" y="0"/>
                </a:lnTo>
                <a:lnTo>
                  <a:pt x="9669784" y="0"/>
                </a:lnTo>
                <a:lnTo>
                  <a:pt x="9674152" y="19405"/>
                </a:lnTo>
                <a:cubicBezTo>
                  <a:pt x="9694079" y="162831"/>
                  <a:pt x="9646845" y="352753"/>
                  <a:pt x="9481525" y="640096"/>
                </a:cubicBezTo>
                <a:cubicBezTo>
                  <a:pt x="9355566" y="855275"/>
                  <a:pt x="9150883" y="1222654"/>
                  <a:pt x="9009180" y="1479820"/>
                </a:cubicBezTo>
                <a:cubicBezTo>
                  <a:pt x="9177125" y="1317123"/>
                  <a:pt x="9339821" y="1227903"/>
                  <a:pt x="9476276" y="1180668"/>
                </a:cubicBezTo>
                <a:cubicBezTo>
                  <a:pt x="9675711" y="1112441"/>
                  <a:pt x="9801670" y="1191165"/>
                  <a:pt x="9906635" y="1411592"/>
                </a:cubicBezTo>
                <a:cubicBezTo>
                  <a:pt x="10006353" y="1616275"/>
                  <a:pt x="9990607" y="1836703"/>
                  <a:pt x="9796421" y="2025640"/>
                </a:cubicBezTo>
                <a:cubicBezTo>
                  <a:pt x="9617980" y="2198833"/>
                  <a:pt x="9397552" y="2351034"/>
                  <a:pt x="9066911" y="2450751"/>
                </a:cubicBezTo>
                <a:cubicBezTo>
                  <a:pt x="9087904" y="2881109"/>
                  <a:pt x="9234855" y="3180261"/>
                  <a:pt x="9434290" y="3201254"/>
                </a:cubicBezTo>
                <a:cubicBezTo>
                  <a:pt x="9649470" y="3222247"/>
                  <a:pt x="9938125" y="2818130"/>
                  <a:pt x="10095573" y="2492737"/>
                </a:cubicBezTo>
                <a:cubicBezTo>
                  <a:pt x="10127063" y="2429758"/>
                  <a:pt x="10174297" y="2424509"/>
                  <a:pt x="10200538" y="2487489"/>
                </a:cubicBezTo>
                <a:cubicBezTo>
                  <a:pt x="10226780" y="2550468"/>
                  <a:pt x="10216283" y="2676427"/>
                  <a:pt x="10137558" y="2807633"/>
                </a:cubicBezTo>
                <a:cubicBezTo>
                  <a:pt x="10011600" y="3028061"/>
                  <a:pt x="9770180" y="3363951"/>
                  <a:pt x="9355566" y="3358702"/>
                </a:cubicBezTo>
                <a:cubicBezTo>
                  <a:pt x="8988187" y="3353454"/>
                  <a:pt x="8678538" y="3054302"/>
                  <a:pt x="8689035" y="2345786"/>
                </a:cubicBezTo>
                <a:cubicBezTo>
                  <a:pt x="8689035" y="2251316"/>
                  <a:pt x="8699532" y="2235572"/>
                  <a:pt x="8799249" y="2204082"/>
                </a:cubicBezTo>
                <a:cubicBezTo>
                  <a:pt x="9450035" y="1988903"/>
                  <a:pt x="9796421" y="1532303"/>
                  <a:pt x="9717697" y="1395848"/>
                </a:cubicBezTo>
                <a:cubicBezTo>
                  <a:pt x="9659966" y="1301379"/>
                  <a:pt x="9429042" y="1359110"/>
                  <a:pt x="9150883" y="1574289"/>
                </a:cubicBezTo>
                <a:cubicBezTo>
                  <a:pt x="8757262" y="1873441"/>
                  <a:pt x="8521090" y="2335289"/>
                  <a:pt x="8116973" y="3300971"/>
                </a:cubicBezTo>
                <a:cubicBezTo>
                  <a:pt x="8101228" y="3342957"/>
                  <a:pt x="8059243" y="3353454"/>
                  <a:pt x="8022504" y="3311468"/>
                </a:cubicBezTo>
                <a:cubicBezTo>
                  <a:pt x="7988063" y="3272434"/>
                  <a:pt x="7963666" y="3218331"/>
                  <a:pt x="7955469" y="3143008"/>
                </a:cubicBezTo>
                <a:lnTo>
                  <a:pt x="7953342" y="3114470"/>
                </a:lnTo>
                <a:lnTo>
                  <a:pt x="7927220" y="3140714"/>
                </a:lnTo>
                <a:cubicBezTo>
                  <a:pt x="7769003" y="3290885"/>
                  <a:pt x="7568503" y="3395440"/>
                  <a:pt x="7378253" y="3395440"/>
                </a:cubicBezTo>
                <a:cubicBezTo>
                  <a:pt x="6932149" y="3395440"/>
                  <a:pt x="6827183" y="3070048"/>
                  <a:pt x="6979383" y="2613447"/>
                </a:cubicBezTo>
                <a:cubicBezTo>
                  <a:pt x="7152576" y="2099116"/>
                  <a:pt x="7614425" y="1542799"/>
                  <a:pt x="7519956" y="1500813"/>
                </a:cubicBezTo>
                <a:cubicBezTo>
                  <a:pt x="7467473" y="1479820"/>
                  <a:pt x="7163073" y="1626772"/>
                  <a:pt x="6827183" y="1994151"/>
                </a:cubicBezTo>
                <a:cubicBezTo>
                  <a:pt x="6517535" y="2330041"/>
                  <a:pt x="6286611" y="2833875"/>
                  <a:pt x="6060935" y="3327213"/>
                </a:cubicBezTo>
                <a:cubicBezTo>
                  <a:pt x="6039943" y="3374447"/>
                  <a:pt x="6008453" y="3395440"/>
                  <a:pt x="5961218" y="3348206"/>
                </a:cubicBezTo>
                <a:cubicBezTo>
                  <a:pt x="5934977" y="3321964"/>
                  <a:pt x="5913328" y="3291459"/>
                  <a:pt x="5896927" y="3256361"/>
                </a:cubicBezTo>
                <a:lnTo>
                  <a:pt x="5878871" y="3207122"/>
                </a:lnTo>
                <a:lnTo>
                  <a:pt x="5852796" y="3228808"/>
                </a:lnTo>
                <a:cubicBezTo>
                  <a:pt x="5716997" y="3335085"/>
                  <a:pt x="5562173" y="3403312"/>
                  <a:pt x="5417846" y="3395440"/>
                </a:cubicBezTo>
                <a:cubicBezTo>
                  <a:pt x="5134439" y="3379695"/>
                  <a:pt x="4987487" y="3211750"/>
                  <a:pt x="4987487" y="2965082"/>
                </a:cubicBezTo>
                <a:cubicBezTo>
                  <a:pt x="4819542" y="3180261"/>
                  <a:pt x="4583370" y="3374447"/>
                  <a:pt x="4331453" y="3374447"/>
                </a:cubicBezTo>
                <a:cubicBezTo>
                  <a:pt x="4102661" y="3374447"/>
                  <a:pt x="3959205" y="3227993"/>
                  <a:pt x="3916220" y="3006977"/>
                </a:cubicBezTo>
                <a:lnTo>
                  <a:pt x="3913126" y="2987707"/>
                </a:lnTo>
                <a:lnTo>
                  <a:pt x="3874139" y="3037328"/>
                </a:lnTo>
                <a:cubicBezTo>
                  <a:pt x="3707588" y="3237336"/>
                  <a:pt x="3469448" y="3384944"/>
                  <a:pt x="3237211" y="3384944"/>
                </a:cubicBezTo>
                <a:cubicBezTo>
                  <a:pt x="2796357" y="3384944"/>
                  <a:pt x="2686143" y="3064799"/>
                  <a:pt x="2843591" y="2608199"/>
                </a:cubicBezTo>
                <a:cubicBezTo>
                  <a:pt x="3016784" y="2099116"/>
                  <a:pt x="3473384" y="1553296"/>
                  <a:pt x="3389412" y="1506061"/>
                </a:cubicBezTo>
                <a:cubicBezTo>
                  <a:pt x="3315935" y="1464075"/>
                  <a:pt x="2743874" y="1820958"/>
                  <a:pt x="2439474" y="2319544"/>
                </a:cubicBezTo>
                <a:cubicBezTo>
                  <a:pt x="2250536" y="2629192"/>
                  <a:pt x="2056350" y="2996571"/>
                  <a:pt x="1930391" y="3316716"/>
                </a:cubicBezTo>
                <a:cubicBezTo>
                  <a:pt x="1909398" y="3363951"/>
                  <a:pt x="1872660" y="3374447"/>
                  <a:pt x="1841171" y="3337709"/>
                </a:cubicBezTo>
                <a:cubicBezTo>
                  <a:pt x="1757198" y="3243240"/>
                  <a:pt x="1709963" y="3096289"/>
                  <a:pt x="1820177" y="2781392"/>
                </a:cubicBezTo>
                <a:cubicBezTo>
                  <a:pt x="1980906" y="2322168"/>
                  <a:pt x="2836785" y="850355"/>
                  <a:pt x="3333034" y="13446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62175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2863907" y="2144684"/>
            <a:ext cx="6301882" cy="1379260"/>
          </a:xfrm>
          <a:custGeom>
            <a:avLst/>
            <a:gdLst/>
            <a:ahLst/>
            <a:cxnLst/>
            <a:rect l="l" t="t" r="r" b="b"/>
            <a:pathLst>
              <a:path w="5434278" h="1189372">
                <a:moveTo>
                  <a:pt x="4403533" y="605551"/>
                </a:moveTo>
                <a:cubicBezTo>
                  <a:pt x="4356213" y="645861"/>
                  <a:pt x="4305388" y="703697"/>
                  <a:pt x="4268583" y="770296"/>
                </a:cubicBezTo>
                <a:cubicBezTo>
                  <a:pt x="4194973" y="903493"/>
                  <a:pt x="4168685" y="1064732"/>
                  <a:pt x="4214252" y="1103290"/>
                </a:cubicBezTo>
                <a:cubicBezTo>
                  <a:pt x="4263325" y="1143599"/>
                  <a:pt x="4370234" y="1082258"/>
                  <a:pt x="4456111" y="921019"/>
                </a:cubicBezTo>
                <a:cubicBezTo>
                  <a:pt x="4482400" y="871946"/>
                  <a:pt x="4503431" y="822874"/>
                  <a:pt x="4517452" y="780811"/>
                </a:cubicBezTo>
                <a:cubicBezTo>
                  <a:pt x="4505184" y="775553"/>
                  <a:pt x="4494669" y="768543"/>
                  <a:pt x="4484153" y="759780"/>
                </a:cubicBezTo>
                <a:cubicBezTo>
                  <a:pt x="4447348" y="731738"/>
                  <a:pt x="4405286" y="670397"/>
                  <a:pt x="4403533" y="605551"/>
                </a:cubicBezTo>
                <a:close/>
                <a:moveTo>
                  <a:pt x="4517452" y="566337"/>
                </a:moveTo>
                <a:cubicBezTo>
                  <a:pt x="4506499" y="568308"/>
                  <a:pt x="4495545" y="583644"/>
                  <a:pt x="4491163" y="609056"/>
                </a:cubicBezTo>
                <a:cubicBezTo>
                  <a:pt x="4482400" y="656377"/>
                  <a:pt x="4501679" y="707202"/>
                  <a:pt x="4529720" y="733491"/>
                </a:cubicBezTo>
                <a:cubicBezTo>
                  <a:pt x="4543741" y="679160"/>
                  <a:pt x="4548999" y="635345"/>
                  <a:pt x="4543741" y="603799"/>
                </a:cubicBezTo>
                <a:cubicBezTo>
                  <a:pt x="4539359" y="575757"/>
                  <a:pt x="4528406" y="564365"/>
                  <a:pt x="4517452" y="566337"/>
                </a:cubicBezTo>
                <a:close/>
                <a:moveTo>
                  <a:pt x="1628558" y="552973"/>
                </a:moveTo>
                <a:cubicBezTo>
                  <a:pt x="1572475" y="547715"/>
                  <a:pt x="1444535" y="661634"/>
                  <a:pt x="1348142" y="817616"/>
                </a:cubicBezTo>
                <a:cubicBezTo>
                  <a:pt x="1255254" y="968340"/>
                  <a:pt x="1232470" y="1122568"/>
                  <a:pt x="1300822" y="1124321"/>
                </a:cubicBezTo>
                <a:cubicBezTo>
                  <a:pt x="1372678" y="1126073"/>
                  <a:pt x="1463813" y="1013907"/>
                  <a:pt x="1553196" y="859678"/>
                </a:cubicBezTo>
                <a:cubicBezTo>
                  <a:pt x="1663610" y="666892"/>
                  <a:pt x="1679383" y="558231"/>
                  <a:pt x="1628558" y="552973"/>
                </a:cubicBezTo>
                <a:close/>
                <a:moveTo>
                  <a:pt x="4461372" y="473719"/>
                </a:moveTo>
                <a:cubicBezTo>
                  <a:pt x="4503952" y="475037"/>
                  <a:pt x="4530597" y="492289"/>
                  <a:pt x="4561267" y="533695"/>
                </a:cubicBezTo>
                <a:cubicBezTo>
                  <a:pt x="4601577" y="588025"/>
                  <a:pt x="4654155" y="600293"/>
                  <a:pt x="4643639" y="726481"/>
                </a:cubicBezTo>
                <a:cubicBezTo>
                  <a:pt x="4641887" y="740501"/>
                  <a:pt x="4641887" y="752770"/>
                  <a:pt x="4640134" y="766790"/>
                </a:cubicBezTo>
                <a:cubicBezTo>
                  <a:pt x="4650650" y="766790"/>
                  <a:pt x="4661165" y="763285"/>
                  <a:pt x="4675186" y="763285"/>
                </a:cubicBezTo>
                <a:cubicBezTo>
                  <a:pt x="4687454" y="763285"/>
                  <a:pt x="4687454" y="772048"/>
                  <a:pt x="4680444" y="780811"/>
                </a:cubicBezTo>
                <a:cubicBezTo>
                  <a:pt x="4668176" y="794832"/>
                  <a:pt x="4650650" y="801842"/>
                  <a:pt x="4633123" y="803595"/>
                </a:cubicBezTo>
                <a:cubicBezTo>
                  <a:pt x="4596319" y="952566"/>
                  <a:pt x="4485905" y="1129579"/>
                  <a:pt x="4356213" y="1173394"/>
                </a:cubicBezTo>
                <a:cubicBezTo>
                  <a:pt x="4293119" y="1194425"/>
                  <a:pt x="4205489" y="1187414"/>
                  <a:pt x="4135385" y="1096279"/>
                </a:cubicBezTo>
                <a:cubicBezTo>
                  <a:pt x="4058271" y="994628"/>
                  <a:pt x="4084560" y="842152"/>
                  <a:pt x="4163427" y="701944"/>
                </a:cubicBezTo>
                <a:cubicBezTo>
                  <a:pt x="4230026" y="582767"/>
                  <a:pt x="4336935" y="481117"/>
                  <a:pt x="4442090" y="474106"/>
                </a:cubicBezTo>
                <a:cubicBezTo>
                  <a:pt x="4448882" y="473668"/>
                  <a:pt x="4455290" y="473531"/>
                  <a:pt x="4461372" y="473719"/>
                </a:cubicBezTo>
                <a:close/>
                <a:moveTo>
                  <a:pt x="5295138" y="458004"/>
                </a:moveTo>
                <a:cubicBezTo>
                  <a:pt x="5300273" y="458661"/>
                  <a:pt x="5305284" y="462276"/>
                  <a:pt x="5310542" y="468848"/>
                </a:cubicBezTo>
                <a:cubicBezTo>
                  <a:pt x="5336830" y="500395"/>
                  <a:pt x="5350851" y="577510"/>
                  <a:pt x="5308789" y="665140"/>
                </a:cubicBezTo>
                <a:cubicBezTo>
                  <a:pt x="5270232" y="744007"/>
                  <a:pt x="5182602" y="875452"/>
                  <a:pt x="5142292" y="964834"/>
                </a:cubicBezTo>
                <a:cubicBezTo>
                  <a:pt x="5096725" y="1064732"/>
                  <a:pt x="5103735" y="1138342"/>
                  <a:pt x="5166828" y="1134837"/>
                </a:cubicBezTo>
                <a:cubicBezTo>
                  <a:pt x="5240437" y="1131331"/>
                  <a:pt x="5329820" y="1015660"/>
                  <a:pt x="5398172" y="892978"/>
                </a:cubicBezTo>
                <a:cubicBezTo>
                  <a:pt x="5406935" y="877204"/>
                  <a:pt x="5422708" y="875452"/>
                  <a:pt x="5429718" y="891225"/>
                </a:cubicBezTo>
                <a:cubicBezTo>
                  <a:pt x="5436729" y="905246"/>
                  <a:pt x="5438482" y="952566"/>
                  <a:pt x="5413945" y="1001639"/>
                </a:cubicBezTo>
                <a:cubicBezTo>
                  <a:pt x="5363119" y="1099784"/>
                  <a:pt x="5254459" y="1189167"/>
                  <a:pt x="5151055" y="1189167"/>
                </a:cubicBezTo>
                <a:cubicBezTo>
                  <a:pt x="5037136" y="1189167"/>
                  <a:pt x="4991568" y="1117310"/>
                  <a:pt x="5005590" y="1015660"/>
                </a:cubicBezTo>
                <a:cubicBezTo>
                  <a:pt x="4944249" y="1098032"/>
                  <a:pt x="4851361" y="1187414"/>
                  <a:pt x="4753215" y="1180404"/>
                </a:cubicBezTo>
                <a:cubicBezTo>
                  <a:pt x="4628780" y="1171641"/>
                  <a:pt x="4625275" y="1041949"/>
                  <a:pt x="4663832" y="926277"/>
                </a:cubicBezTo>
                <a:cubicBezTo>
                  <a:pt x="4702390" y="810605"/>
                  <a:pt x="4791772" y="638851"/>
                  <a:pt x="4905691" y="479364"/>
                </a:cubicBezTo>
                <a:cubicBezTo>
                  <a:pt x="4919712" y="460085"/>
                  <a:pt x="4937238" y="461838"/>
                  <a:pt x="4951259" y="477611"/>
                </a:cubicBezTo>
                <a:cubicBezTo>
                  <a:pt x="4989816" y="535447"/>
                  <a:pt x="4981053" y="614314"/>
                  <a:pt x="4917960" y="714212"/>
                </a:cubicBezTo>
                <a:cubicBezTo>
                  <a:pt x="4853114" y="817616"/>
                  <a:pt x="4818061" y="887720"/>
                  <a:pt x="4781256" y="971845"/>
                </a:cubicBezTo>
                <a:cubicBezTo>
                  <a:pt x="4744452" y="1057722"/>
                  <a:pt x="4749710" y="1120816"/>
                  <a:pt x="4790020" y="1124321"/>
                </a:cubicBezTo>
                <a:cubicBezTo>
                  <a:pt x="4858371" y="1129579"/>
                  <a:pt x="4954764" y="1006897"/>
                  <a:pt x="5049404" y="854421"/>
                </a:cubicBezTo>
                <a:cubicBezTo>
                  <a:pt x="5159818" y="675655"/>
                  <a:pt x="5210643" y="554726"/>
                  <a:pt x="5266726" y="479364"/>
                </a:cubicBezTo>
                <a:cubicBezTo>
                  <a:pt x="5277680" y="464029"/>
                  <a:pt x="5286580" y="456909"/>
                  <a:pt x="5295138" y="458004"/>
                </a:cubicBezTo>
                <a:close/>
                <a:moveTo>
                  <a:pt x="661733" y="78019"/>
                </a:moveTo>
                <a:cubicBezTo>
                  <a:pt x="735342" y="79771"/>
                  <a:pt x="801940" y="99050"/>
                  <a:pt x="828229" y="167401"/>
                </a:cubicBezTo>
                <a:cubicBezTo>
                  <a:pt x="833487" y="181422"/>
                  <a:pt x="829982" y="195443"/>
                  <a:pt x="807198" y="193690"/>
                </a:cubicBezTo>
                <a:cubicBezTo>
                  <a:pt x="721321" y="184927"/>
                  <a:pt x="610907" y="202453"/>
                  <a:pt x="509256" y="219979"/>
                </a:cubicBezTo>
                <a:cubicBezTo>
                  <a:pt x="511009" y="262041"/>
                  <a:pt x="498740" y="319877"/>
                  <a:pt x="451420" y="405755"/>
                </a:cubicBezTo>
                <a:cubicBezTo>
                  <a:pt x="346264" y="596788"/>
                  <a:pt x="197293" y="842152"/>
                  <a:pt x="60590" y="1162878"/>
                </a:cubicBezTo>
                <a:cubicBezTo>
                  <a:pt x="53580" y="1180404"/>
                  <a:pt x="44817" y="1180404"/>
                  <a:pt x="32549" y="1168136"/>
                </a:cubicBezTo>
                <a:cubicBezTo>
                  <a:pt x="8012" y="1145352"/>
                  <a:pt x="-13019" y="1092774"/>
                  <a:pt x="9765" y="1008649"/>
                </a:cubicBezTo>
                <a:cubicBezTo>
                  <a:pt x="50075" y="864936"/>
                  <a:pt x="239356" y="484622"/>
                  <a:pt x="402348" y="237505"/>
                </a:cubicBezTo>
                <a:cubicBezTo>
                  <a:pt x="362038" y="244516"/>
                  <a:pt x="326986" y="248021"/>
                  <a:pt x="295439" y="249773"/>
                </a:cubicBezTo>
                <a:cubicBezTo>
                  <a:pt x="190283" y="253279"/>
                  <a:pt x="114921" y="214721"/>
                  <a:pt x="95643" y="149875"/>
                </a:cubicBezTo>
                <a:cubicBezTo>
                  <a:pt x="90385" y="134102"/>
                  <a:pt x="97395" y="125339"/>
                  <a:pt x="114921" y="127091"/>
                </a:cubicBezTo>
                <a:cubicBezTo>
                  <a:pt x="270903" y="139359"/>
                  <a:pt x="561834" y="74513"/>
                  <a:pt x="661733" y="78019"/>
                </a:cubicBezTo>
                <a:close/>
                <a:moveTo>
                  <a:pt x="4443448" y="75787"/>
                </a:moveTo>
                <a:cubicBezTo>
                  <a:pt x="4452211" y="75171"/>
                  <a:pt x="4458235" y="81743"/>
                  <a:pt x="4461521" y="93792"/>
                </a:cubicBezTo>
                <a:cubicBezTo>
                  <a:pt x="4475542" y="144617"/>
                  <a:pt x="4458016" y="221732"/>
                  <a:pt x="4354613" y="323383"/>
                </a:cubicBezTo>
                <a:cubicBezTo>
                  <a:pt x="4228425" y="446065"/>
                  <a:pt x="4077702" y="579262"/>
                  <a:pt x="3862132" y="812358"/>
                </a:cubicBezTo>
                <a:cubicBezTo>
                  <a:pt x="3788523" y="943803"/>
                  <a:pt x="3732439" y="1069990"/>
                  <a:pt x="3695635" y="1175146"/>
                </a:cubicBezTo>
                <a:cubicBezTo>
                  <a:pt x="3688625" y="1192672"/>
                  <a:pt x="3676356" y="1192672"/>
                  <a:pt x="3662336" y="1180404"/>
                </a:cubicBezTo>
                <a:cubicBezTo>
                  <a:pt x="3636047" y="1157620"/>
                  <a:pt x="3618521" y="1096279"/>
                  <a:pt x="3644810" y="1005144"/>
                </a:cubicBezTo>
                <a:cubicBezTo>
                  <a:pt x="3664088" y="942050"/>
                  <a:pt x="3704398" y="849163"/>
                  <a:pt x="3753471" y="751017"/>
                </a:cubicBezTo>
                <a:cubicBezTo>
                  <a:pt x="3756976" y="537200"/>
                  <a:pt x="3770997" y="269052"/>
                  <a:pt x="3804296" y="102555"/>
                </a:cubicBezTo>
                <a:cubicBezTo>
                  <a:pt x="3809554" y="74513"/>
                  <a:pt x="3825327" y="72761"/>
                  <a:pt x="3841101" y="83276"/>
                </a:cubicBezTo>
                <a:cubicBezTo>
                  <a:pt x="3883163" y="109565"/>
                  <a:pt x="3909452" y="160391"/>
                  <a:pt x="3902442" y="286578"/>
                </a:cubicBezTo>
                <a:cubicBezTo>
                  <a:pt x="3897184" y="384724"/>
                  <a:pt x="3883163" y="498643"/>
                  <a:pt x="3876153" y="630087"/>
                </a:cubicBezTo>
                <a:cubicBezTo>
                  <a:pt x="4039145" y="449570"/>
                  <a:pt x="4286261" y="207711"/>
                  <a:pt x="4424717" y="85029"/>
                </a:cubicBezTo>
                <a:cubicBezTo>
                  <a:pt x="4431946" y="79114"/>
                  <a:pt x="4438190" y="76156"/>
                  <a:pt x="4443448" y="75787"/>
                </a:cubicBezTo>
                <a:close/>
                <a:moveTo>
                  <a:pt x="1038808" y="28"/>
                </a:moveTo>
                <a:cubicBezTo>
                  <a:pt x="1046257" y="466"/>
                  <a:pt x="1052829" y="6162"/>
                  <a:pt x="1057210" y="16677"/>
                </a:cubicBezTo>
                <a:cubicBezTo>
                  <a:pt x="1079994" y="67503"/>
                  <a:pt x="1074736" y="155133"/>
                  <a:pt x="1008137" y="265547"/>
                </a:cubicBezTo>
                <a:cubicBezTo>
                  <a:pt x="966076" y="335651"/>
                  <a:pt x="873187" y="477611"/>
                  <a:pt x="797825" y="595036"/>
                </a:cubicBezTo>
                <a:cubicBezTo>
                  <a:pt x="869682" y="524932"/>
                  <a:pt x="960817" y="467096"/>
                  <a:pt x="1008137" y="472354"/>
                </a:cubicBezTo>
                <a:cubicBezTo>
                  <a:pt x="1067726" y="479364"/>
                  <a:pt x="1122056" y="566994"/>
                  <a:pt x="1076489" y="656377"/>
                </a:cubicBezTo>
                <a:cubicBezTo>
                  <a:pt x="1037932" y="733491"/>
                  <a:pt x="953807" y="861431"/>
                  <a:pt x="913497" y="952566"/>
                </a:cubicBezTo>
                <a:cubicBezTo>
                  <a:pt x="869682" y="1054217"/>
                  <a:pt x="878445" y="1136589"/>
                  <a:pt x="943291" y="1133084"/>
                </a:cubicBezTo>
                <a:cubicBezTo>
                  <a:pt x="1006166" y="1130017"/>
                  <a:pt x="1087826" y="1033021"/>
                  <a:pt x="1143656" y="933678"/>
                </a:cubicBezTo>
                <a:lnTo>
                  <a:pt x="1150549" y="920505"/>
                </a:lnTo>
                <a:lnTo>
                  <a:pt x="1154371" y="904890"/>
                </a:lnTo>
                <a:cubicBezTo>
                  <a:pt x="1169158" y="854201"/>
                  <a:pt x="1194351" y="800528"/>
                  <a:pt x="1230717" y="747512"/>
                </a:cubicBezTo>
                <a:cubicBezTo>
                  <a:pt x="1372678" y="540705"/>
                  <a:pt x="1511134" y="461838"/>
                  <a:pt x="1598764" y="461838"/>
                </a:cubicBezTo>
                <a:cubicBezTo>
                  <a:pt x="1674126" y="461838"/>
                  <a:pt x="1709177" y="519674"/>
                  <a:pt x="1705672" y="588025"/>
                </a:cubicBezTo>
                <a:cubicBezTo>
                  <a:pt x="1728456" y="545963"/>
                  <a:pt x="1749487" y="509158"/>
                  <a:pt x="1768766" y="481117"/>
                </a:cubicBezTo>
                <a:cubicBezTo>
                  <a:pt x="1784539" y="458333"/>
                  <a:pt x="1798560" y="454828"/>
                  <a:pt x="1810828" y="470601"/>
                </a:cubicBezTo>
                <a:cubicBezTo>
                  <a:pt x="1837117" y="502148"/>
                  <a:pt x="1851138" y="577510"/>
                  <a:pt x="1809075" y="665140"/>
                </a:cubicBezTo>
                <a:cubicBezTo>
                  <a:pt x="1770519" y="744007"/>
                  <a:pt x="1682888" y="875452"/>
                  <a:pt x="1640826" y="968340"/>
                </a:cubicBezTo>
                <a:cubicBezTo>
                  <a:pt x="1597011" y="1066485"/>
                  <a:pt x="1595258" y="1141847"/>
                  <a:pt x="1654847" y="1138342"/>
                </a:cubicBezTo>
                <a:cubicBezTo>
                  <a:pt x="1690775" y="1136589"/>
                  <a:pt x="1732838" y="1105918"/>
                  <a:pt x="1773586" y="1060570"/>
                </a:cubicBezTo>
                <a:lnTo>
                  <a:pt x="1800804" y="1027634"/>
                </a:lnTo>
                <a:lnTo>
                  <a:pt x="1801407" y="1024354"/>
                </a:lnTo>
                <a:cubicBezTo>
                  <a:pt x="1803735" y="1014318"/>
                  <a:pt x="1806637" y="1003830"/>
                  <a:pt x="1810142" y="992876"/>
                </a:cubicBezTo>
                <a:cubicBezTo>
                  <a:pt x="1845195" y="882462"/>
                  <a:pt x="1980145" y="638851"/>
                  <a:pt x="2090558" y="475859"/>
                </a:cubicBezTo>
                <a:cubicBezTo>
                  <a:pt x="2102827" y="456580"/>
                  <a:pt x="2116847" y="458333"/>
                  <a:pt x="2127363" y="475859"/>
                </a:cubicBezTo>
                <a:cubicBezTo>
                  <a:pt x="2153652" y="519674"/>
                  <a:pt x="2151899" y="579262"/>
                  <a:pt x="2132621" y="642356"/>
                </a:cubicBezTo>
                <a:cubicBezTo>
                  <a:pt x="2211488" y="558231"/>
                  <a:pt x="2330665" y="461838"/>
                  <a:pt x="2388501" y="470601"/>
                </a:cubicBezTo>
                <a:cubicBezTo>
                  <a:pt x="2446336" y="479364"/>
                  <a:pt x="2500667" y="565241"/>
                  <a:pt x="2456852" y="656377"/>
                </a:cubicBezTo>
                <a:cubicBezTo>
                  <a:pt x="2420047" y="733491"/>
                  <a:pt x="2334170" y="863183"/>
                  <a:pt x="2293860" y="954319"/>
                </a:cubicBezTo>
                <a:cubicBezTo>
                  <a:pt x="2248292" y="1055969"/>
                  <a:pt x="2258808" y="1138342"/>
                  <a:pt x="2321902" y="1134837"/>
                </a:cubicBezTo>
                <a:cubicBezTo>
                  <a:pt x="2384776" y="1131769"/>
                  <a:pt x="2458385" y="1042825"/>
                  <a:pt x="2520421" y="938449"/>
                </a:cubicBezTo>
                <a:lnTo>
                  <a:pt x="2539247" y="905287"/>
                </a:lnTo>
                <a:lnTo>
                  <a:pt x="2545215" y="890506"/>
                </a:lnTo>
                <a:cubicBezTo>
                  <a:pt x="2635909" y="670397"/>
                  <a:pt x="2875713" y="205739"/>
                  <a:pt x="3012197" y="20183"/>
                </a:cubicBezTo>
                <a:cubicBezTo>
                  <a:pt x="3027971" y="-848"/>
                  <a:pt x="3045497" y="-2601"/>
                  <a:pt x="3056012" y="18430"/>
                </a:cubicBezTo>
                <a:cubicBezTo>
                  <a:pt x="3082301" y="71008"/>
                  <a:pt x="3078796" y="141112"/>
                  <a:pt x="3005187" y="269052"/>
                </a:cubicBezTo>
                <a:cubicBezTo>
                  <a:pt x="2963124" y="340908"/>
                  <a:pt x="2894773" y="463591"/>
                  <a:pt x="2847453" y="549468"/>
                </a:cubicBezTo>
                <a:cubicBezTo>
                  <a:pt x="2903536" y="495137"/>
                  <a:pt x="2957867" y="465343"/>
                  <a:pt x="3003435" y="449570"/>
                </a:cubicBezTo>
                <a:cubicBezTo>
                  <a:pt x="3070033" y="426786"/>
                  <a:pt x="3112095" y="453075"/>
                  <a:pt x="3147147" y="526684"/>
                </a:cubicBezTo>
                <a:cubicBezTo>
                  <a:pt x="3180447" y="595036"/>
                  <a:pt x="3175189" y="668645"/>
                  <a:pt x="3110343" y="731738"/>
                </a:cubicBezTo>
                <a:cubicBezTo>
                  <a:pt x="3050754" y="789574"/>
                  <a:pt x="2977145" y="840400"/>
                  <a:pt x="2866731" y="873699"/>
                </a:cubicBezTo>
                <a:cubicBezTo>
                  <a:pt x="2873742" y="1017412"/>
                  <a:pt x="2922814" y="1117310"/>
                  <a:pt x="2989413" y="1124321"/>
                </a:cubicBezTo>
                <a:cubicBezTo>
                  <a:pt x="3061270" y="1131331"/>
                  <a:pt x="3157663" y="996381"/>
                  <a:pt x="3210241" y="887720"/>
                </a:cubicBezTo>
                <a:cubicBezTo>
                  <a:pt x="3220757" y="866689"/>
                  <a:pt x="3236530" y="864936"/>
                  <a:pt x="3245293" y="885967"/>
                </a:cubicBezTo>
                <a:cubicBezTo>
                  <a:pt x="3254056" y="906998"/>
                  <a:pt x="3250551" y="949061"/>
                  <a:pt x="3224262" y="992876"/>
                </a:cubicBezTo>
                <a:cubicBezTo>
                  <a:pt x="3182200" y="1066485"/>
                  <a:pt x="3101580" y="1178651"/>
                  <a:pt x="2963124" y="1176899"/>
                </a:cubicBezTo>
                <a:cubicBezTo>
                  <a:pt x="2840443" y="1175146"/>
                  <a:pt x="2737039" y="1075248"/>
                  <a:pt x="2740544" y="838647"/>
                </a:cubicBezTo>
                <a:cubicBezTo>
                  <a:pt x="2740544" y="807100"/>
                  <a:pt x="2744049" y="801842"/>
                  <a:pt x="2777349" y="791327"/>
                </a:cubicBezTo>
                <a:cubicBezTo>
                  <a:pt x="2994671" y="719470"/>
                  <a:pt x="3110343" y="566994"/>
                  <a:pt x="3084054" y="521426"/>
                </a:cubicBezTo>
                <a:cubicBezTo>
                  <a:pt x="3064776" y="489880"/>
                  <a:pt x="2987661" y="509158"/>
                  <a:pt x="2894773" y="581015"/>
                </a:cubicBezTo>
                <a:cubicBezTo>
                  <a:pt x="2763328" y="680913"/>
                  <a:pt x="2684461" y="835142"/>
                  <a:pt x="2549511" y="1157620"/>
                </a:cubicBezTo>
                <a:cubicBezTo>
                  <a:pt x="2544254" y="1171641"/>
                  <a:pt x="2530232" y="1175146"/>
                  <a:pt x="2517964" y="1161125"/>
                </a:cubicBezTo>
                <a:cubicBezTo>
                  <a:pt x="2504820" y="1146228"/>
                  <a:pt x="2496057" y="1124759"/>
                  <a:pt x="2494742" y="1093650"/>
                </a:cubicBezTo>
                <a:lnTo>
                  <a:pt x="2494756" y="1092870"/>
                </a:lnTo>
                <a:lnTo>
                  <a:pt x="2484192" y="1104104"/>
                </a:lnTo>
                <a:cubicBezTo>
                  <a:pt x="2431357" y="1154252"/>
                  <a:pt x="2364402" y="1189167"/>
                  <a:pt x="2300870" y="1189167"/>
                </a:cubicBezTo>
                <a:cubicBezTo>
                  <a:pt x="2151899" y="1189167"/>
                  <a:pt x="2116847" y="1080506"/>
                  <a:pt x="2167673" y="928030"/>
                </a:cubicBezTo>
                <a:cubicBezTo>
                  <a:pt x="2225509" y="756275"/>
                  <a:pt x="2379737" y="570499"/>
                  <a:pt x="2348190" y="556478"/>
                </a:cubicBezTo>
                <a:cubicBezTo>
                  <a:pt x="2330665" y="549468"/>
                  <a:pt x="2229014" y="598541"/>
                  <a:pt x="2116847" y="721223"/>
                </a:cubicBezTo>
                <a:cubicBezTo>
                  <a:pt x="2013444" y="833389"/>
                  <a:pt x="1936330" y="1001639"/>
                  <a:pt x="1860968" y="1166383"/>
                </a:cubicBezTo>
                <a:cubicBezTo>
                  <a:pt x="1853958" y="1182157"/>
                  <a:pt x="1843442" y="1189167"/>
                  <a:pt x="1827669" y="1173394"/>
                </a:cubicBezTo>
                <a:cubicBezTo>
                  <a:pt x="1818906" y="1164631"/>
                  <a:pt x="1811676" y="1154444"/>
                  <a:pt x="1806199" y="1142723"/>
                </a:cubicBezTo>
                <a:lnTo>
                  <a:pt x="1799589" y="1124696"/>
                </a:lnTo>
                <a:lnTo>
                  <a:pt x="1789578" y="1133522"/>
                </a:lnTo>
                <a:cubicBezTo>
                  <a:pt x="1744229" y="1169012"/>
                  <a:pt x="1692528" y="1191796"/>
                  <a:pt x="1644331" y="1189167"/>
                </a:cubicBezTo>
                <a:cubicBezTo>
                  <a:pt x="1549691" y="1183909"/>
                  <a:pt x="1500618" y="1127826"/>
                  <a:pt x="1500618" y="1045454"/>
                </a:cubicBezTo>
                <a:cubicBezTo>
                  <a:pt x="1444535" y="1117310"/>
                  <a:pt x="1365668" y="1182157"/>
                  <a:pt x="1281543" y="1182157"/>
                </a:cubicBezTo>
                <a:cubicBezTo>
                  <a:pt x="1210234" y="1182157"/>
                  <a:pt x="1163749" y="1139553"/>
                  <a:pt x="1146198" y="1073866"/>
                </a:cubicBezTo>
                <a:lnTo>
                  <a:pt x="1142834" y="1056571"/>
                </a:lnTo>
                <a:lnTo>
                  <a:pt x="1133202" y="1069579"/>
                </a:lnTo>
                <a:cubicBezTo>
                  <a:pt x="1077585" y="1136370"/>
                  <a:pt x="998060" y="1185662"/>
                  <a:pt x="920507" y="1185662"/>
                </a:cubicBezTo>
                <a:cubicBezTo>
                  <a:pt x="773289" y="1185662"/>
                  <a:pt x="736485" y="1078753"/>
                  <a:pt x="789063" y="926277"/>
                </a:cubicBezTo>
                <a:cubicBezTo>
                  <a:pt x="846898" y="756275"/>
                  <a:pt x="999375" y="574004"/>
                  <a:pt x="971333" y="558231"/>
                </a:cubicBezTo>
                <a:cubicBezTo>
                  <a:pt x="946796" y="544210"/>
                  <a:pt x="755763" y="663387"/>
                  <a:pt x="654112" y="829884"/>
                </a:cubicBezTo>
                <a:cubicBezTo>
                  <a:pt x="591019" y="933288"/>
                  <a:pt x="526173" y="1055969"/>
                  <a:pt x="484110" y="1162878"/>
                </a:cubicBezTo>
                <a:cubicBezTo>
                  <a:pt x="477100" y="1178651"/>
                  <a:pt x="464831" y="1182157"/>
                  <a:pt x="454316" y="1169888"/>
                </a:cubicBezTo>
                <a:cubicBezTo>
                  <a:pt x="426274" y="1138342"/>
                  <a:pt x="410501" y="1089269"/>
                  <a:pt x="447306" y="984113"/>
                </a:cubicBezTo>
                <a:cubicBezTo>
                  <a:pt x="508647" y="808853"/>
                  <a:pt x="873187" y="191938"/>
                  <a:pt x="1015148" y="14925"/>
                </a:cubicBezTo>
                <a:cubicBezTo>
                  <a:pt x="1023034" y="4409"/>
                  <a:pt x="1031359" y="-410"/>
                  <a:pt x="1038808" y="2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30211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37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63003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34918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857999"/>
          </a:xfrm>
          <a:custGeom>
            <a:avLst/>
            <a:gdLst>
              <a:gd name="connsiteX0" fmla="*/ 12191014 w 12191014"/>
              <a:gd name="connsiteY0" fmla="*/ 4871443 h 6857999"/>
              <a:gd name="connsiteX1" fmla="*/ 12191014 w 12191014"/>
              <a:gd name="connsiteY1" fmla="*/ 6469136 h 6857999"/>
              <a:gd name="connsiteX2" fmla="*/ 11784036 w 12191014"/>
              <a:gd name="connsiteY2" fmla="*/ 6857999 h 6857999"/>
              <a:gd name="connsiteX3" fmla="*/ 10247115 w 12191014"/>
              <a:gd name="connsiteY3" fmla="*/ 6857999 h 6857999"/>
              <a:gd name="connsiteX4" fmla="*/ 10482157 w 12191014"/>
              <a:gd name="connsiteY4" fmla="*/ 6637560 h 6857999"/>
              <a:gd name="connsiteX5" fmla="*/ 11352795 w 12191014"/>
              <a:gd name="connsiteY5" fmla="*/ 5766820 h 6857999"/>
              <a:gd name="connsiteX6" fmla="*/ 12191014 w 12191014"/>
              <a:gd name="connsiteY6" fmla="*/ 1988977 h 6857999"/>
              <a:gd name="connsiteX7" fmla="*/ 12191014 w 12191014"/>
              <a:gd name="connsiteY7" fmla="*/ 3887001 h 6857999"/>
              <a:gd name="connsiteX8" fmla="*/ 11715972 w 12191014"/>
              <a:gd name="connsiteY8" fmla="*/ 4481796 h 6857999"/>
              <a:gd name="connsiteX9" fmla="*/ 9653744 w 12191014"/>
              <a:gd name="connsiteY9" fmla="*/ 6739743 h 6857999"/>
              <a:gd name="connsiteX10" fmla="*/ 9530715 w 12191014"/>
              <a:gd name="connsiteY10" fmla="*/ 6857999 h 6857999"/>
              <a:gd name="connsiteX11" fmla="*/ 8258556 w 12191014"/>
              <a:gd name="connsiteY11" fmla="*/ 6857999 h 6857999"/>
              <a:gd name="connsiteX12" fmla="*/ 8985890 w 12191014"/>
              <a:gd name="connsiteY12" fmla="*/ 6111332 h 6857999"/>
              <a:gd name="connsiteX13" fmla="*/ 11616162 w 12191014"/>
              <a:gd name="connsiteY13" fmla="*/ 2857638 h 6857999"/>
              <a:gd name="connsiteX14" fmla="*/ 11295888 w 12191014"/>
              <a:gd name="connsiteY14" fmla="*/ 0 h 6857999"/>
              <a:gd name="connsiteX15" fmla="*/ 12191014 w 12191014"/>
              <a:gd name="connsiteY15" fmla="*/ 0 h 6857999"/>
              <a:gd name="connsiteX16" fmla="*/ 12191014 w 12191014"/>
              <a:gd name="connsiteY16" fmla="*/ 613045 h 6857999"/>
              <a:gd name="connsiteX17" fmla="*/ 11914902 w 12191014"/>
              <a:gd name="connsiteY17" fmla="*/ 1165649 h 6857999"/>
              <a:gd name="connsiteX18" fmla="*/ 7873807 w 12191014"/>
              <a:gd name="connsiteY18" fmla="*/ 6628266 h 6857999"/>
              <a:gd name="connsiteX19" fmla="*/ 7635207 w 12191014"/>
              <a:gd name="connsiteY19" fmla="*/ 6857999 h 6857999"/>
              <a:gd name="connsiteX20" fmla="*/ 6587253 w 12191014"/>
              <a:gd name="connsiteY20" fmla="*/ 6857999 h 6857999"/>
              <a:gd name="connsiteX21" fmla="*/ 7031671 w 12191014"/>
              <a:gd name="connsiteY21" fmla="*/ 6411107 h 6857999"/>
              <a:gd name="connsiteX22" fmla="*/ 11246357 w 12191014"/>
              <a:gd name="connsiteY22" fmla="*/ 120097 h 6857999"/>
              <a:gd name="connsiteX23" fmla="*/ 9659038 w 12191014"/>
              <a:gd name="connsiteY23" fmla="*/ 0 h 6857999"/>
              <a:gd name="connsiteX24" fmla="*/ 10657415 w 12191014"/>
              <a:gd name="connsiteY24" fmla="*/ 0 h 6857999"/>
              <a:gd name="connsiteX25" fmla="*/ 10605227 w 12191014"/>
              <a:gd name="connsiteY25" fmla="*/ 147638 h 6857999"/>
              <a:gd name="connsiteX26" fmla="*/ 6296553 w 12191014"/>
              <a:gd name="connsiteY26" fmla="*/ 6513756 h 6857999"/>
              <a:gd name="connsiteX27" fmla="*/ 5910697 w 12191014"/>
              <a:gd name="connsiteY27" fmla="*/ 6857999 h 6857999"/>
              <a:gd name="connsiteX28" fmla="*/ 5060174 w 12191014"/>
              <a:gd name="connsiteY28" fmla="*/ 6857999 h 6857999"/>
              <a:gd name="connsiteX29" fmla="*/ 5425886 w 12191014"/>
              <a:gd name="connsiteY29" fmla="*/ 6526660 h 6857999"/>
              <a:gd name="connsiteX30" fmla="*/ 9608683 w 12191014"/>
              <a:gd name="connsiteY30" fmla="*/ 150663 h 6857999"/>
              <a:gd name="connsiteX31" fmla="*/ 8337921 w 12191014"/>
              <a:gd name="connsiteY31" fmla="*/ 0 h 6857999"/>
              <a:gd name="connsiteX32" fmla="*/ 9175239 w 12191014"/>
              <a:gd name="connsiteY32" fmla="*/ 0 h 6857999"/>
              <a:gd name="connsiteX33" fmla="*/ 9112784 w 12191014"/>
              <a:gd name="connsiteY33" fmla="*/ 208082 h 6857999"/>
              <a:gd name="connsiteX34" fmla="*/ 4226515 w 12191014"/>
              <a:gd name="connsiteY34" fmla="*/ 6744276 h 6857999"/>
              <a:gd name="connsiteX35" fmla="*/ 4061460 w 12191014"/>
              <a:gd name="connsiteY35" fmla="*/ 6857999 h 6857999"/>
              <a:gd name="connsiteX36" fmla="*/ 3375976 w 12191014"/>
              <a:gd name="connsiteY36" fmla="*/ 6857999 h 6857999"/>
              <a:gd name="connsiteX37" fmla="*/ 3496949 w 12191014"/>
              <a:gd name="connsiteY37" fmla="*/ 6774777 h 6857999"/>
              <a:gd name="connsiteX38" fmla="*/ 8274721 w 12191014"/>
              <a:gd name="connsiteY38" fmla="*/ 215597 h 6857999"/>
              <a:gd name="connsiteX39" fmla="*/ 7244507 w 12191014"/>
              <a:gd name="connsiteY39" fmla="*/ 0 h 6857999"/>
              <a:gd name="connsiteX40" fmla="*/ 7945530 w 12191014"/>
              <a:gd name="connsiteY40" fmla="*/ 0 h 6857999"/>
              <a:gd name="connsiteX41" fmla="*/ 7896196 w 12191014"/>
              <a:gd name="connsiteY41" fmla="*/ 171647 h 6857999"/>
              <a:gd name="connsiteX42" fmla="*/ 1564528 w 12191014"/>
              <a:gd name="connsiteY42" fmla="*/ 6743844 h 6857999"/>
              <a:gd name="connsiteX43" fmla="*/ 1264655 w 12191014"/>
              <a:gd name="connsiteY43" fmla="*/ 6857999 h 6857999"/>
              <a:gd name="connsiteX44" fmla="*/ 641011 w 12191014"/>
              <a:gd name="connsiteY44" fmla="*/ 6857999 h 6857999"/>
              <a:gd name="connsiteX45" fmla="*/ 738167 w 12191014"/>
              <a:gd name="connsiteY45" fmla="*/ 6824695 h 6857999"/>
              <a:gd name="connsiteX46" fmla="*/ 7206064 w 12191014"/>
              <a:gd name="connsiteY46" fmla="*/ 147998 h 6857999"/>
              <a:gd name="connsiteX47" fmla="*/ 6297829 w 12191014"/>
              <a:gd name="connsiteY47" fmla="*/ 0 h 6857999"/>
              <a:gd name="connsiteX48" fmla="*/ 6869613 w 12191014"/>
              <a:gd name="connsiteY48" fmla="*/ 0 h 6857999"/>
              <a:gd name="connsiteX49" fmla="*/ 6857952 w 12191014"/>
              <a:gd name="connsiteY49" fmla="*/ 43086 h 6857999"/>
              <a:gd name="connsiteX50" fmla="*/ 359283 w 12191014"/>
              <a:gd name="connsiteY50" fmla="*/ 5579483 h 6857999"/>
              <a:gd name="connsiteX51" fmla="*/ 0 w 12191014"/>
              <a:gd name="connsiteY51" fmla="*/ 5662791 h 6857999"/>
              <a:gd name="connsiteX52" fmla="*/ 0 w 12191014"/>
              <a:gd name="connsiteY52" fmla="*/ 5508471 h 6857999"/>
              <a:gd name="connsiteX53" fmla="*/ 333576 w 12191014"/>
              <a:gd name="connsiteY53" fmla="*/ 5424606 h 6857999"/>
              <a:gd name="connsiteX54" fmla="*/ 6291880 w 12191014"/>
              <a:gd name="connsiteY54" fmla="*/ 247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1014" h="6857999">
                <a:moveTo>
                  <a:pt x="12191014" y="4871443"/>
                </a:moveTo>
                <a:lnTo>
                  <a:pt x="12191014" y="6469136"/>
                </a:lnTo>
                <a:lnTo>
                  <a:pt x="11784036" y="6857999"/>
                </a:lnTo>
                <a:lnTo>
                  <a:pt x="10247115" y="6857999"/>
                </a:lnTo>
                <a:lnTo>
                  <a:pt x="10482157" y="6637560"/>
                </a:lnTo>
                <a:cubicBezTo>
                  <a:pt x="10777533" y="6351550"/>
                  <a:pt x="11067866" y="6061238"/>
                  <a:pt x="11352795" y="5766820"/>
                </a:cubicBezTo>
                <a:close/>
                <a:moveTo>
                  <a:pt x="12191014" y="1988977"/>
                </a:moveTo>
                <a:lnTo>
                  <a:pt x="12191014" y="3887001"/>
                </a:lnTo>
                <a:lnTo>
                  <a:pt x="11715972" y="4481796"/>
                </a:lnTo>
                <a:cubicBezTo>
                  <a:pt x="11071537" y="5266948"/>
                  <a:pt x="10383167" y="6020292"/>
                  <a:pt x="9653744" y="6739743"/>
                </a:cubicBezTo>
                <a:lnTo>
                  <a:pt x="9530715" y="6857999"/>
                </a:lnTo>
                <a:lnTo>
                  <a:pt x="8258556" y="6857999"/>
                </a:lnTo>
                <a:lnTo>
                  <a:pt x="8985890" y="6111332"/>
                </a:lnTo>
                <a:cubicBezTo>
                  <a:pt x="9946375" y="5088731"/>
                  <a:pt x="10826734" y="4001733"/>
                  <a:pt x="11616162" y="2857638"/>
                </a:cubicBezTo>
                <a:close/>
                <a:moveTo>
                  <a:pt x="11295888" y="0"/>
                </a:moveTo>
                <a:lnTo>
                  <a:pt x="12191014" y="0"/>
                </a:lnTo>
                <a:lnTo>
                  <a:pt x="12191014" y="613045"/>
                </a:lnTo>
                <a:lnTo>
                  <a:pt x="11914902" y="1165649"/>
                </a:lnTo>
                <a:cubicBezTo>
                  <a:pt x="10872842" y="3176197"/>
                  <a:pt x="9506458" y="5012883"/>
                  <a:pt x="7873807" y="6628266"/>
                </a:cubicBezTo>
                <a:lnTo>
                  <a:pt x="7635207" y="6857999"/>
                </a:lnTo>
                <a:lnTo>
                  <a:pt x="6587253" y="6857999"/>
                </a:lnTo>
                <a:lnTo>
                  <a:pt x="7031671" y="6411107"/>
                </a:lnTo>
                <a:cubicBezTo>
                  <a:pt x="8802998" y="4573481"/>
                  <a:pt x="10237232" y="2453436"/>
                  <a:pt x="11246357" y="120097"/>
                </a:cubicBezTo>
                <a:close/>
                <a:moveTo>
                  <a:pt x="9659038" y="0"/>
                </a:moveTo>
                <a:lnTo>
                  <a:pt x="10657415" y="0"/>
                </a:lnTo>
                <a:lnTo>
                  <a:pt x="10605227" y="147638"/>
                </a:lnTo>
                <a:cubicBezTo>
                  <a:pt x="9687063" y="2576740"/>
                  <a:pt x="8212764" y="4734020"/>
                  <a:pt x="6296553" y="6513756"/>
                </a:cubicBezTo>
                <a:lnTo>
                  <a:pt x="5910697" y="6857999"/>
                </a:lnTo>
                <a:lnTo>
                  <a:pt x="5060174" y="6857999"/>
                </a:lnTo>
                <a:lnTo>
                  <a:pt x="5425886" y="6526660"/>
                </a:lnTo>
                <a:cubicBezTo>
                  <a:pt x="7302975" y="4753735"/>
                  <a:pt x="8734067" y="2590451"/>
                  <a:pt x="9608683" y="150663"/>
                </a:cubicBezTo>
                <a:close/>
                <a:moveTo>
                  <a:pt x="8337921" y="0"/>
                </a:moveTo>
                <a:lnTo>
                  <a:pt x="9175239" y="0"/>
                </a:lnTo>
                <a:lnTo>
                  <a:pt x="9112784" y="208082"/>
                </a:lnTo>
                <a:cubicBezTo>
                  <a:pt x="8236217" y="2847900"/>
                  <a:pt x="6554414" y="5093047"/>
                  <a:pt x="4226515" y="6744276"/>
                </a:cubicBezTo>
                <a:lnTo>
                  <a:pt x="4061460" y="6857999"/>
                </a:lnTo>
                <a:lnTo>
                  <a:pt x="3375976" y="6857999"/>
                </a:lnTo>
                <a:lnTo>
                  <a:pt x="3496949" y="6774777"/>
                </a:lnTo>
                <a:cubicBezTo>
                  <a:pt x="5802071" y="5140037"/>
                  <a:pt x="7450205" y="2881807"/>
                  <a:pt x="8274721" y="215597"/>
                </a:cubicBezTo>
                <a:close/>
                <a:moveTo>
                  <a:pt x="7244507" y="0"/>
                </a:moveTo>
                <a:lnTo>
                  <a:pt x="7945530" y="0"/>
                </a:lnTo>
                <a:lnTo>
                  <a:pt x="7896196" y="171647"/>
                </a:lnTo>
                <a:cubicBezTo>
                  <a:pt x="6990073" y="3127901"/>
                  <a:pt x="4798139" y="5457349"/>
                  <a:pt x="1564528" y="6743844"/>
                </a:cubicBezTo>
                <a:lnTo>
                  <a:pt x="1264655" y="6857999"/>
                </a:lnTo>
                <a:lnTo>
                  <a:pt x="641011" y="6857999"/>
                </a:lnTo>
                <a:lnTo>
                  <a:pt x="738167" y="6824695"/>
                </a:lnTo>
                <a:cubicBezTo>
                  <a:pt x="4107562" y="5613632"/>
                  <a:pt x="6351014" y="3224128"/>
                  <a:pt x="7206064" y="147998"/>
                </a:cubicBezTo>
                <a:close/>
                <a:moveTo>
                  <a:pt x="6297829" y="0"/>
                </a:moveTo>
                <a:lnTo>
                  <a:pt x="6869613" y="0"/>
                </a:lnTo>
                <a:lnTo>
                  <a:pt x="6857952" y="43086"/>
                </a:lnTo>
                <a:cubicBezTo>
                  <a:pt x="6023351" y="2726001"/>
                  <a:pt x="3799952" y="4731834"/>
                  <a:pt x="359283" y="5579483"/>
                </a:cubicBezTo>
                <a:lnTo>
                  <a:pt x="0" y="5662791"/>
                </a:lnTo>
                <a:lnTo>
                  <a:pt x="0" y="5508471"/>
                </a:lnTo>
                <a:lnTo>
                  <a:pt x="333576" y="5424606"/>
                </a:lnTo>
                <a:cubicBezTo>
                  <a:pt x="3527877" y="4573386"/>
                  <a:pt x="5566867" y="2621348"/>
                  <a:pt x="6291880" y="24768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293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175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511991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686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1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0781" y="2248930"/>
            <a:ext cx="4340782" cy="236014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758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5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75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175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524" y="2283949"/>
            <a:ext cx="4009767" cy="448782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18900000" algn="bl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228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390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419556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94412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4" y="-1706863"/>
            <a:ext cx="6461254" cy="11044878"/>
          </a:xfrm>
          <a:prstGeom prst="rect">
            <a:avLst/>
          </a:prstGeom>
          <a:effectLst>
            <a:outerShdw blurRad="1092200" dist="342900" dir="5400000" algn="t" rotWithShape="0">
              <a:prstClr val="black">
                <a:alpha val="28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927" y="101847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746659" y="163551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9584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5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4" y="27552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20976" y="89256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277" y="1855681"/>
            <a:ext cx="2730100" cy="5362697"/>
          </a:xfrm>
          <a:prstGeom prst="rect">
            <a:avLst/>
          </a:prstGeom>
          <a:effectLst>
            <a:outerShdw blurRad="254000" dist="889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422272" y="2455301"/>
            <a:ext cx="2362737" cy="416114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04812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55497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4653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79426" y="0"/>
            <a:ext cx="6694415" cy="6858000"/>
          </a:xfrm>
          <a:custGeom>
            <a:avLst/>
            <a:gdLst>
              <a:gd name="connsiteX0" fmla="*/ 4503486 w 6694415"/>
              <a:gd name="connsiteY0" fmla="*/ 2951742 h 6858000"/>
              <a:gd name="connsiteX1" fmla="*/ 5459785 w 6694415"/>
              <a:gd name="connsiteY1" fmla="*/ 3347853 h 6858000"/>
              <a:gd name="connsiteX2" fmla="*/ 5459785 w 6694415"/>
              <a:gd name="connsiteY2" fmla="*/ 5260450 h 6858000"/>
              <a:gd name="connsiteX3" fmla="*/ 3862235 w 6694415"/>
              <a:gd name="connsiteY3" fmla="*/ 6858000 h 6858000"/>
              <a:gd name="connsiteX4" fmla="*/ 37042 w 6694415"/>
              <a:gd name="connsiteY4" fmla="*/ 6858000 h 6858000"/>
              <a:gd name="connsiteX5" fmla="*/ 3547188 w 6694415"/>
              <a:gd name="connsiteY5" fmla="*/ 3347853 h 6858000"/>
              <a:gd name="connsiteX6" fmla="*/ 4503486 w 6694415"/>
              <a:gd name="connsiteY6" fmla="*/ 2951742 h 6858000"/>
              <a:gd name="connsiteX7" fmla="*/ 2871192 w 6694415"/>
              <a:gd name="connsiteY7" fmla="*/ 0 h 6858000"/>
              <a:gd name="connsiteX8" fmla="*/ 6694415 w 6694415"/>
              <a:gd name="connsiteY8" fmla="*/ 0 h 6858000"/>
              <a:gd name="connsiteX9" fmla="*/ 6675887 w 6694415"/>
              <a:gd name="connsiteY9" fmla="*/ 20498 h 6858000"/>
              <a:gd name="connsiteX10" fmla="*/ 2308708 w 6694415"/>
              <a:gd name="connsiteY10" fmla="*/ 4387676 h 6858000"/>
              <a:gd name="connsiteX11" fmla="*/ 396110 w 6694415"/>
              <a:gd name="connsiteY11" fmla="*/ 4387676 h 6858000"/>
              <a:gd name="connsiteX12" fmla="*/ 396112 w 6694415"/>
              <a:gd name="connsiteY12" fmla="*/ 4387677 h 6858000"/>
              <a:gd name="connsiteX13" fmla="*/ 396112 w 6694415"/>
              <a:gd name="connsiteY13" fmla="*/ 2475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4415" h="6858000">
                <a:moveTo>
                  <a:pt x="4503486" y="2951742"/>
                </a:moveTo>
                <a:cubicBezTo>
                  <a:pt x="4849599" y="2951742"/>
                  <a:pt x="5195711" y="3083779"/>
                  <a:pt x="5459785" y="3347853"/>
                </a:cubicBezTo>
                <a:cubicBezTo>
                  <a:pt x="5987933" y="3876002"/>
                  <a:pt x="5987933" y="4732301"/>
                  <a:pt x="5459785" y="5260450"/>
                </a:cubicBezTo>
                <a:lnTo>
                  <a:pt x="3862235" y="6858000"/>
                </a:lnTo>
                <a:lnTo>
                  <a:pt x="37042" y="6858000"/>
                </a:lnTo>
                <a:lnTo>
                  <a:pt x="3547188" y="3347853"/>
                </a:lnTo>
                <a:cubicBezTo>
                  <a:pt x="3811262" y="3083779"/>
                  <a:pt x="4157375" y="2951742"/>
                  <a:pt x="4503486" y="2951742"/>
                </a:cubicBezTo>
                <a:close/>
                <a:moveTo>
                  <a:pt x="2871192" y="0"/>
                </a:moveTo>
                <a:lnTo>
                  <a:pt x="6694415" y="0"/>
                </a:lnTo>
                <a:lnTo>
                  <a:pt x="6675887" y="20498"/>
                </a:lnTo>
                <a:lnTo>
                  <a:pt x="2308708" y="4387676"/>
                </a:lnTo>
                <a:cubicBezTo>
                  <a:pt x="1780559" y="4915824"/>
                  <a:pt x="924258" y="4915825"/>
                  <a:pt x="396110" y="4387676"/>
                </a:cubicBezTo>
                <a:cubicBezTo>
                  <a:pt x="396111" y="4387676"/>
                  <a:pt x="396111" y="4387677"/>
                  <a:pt x="396112" y="4387677"/>
                </a:cubicBezTo>
                <a:cubicBezTo>
                  <a:pt x="-132037" y="3859529"/>
                  <a:pt x="-132037" y="3003229"/>
                  <a:pt x="396112" y="247508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419100" dist="342900" dir="5400000" sx="89000" sy="89000" algn="t" rotWithShape="0">
              <a:prstClr val="black">
                <a:alpha val="16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338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51950" y="3418811"/>
            <a:ext cx="5036440" cy="2573111"/>
          </a:xfrm>
          <a:custGeom>
            <a:avLst/>
            <a:gdLst>
              <a:gd name="connsiteX0" fmla="*/ 0 w 5036440"/>
              <a:gd name="connsiteY0" fmla="*/ 0 h 2573111"/>
              <a:gd name="connsiteX1" fmla="*/ 5036440 w 5036440"/>
              <a:gd name="connsiteY1" fmla="*/ 0 h 2573111"/>
              <a:gd name="connsiteX2" fmla="*/ 5036440 w 5036440"/>
              <a:gd name="connsiteY2" fmla="*/ 2539969 h 2573111"/>
              <a:gd name="connsiteX3" fmla="*/ 5003298 w 5036440"/>
              <a:gd name="connsiteY3" fmla="*/ 2573111 h 2573111"/>
              <a:gd name="connsiteX4" fmla="*/ 0 w 5036440"/>
              <a:gd name="connsiteY4" fmla="*/ 2573111 h 257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440" h="2573111">
                <a:moveTo>
                  <a:pt x="0" y="0"/>
                </a:moveTo>
                <a:lnTo>
                  <a:pt x="5036440" y="0"/>
                </a:lnTo>
                <a:lnTo>
                  <a:pt x="5036440" y="2539969"/>
                </a:lnTo>
                <a:cubicBezTo>
                  <a:pt x="5036440" y="2558273"/>
                  <a:pt x="5021602" y="2573111"/>
                  <a:pt x="5003298" y="2573111"/>
                </a:cubicBezTo>
                <a:lnTo>
                  <a:pt x="0" y="25731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1115509" y="819656"/>
            <a:ext cx="5036440" cy="2599152"/>
          </a:xfrm>
          <a:custGeom>
            <a:avLst/>
            <a:gdLst>
              <a:gd name="connsiteX0" fmla="*/ 33477 w 5036440"/>
              <a:gd name="connsiteY0" fmla="*/ 0 h 2599152"/>
              <a:gd name="connsiteX1" fmla="*/ 5036440 w 5036440"/>
              <a:gd name="connsiteY1" fmla="*/ 0 h 2599152"/>
              <a:gd name="connsiteX2" fmla="*/ 5036440 w 5036440"/>
              <a:gd name="connsiteY2" fmla="*/ 2599152 h 2599152"/>
              <a:gd name="connsiteX3" fmla="*/ 0 w 5036440"/>
              <a:gd name="connsiteY3" fmla="*/ 2599152 h 2599152"/>
              <a:gd name="connsiteX4" fmla="*/ 0 w 5036440"/>
              <a:gd name="connsiteY4" fmla="*/ 33477 h 2599152"/>
              <a:gd name="connsiteX5" fmla="*/ 33477 w 5036440"/>
              <a:gd name="connsiteY5" fmla="*/ 0 h 2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6440" h="2599152">
                <a:moveTo>
                  <a:pt x="33477" y="0"/>
                </a:moveTo>
                <a:lnTo>
                  <a:pt x="5036440" y="0"/>
                </a:lnTo>
                <a:lnTo>
                  <a:pt x="5036440" y="2599152"/>
                </a:lnTo>
                <a:lnTo>
                  <a:pt x="0" y="2599152"/>
                </a:lnTo>
                <a:lnTo>
                  <a:pt x="0" y="33477"/>
                </a:lnTo>
                <a:cubicBezTo>
                  <a:pt x="0" y="14988"/>
                  <a:pt x="14988" y="0"/>
                  <a:pt x="3347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74042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78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184904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00532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69885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583211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669885" y="2506572"/>
            <a:ext cx="5655451" cy="3753651"/>
          </a:xfrm>
          <a:custGeom>
            <a:avLst/>
            <a:gdLst>
              <a:gd name="connsiteX0" fmla="*/ 3873761 w 5655451"/>
              <a:gd name="connsiteY0" fmla="*/ 0 h 3753651"/>
              <a:gd name="connsiteX1" fmla="*/ 5608341 w 5655451"/>
              <a:gd name="connsiteY1" fmla="*/ 0 h 3753651"/>
              <a:gd name="connsiteX2" fmla="*/ 5655451 w 5655451"/>
              <a:gd name="connsiteY2" fmla="*/ 47110 h 3753651"/>
              <a:gd name="connsiteX3" fmla="*/ 5655451 w 5655451"/>
              <a:gd name="connsiteY3" fmla="*/ 3706541 h 3753651"/>
              <a:gd name="connsiteX4" fmla="*/ 5608341 w 5655451"/>
              <a:gd name="connsiteY4" fmla="*/ 3753651 h 3753651"/>
              <a:gd name="connsiteX5" fmla="*/ 3873761 w 5655451"/>
              <a:gd name="connsiteY5" fmla="*/ 3753651 h 3753651"/>
              <a:gd name="connsiteX6" fmla="*/ 3826651 w 5655451"/>
              <a:gd name="connsiteY6" fmla="*/ 3706541 h 3753651"/>
              <a:gd name="connsiteX7" fmla="*/ 3826651 w 5655451"/>
              <a:gd name="connsiteY7" fmla="*/ 47110 h 3753651"/>
              <a:gd name="connsiteX8" fmla="*/ 3873761 w 5655451"/>
              <a:gd name="connsiteY8" fmla="*/ 0 h 3753651"/>
              <a:gd name="connsiteX9" fmla="*/ 47110 w 5655451"/>
              <a:gd name="connsiteY9" fmla="*/ 0 h 3753651"/>
              <a:gd name="connsiteX10" fmla="*/ 3695016 w 5655451"/>
              <a:gd name="connsiteY10" fmla="*/ 0 h 3753651"/>
              <a:gd name="connsiteX11" fmla="*/ 3742126 w 5655451"/>
              <a:gd name="connsiteY11" fmla="*/ 47110 h 3753651"/>
              <a:gd name="connsiteX12" fmla="*/ 3742126 w 5655451"/>
              <a:gd name="connsiteY12" fmla="*/ 1781690 h 3753651"/>
              <a:gd name="connsiteX13" fmla="*/ 3695016 w 5655451"/>
              <a:gd name="connsiteY13" fmla="*/ 1828800 h 3753651"/>
              <a:gd name="connsiteX14" fmla="*/ 47110 w 5655451"/>
              <a:gd name="connsiteY14" fmla="*/ 1828800 h 3753651"/>
              <a:gd name="connsiteX15" fmla="*/ 0 w 5655451"/>
              <a:gd name="connsiteY15" fmla="*/ 1781690 h 3753651"/>
              <a:gd name="connsiteX16" fmla="*/ 0 w 5655451"/>
              <a:gd name="connsiteY16" fmla="*/ 47110 h 3753651"/>
              <a:gd name="connsiteX17" fmla="*/ 47110 w 5655451"/>
              <a:gd name="connsiteY17" fmla="*/ 0 h 37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55451" h="3753651">
                <a:moveTo>
                  <a:pt x="3873761" y="0"/>
                </a:moveTo>
                <a:lnTo>
                  <a:pt x="5608341" y="0"/>
                </a:lnTo>
                <a:cubicBezTo>
                  <a:pt x="5634359" y="0"/>
                  <a:pt x="5655451" y="21092"/>
                  <a:pt x="5655451" y="47110"/>
                </a:cubicBezTo>
                <a:lnTo>
                  <a:pt x="5655451" y="3706541"/>
                </a:lnTo>
                <a:cubicBezTo>
                  <a:pt x="5655451" y="3732559"/>
                  <a:pt x="5634359" y="3753651"/>
                  <a:pt x="5608341" y="3753651"/>
                </a:cubicBezTo>
                <a:lnTo>
                  <a:pt x="3873761" y="3753651"/>
                </a:lnTo>
                <a:cubicBezTo>
                  <a:pt x="3847743" y="3753651"/>
                  <a:pt x="3826651" y="3732559"/>
                  <a:pt x="3826651" y="3706541"/>
                </a:cubicBezTo>
                <a:lnTo>
                  <a:pt x="3826651" y="47110"/>
                </a:lnTo>
                <a:cubicBezTo>
                  <a:pt x="3826651" y="21092"/>
                  <a:pt x="3847743" y="0"/>
                  <a:pt x="3873761" y="0"/>
                </a:cubicBezTo>
                <a:close/>
                <a:moveTo>
                  <a:pt x="47110" y="0"/>
                </a:moveTo>
                <a:lnTo>
                  <a:pt x="3695016" y="0"/>
                </a:lnTo>
                <a:cubicBezTo>
                  <a:pt x="3721034" y="0"/>
                  <a:pt x="3742126" y="21092"/>
                  <a:pt x="3742126" y="47110"/>
                </a:cubicBezTo>
                <a:lnTo>
                  <a:pt x="3742126" y="1781690"/>
                </a:lnTo>
                <a:cubicBezTo>
                  <a:pt x="3742126" y="1807708"/>
                  <a:pt x="3721034" y="1828800"/>
                  <a:pt x="3695016" y="1828800"/>
                </a:cubicBezTo>
                <a:lnTo>
                  <a:pt x="47110" y="1828800"/>
                </a:lnTo>
                <a:cubicBezTo>
                  <a:pt x="21092" y="1828800"/>
                  <a:pt x="0" y="1807708"/>
                  <a:pt x="0" y="1781690"/>
                </a:cubicBezTo>
                <a:lnTo>
                  <a:pt x="0" y="47110"/>
                </a:lnTo>
                <a:cubicBezTo>
                  <a:pt x="0" y="21092"/>
                  <a:pt x="21092" y="0"/>
                  <a:pt x="4711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69885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583211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564524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491" y="487051"/>
            <a:ext cx="4082143" cy="5667768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9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39" y="2103121"/>
            <a:ext cx="2019986" cy="411820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880255" y="2628952"/>
            <a:ext cx="1740484" cy="309020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814516" y="1165911"/>
            <a:ext cx="3233046" cy="43089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87921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49490" y="726698"/>
            <a:ext cx="4271367" cy="5566172"/>
          </a:xfrm>
          <a:custGeom>
            <a:avLst/>
            <a:gdLst/>
            <a:ahLst/>
            <a:cxnLst/>
            <a:rect l="l" t="t" r="r" b="b"/>
            <a:pathLst>
              <a:path w="4271367" h="5566172">
                <a:moveTo>
                  <a:pt x="2247305" y="0"/>
                </a:moveTo>
                <a:cubicBezTo>
                  <a:pt x="2542480" y="0"/>
                  <a:pt x="2814092" y="39688"/>
                  <a:pt x="3062139" y="119063"/>
                </a:cubicBezTo>
                <a:cubicBezTo>
                  <a:pt x="3310186" y="198438"/>
                  <a:pt x="3523506" y="311299"/>
                  <a:pt x="3702100" y="457647"/>
                </a:cubicBezTo>
                <a:cubicBezTo>
                  <a:pt x="3880694" y="603995"/>
                  <a:pt x="4020220" y="780728"/>
                  <a:pt x="4120679" y="987847"/>
                </a:cubicBezTo>
                <a:cubicBezTo>
                  <a:pt x="4221138" y="1194966"/>
                  <a:pt x="4271367" y="1426270"/>
                  <a:pt x="4271367" y="1681758"/>
                </a:cubicBezTo>
                <a:lnTo>
                  <a:pt x="2969121" y="1681758"/>
                </a:lnTo>
                <a:cubicBezTo>
                  <a:pt x="2969121" y="1580059"/>
                  <a:pt x="2953618" y="1486421"/>
                  <a:pt x="2922612" y="1400845"/>
                </a:cubicBezTo>
                <a:cubicBezTo>
                  <a:pt x="2891607" y="1315269"/>
                  <a:pt x="2844478" y="1242095"/>
                  <a:pt x="2781226" y="1181323"/>
                </a:cubicBezTo>
                <a:cubicBezTo>
                  <a:pt x="2717974" y="1120552"/>
                  <a:pt x="2639839" y="1072803"/>
                  <a:pt x="2546821" y="1038076"/>
                </a:cubicBezTo>
                <a:cubicBezTo>
                  <a:pt x="2453804" y="1003350"/>
                  <a:pt x="2344043" y="985987"/>
                  <a:pt x="2217539" y="985987"/>
                </a:cubicBezTo>
                <a:cubicBezTo>
                  <a:pt x="2093516" y="985987"/>
                  <a:pt x="1984375" y="1000249"/>
                  <a:pt x="1890118" y="1028775"/>
                </a:cubicBezTo>
                <a:cubicBezTo>
                  <a:pt x="1795860" y="1057300"/>
                  <a:pt x="1717105" y="1096988"/>
                  <a:pt x="1653853" y="1147837"/>
                </a:cubicBezTo>
                <a:cubicBezTo>
                  <a:pt x="1590601" y="1198687"/>
                  <a:pt x="1542852" y="1256978"/>
                  <a:pt x="1510606" y="1322710"/>
                </a:cubicBezTo>
                <a:cubicBezTo>
                  <a:pt x="1478360" y="1388442"/>
                  <a:pt x="1462237" y="1458516"/>
                  <a:pt x="1462237" y="1532930"/>
                </a:cubicBezTo>
                <a:cubicBezTo>
                  <a:pt x="1462237" y="1614785"/>
                  <a:pt x="1485181" y="1688579"/>
                  <a:pt x="1531070" y="1754312"/>
                </a:cubicBezTo>
                <a:cubicBezTo>
                  <a:pt x="1576958" y="1820044"/>
                  <a:pt x="1642691" y="1882056"/>
                  <a:pt x="1728267" y="1940347"/>
                </a:cubicBezTo>
                <a:cubicBezTo>
                  <a:pt x="1813843" y="1998638"/>
                  <a:pt x="1918023" y="2053208"/>
                  <a:pt x="2040806" y="2104058"/>
                </a:cubicBezTo>
                <a:cubicBezTo>
                  <a:pt x="2163589" y="2154908"/>
                  <a:pt x="2301875" y="2205137"/>
                  <a:pt x="2455664" y="2254746"/>
                </a:cubicBezTo>
                <a:cubicBezTo>
                  <a:pt x="2743398" y="2346524"/>
                  <a:pt x="3000127" y="2448223"/>
                  <a:pt x="3225850" y="2559844"/>
                </a:cubicBezTo>
                <a:cubicBezTo>
                  <a:pt x="3451573" y="2671465"/>
                  <a:pt x="3641948" y="2799209"/>
                  <a:pt x="3796978" y="2943076"/>
                </a:cubicBezTo>
                <a:cubicBezTo>
                  <a:pt x="3952007" y="3086944"/>
                  <a:pt x="4069830" y="3249414"/>
                  <a:pt x="4150445" y="3430489"/>
                </a:cubicBezTo>
                <a:cubicBezTo>
                  <a:pt x="4231060" y="3611563"/>
                  <a:pt x="4271367" y="3816202"/>
                  <a:pt x="4271367" y="4044405"/>
                </a:cubicBezTo>
                <a:cubicBezTo>
                  <a:pt x="4271367" y="4287491"/>
                  <a:pt x="4223618" y="4503911"/>
                  <a:pt x="4128120" y="4693667"/>
                </a:cubicBezTo>
                <a:cubicBezTo>
                  <a:pt x="4032622" y="4883423"/>
                  <a:pt x="3897437" y="5042794"/>
                  <a:pt x="3722564" y="5171778"/>
                </a:cubicBezTo>
                <a:cubicBezTo>
                  <a:pt x="3547691" y="5300762"/>
                  <a:pt x="3336851" y="5398741"/>
                  <a:pt x="3090044" y="5465713"/>
                </a:cubicBezTo>
                <a:cubicBezTo>
                  <a:pt x="2843238" y="5532686"/>
                  <a:pt x="2568525" y="5566172"/>
                  <a:pt x="2265908" y="5566172"/>
                </a:cubicBezTo>
                <a:cubicBezTo>
                  <a:pt x="2079873" y="5566172"/>
                  <a:pt x="1895078" y="5550669"/>
                  <a:pt x="1711524" y="5519663"/>
                </a:cubicBezTo>
                <a:cubicBezTo>
                  <a:pt x="1527969" y="5488658"/>
                  <a:pt x="1352476" y="5440909"/>
                  <a:pt x="1185044" y="5376416"/>
                </a:cubicBezTo>
                <a:cubicBezTo>
                  <a:pt x="1017613" y="5311924"/>
                  <a:pt x="861343" y="5230689"/>
                  <a:pt x="716235" y="5132710"/>
                </a:cubicBezTo>
                <a:cubicBezTo>
                  <a:pt x="571128" y="5034732"/>
                  <a:pt x="445864" y="4917530"/>
                  <a:pt x="340444" y="4781104"/>
                </a:cubicBezTo>
                <a:cubicBezTo>
                  <a:pt x="235025" y="4644678"/>
                  <a:pt x="151929" y="4489649"/>
                  <a:pt x="91157" y="4316016"/>
                </a:cubicBezTo>
                <a:cubicBezTo>
                  <a:pt x="30386" y="4142384"/>
                  <a:pt x="0" y="3948907"/>
                  <a:pt x="0" y="3735586"/>
                </a:cubicBezTo>
                <a:lnTo>
                  <a:pt x="1309688" y="3735586"/>
                </a:lnTo>
                <a:cubicBezTo>
                  <a:pt x="1309688" y="3894336"/>
                  <a:pt x="1330772" y="4027661"/>
                  <a:pt x="1372940" y="4135562"/>
                </a:cubicBezTo>
                <a:cubicBezTo>
                  <a:pt x="1415108" y="4243462"/>
                  <a:pt x="1477120" y="4330899"/>
                  <a:pt x="1558975" y="4397871"/>
                </a:cubicBezTo>
                <a:cubicBezTo>
                  <a:pt x="1640830" y="4464844"/>
                  <a:pt x="1740669" y="4512593"/>
                  <a:pt x="1858491" y="4541118"/>
                </a:cubicBezTo>
                <a:cubicBezTo>
                  <a:pt x="1976314" y="4569644"/>
                  <a:pt x="2112120" y="4583907"/>
                  <a:pt x="2265908" y="4583907"/>
                </a:cubicBezTo>
                <a:cubicBezTo>
                  <a:pt x="2389932" y="4583907"/>
                  <a:pt x="2495972" y="4569644"/>
                  <a:pt x="2584029" y="4541118"/>
                </a:cubicBezTo>
                <a:cubicBezTo>
                  <a:pt x="2672085" y="4512593"/>
                  <a:pt x="2744639" y="4474146"/>
                  <a:pt x="2801690" y="4425777"/>
                </a:cubicBezTo>
                <a:cubicBezTo>
                  <a:pt x="2858740" y="4377408"/>
                  <a:pt x="2900288" y="4320977"/>
                  <a:pt x="2926333" y="4256485"/>
                </a:cubicBezTo>
                <a:cubicBezTo>
                  <a:pt x="2952378" y="4191993"/>
                  <a:pt x="2965401" y="4123780"/>
                  <a:pt x="2965401" y="4051846"/>
                </a:cubicBezTo>
                <a:cubicBezTo>
                  <a:pt x="2965401" y="3967510"/>
                  <a:pt x="2953618" y="3891236"/>
                  <a:pt x="2930054" y="3823023"/>
                </a:cubicBezTo>
                <a:cubicBezTo>
                  <a:pt x="2906490" y="3754810"/>
                  <a:pt x="2859981" y="3690318"/>
                  <a:pt x="2790528" y="3629546"/>
                </a:cubicBezTo>
                <a:cubicBezTo>
                  <a:pt x="2721074" y="3568775"/>
                  <a:pt x="2623716" y="3508623"/>
                  <a:pt x="2498452" y="3449092"/>
                </a:cubicBezTo>
                <a:cubicBezTo>
                  <a:pt x="2373188" y="3389561"/>
                  <a:pt x="2208858" y="3326309"/>
                  <a:pt x="2005459" y="3259336"/>
                </a:cubicBezTo>
                <a:cubicBezTo>
                  <a:pt x="1767334" y="3179961"/>
                  <a:pt x="1537891" y="3090665"/>
                  <a:pt x="1317129" y="2991446"/>
                </a:cubicBezTo>
                <a:cubicBezTo>
                  <a:pt x="1096367" y="2892227"/>
                  <a:pt x="900410" y="2774405"/>
                  <a:pt x="729258" y="2637979"/>
                </a:cubicBezTo>
                <a:cubicBezTo>
                  <a:pt x="558106" y="2501553"/>
                  <a:pt x="421060" y="2342183"/>
                  <a:pt x="318120" y="2159868"/>
                </a:cubicBezTo>
                <a:cubicBezTo>
                  <a:pt x="215181" y="1977554"/>
                  <a:pt x="163711" y="1764854"/>
                  <a:pt x="163711" y="1521768"/>
                </a:cubicBezTo>
                <a:cubicBezTo>
                  <a:pt x="163711" y="1288604"/>
                  <a:pt x="215801" y="1078384"/>
                  <a:pt x="319981" y="891109"/>
                </a:cubicBezTo>
                <a:cubicBezTo>
                  <a:pt x="424160" y="703833"/>
                  <a:pt x="569268" y="544464"/>
                  <a:pt x="755303" y="412998"/>
                </a:cubicBezTo>
                <a:cubicBezTo>
                  <a:pt x="941338" y="281533"/>
                  <a:pt x="1161480" y="179835"/>
                  <a:pt x="1415728" y="107901"/>
                </a:cubicBezTo>
                <a:cubicBezTo>
                  <a:pt x="1669976" y="35967"/>
                  <a:pt x="1947168" y="0"/>
                  <a:pt x="224730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47842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84204" y="801112"/>
            <a:ext cx="6444258" cy="5417344"/>
          </a:xfrm>
          <a:custGeom>
            <a:avLst/>
            <a:gdLst/>
            <a:ahLst/>
            <a:cxnLst/>
            <a:rect l="l" t="t" r="r" b="b"/>
            <a:pathLst>
              <a:path w="6444258" h="5417344">
                <a:moveTo>
                  <a:pt x="0" y="0"/>
                </a:moveTo>
                <a:lnTo>
                  <a:pt x="1298526" y="0"/>
                </a:lnTo>
                <a:lnTo>
                  <a:pt x="1919883" y="3397002"/>
                </a:lnTo>
                <a:lnTo>
                  <a:pt x="2664024" y="0"/>
                </a:lnTo>
                <a:lnTo>
                  <a:pt x="3772793" y="0"/>
                </a:lnTo>
                <a:lnTo>
                  <a:pt x="4528096" y="3397002"/>
                </a:lnTo>
                <a:lnTo>
                  <a:pt x="5149453" y="0"/>
                </a:lnTo>
                <a:lnTo>
                  <a:pt x="6444258" y="0"/>
                </a:lnTo>
                <a:lnTo>
                  <a:pt x="5294560" y="5417344"/>
                </a:lnTo>
                <a:lnTo>
                  <a:pt x="3940225" y="5417344"/>
                </a:lnTo>
                <a:lnTo>
                  <a:pt x="3214688" y="2329161"/>
                </a:lnTo>
                <a:lnTo>
                  <a:pt x="2504033" y="5417344"/>
                </a:lnTo>
                <a:lnTo>
                  <a:pt x="1153418" y="5417344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62167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15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68094" y="726698"/>
            <a:ext cx="4740175" cy="5566172"/>
          </a:xfrm>
          <a:custGeom>
            <a:avLst/>
            <a:gdLst/>
            <a:ahLst/>
            <a:cxnLst/>
            <a:rect l="l" t="t" r="r" b="b"/>
            <a:pathLst>
              <a:path w="4740175" h="5566172">
                <a:moveTo>
                  <a:pt x="2370088" y="1023194"/>
                </a:moveTo>
                <a:cubicBezTo>
                  <a:pt x="2020341" y="1023194"/>
                  <a:pt x="1759272" y="1162720"/>
                  <a:pt x="1586880" y="1441773"/>
                </a:cubicBezTo>
                <a:cubicBezTo>
                  <a:pt x="1414487" y="1720825"/>
                  <a:pt x="1328291" y="2129482"/>
                  <a:pt x="1328291" y="2667744"/>
                </a:cubicBezTo>
                <a:lnTo>
                  <a:pt x="1328291" y="2894707"/>
                </a:lnTo>
                <a:cubicBezTo>
                  <a:pt x="1328291" y="3425528"/>
                  <a:pt x="1416347" y="3833565"/>
                  <a:pt x="1592461" y="4118819"/>
                </a:cubicBezTo>
                <a:cubicBezTo>
                  <a:pt x="1768574" y="4404073"/>
                  <a:pt x="2030263" y="4546700"/>
                  <a:pt x="2377529" y="4546700"/>
                </a:cubicBezTo>
                <a:cubicBezTo>
                  <a:pt x="2709912" y="4546700"/>
                  <a:pt x="2965400" y="4404693"/>
                  <a:pt x="3143994" y="4120679"/>
                </a:cubicBezTo>
                <a:cubicBezTo>
                  <a:pt x="3322588" y="3836666"/>
                  <a:pt x="3411884" y="3428008"/>
                  <a:pt x="3411884" y="2894707"/>
                </a:cubicBezTo>
                <a:lnTo>
                  <a:pt x="3411884" y="2667744"/>
                </a:lnTo>
                <a:cubicBezTo>
                  <a:pt x="3411884" y="2129482"/>
                  <a:pt x="3321967" y="1720825"/>
                  <a:pt x="3142133" y="1441773"/>
                </a:cubicBezTo>
                <a:cubicBezTo>
                  <a:pt x="2962300" y="1162720"/>
                  <a:pt x="2704951" y="1023194"/>
                  <a:pt x="2370088" y="1023194"/>
                </a:cubicBezTo>
                <a:close/>
                <a:moveTo>
                  <a:pt x="2370088" y="0"/>
                </a:moveTo>
                <a:cubicBezTo>
                  <a:pt x="2714873" y="0"/>
                  <a:pt x="3032373" y="62012"/>
                  <a:pt x="3322588" y="186035"/>
                </a:cubicBezTo>
                <a:cubicBezTo>
                  <a:pt x="3612802" y="310059"/>
                  <a:pt x="3862710" y="487412"/>
                  <a:pt x="4072309" y="718096"/>
                </a:cubicBezTo>
                <a:cubicBezTo>
                  <a:pt x="4281909" y="948779"/>
                  <a:pt x="4445620" y="1229073"/>
                  <a:pt x="4563442" y="1558975"/>
                </a:cubicBezTo>
                <a:cubicBezTo>
                  <a:pt x="4681264" y="1888877"/>
                  <a:pt x="4740175" y="2260948"/>
                  <a:pt x="4740175" y="2675186"/>
                </a:cubicBezTo>
                <a:lnTo>
                  <a:pt x="4740175" y="2894707"/>
                </a:lnTo>
                <a:cubicBezTo>
                  <a:pt x="4740175" y="3308945"/>
                  <a:pt x="4681885" y="3681016"/>
                  <a:pt x="4565302" y="4010918"/>
                </a:cubicBezTo>
                <a:cubicBezTo>
                  <a:pt x="4448720" y="4340821"/>
                  <a:pt x="4285630" y="4621114"/>
                  <a:pt x="4076030" y="4851797"/>
                </a:cubicBezTo>
                <a:cubicBezTo>
                  <a:pt x="3866430" y="5082481"/>
                  <a:pt x="3617143" y="5259214"/>
                  <a:pt x="3328169" y="5381997"/>
                </a:cubicBezTo>
                <a:cubicBezTo>
                  <a:pt x="3039194" y="5504781"/>
                  <a:pt x="2722314" y="5566172"/>
                  <a:pt x="2377529" y="5566172"/>
                </a:cubicBezTo>
                <a:cubicBezTo>
                  <a:pt x="2027783" y="5566172"/>
                  <a:pt x="1707182" y="5504781"/>
                  <a:pt x="1415727" y="5381997"/>
                </a:cubicBezTo>
                <a:cubicBezTo>
                  <a:pt x="1124272" y="5259214"/>
                  <a:pt x="873745" y="5082481"/>
                  <a:pt x="664145" y="4851797"/>
                </a:cubicBezTo>
                <a:cubicBezTo>
                  <a:pt x="454546" y="4621114"/>
                  <a:pt x="291455" y="4340821"/>
                  <a:pt x="174873" y="4010918"/>
                </a:cubicBezTo>
                <a:cubicBezTo>
                  <a:pt x="58291" y="3681016"/>
                  <a:pt x="0" y="3308945"/>
                  <a:pt x="0" y="2894707"/>
                </a:cubicBezTo>
                <a:lnTo>
                  <a:pt x="0" y="2675186"/>
                </a:lnTo>
                <a:cubicBezTo>
                  <a:pt x="0" y="2260948"/>
                  <a:pt x="57671" y="1888877"/>
                  <a:pt x="173012" y="1558975"/>
                </a:cubicBezTo>
                <a:cubicBezTo>
                  <a:pt x="288354" y="1229073"/>
                  <a:pt x="450825" y="948779"/>
                  <a:pt x="660425" y="718096"/>
                </a:cubicBezTo>
                <a:cubicBezTo>
                  <a:pt x="870024" y="487412"/>
                  <a:pt x="1119931" y="310059"/>
                  <a:pt x="1410146" y="186035"/>
                </a:cubicBezTo>
                <a:cubicBezTo>
                  <a:pt x="1700361" y="62012"/>
                  <a:pt x="2020341" y="0"/>
                  <a:pt x="23700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83309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145311" y="801112"/>
            <a:ext cx="4528095" cy="5417344"/>
          </a:xfrm>
          <a:custGeom>
            <a:avLst/>
            <a:gdLst/>
            <a:ahLst/>
            <a:cxnLst/>
            <a:rect l="l" t="t" r="r" b="b"/>
            <a:pathLst>
              <a:path w="4528095" h="5417344">
                <a:moveTo>
                  <a:pt x="0" y="0"/>
                </a:moveTo>
                <a:lnTo>
                  <a:pt x="4528095" y="0"/>
                </a:lnTo>
                <a:lnTo>
                  <a:pt x="4528095" y="1008311"/>
                </a:lnTo>
                <a:lnTo>
                  <a:pt x="2902148" y="1008311"/>
                </a:lnTo>
                <a:lnTo>
                  <a:pt x="2902148" y="5417344"/>
                </a:lnTo>
                <a:lnTo>
                  <a:pt x="1596181" y="5417344"/>
                </a:lnTo>
                <a:lnTo>
                  <a:pt x="1596181" y="1008311"/>
                </a:lnTo>
                <a:lnTo>
                  <a:pt x="0" y="10083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86986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243841"/>
            <a:ext cx="6614159" cy="6614160"/>
          </a:xfrm>
          <a:custGeom>
            <a:avLst/>
            <a:gdLst>
              <a:gd name="connsiteX0" fmla="*/ 6614159 w 6614159"/>
              <a:gd name="connsiteY0" fmla="*/ 0 h 6614160"/>
              <a:gd name="connsiteX1" fmla="*/ 6614159 w 6614159"/>
              <a:gd name="connsiteY1" fmla="*/ 3418065 h 6614160"/>
              <a:gd name="connsiteX2" fmla="*/ 3418064 w 6614159"/>
              <a:gd name="connsiteY2" fmla="*/ 6614160 h 6614160"/>
              <a:gd name="connsiteX3" fmla="*/ 0 w 6614159"/>
              <a:gd name="connsiteY3" fmla="*/ 6614160 h 6614160"/>
              <a:gd name="connsiteX4" fmla="*/ 6614159 w 6614159"/>
              <a:gd name="connsiteY4" fmla="*/ 0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60">
                <a:moveTo>
                  <a:pt x="6614159" y="0"/>
                </a:moveTo>
                <a:lnTo>
                  <a:pt x="6614159" y="3418065"/>
                </a:lnTo>
                <a:cubicBezTo>
                  <a:pt x="4849004" y="3418065"/>
                  <a:pt x="3418064" y="4849006"/>
                  <a:pt x="3418064" y="6614160"/>
                </a:cubicBezTo>
                <a:lnTo>
                  <a:pt x="0" y="6614160"/>
                </a:lnTo>
                <a:cubicBezTo>
                  <a:pt x="0" y="2961260"/>
                  <a:pt x="2961259" y="0"/>
                  <a:pt x="661415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5759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43841"/>
            <a:ext cx="6614160" cy="6614160"/>
          </a:xfrm>
          <a:custGeom>
            <a:avLst/>
            <a:gdLst>
              <a:gd name="connsiteX0" fmla="*/ 0 w 6614160"/>
              <a:gd name="connsiteY0" fmla="*/ 0 h 6614160"/>
              <a:gd name="connsiteX1" fmla="*/ 6614160 w 6614160"/>
              <a:gd name="connsiteY1" fmla="*/ 6614160 h 6614160"/>
              <a:gd name="connsiteX2" fmla="*/ 3196095 w 6614160"/>
              <a:gd name="connsiteY2" fmla="*/ 6614160 h 6614160"/>
              <a:gd name="connsiteX3" fmla="*/ 0 w 6614160"/>
              <a:gd name="connsiteY3" fmla="*/ 3418065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60" h="6614160">
                <a:moveTo>
                  <a:pt x="0" y="0"/>
                </a:moveTo>
                <a:cubicBezTo>
                  <a:pt x="3652900" y="0"/>
                  <a:pt x="6614160" y="2961260"/>
                  <a:pt x="6614160" y="6614160"/>
                </a:cubicBezTo>
                <a:lnTo>
                  <a:pt x="3196095" y="6614160"/>
                </a:lnTo>
                <a:cubicBezTo>
                  <a:pt x="3196095" y="4849006"/>
                  <a:pt x="1765155" y="3418065"/>
                  <a:pt x="0" y="341806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37417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6614160" cy="6614159"/>
          </a:xfrm>
          <a:custGeom>
            <a:avLst/>
            <a:gdLst>
              <a:gd name="connsiteX0" fmla="*/ 3196095 w 6614160"/>
              <a:gd name="connsiteY0" fmla="*/ 0 h 6614159"/>
              <a:gd name="connsiteX1" fmla="*/ 6614160 w 6614160"/>
              <a:gd name="connsiteY1" fmla="*/ 0 h 6614159"/>
              <a:gd name="connsiteX2" fmla="*/ 0 w 6614160"/>
              <a:gd name="connsiteY2" fmla="*/ 6614159 h 6614159"/>
              <a:gd name="connsiteX3" fmla="*/ 0 w 6614160"/>
              <a:gd name="connsiteY3" fmla="*/ 3196094 h 6614159"/>
              <a:gd name="connsiteX4" fmla="*/ 3196095 w 6614160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60" h="6614159">
                <a:moveTo>
                  <a:pt x="3196095" y="0"/>
                </a:moveTo>
                <a:lnTo>
                  <a:pt x="6614160" y="0"/>
                </a:lnTo>
                <a:cubicBezTo>
                  <a:pt x="6614160" y="3652899"/>
                  <a:pt x="3652900" y="6614159"/>
                  <a:pt x="0" y="6614159"/>
                </a:cubicBezTo>
                <a:lnTo>
                  <a:pt x="0" y="3196094"/>
                </a:lnTo>
                <a:cubicBezTo>
                  <a:pt x="1765155" y="3196094"/>
                  <a:pt x="3196095" y="1765154"/>
                  <a:pt x="319609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85496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28394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87842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247289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61367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79776" y="0"/>
            <a:ext cx="7013473" cy="6858000"/>
          </a:xfrm>
          <a:custGeom>
            <a:avLst/>
            <a:gdLst>
              <a:gd name="connsiteX0" fmla="*/ 6604205 w 7013473"/>
              <a:gd name="connsiteY0" fmla="*/ 3576483 h 6858000"/>
              <a:gd name="connsiteX1" fmla="*/ 7013473 w 7013473"/>
              <a:gd name="connsiteY1" fmla="*/ 3985751 h 6858000"/>
              <a:gd name="connsiteX2" fmla="*/ 7013472 w 7013473"/>
              <a:gd name="connsiteY2" fmla="*/ 4988642 h 6858000"/>
              <a:gd name="connsiteX3" fmla="*/ 6604204 w 7013473"/>
              <a:gd name="connsiteY3" fmla="*/ 5397910 h 6858000"/>
              <a:gd name="connsiteX4" fmla="*/ 6604205 w 7013473"/>
              <a:gd name="connsiteY4" fmla="*/ 5397909 h 6858000"/>
              <a:gd name="connsiteX5" fmla="*/ 6194937 w 7013473"/>
              <a:gd name="connsiteY5" fmla="*/ 4988641 h 6858000"/>
              <a:gd name="connsiteX6" fmla="*/ 6194937 w 7013473"/>
              <a:gd name="connsiteY6" fmla="*/ 3985751 h 6858000"/>
              <a:gd name="connsiteX7" fmla="*/ 6604205 w 7013473"/>
              <a:gd name="connsiteY7" fmla="*/ 3576483 h 6858000"/>
              <a:gd name="connsiteX8" fmla="*/ 409268 w 7013473"/>
              <a:gd name="connsiteY8" fmla="*/ 3060290 h 6858000"/>
              <a:gd name="connsiteX9" fmla="*/ 818536 w 7013473"/>
              <a:gd name="connsiteY9" fmla="*/ 3469558 h 6858000"/>
              <a:gd name="connsiteX10" fmla="*/ 818535 w 7013473"/>
              <a:gd name="connsiteY10" fmla="*/ 5504836 h 6858000"/>
              <a:gd name="connsiteX11" fmla="*/ 409267 w 7013473"/>
              <a:gd name="connsiteY11" fmla="*/ 5914104 h 6858000"/>
              <a:gd name="connsiteX12" fmla="*/ 409268 w 7013473"/>
              <a:gd name="connsiteY12" fmla="*/ 5914103 h 6858000"/>
              <a:gd name="connsiteX13" fmla="*/ 0 w 7013473"/>
              <a:gd name="connsiteY13" fmla="*/ 5504835 h 6858000"/>
              <a:gd name="connsiteX14" fmla="*/ 0 w 7013473"/>
              <a:gd name="connsiteY14" fmla="*/ 3469558 h 6858000"/>
              <a:gd name="connsiteX15" fmla="*/ 409268 w 7013473"/>
              <a:gd name="connsiteY15" fmla="*/ 3060290 h 6858000"/>
              <a:gd name="connsiteX16" fmla="*/ 1441757 w 7013473"/>
              <a:gd name="connsiteY16" fmla="*/ 2566219 h 6858000"/>
              <a:gd name="connsiteX17" fmla="*/ 1851025 w 7013473"/>
              <a:gd name="connsiteY17" fmla="*/ 2975487 h 6858000"/>
              <a:gd name="connsiteX18" fmla="*/ 1851024 w 7013473"/>
              <a:gd name="connsiteY18" fmla="*/ 6858000 h 6858000"/>
              <a:gd name="connsiteX19" fmla="*/ 1032489 w 7013473"/>
              <a:gd name="connsiteY19" fmla="*/ 6858000 h 6858000"/>
              <a:gd name="connsiteX20" fmla="*/ 1032489 w 7013473"/>
              <a:gd name="connsiteY20" fmla="*/ 2975487 h 6858000"/>
              <a:gd name="connsiteX21" fmla="*/ 1441757 w 7013473"/>
              <a:gd name="connsiteY21" fmla="*/ 2566219 h 6858000"/>
              <a:gd name="connsiteX22" fmla="*/ 5571713 w 7013473"/>
              <a:gd name="connsiteY22" fmla="*/ 1836175 h 6858000"/>
              <a:gd name="connsiteX23" fmla="*/ 5980981 w 7013473"/>
              <a:gd name="connsiteY23" fmla="*/ 2245443 h 6858000"/>
              <a:gd name="connsiteX24" fmla="*/ 5980980 w 7013473"/>
              <a:gd name="connsiteY24" fmla="*/ 4214354 h 6858000"/>
              <a:gd name="connsiteX25" fmla="*/ 5571712 w 7013473"/>
              <a:gd name="connsiteY25" fmla="*/ 4623622 h 6858000"/>
              <a:gd name="connsiteX26" fmla="*/ 5571713 w 7013473"/>
              <a:gd name="connsiteY26" fmla="*/ 4623621 h 6858000"/>
              <a:gd name="connsiteX27" fmla="*/ 5162445 w 7013473"/>
              <a:gd name="connsiteY27" fmla="*/ 4214353 h 6858000"/>
              <a:gd name="connsiteX28" fmla="*/ 5162445 w 7013473"/>
              <a:gd name="connsiteY28" fmla="*/ 2245443 h 6858000"/>
              <a:gd name="connsiteX29" fmla="*/ 5571713 w 7013473"/>
              <a:gd name="connsiteY29" fmla="*/ 1836175 h 6858000"/>
              <a:gd name="connsiteX30" fmla="*/ 4539224 w 7013473"/>
              <a:gd name="connsiteY30" fmla="*/ 1091380 h 6858000"/>
              <a:gd name="connsiteX31" fmla="*/ 4948492 w 7013473"/>
              <a:gd name="connsiteY31" fmla="*/ 1500648 h 6858000"/>
              <a:gd name="connsiteX32" fmla="*/ 4948491 w 7013473"/>
              <a:gd name="connsiteY32" fmla="*/ 5110384 h 6858000"/>
              <a:gd name="connsiteX33" fmla="*/ 4539223 w 7013473"/>
              <a:gd name="connsiteY33" fmla="*/ 5519652 h 6858000"/>
              <a:gd name="connsiteX34" fmla="*/ 4539224 w 7013473"/>
              <a:gd name="connsiteY34" fmla="*/ 5519651 h 6858000"/>
              <a:gd name="connsiteX35" fmla="*/ 4129956 w 7013473"/>
              <a:gd name="connsiteY35" fmla="*/ 5110383 h 6858000"/>
              <a:gd name="connsiteX36" fmla="*/ 4129956 w 7013473"/>
              <a:gd name="connsiteY36" fmla="*/ 1500648 h 6858000"/>
              <a:gd name="connsiteX37" fmla="*/ 4539224 w 7013473"/>
              <a:gd name="connsiteY37" fmla="*/ 1091380 h 6858000"/>
              <a:gd name="connsiteX38" fmla="*/ 2474246 w 7013473"/>
              <a:gd name="connsiteY38" fmla="*/ 774290 h 6858000"/>
              <a:gd name="connsiteX39" fmla="*/ 2883514 w 7013473"/>
              <a:gd name="connsiteY39" fmla="*/ 1183558 h 6858000"/>
              <a:gd name="connsiteX40" fmla="*/ 2883513 w 7013473"/>
              <a:gd name="connsiteY40" fmla="*/ 5334828 h 6858000"/>
              <a:gd name="connsiteX41" fmla="*/ 2474245 w 7013473"/>
              <a:gd name="connsiteY41" fmla="*/ 5744096 h 6858000"/>
              <a:gd name="connsiteX42" fmla="*/ 2474246 w 7013473"/>
              <a:gd name="connsiteY42" fmla="*/ 5744095 h 6858000"/>
              <a:gd name="connsiteX43" fmla="*/ 2064978 w 7013473"/>
              <a:gd name="connsiteY43" fmla="*/ 5334827 h 6858000"/>
              <a:gd name="connsiteX44" fmla="*/ 2064978 w 7013473"/>
              <a:gd name="connsiteY44" fmla="*/ 1183558 h 6858000"/>
              <a:gd name="connsiteX45" fmla="*/ 2474246 w 7013473"/>
              <a:gd name="connsiteY45" fmla="*/ 774290 h 6858000"/>
              <a:gd name="connsiteX46" fmla="*/ 3097467 w 7013473"/>
              <a:gd name="connsiteY46" fmla="*/ 0 h 6858000"/>
              <a:gd name="connsiteX47" fmla="*/ 3916003 w 7013473"/>
              <a:gd name="connsiteY47" fmla="*/ 0 h 6858000"/>
              <a:gd name="connsiteX48" fmla="*/ 3916002 w 7013473"/>
              <a:gd name="connsiteY48" fmla="*/ 5711314 h 6858000"/>
              <a:gd name="connsiteX49" fmla="*/ 3506734 w 7013473"/>
              <a:gd name="connsiteY49" fmla="*/ 6120582 h 6858000"/>
              <a:gd name="connsiteX50" fmla="*/ 3506735 w 7013473"/>
              <a:gd name="connsiteY50" fmla="*/ 6120581 h 6858000"/>
              <a:gd name="connsiteX51" fmla="*/ 3097467 w 7013473"/>
              <a:gd name="connsiteY51" fmla="*/ 57113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13473" h="6858000">
                <a:moveTo>
                  <a:pt x="6604205" y="3576483"/>
                </a:moveTo>
                <a:cubicBezTo>
                  <a:pt x="6830237" y="3576483"/>
                  <a:pt x="7013473" y="3759719"/>
                  <a:pt x="7013473" y="3985751"/>
                </a:cubicBezTo>
                <a:cubicBezTo>
                  <a:pt x="7013473" y="4320048"/>
                  <a:pt x="7013472" y="4654345"/>
                  <a:pt x="7013472" y="4988642"/>
                </a:cubicBezTo>
                <a:cubicBezTo>
                  <a:pt x="7013472" y="5214674"/>
                  <a:pt x="6830236" y="5397910"/>
                  <a:pt x="6604204" y="5397910"/>
                </a:cubicBezTo>
                <a:lnTo>
                  <a:pt x="6604205" y="5397909"/>
                </a:lnTo>
                <a:cubicBezTo>
                  <a:pt x="6378173" y="5397909"/>
                  <a:pt x="6194937" y="5214673"/>
                  <a:pt x="6194937" y="4988641"/>
                </a:cubicBezTo>
                <a:lnTo>
                  <a:pt x="6194937" y="3985751"/>
                </a:lnTo>
                <a:cubicBezTo>
                  <a:pt x="6194937" y="3759719"/>
                  <a:pt x="6378173" y="3576483"/>
                  <a:pt x="6604205" y="3576483"/>
                </a:cubicBezTo>
                <a:close/>
                <a:moveTo>
                  <a:pt x="409268" y="3060290"/>
                </a:moveTo>
                <a:cubicBezTo>
                  <a:pt x="635300" y="3060290"/>
                  <a:pt x="818536" y="3243526"/>
                  <a:pt x="818536" y="3469558"/>
                </a:cubicBezTo>
                <a:cubicBezTo>
                  <a:pt x="818536" y="4147984"/>
                  <a:pt x="818535" y="4826410"/>
                  <a:pt x="818535" y="5504836"/>
                </a:cubicBezTo>
                <a:cubicBezTo>
                  <a:pt x="818535" y="5730868"/>
                  <a:pt x="635299" y="5914104"/>
                  <a:pt x="409267" y="5914104"/>
                </a:cubicBezTo>
                <a:lnTo>
                  <a:pt x="409268" y="5914103"/>
                </a:lnTo>
                <a:cubicBezTo>
                  <a:pt x="183236" y="5914103"/>
                  <a:pt x="0" y="5730867"/>
                  <a:pt x="0" y="5504835"/>
                </a:cubicBezTo>
                <a:lnTo>
                  <a:pt x="0" y="3469558"/>
                </a:lnTo>
                <a:cubicBezTo>
                  <a:pt x="0" y="3243526"/>
                  <a:pt x="183236" y="3060290"/>
                  <a:pt x="409268" y="3060290"/>
                </a:cubicBezTo>
                <a:close/>
                <a:moveTo>
                  <a:pt x="1441757" y="2566219"/>
                </a:moveTo>
                <a:cubicBezTo>
                  <a:pt x="1667789" y="2566219"/>
                  <a:pt x="1851025" y="2749455"/>
                  <a:pt x="1851025" y="2975487"/>
                </a:cubicBezTo>
                <a:lnTo>
                  <a:pt x="1851024" y="6858000"/>
                </a:lnTo>
                <a:lnTo>
                  <a:pt x="1032489" y="6858000"/>
                </a:lnTo>
                <a:lnTo>
                  <a:pt x="1032489" y="2975487"/>
                </a:lnTo>
                <a:cubicBezTo>
                  <a:pt x="1032489" y="2749455"/>
                  <a:pt x="1215725" y="2566219"/>
                  <a:pt x="1441757" y="2566219"/>
                </a:cubicBezTo>
                <a:close/>
                <a:moveTo>
                  <a:pt x="5571713" y="1836175"/>
                </a:moveTo>
                <a:cubicBezTo>
                  <a:pt x="5797745" y="1836175"/>
                  <a:pt x="5980981" y="2019412"/>
                  <a:pt x="5980981" y="2245443"/>
                </a:cubicBezTo>
                <a:cubicBezTo>
                  <a:pt x="5980981" y="2901747"/>
                  <a:pt x="5980980" y="3558050"/>
                  <a:pt x="5980980" y="4214354"/>
                </a:cubicBezTo>
                <a:cubicBezTo>
                  <a:pt x="5980980" y="4440386"/>
                  <a:pt x="5797744" y="4623622"/>
                  <a:pt x="5571712" y="4623622"/>
                </a:cubicBezTo>
                <a:lnTo>
                  <a:pt x="5571713" y="4623621"/>
                </a:lnTo>
                <a:cubicBezTo>
                  <a:pt x="5345681" y="4623621"/>
                  <a:pt x="5162445" y="4440385"/>
                  <a:pt x="5162445" y="4214353"/>
                </a:cubicBezTo>
                <a:lnTo>
                  <a:pt x="5162445" y="2245443"/>
                </a:lnTo>
                <a:cubicBezTo>
                  <a:pt x="5162445" y="2019412"/>
                  <a:pt x="5345681" y="1836175"/>
                  <a:pt x="5571713" y="1836175"/>
                </a:cubicBezTo>
                <a:close/>
                <a:moveTo>
                  <a:pt x="4539224" y="1091380"/>
                </a:moveTo>
                <a:cubicBezTo>
                  <a:pt x="4765256" y="1091380"/>
                  <a:pt x="4948492" y="1274616"/>
                  <a:pt x="4948492" y="1500648"/>
                </a:cubicBezTo>
                <a:cubicBezTo>
                  <a:pt x="4948492" y="2703893"/>
                  <a:pt x="4948491" y="3907139"/>
                  <a:pt x="4948491" y="5110384"/>
                </a:cubicBezTo>
                <a:cubicBezTo>
                  <a:pt x="4948491" y="5336416"/>
                  <a:pt x="4765255" y="5519652"/>
                  <a:pt x="4539223" y="5519652"/>
                </a:cubicBezTo>
                <a:lnTo>
                  <a:pt x="4539224" y="5519651"/>
                </a:lnTo>
                <a:cubicBezTo>
                  <a:pt x="4313192" y="5519651"/>
                  <a:pt x="4129956" y="5336415"/>
                  <a:pt x="4129956" y="5110383"/>
                </a:cubicBezTo>
                <a:lnTo>
                  <a:pt x="4129956" y="1500648"/>
                </a:lnTo>
                <a:cubicBezTo>
                  <a:pt x="4129956" y="1274616"/>
                  <a:pt x="4313192" y="1091380"/>
                  <a:pt x="4539224" y="1091380"/>
                </a:cubicBezTo>
                <a:close/>
                <a:moveTo>
                  <a:pt x="2474246" y="774290"/>
                </a:moveTo>
                <a:cubicBezTo>
                  <a:pt x="2700278" y="774290"/>
                  <a:pt x="2883514" y="957526"/>
                  <a:pt x="2883514" y="1183558"/>
                </a:cubicBezTo>
                <a:cubicBezTo>
                  <a:pt x="2883514" y="2567315"/>
                  <a:pt x="2883513" y="3951071"/>
                  <a:pt x="2883513" y="5334828"/>
                </a:cubicBezTo>
                <a:cubicBezTo>
                  <a:pt x="2883513" y="5560860"/>
                  <a:pt x="2700277" y="5744096"/>
                  <a:pt x="2474245" y="5744096"/>
                </a:cubicBezTo>
                <a:lnTo>
                  <a:pt x="2474246" y="5744095"/>
                </a:lnTo>
                <a:cubicBezTo>
                  <a:pt x="2248214" y="5744095"/>
                  <a:pt x="2064978" y="5560859"/>
                  <a:pt x="2064978" y="5334827"/>
                </a:cubicBezTo>
                <a:lnTo>
                  <a:pt x="2064978" y="1183558"/>
                </a:lnTo>
                <a:cubicBezTo>
                  <a:pt x="2064978" y="957526"/>
                  <a:pt x="2248214" y="774290"/>
                  <a:pt x="2474246" y="774290"/>
                </a:cubicBezTo>
                <a:close/>
                <a:moveTo>
                  <a:pt x="3097467" y="0"/>
                </a:moveTo>
                <a:lnTo>
                  <a:pt x="3916003" y="0"/>
                </a:lnTo>
                <a:lnTo>
                  <a:pt x="3916002" y="5711314"/>
                </a:lnTo>
                <a:cubicBezTo>
                  <a:pt x="3916002" y="5937346"/>
                  <a:pt x="3732766" y="6120582"/>
                  <a:pt x="3506734" y="6120582"/>
                </a:cubicBezTo>
                <a:lnTo>
                  <a:pt x="3506735" y="6120581"/>
                </a:lnTo>
                <a:cubicBezTo>
                  <a:pt x="3280703" y="6120581"/>
                  <a:pt x="3097467" y="5937345"/>
                  <a:pt x="3097467" y="5711313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41300" dist="38100" dir="5400000" algn="t" rotWithShape="0">
              <a:prstClr val="black">
                <a:alpha val="17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44324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2222">
                  <a:alpha val="0"/>
                </a:srgbClr>
              </a:gs>
              <a:gs pos="100000">
                <a:srgbClr val="222222">
                  <a:alpha val="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018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466572" y="0"/>
            <a:ext cx="347368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6379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8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69093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458160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294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26068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8465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86704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99887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68020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1250085"/>
            <a:ext cx="3409806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60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0169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5636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151418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9282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5496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6132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32213" y="-24938"/>
            <a:ext cx="12281793" cy="6924092"/>
          </a:xfrm>
          <a:custGeom>
            <a:avLst/>
            <a:gdLst>
              <a:gd name="connsiteX0" fmla="*/ 0 w 2589153"/>
              <a:gd name="connsiteY0" fmla="*/ 0 h 2348970"/>
              <a:gd name="connsiteX1" fmla="*/ 2589153 w 2589153"/>
              <a:gd name="connsiteY1" fmla="*/ 0 h 2348970"/>
              <a:gd name="connsiteX2" fmla="*/ 2589153 w 2589153"/>
              <a:gd name="connsiteY2" fmla="*/ 2348970 h 2348970"/>
              <a:gd name="connsiteX3" fmla="*/ 0 w 2589153"/>
              <a:gd name="connsiteY3" fmla="*/ 2348970 h 2348970"/>
              <a:gd name="connsiteX4" fmla="*/ 0 w 2589153"/>
              <a:gd name="connsiteY4" fmla="*/ 0 h 2348970"/>
              <a:gd name="connsiteX0" fmla="*/ 0 w 8009051"/>
              <a:gd name="connsiteY0" fmla="*/ 0 h 3296621"/>
              <a:gd name="connsiteX1" fmla="*/ 8009051 w 8009051"/>
              <a:gd name="connsiteY1" fmla="*/ 947651 h 3296621"/>
              <a:gd name="connsiteX2" fmla="*/ 8009051 w 8009051"/>
              <a:gd name="connsiteY2" fmla="*/ 3296621 h 3296621"/>
              <a:gd name="connsiteX3" fmla="*/ 5419898 w 8009051"/>
              <a:gd name="connsiteY3" fmla="*/ 3296621 h 3296621"/>
              <a:gd name="connsiteX4" fmla="*/ 0 w 8009051"/>
              <a:gd name="connsiteY4" fmla="*/ 0 h 3296621"/>
              <a:gd name="connsiteX0" fmla="*/ 0 w 10773295"/>
              <a:gd name="connsiteY0" fmla="*/ 0 h 6480395"/>
              <a:gd name="connsiteX1" fmla="*/ 8009051 w 10773295"/>
              <a:gd name="connsiteY1" fmla="*/ 947651 h 6480395"/>
              <a:gd name="connsiteX2" fmla="*/ 8009051 w 10773295"/>
              <a:gd name="connsiteY2" fmla="*/ 3296621 h 6480395"/>
              <a:gd name="connsiteX3" fmla="*/ 10773295 w 10773295"/>
              <a:gd name="connsiteY3" fmla="*/ 6480395 h 6480395"/>
              <a:gd name="connsiteX4" fmla="*/ 0 w 10773295"/>
              <a:gd name="connsiteY4" fmla="*/ 0 h 6480395"/>
              <a:gd name="connsiteX0" fmla="*/ 0 w 12281793"/>
              <a:gd name="connsiteY0" fmla="*/ 0 h 6480395"/>
              <a:gd name="connsiteX1" fmla="*/ 8009051 w 12281793"/>
              <a:gd name="connsiteY1" fmla="*/ 947651 h 6480395"/>
              <a:gd name="connsiteX2" fmla="*/ 12281793 w 12281793"/>
              <a:gd name="connsiteY2" fmla="*/ 5366490 h 6480395"/>
              <a:gd name="connsiteX3" fmla="*/ 10773295 w 12281793"/>
              <a:gd name="connsiteY3" fmla="*/ 6480395 h 6480395"/>
              <a:gd name="connsiteX4" fmla="*/ 0 w 12281793"/>
              <a:gd name="connsiteY4" fmla="*/ 0 h 6480395"/>
              <a:gd name="connsiteX0" fmla="*/ 0 w 12281793"/>
              <a:gd name="connsiteY0" fmla="*/ 432262 h 6912657"/>
              <a:gd name="connsiteX1" fmla="*/ 8624193 w 12281793"/>
              <a:gd name="connsiteY1" fmla="*/ 0 h 6912657"/>
              <a:gd name="connsiteX2" fmla="*/ 12281793 w 12281793"/>
              <a:gd name="connsiteY2" fmla="*/ 5798752 h 6912657"/>
              <a:gd name="connsiteX3" fmla="*/ 10773295 w 12281793"/>
              <a:gd name="connsiteY3" fmla="*/ 6912657 h 6912657"/>
              <a:gd name="connsiteX4" fmla="*/ 0 w 12281793"/>
              <a:gd name="connsiteY4" fmla="*/ 432262 h 6912657"/>
              <a:gd name="connsiteX0" fmla="*/ 0 w 12281793"/>
              <a:gd name="connsiteY0" fmla="*/ 432262 h 6912657"/>
              <a:gd name="connsiteX1" fmla="*/ 381348 w 12281793"/>
              <a:gd name="connsiteY1" fmla="*/ 412514 h 6912657"/>
              <a:gd name="connsiteX2" fmla="*/ 8624193 w 12281793"/>
              <a:gd name="connsiteY2" fmla="*/ 0 h 6912657"/>
              <a:gd name="connsiteX3" fmla="*/ 12281793 w 12281793"/>
              <a:gd name="connsiteY3" fmla="*/ 5798752 h 6912657"/>
              <a:gd name="connsiteX4" fmla="*/ 10773295 w 12281793"/>
              <a:gd name="connsiteY4" fmla="*/ 6912657 h 6912657"/>
              <a:gd name="connsiteX5" fmla="*/ 0 w 12281793"/>
              <a:gd name="connsiteY5" fmla="*/ 432262 h 6912657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0773295 w 12281793"/>
              <a:gd name="connsiteY4" fmla="*/ 6924092 h 6924092"/>
              <a:gd name="connsiteX5" fmla="*/ 0 w 12281793"/>
              <a:gd name="connsiteY5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1478838 w 12281793"/>
              <a:gd name="connsiteY4" fmla="*/ 6392487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2243609 w 12281793"/>
              <a:gd name="connsiteY4" fmla="*/ 6907876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1793" h="6924092">
                <a:moveTo>
                  <a:pt x="0" y="443697"/>
                </a:moveTo>
                <a:lnTo>
                  <a:pt x="32214" y="0"/>
                </a:lnTo>
                <a:lnTo>
                  <a:pt x="8624193" y="11435"/>
                </a:lnTo>
                <a:lnTo>
                  <a:pt x="12281793" y="5810187"/>
                </a:lnTo>
                <a:lnTo>
                  <a:pt x="12243609" y="6907876"/>
                </a:lnTo>
                <a:lnTo>
                  <a:pt x="10773295" y="6924092"/>
                </a:lnTo>
                <a:lnTo>
                  <a:pt x="0" y="443697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68747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14440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713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790986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79259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02713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9679259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7790986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9679259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642304" y="2321312"/>
            <a:ext cx="2126164" cy="2126164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17500" dist="25400" dir="5400000" sx="105000" sy="105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9387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5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31608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49471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67884" y="611459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49699" y="2529468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14225" y="4447477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77095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08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835592" y="581722"/>
            <a:ext cx="3739375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954967" y="2514600"/>
            <a:ext cx="5687123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21893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tx1">
                    <a:alpha val="1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tx1">
                  <a:alpha val="1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464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428478" y="1394220"/>
            <a:ext cx="1191756" cy="1191756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04319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549698" y="955737"/>
            <a:ext cx="3478829" cy="4946526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22202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0684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2688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58435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43657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69787" y="2157845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6759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34365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156759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72741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66104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97554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6048" y="1964515"/>
            <a:ext cx="9699901" cy="2840242"/>
          </a:xfrm>
          <a:prstGeom prst="roundRect">
            <a:avLst>
              <a:gd name="adj" fmla="val 9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10755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" y="3416531"/>
            <a:ext cx="10058400" cy="6030254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57473" y="3891934"/>
            <a:ext cx="7676236" cy="47945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960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2" y="1977051"/>
            <a:ext cx="7067859" cy="4237352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301462" y="2305451"/>
            <a:ext cx="5393806" cy="338045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961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2152029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00239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0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64616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-1992261" y="-3008671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91347" y="1666570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-180909" y="351948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9672655" y="-1738399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8628400" y="5250261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9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rot="19800000">
            <a:off x="8862614" y="5972938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402508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70" y="1916473"/>
            <a:ext cx="1942648" cy="3960529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426" y="-336977"/>
            <a:ext cx="5339879" cy="9127998"/>
          </a:xfrm>
          <a:prstGeom prst="rect">
            <a:avLst/>
          </a:prstGeom>
          <a:effectLst>
            <a:outerShdw blurRad="495300" dist="304800" dir="5400000" algn="t" rotWithShape="0">
              <a:prstClr val="black">
                <a:alpha val="12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41742" y="2420582"/>
            <a:ext cx="1675186" cy="297641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87935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069616" y="628716"/>
            <a:ext cx="4939393" cy="685800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088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619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908" y="4040025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580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265039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822122" y="4762702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929390" y="2102019"/>
            <a:ext cx="5221112" cy="39147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34691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8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709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12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16201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475232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45517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779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318852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0574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323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-1019277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134387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33136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01" y="1909104"/>
            <a:ext cx="2160396" cy="4404458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66140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87862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8189" y="2210372"/>
            <a:ext cx="3920051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075420" y="2210372"/>
            <a:ext cx="1943100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56310" y="221037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056310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7065865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25067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17" grpId="0" animBg="1"/>
      <p:bldP spid="18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25429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33895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42361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25429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4533895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842361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01711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59422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58833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8244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05997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81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899461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39656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79855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220052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660249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899461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339656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6779855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8220052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95730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54639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318670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54743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68648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92023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 hasCustomPrompt="1"/>
          </p:nvPr>
        </p:nvSpPr>
        <p:spPr>
          <a:xfrm>
            <a:off x="964369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964369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 hasCustomPrompt="1"/>
          </p:nvPr>
        </p:nvSpPr>
        <p:spPr>
          <a:xfrm>
            <a:off x="964369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5" hasCustomPrompt="1"/>
          </p:nvPr>
        </p:nvSpPr>
        <p:spPr>
          <a:xfrm>
            <a:off x="4369208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4369208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7" hasCustomPrompt="1"/>
          </p:nvPr>
        </p:nvSpPr>
        <p:spPr>
          <a:xfrm>
            <a:off x="4369208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8" hasCustomPrompt="1"/>
          </p:nvPr>
        </p:nvSpPr>
        <p:spPr>
          <a:xfrm>
            <a:off x="7774046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9" hasCustomPrompt="1"/>
          </p:nvPr>
        </p:nvSpPr>
        <p:spPr>
          <a:xfrm>
            <a:off x="7774046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7774046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89235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7494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09176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0858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25403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31740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600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62572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8951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4365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991582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497416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893735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433889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99210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24390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9335192" y="0"/>
            <a:ext cx="2856807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4197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494714" y="0"/>
            <a:ext cx="669728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5634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AE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56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0213416" cy="6858000"/>
          </a:xfrm>
          <a:custGeom>
            <a:avLst/>
            <a:gdLst/>
            <a:ahLst/>
            <a:cxnLst/>
            <a:rect l="l" t="t" r="r" b="b"/>
            <a:pathLst>
              <a:path w="10213416" h="6858000">
                <a:moveTo>
                  <a:pt x="3161802" y="4171890"/>
                </a:moveTo>
                <a:cubicBezTo>
                  <a:pt x="3020099" y="4292600"/>
                  <a:pt x="2867899" y="4465793"/>
                  <a:pt x="2757685" y="4665227"/>
                </a:cubicBezTo>
                <a:cubicBezTo>
                  <a:pt x="2537257" y="5064096"/>
                  <a:pt x="2458533" y="5546938"/>
                  <a:pt x="2594989" y="5662400"/>
                </a:cubicBezTo>
                <a:cubicBezTo>
                  <a:pt x="2741940" y="5783110"/>
                  <a:pt x="3062085" y="5599420"/>
                  <a:pt x="3319251" y="5116579"/>
                </a:cubicBezTo>
                <a:cubicBezTo>
                  <a:pt x="3397975" y="4969627"/>
                  <a:pt x="3460954" y="4822676"/>
                  <a:pt x="3502940" y="4696717"/>
                </a:cubicBezTo>
                <a:cubicBezTo>
                  <a:pt x="3466202" y="4680972"/>
                  <a:pt x="3434713" y="4659979"/>
                  <a:pt x="3403223" y="4633738"/>
                </a:cubicBezTo>
                <a:cubicBezTo>
                  <a:pt x="3293009" y="4549765"/>
                  <a:pt x="3167050" y="4366076"/>
                  <a:pt x="3161802" y="4171890"/>
                </a:cubicBezTo>
                <a:close/>
                <a:moveTo>
                  <a:pt x="3515202" y="4054140"/>
                </a:moveTo>
                <a:cubicBezTo>
                  <a:pt x="3478646" y="4049355"/>
                  <a:pt x="3438977" y="4096774"/>
                  <a:pt x="3424216" y="4182386"/>
                </a:cubicBezTo>
                <a:cubicBezTo>
                  <a:pt x="3397975" y="4324090"/>
                  <a:pt x="3455705" y="4476289"/>
                  <a:pt x="3539678" y="4555014"/>
                </a:cubicBezTo>
                <a:cubicBezTo>
                  <a:pt x="3581664" y="4392317"/>
                  <a:pt x="3597409" y="4261110"/>
                  <a:pt x="3581664" y="4166641"/>
                </a:cubicBezTo>
                <a:cubicBezTo>
                  <a:pt x="3570183" y="4093165"/>
                  <a:pt x="3543634" y="4057863"/>
                  <a:pt x="3515202" y="4054140"/>
                </a:cubicBezTo>
                <a:close/>
                <a:moveTo>
                  <a:pt x="2001027" y="3753453"/>
                </a:moveTo>
                <a:cubicBezTo>
                  <a:pt x="2016895" y="3754160"/>
                  <a:pt x="2033131" y="3762524"/>
                  <a:pt x="2050844" y="3778269"/>
                </a:cubicBezTo>
                <a:cubicBezTo>
                  <a:pt x="2124320" y="3872738"/>
                  <a:pt x="2166306" y="4098414"/>
                  <a:pt x="2029851" y="4366076"/>
                </a:cubicBezTo>
                <a:cubicBezTo>
                  <a:pt x="1872403" y="4670476"/>
                  <a:pt x="1552258" y="5300269"/>
                  <a:pt x="1331831" y="5809351"/>
                </a:cubicBezTo>
                <a:cubicBezTo>
                  <a:pt x="1690025" y="5616477"/>
                  <a:pt x="1971874" y="5363330"/>
                  <a:pt x="2177377" y="5109680"/>
                </a:cubicBezTo>
                <a:lnTo>
                  <a:pt x="2233299" y="5036884"/>
                </a:lnTo>
                <a:lnTo>
                  <a:pt x="2235967" y="5016887"/>
                </a:lnTo>
                <a:cubicBezTo>
                  <a:pt x="2266274" y="4834956"/>
                  <a:pt x="2339463" y="4644234"/>
                  <a:pt x="2442789" y="4460545"/>
                </a:cubicBezTo>
                <a:cubicBezTo>
                  <a:pt x="2642223" y="4103662"/>
                  <a:pt x="2962367" y="3799262"/>
                  <a:pt x="3277264" y="3778269"/>
                </a:cubicBezTo>
                <a:cubicBezTo>
                  <a:pt x="3439961" y="3767773"/>
                  <a:pt x="3529181" y="3815007"/>
                  <a:pt x="3634147" y="3956710"/>
                </a:cubicBezTo>
                <a:cubicBezTo>
                  <a:pt x="3754857" y="4119407"/>
                  <a:pt x="3912305" y="4156145"/>
                  <a:pt x="3880815" y="4534020"/>
                </a:cubicBezTo>
                <a:cubicBezTo>
                  <a:pt x="3875568" y="4576007"/>
                  <a:pt x="3875568" y="4612745"/>
                  <a:pt x="3870319" y="4654731"/>
                </a:cubicBezTo>
                <a:cubicBezTo>
                  <a:pt x="3901809" y="4654731"/>
                  <a:pt x="3933299" y="4644234"/>
                  <a:pt x="3975285" y="4644234"/>
                </a:cubicBezTo>
                <a:cubicBezTo>
                  <a:pt x="4012023" y="4644234"/>
                  <a:pt x="4012023" y="4670476"/>
                  <a:pt x="3991030" y="4696717"/>
                </a:cubicBezTo>
                <a:cubicBezTo>
                  <a:pt x="3954292" y="4738703"/>
                  <a:pt x="3901809" y="4759697"/>
                  <a:pt x="3849326" y="4764945"/>
                </a:cubicBezTo>
                <a:cubicBezTo>
                  <a:pt x="3739113" y="5211048"/>
                  <a:pt x="3408471" y="5741124"/>
                  <a:pt x="3020099" y="5872331"/>
                </a:cubicBezTo>
                <a:cubicBezTo>
                  <a:pt x="2831161" y="5935310"/>
                  <a:pt x="2568747" y="5914317"/>
                  <a:pt x="2358816" y="5641407"/>
                </a:cubicBezTo>
                <a:cubicBezTo>
                  <a:pt x="2301085" y="5565307"/>
                  <a:pt x="2262707" y="5479694"/>
                  <a:pt x="2241304" y="5387521"/>
                </a:cubicBezTo>
                <a:lnTo>
                  <a:pt x="2232898" y="5341726"/>
                </a:lnTo>
                <a:lnTo>
                  <a:pt x="2210017" y="5375574"/>
                </a:lnTo>
                <a:cubicBezTo>
                  <a:pt x="1999407" y="5666254"/>
                  <a:pt x="1650991" y="5851994"/>
                  <a:pt x="1242610" y="6019283"/>
                </a:cubicBezTo>
                <a:cubicBezTo>
                  <a:pt x="1132396" y="6283008"/>
                  <a:pt x="1011112" y="6566661"/>
                  <a:pt x="879587" y="6827066"/>
                </a:cubicBezTo>
                <a:lnTo>
                  <a:pt x="862964" y="6858000"/>
                </a:lnTo>
                <a:lnTo>
                  <a:pt x="445995" y="6858000"/>
                </a:lnTo>
                <a:lnTo>
                  <a:pt x="448712" y="6853407"/>
                </a:lnTo>
                <a:cubicBezTo>
                  <a:pt x="556644" y="6665681"/>
                  <a:pt x="668580" y="6444065"/>
                  <a:pt x="770265" y="6202972"/>
                </a:cubicBezTo>
                <a:cubicBezTo>
                  <a:pt x="514412" y="6350580"/>
                  <a:pt x="321292" y="6543946"/>
                  <a:pt x="184816" y="6734913"/>
                </a:cubicBezTo>
                <a:lnTo>
                  <a:pt x="107835" y="6858000"/>
                </a:lnTo>
                <a:lnTo>
                  <a:pt x="0" y="6858000"/>
                </a:lnTo>
                <a:lnTo>
                  <a:pt x="0" y="6535613"/>
                </a:lnTo>
                <a:lnTo>
                  <a:pt x="23913" y="6507013"/>
                </a:lnTo>
                <a:cubicBezTo>
                  <a:pt x="238713" y="6281450"/>
                  <a:pt x="534749" y="6110471"/>
                  <a:pt x="859486" y="5982545"/>
                </a:cubicBezTo>
                <a:cubicBezTo>
                  <a:pt x="911968" y="5861834"/>
                  <a:pt x="964451" y="5730627"/>
                  <a:pt x="1022182" y="5604669"/>
                </a:cubicBezTo>
                <a:cubicBezTo>
                  <a:pt x="859486" y="5772614"/>
                  <a:pt x="660051" y="5909069"/>
                  <a:pt x="450120" y="5893324"/>
                </a:cubicBezTo>
                <a:cubicBezTo>
                  <a:pt x="72245" y="5861834"/>
                  <a:pt x="61748" y="5478710"/>
                  <a:pt x="182458" y="5132324"/>
                </a:cubicBezTo>
                <a:cubicBezTo>
                  <a:pt x="297920" y="4796434"/>
                  <a:pt x="555086" y="4276855"/>
                  <a:pt x="896224" y="3804510"/>
                </a:cubicBezTo>
                <a:cubicBezTo>
                  <a:pt x="938210" y="3746780"/>
                  <a:pt x="990693" y="3752028"/>
                  <a:pt x="1027430" y="3804510"/>
                </a:cubicBezTo>
                <a:cubicBezTo>
                  <a:pt x="1153389" y="3972455"/>
                  <a:pt x="1121899" y="4192883"/>
                  <a:pt x="927713" y="4502531"/>
                </a:cubicBezTo>
                <a:cubicBezTo>
                  <a:pt x="738775" y="4806931"/>
                  <a:pt x="623313" y="5022110"/>
                  <a:pt x="523596" y="5268779"/>
                </a:cubicBezTo>
                <a:cubicBezTo>
                  <a:pt x="418631" y="5525945"/>
                  <a:pt x="429127" y="5709634"/>
                  <a:pt x="549837" y="5720131"/>
                </a:cubicBezTo>
                <a:cubicBezTo>
                  <a:pt x="754520" y="5735876"/>
                  <a:pt x="1016934" y="5399986"/>
                  <a:pt x="1284596" y="4943386"/>
                </a:cubicBezTo>
                <a:cubicBezTo>
                  <a:pt x="1510272" y="4555014"/>
                  <a:pt x="1735948" y="4082669"/>
                  <a:pt x="1919638" y="3815007"/>
                </a:cubicBezTo>
                <a:cubicBezTo>
                  <a:pt x="1949159" y="3772365"/>
                  <a:pt x="1974580" y="3752274"/>
                  <a:pt x="2001027" y="3753453"/>
                </a:cubicBezTo>
                <a:close/>
                <a:moveTo>
                  <a:pt x="5834928" y="3730051"/>
                </a:moveTo>
                <a:cubicBezTo>
                  <a:pt x="5850304" y="3732019"/>
                  <a:pt x="5865311" y="3742843"/>
                  <a:pt x="5881056" y="3762524"/>
                </a:cubicBezTo>
                <a:cubicBezTo>
                  <a:pt x="5959780" y="3856993"/>
                  <a:pt x="6001766" y="4087917"/>
                  <a:pt x="5875807" y="4350331"/>
                </a:cubicBezTo>
                <a:cubicBezTo>
                  <a:pt x="5760346" y="4586503"/>
                  <a:pt x="5497931" y="4980124"/>
                  <a:pt x="5377221" y="5247786"/>
                </a:cubicBezTo>
                <a:cubicBezTo>
                  <a:pt x="5240766" y="5546938"/>
                  <a:pt x="5261760" y="5767365"/>
                  <a:pt x="5450697" y="5756869"/>
                </a:cubicBezTo>
                <a:cubicBezTo>
                  <a:pt x="5671125" y="5746372"/>
                  <a:pt x="5938787" y="5399986"/>
                  <a:pt x="6143469" y="5032607"/>
                </a:cubicBezTo>
                <a:cubicBezTo>
                  <a:pt x="6169711" y="4985372"/>
                  <a:pt x="6216946" y="4980124"/>
                  <a:pt x="6237939" y="5027358"/>
                </a:cubicBezTo>
                <a:cubicBezTo>
                  <a:pt x="6258931" y="5069344"/>
                  <a:pt x="6264180" y="5211048"/>
                  <a:pt x="6190704" y="5358000"/>
                </a:cubicBezTo>
                <a:cubicBezTo>
                  <a:pt x="6038504" y="5651903"/>
                  <a:pt x="5713111" y="5919565"/>
                  <a:pt x="5403463" y="5919565"/>
                </a:cubicBezTo>
                <a:cubicBezTo>
                  <a:pt x="5062325" y="5919565"/>
                  <a:pt x="4925870" y="5704386"/>
                  <a:pt x="4967856" y="5399986"/>
                </a:cubicBezTo>
                <a:cubicBezTo>
                  <a:pt x="4784167" y="5646655"/>
                  <a:pt x="4506008" y="5914317"/>
                  <a:pt x="4212105" y="5893324"/>
                </a:cubicBezTo>
                <a:cubicBezTo>
                  <a:pt x="3839478" y="5867083"/>
                  <a:pt x="3828981" y="5478710"/>
                  <a:pt x="3944443" y="5132324"/>
                </a:cubicBezTo>
                <a:cubicBezTo>
                  <a:pt x="4059905" y="4785938"/>
                  <a:pt x="4327567" y="4271607"/>
                  <a:pt x="4668705" y="3794014"/>
                </a:cubicBezTo>
                <a:cubicBezTo>
                  <a:pt x="4710691" y="3736283"/>
                  <a:pt x="4763174" y="3741531"/>
                  <a:pt x="4805160" y="3788766"/>
                </a:cubicBezTo>
                <a:cubicBezTo>
                  <a:pt x="4920622" y="3961959"/>
                  <a:pt x="4894380" y="4198131"/>
                  <a:pt x="4705442" y="4497283"/>
                </a:cubicBezTo>
                <a:cubicBezTo>
                  <a:pt x="4511256" y="4806931"/>
                  <a:pt x="4406291" y="5016862"/>
                  <a:pt x="4296077" y="5268779"/>
                </a:cubicBezTo>
                <a:cubicBezTo>
                  <a:pt x="4185864" y="5525945"/>
                  <a:pt x="4201608" y="5714883"/>
                  <a:pt x="4322318" y="5725379"/>
                </a:cubicBezTo>
                <a:cubicBezTo>
                  <a:pt x="4527001" y="5741124"/>
                  <a:pt x="4815656" y="5373744"/>
                  <a:pt x="5099063" y="4917145"/>
                </a:cubicBezTo>
                <a:cubicBezTo>
                  <a:pt x="5429704" y="4381820"/>
                  <a:pt x="5581905" y="4019689"/>
                  <a:pt x="5749849" y="3794014"/>
                </a:cubicBezTo>
                <a:cubicBezTo>
                  <a:pt x="5782651" y="3748092"/>
                  <a:pt x="5809302" y="3726770"/>
                  <a:pt x="5834928" y="3730051"/>
                </a:cubicBezTo>
                <a:close/>
                <a:moveTo>
                  <a:pt x="5354245" y="1489879"/>
                </a:moveTo>
                <a:cubicBezTo>
                  <a:pt x="5178814" y="1496016"/>
                  <a:pt x="4810522" y="1830306"/>
                  <a:pt x="4530888" y="2282806"/>
                </a:cubicBezTo>
                <a:cubicBezTo>
                  <a:pt x="4252729" y="2734158"/>
                  <a:pt x="4184502" y="3196006"/>
                  <a:pt x="4389184" y="3201254"/>
                </a:cubicBezTo>
                <a:cubicBezTo>
                  <a:pt x="4604363" y="3206502"/>
                  <a:pt x="4877273" y="2870613"/>
                  <a:pt x="5144936" y="2408765"/>
                </a:cubicBezTo>
                <a:cubicBezTo>
                  <a:pt x="5475576" y="1831454"/>
                  <a:pt x="5522811" y="1506061"/>
                  <a:pt x="5370611" y="1490316"/>
                </a:cubicBezTo>
                <a:cubicBezTo>
                  <a:pt x="5365363" y="1489824"/>
                  <a:pt x="5359905" y="1489681"/>
                  <a:pt x="5354245" y="1489879"/>
                </a:cubicBezTo>
                <a:close/>
                <a:moveTo>
                  <a:pt x="2449713" y="68034"/>
                </a:moveTo>
                <a:cubicBezTo>
                  <a:pt x="2670141" y="73282"/>
                  <a:pt x="2869575" y="131013"/>
                  <a:pt x="2948299" y="335696"/>
                </a:cubicBezTo>
                <a:cubicBezTo>
                  <a:pt x="2964044" y="377682"/>
                  <a:pt x="2953547" y="419668"/>
                  <a:pt x="2885320" y="414420"/>
                </a:cubicBezTo>
                <a:cubicBezTo>
                  <a:pt x="2628155" y="388179"/>
                  <a:pt x="2297513" y="440661"/>
                  <a:pt x="1993113" y="493144"/>
                </a:cubicBezTo>
                <a:cubicBezTo>
                  <a:pt x="1998362" y="619103"/>
                  <a:pt x="1961624" y="792296"/>
                  <a:pt x="1819920" y="1049461"/>
                </a:cubicBezTo>
                <a:cubicBezTo>
                  <a:pt x="1505024" y="1621523"/>
                  <a:pt x="1058920" y="2356282"/>
                  <a:pt x="649555" y="3316716"/>
                </a:cubicBezTo>
                <a:cubicBezTo>
                  <a:pt x="628562" y="3369199"/>
                  <a:pt x="602320" y="3369199"/>
                  <a:pt x="565583" y="3332461"/>
                </a:cubicBezTo>
                <a:cubicBezTo>
                  <a:pt x="492106" y="3264233"/>
                  <a:pt x="429127" y="3106785"/>
                  <a:pt x="497355" y="2854868"/>
                </a:cubicBezTo>
                <a:cubicBezTo>
                  <a:pt x="618065" y="2424509"/>
                  <a:pt x="1184879" y="1285634"/>
                  <a:pt x="1672969" y="545627"/>
                </a:cubicBezTo>
                <a:cubicBezTo>
                  <a:pt x="1552258" y="566620"/>
                  <a:pt x="1447293" y="577117"/>
                  <a:pt x="1352824" y="582365"/>
                </a:cubicBezTo>
                <a:cubicBezTo>
                  <a:pt x="1037927" y="592861"/>
                  <a:pt x="812251" y="477399"/>
                  <a:pt x="754520" y="283213"/>
                </a:cubicBezTo>
                <a:cubicBezTo>
                  <a:pt x="738776" y="235979"/>
                  <a:pt x="759769" y="209737"/>
                  <a:pt x="812251" y="214985"/>
                </a:cubicBezTo>
                <a:cubicBezTo>
                  <a:pt x="1279348" y="251723"/>
                  <a:pt x="2150561" y="57537"/>
                  <a:pt x="2449713" y="68034"/>
                </a:cubicBezTo>
                <a:close/>
                <a:moveTo>
                  <a:pt x="3428701" y="0"/>
                </a:moveTo>
                <a:lnTo>
                  <a:pt x="3677255" y="0"/>
                </a:lnTo>
                <a:lnTo>
                  <a:pt x="3680445" y="18503"/>
                </a:lnTo>
                <a:cubicBezTo>
                  <a:pt x="3695452" y="172015"/>
                  <a:pt x="3649201" y="381618"/>
                  <a:pt x="3499626" y="629599"/>
                </a:cubicBezTo>
                <a:cubicBezTo>
                  <a:pt x="3373667" y="839530"/>
                  <a:pt x="3095508" y="1264641"/>
                  <a:pt x="2869833" y="1616275"/>
                </a:cubicBezTo>
                <a:cubicBezTo>
                  <a:pt x="3085012" y="1406344"/>
                  <a:pt x="3357922" y="1233151"/>
                  <a:pt x="3499626" y="1248896"/>
                </a:cubicBezTo>
                <a:cubicBezTo>
                  <a:pt x="3678067" y="1269889"/>
                  <a:pt x="3840763" y="1532303"/>
                  <a:pt x="3704308" y="1799965"/>
                </a:cubicBezTo>
                <a:cubicBezTo>
                  <a:pt x="3588846" y="2030889"/>
                  <a:pt x="3336929" y="2414013"/>
                  <a:pt x="3216218" y="2686923"/>
                </a:cubicBezTo>
                <a:cubicBezTo>
                  <a:pt x="3085012" y="2991323"/>
                  <a:pt x="3111253" y="3237992"/>
                  <a:pt x="3305439" y="3227495"/>
                </a:cubicBezTo>
                <a:cubicBezTo>
                  <a:pt x="3493721" y="3218311"/>
                  <a:pt x="3738258" y="2927852"/>
                  <a:pt x="3905444" y="2630361"/>
                </a:cubicBezTo>
                <a:lnTo>
                  <a:pt x="3950752" y="2543780"/>
                </a:lnTo>
                <a:lnTo>
                  <a:pt x="3989716" y="2428806"/>
                </a:lnTo>
                <a:cubicBezTo>
                  <a:pt x="4034721" y="2312123"/>
                  <a:pt x="4097577" y="2191945"/>
                  <a:pt x="4179254" y="2072875"/>
                </a:cubicBezTo>
                <a:cubicBezTo>
                  <a:pt x="4604363" y="1453578"/>
                  <a:pt x="5018977" y="1217406"/>
                  <a:pt x="5281390" y="1217406"/>
                </a:cubicBezTo>
                <a:cubicBezTo>
                  <a:pt x="5507066" y="1217406"/>
                  <a:pt x="5612031" y="1390599"/>
                  <a:pt x="5601535" y="1595282"/>
                </a:cubicBezTo>
                <a:cubicBezTo>
                  <a:pt x="5669763" y="1469324"/>
                  <a:pt x="5732743" y="1359110"/>
                  <a:pt x="5790473" y="1275137"/>
                </a:cubicBezTo>
                <a:cubicBezTo>
                  <a:pt x="5837707" y="1206910"/>
                  <a:pt x="5879694" y="1196413"/>
                  <a:pt x="5916432" y="1243647"/>
                </a:cubicBezTo>
                <a:cubicBezTo>
                  <a:pt x="5995156" y="1338116"/>
                  <a:pt x="6037142" y="1563792"/>
                  <a:pt x="5911184" y="1826206"/>
                </a:cubicBezTo>
                <a:cubicBezTo>
                  <a:pt x="5795721" y="2062379"/>
                  <a:pt x="5533307" y="2455999"/>
                  <a:pt x="5407349" y="2734158"/>
                </a:cubicBezTo>
                <a:cubicBezTo>
                  <a:pt x="5276142" y="3028061"/>
                  <a:pt x="5270894" y="3253737"/>
                  <a:pt x="5449335" y="3243240"/>
                </a:cubicBezTo>
                <a:cubicBezTo>
                  <a:pt x="5570374" y="3237336"/>
                  <a:pt x="5714660" y="3121833"/>
                  <a:pt x="5850436" y="2957446"/>
                </a:cubicBezTo>
                <a:lnTo>
                  <a:pt x="5878320" y="2922345"/>
                </a:lnTo>
                <a:lnTo>
                  <a:pt x="5882576" y="2901897"/>
                </a:lnTo>
                <a:cubicBezTo>
                  <a:pt x="5889546" y="2871843"/>
                  <a:pt x="5898239" y="2840435"/>
                  <a:pt x="5908735" y="2807633"/>
                </a:cubicBezTo>
                <a:cubicBezTo>
                  <a:pt x="6013701" y="2476992"/>
                  <a:pt x="6417818" y="1747482"/>
                  <a:pt x="6748459" y="1259392"/>
                </a:cubicBezTo>
                <a:cubicBezTo>
                  <a:pt x="6785197" y="1201661"/>
                  <a:pt x="6827183" y="1206910"/>
                  <a:pt x="6858673" y="1259392"/>
                </a:cubicBezTo>
                <a:cubicBezTo>
                  <a:pt x="6937397" y="1390599"/>
                  <a:pt x="6932149" y="1569041"/>
                  <a:pt x="6874418" y="1757978"/>
                </a:cubicBezTo>
                <a:cubicBezTo>
                  <a:pt x="7110591" y="1506061"/>
                  <a:pt x="7467473" y="1217406"/>
                  <a:pt x="7640666" y="1243647"/>
                </a:cubicBezTo>
                <a:cubicBezTo>
                  <a:pt x="7813859" y="1269889"/>
                  <a:pt x="7976556" y="1527054"/>
                  <a:pt x="7845349" y="1799965"/>
                </a:cubicBezTo>
                <a:cubicBezTo>
                  <a:pt x="7735135" y="2030889"/>
                  <a:pt x="7477970" y="2419261"/>
                  <a:pt x="7357259" y="2692171"/>
                </a:cubicBezTo>
                <a:cubicBezTo>
                  <a:pt x="7220804" y="2996571"/>
                  <a:pt x="7252294" y="3243240"/>
                  <a:pt x="7441231" y="3232744"/>
                </a:cubicBezTo>
                <a:cubicBezTo>
                  <a:pt x="7629514" y="3223559"/>
                  <a:pt x="7849941" y="2957209"/>
                  <a:pt x="8035711" y="2644650"/>
                </a:cubicBezTo>
                <a:lnTo>
                  <a:pt x="8072553" y="2579751"/>
                </a:lnTo>
                <a:lnTo>
                  <a:pt x="8076753" y="2568828"/>
                </a:lnTo>
                <a:cubicBezTo>
                  <a:pt x="8308555" y="1981557"/>
                  <a:pt x="8986795" y="651051"/>
                  <a:pt x="9419464" y="12829"/>
                </a:cubicBezTo>
                <a:lnTo>
                  <a:pt x="9428494" y="0"/>
                </a:lnTo>
                <a:lnTo>
                  <a:pt x="9669784" y="0"/>
                </a:lnTo>
                <a:lnTo>
                  <a:pt x="9674152" y="19405"/>
                </a:lnTo>
                <a:cubicBezTo>
                  <a:pt x="9694079" y="162831"/>
                  <a:pt x="9646845" y="352753"/>
                  <a:pt x="9481525" y="640096"/>
                </a:cubicBezTo>
                <a:cubicBezTo>
                  <a:pt x="9355566" y="855275"/>
                  <a:pt x="9150883" y="1222654"/>
                  <a:pt x="9009180" y="1479820"/>
                </a:cubicBezTo>
                <a:cubicBezTo>
                  <a:pt x="9177125" y="1317123"/>
                  <a:pt x="9339821" y="1227903"/>
                  <a:pt x="9476276" y="1180668"/>
                </a:cubicBezTo>
                <a:cubicBezTo>
                  <a:pt x="9675711" y="1112441"/>
                  <a:pt x="9801670" y="1191165"/>
                  <a:pt x="9906635" y="1411592"/>
                </a:cubicBezTo>
                <a:cubicBezTo>
                  <a:pt x="10006353" y="1616275"/>
                  <a:pt x="9990607" y="1836703"/>
                  <a:pt x="9796421" y="2025640"/>
                </a:cubicBezTo>
                <a:cubicBezTo>
                  <a:pt x="9617980" y="2198833"/>
                  <a:pt x="9397552" y="2351034"/>
                  <a:pt x="9066911" y="2450751"/>
                </a:cubicBezTo>
                <a:cubicBezTo>
                  <a:pt x="9087904" y="2881109"/>
                  <a:pt x="9234855" y="3180261"/>
                  <a:pt x="9434290" y="3201254"/>
                </a:cubicBezTo>
                <a:cubicBezTo>
                  <a:pt x="9649470" y="3222247"/>
                  <a:pt x="9938125" y="2818130"/>
                  <a:pt x="10095573" y="2492737"/>
                </a:cubicBezTo>
                <a:cubicBezTo>
                  <a:pt x="10127063" y="2429758"/>
                  <a:pt x="10174297" y="2424509"/>
                  <a:pt x="10200538" y="2487489"/>
                </a:cubicBezTo>
                <a:cubicBezTo>
                  <a:pt x="10226780" y="2550468"/>
                  <a:pt x="10216283" y="2676427"/>
                  <a:pt x="10137558" y="2807633"/>
                </a:cubicBezTo>
                <a:cubicBezTo>
                  <a:pt x="10011600" y="3028061"/>
                  <a:pt x="9770180" y="3363951"/>
                  <a:pt x="9355566" y="3358702"/>
                </a:cubicBezTo>
                <a:cubicBezTo>
                  <a:pt x="8988187" y="3353454"/>
                  <a:pt x="8678538" y="3054302"/>
                  <a:pt x="8689035" y="2345786"/>
                </a:cubicBezTo>
                <a:cubicBezTo>
                  <a:pt x="8689035" y="2251316"/>
                  <a:pt x="8699532" y="2235572"/>
                  <a:pt x="8799249" y="2204082"/>
                </a:cubicBezTo>
                <a:cubicBezTo>
                  <a:pt x="9450035" y="1988903"/>
                  <a:pt x="9796421" y="1532303"/>
                  <a:pt x="9717697" y="1395848"/>
                </a:cubicBezTo>
                <a:cubicBezTo>
                  <a:pt x="9659966" y="1301379"/>
                  <a:pt x="9429042" y="1359110"/>
                  <a:pt x="9150883" y="1574289"/>
                </a:cubicBezTo>
                <a:cubicBezTo>
                  <a:pt x="8757262" y="1873441"/>
                  <a:pt x="8521090" y="2335289"/>
                  <a:pt x="8116973" y="3300971"/>
                </a:cubicBezTo>
                <a:cubicBezTo>
                  <a:pt x="8101228" y="3342957"/>
                  <a:pt x="8059243" y="3353454"/>
                  <a:pt x="8022504" y="3311468"/>
                </a:cubicBezTo>
                <a:cubicBezTo>
                  <a:pt x="7988063" y="3272434"/>
                  <a:pt x="7963666" y="3218331"/>
                  <a:pt x="7955469" y="3143008"/>
                </a:cubicBezTo>
                <a:lnTo>
                  <a:pt x="7953342" y="3114470"/>
                </a:lnTo>
                <a:lnTo>
                  <a:pt x="7927220" y="3140714"/>
                </a:lnTo>
                <a:cubicBezTo>
                  <a:pt x="7769003" y="3290885"/>
                  <a:pt x="7568503" y="3395440"/>
                  <a:pt x="7378253" y="3395440"/>
                </a:cubicBezTo>
                <a:cubicBezTo>
                  <a:pt x="6932149" y="3395440"/>
                  <a:pt x="6827183" y="3070048"/>
                  <a:pt x="6979383" y="2613447"/>
                </a:cubicBezTo>
                <a:cubicBezTo>
                  <a:pt x="7152576" y="2099116"/>
                  <a:pt x="7614425" y="1542799"/>
                  <a:pt x="7519956" y="1500813"/>
                </a:cubicBezTo>
                <a:cubicBezTo>
                  <a:pt x="7467473" y="1479820"/>
                  <a:pt x="7163073" y="1626772"/>
                  <a:pt x="6827183" y="1994151"/>
                </a:cubicBezTo>
                <a:cubicBezTo>
                  <a:pt x="6517535" y="2330041"/>
                  <a:pt x="6286611" y="2833875"/>
                  <a:pt x="6060935" y="3327213"/>
                </a:cubicBezTo>
                <a:cubicBezTo>
                  <a:pt x="6039943" y="3374447"/>
                  <a:pt x="6008453" y="3395440"/>
                  <a:pt x="5961218" y="3348206"/>
                </a:cubicBezTo>
                <a:cubicBezTo>
                  <a:pt x="5934977" y="3321964"/>
                  <a:pt x="5913328" y="3291459"/>
                  <a:pt x="5896927" y="3256361"/>
                </a:cubicBezTo>
                <a:lnTo>
                  <a:pt x="5878871" y="3207122"/>
                </a:lnTo>
                <a:lnTo>
                  <a:pt x="5852796" y="3228808"/>
                </a:lnTo>
                <a:cubicBezTo>
                  <a:pt x="5716997" y="3335085"/>
                  <a:pt x="5562173" y="3403312"/>
                  <a:pt x="5417846" y="3395440"/>
                </a:cubicBezTo>
                <a:cubicBezTo>
                  <a:pt x="5134439" y="3379695"/>
                  <a:pt x="4987487" y="3211750"/>
                  <a:pt x="4987487" y="2965082"/>
                </a:cubicBezTo>
                <a:cubicBezTo>
                  <a:pt x="4819542" y="3180261"/>
                  <a:pt x="4583370" y="3374447"/>
                  <a:pt x="4331453" y="3374447"/>
                </a:cubicBezTo>
                <a:cubicBezTo>
                  <a:pt x="4102661" y="3374447"/>
                  <a:pt x="3959205" y="3227993"/>
                  <a:pt x="3916220" y="3006977"/>
                </a:cubicBezTo>
                <a:lnTo>
                  <a:pt x="3913126" y="2987707"/>
                </a:lnTo>
                <a:lnTo>
                  <a:pt x="3874139" y="3037328"/>
                </a:lnTo>
                <a:cubicBezTo>
                  <a:pt x="3707588" y="3237336"/>
                  <a:pt x="3469448" y="3384944"/>
                  <a:pt x="3237211" y="3384944"/>
                </a:cubicBezTo>
                <a:cubicBezTo>
                  <a:pt x="2796357" y="3384944"/>
                  <a:pt x="2686143" y="3064799"/>
                  <a:pt x="2843591" y="2608199"/>
                </a:cubicBezTo>
                <a:cubicBezTo>
                  <a:pt x="3016784" y="2099116"/>
                  <a:pt x="3473384" y="1553296"/>
                  <a:pt x="3389412" y="1506061"/>
                </a:cubicBezTo>
                <a:cubicBezTo>
                  <a:pt x="3315935" y="1464075"/>
                  <a:pt x="2743874" y="1820958"/>
                  <a:pt x="2439474" y="2319544"/>
                </a:cubicBezTo>
                <a:cubicBezTo>
                  <a:pt x="2250536" y="2629192"/>
                  <a:pt x="2056350" y="2996571"/>
                  <a:pt x="1930391" y="3316716"/>
                </a:cubicBezTo>
                <a:cubicBezTo>
                  <a:pt x="1909398" y="3363951"/>
                  <a:pt x="1872660" y="3374447"/>
                  <a:pt x="1841171" y="3337709"/>
                </a:cubicBezTo>
                <a:cubicBezTo>
                  <a:pt x="1757198" y="3243240"/>
                  <a:pt x="1709963" y="3096289"/>
                  <a:pt x="1820177" y="2781392"/>
                </a:cubicBezTo>
                <a:cubicBezTo>
                  <a:pt x="1980906" y="2322168"/>
                  <a:pt x="2836785" y="850355"/>
                  <a:pt x="3333034" y="13446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15867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2863907" y="2144684"/>
            <a:ext cx="6301882" cy="1379260"/>
          </a:xfrm>
          <a:custGeom>
            <a:avLst/>
            <a:gdLst/>
            <a:ahLst/>
            <a:cxnLst/>
            <a:rect l="l" t="t" r="r" b="b"/>
            <a:pathLst>
              <a:path w="5434278" h="1189372">
                <a:moveTo>
                  <a:pt x="4403533" y="605551"/>
                </a:moveTo>
                <a:cubicBezTo>
                  <a:pt x="4356213" y="645861"/>
                  <a:pt x="4305388" y="703697"/>
                  <a:pt x="4268583" y="770296"/>
                </a:cubicBezTo>
                <a:cubicBezTo>
                  <a:pt x="4194973" y="903493"/>
                  <a:pt x="4168685" y="1064732"/>
                  <a:pt x="4214252" y="1103290"/>
                </a:cubicBezTo>
                <a:cubicBezTo>
                  <a:pt x="4263325" y="1143599"/>
                  <a:pt x="4370234" y="1082258"/>
                  <a:pt x="4456111" y="921019"/>
                </a:cubicBezTo>
                <a:cubicBezTo>
                  <a:pt x="4482400" y="871946"/>
                  <a:pt x="4503431" y="822874"/>
                  <a:pt x="4517452" y="780811"/>
                </a:cubicBezTo>
                <a:cubicBezTo>
                  <a:pt x="4505184" y="775553"/>
                  <a:pt x="4494669" y="768543"/>
                  <a:pt x="4484153" y="759780"/>
                </a:cubicBezTo>
                <a:cubicBezTo>
                  <a:pt x="4447348" y="731738"/>
                  <a:pt x="4405286" y="670397"/>
                  <a:pt x="4403533" y="605551"/>
                </a:cubicBezTo>
                <a:close/>
                <a:moveTo>
                  <a:pt x="4517452" y="566337"/>
                </a:moveTo>
                <a:cubicBezTo>
                  <a:pt x="4506499" y="568308"/>
                  <a:pt x="4495545" y="583644"/>
                  <a:pt x="4491163" y="609056"/>
                </a:cubicBezTo>
                <a:cubicBezTo>
                  <a:pt x="4482400" y="656377"/>
                  <a:pt x="4501679" y="707202"/>
                  <a:pt x="4529720" y="733491"/>
                </a:cubicBezTo>
                <a:cubicBezTo>
                  <a:pt x="4543741" y="679160"/>
                  <a:pt x="4548999" y="635345"/>
                  <a:pt x="4543741" y="603799"/>
                </a:cubicBezTo>
                <a:cubicBezTo>
                  <a:pt x="4539359" y="575757"/>
                  <a:pt x="4528406" y="564365"/>
                  <a:pt x="4517452" y="566337"/>
                </a:cubicBezTo>
                <a:close/>
                <a:moveTo>
                  <a:pt x="1628558" y="552973"/>
                </a:moveTo>
                <a:cubicBezTo>
                  <a:pt x="1572475" y="547715"/>
                  <a:pt x="1444535" y="661634"/>
                  <a:pt x="1348142" y="817616"/>
                </a:cubicBezTo>
                <a:cubicBezTo>
                  <a:pt x="1255254" y="968340"/>
                  <a:pt x="1232470" y="1122568"/>
                  <a:pt x="1300822" y="1124321"/>
                </a:cubicBezTo>
                <a:cubicBezTo>
                  <a:pt x="1372678" y="1126073"/>
                  <a:pt x="1463813" y="1013907"/>
                  <a:pt x="1553196" y="859678"/>
                </a:cubicBezTo>
                <a:cubicBezTo>
                  <a:pt x="1663610" y="666892"/>
                  <a:pt x="1679383" y="558231"/>
                  <a:pt x="1628558" y="552973"/>
                </a:cubicBezTo>
                <a:close/>
                <a:moveTo>
                  <a:pt x="4461372" y="473719"/>
                </a:moveTo>
                <a:cubicBezTo>
                  <a:pt x="4503952" y="475037"/>
                  <a:pt x="4530597" y="492289"/>
                  <a:pt x="4561267" y="533695"/>
                </a:cubicBezTo>
                <a:cubicBezTo>
                  <a:pt x="4601577" y="588025"/>
                  <a:pt x="4654155" y="600293"/>
                  <a:pt x="4643639" y="726481"/>
                </a:cubicBezTo>
                <a:cubicBezTo>
                  <a:pt x="4641887" y="740501"/>
                  <a:pt x="4641887" y="752770"/>
                  <a:pt x="4640134" y="766790"/>
                </a:cubicBezTo>
                <a:cubicBezTo>
                  <a:pt x="4650650" y="766790"/>
                  <a:pt x="4661165" y="763285"/>
                  <a:pt x="4675186" y="763285"/>
                </a:cubicBezTo>
                <a:cubicBezTo>
                  <a:pt x="4687454" y="763285"/>
                  <a:pt x="4687454" y="772048"/>
                  <a:pt x="4680444" y="780811"/>
                </a:cubicBezTo>
                <a:cubicBezTo>
                  <a:pt x="4668176" y="794832"/>
                  <a:pt x="4650650" y="801842"/>
                  <a:pt x="4633123" y="803595"/>
                </a:cubicBezTo>
                <a:cubicBezTo>
                  <a:pt x="4596319" y="952566"/>
                  <a:pt x="4485905" y="1129579"/>
                  <a:pt x="4356213" y="1173394"/>
                </a:cubicBezTo>
                <a:cubicBezTo>
                  <a:pt x="4293119" y="1194425"/>
                  <a:pt x="4205489" y="1187414"/>
                  <a:pt x="4135385" y="1096279"/>
                </a:cubicBezTo>
                <a:cubicBezTo>
                  <a:pt x="4058271" y="994628"/>
                  <a:pt x="4084560" y="842152"/>
                  <a:pt x="4163427" y="701944"/>
                </a:cubicBezTo>
                <a:cubicBezTo>
                  <a:pt x="4230026" y="582767"/>
                  <a:pt x="4336935" y="481117"/>
                  <a:pt x="4442090" y="474106"/>
                </a:cubicBezTo>
                <a:cubicBezTo>
                  <a:pt x="4448882" y="473668"/>
                  <a:pt x="4455290" y="473531"/>
                  <a:pt x="4461372" y="473719"/>
                </a:cubicBezTo>
                <a:close/>
                <a:moveTo>
                  <a:pt x="5295138" y="458004"/>
                </a:moveTo>
                <a:cubicBezTo>
                  <a:pt x="5300273" y="458661"/>
                  <a:pt x="5305284" y="462276"/>
                  <a:pt x="5310542" y="468848"/>
                </a:cubicBezTo>
                <a:cubicBezTo>
                  <a:pt x="5336830" y="500395"/>
                  <a:pt x="5350851" y="577510"/>
                  <a:pt x="5308789" y="665140"/>
                </a:cubicBezTo>
                <a:cubicBezTo>
                  <a:pt x="5270232" y="744007"/>
                  <a:pt x="5182602" y="875452"/>
                  <a:pt x="5142292" y="964834"/>
                </a:cubicBezTo>
                <a:cubicBezTo>
                  <a:pt x="5096725" y="1064732"/>
                  <a:pt x="5103735" y="1138342"/>
                  <a:pt x="5166828" y="1134837"/>
                </a:cubicBezTo>
                <a:cubicBezTo>
                  <a:pt x="5240437" y="1131331"/>
                  <a:pt x="5329820" y="1015660"/>
                  <a:pt x="5398172" y="892978"/>
                </a:cubicBezTo>
                <a:cubicBezTo>
                  <a:pt x="5406935" y="877204"/>
                  <a:pt x="5422708" y="875452"/>
                  <a:pt x="5429718" y="891225"/>
                </a:cubicBezTo>
                <a:cubicBezTo>
                  <a:pt x="5436729" y="905246"/>
                  <a:pt x="5438482" y="952566"/>
                  <a:pt x="5413945" y="1001639"/>
                </a:cubicBezTo>
                <a:cubicBezTo>
                  <a:pt x="5363119" y="1099784"/>
                  <a:pt x="5254459" y="1189167"/>
                  <a:pt x="5151055" y="1189167"/>
                </a:cubicBezTo>
                <a:cubicBezTo>
                  <a:pt x="5037136" y="1189167"/>
                  <a:pt x="4991568" y="1117310"/>
                  <a:pt x="5005590" y="1015660"/>
                </a:cubicBezTo>
                <a:cubicBezTo>
                  <a:pt x="4944249" y="1098032"/>
                  <a:pt x="4851361" y="1187414"/>
                  <a:pt x="4753215" y="1180404"/>
                </a:cubicBezTo>
                <a:cubicBezTo>
                  <a:pt x="4628780" y="1171641"/>
                  <a:pt x="4625275" y="1041949"/>
                  <a:pt x="4663832" y="926277"/>
                </a:cubicBezTo>
                <a:cubicBezTo>
                  <a:pt x="4702390" y="810605"/>
                  <a:pt x="4791772" y="638851"/>
                  <a:pt x="4905691" y="479364"/>
                </a:cubicBezTo>
                <a:cubicBezTo>
                  <a:pt x="4919712" y="460085"/>
                  <a:pt x="4937238" y="461838"/>
                  <a:pt x="4951259" y="477611"/>
                </a:cubicBezTo>
                <a:cubicBezTo>
                  <a:pt x="4989816" y="535447"/>
                  <a:pt x="4981053" y="614314"/>
                  <a:pt x="4917960" y="714212"/>
                </a:cubicBezTo>
                <a:cubicBezTo>
                  <a:pt x="4853114" y="817616"/>
                  <a:pt x="4818061" y="887720"/>
                  <a:pt x="4781256" y="971845"/>
                </a:cubicBezTo>
                <a:cubicBezTo>
                  <a:pt x="4744452" y="1057722"/>
                  <a:pt x="4749710" y="1120816"/>
                  <a:pt x="4790020" y="1124321"/>
                </a:cubicBezTo>
                <a:cubicBezTo>
                  <a:pt x="4858371" y="1129579"/>
                  <a:pt x="4954764" y="1006897"/>
                  <a:pt x="5049404" y="854421"/>
                </a:cubicBezTo>
                <a:cubicBezTo>
                  <a:pt x="5159818" y="675655"/>
                  <a:pt x="5210643" y="554726"/>
                  <a:pt x="5266726" y="479364"/>
                </a:cubicBezTo>
                <a:cubicBezTo>
                  <a:pt x="5277680" y="464029"/>
                  <a:pt x="5286580" y="456909"/>
                  <a:pt x="5295138" y="458004"/>
                </a:cubicBezTo>
                <a:close/>
                <a:moveTo>
                  <a:pt x="661733" y="78019"/>
                </a:moveTo>
                <a:cubicBezTo>
                  <a:pt x="735342" y="79771"/>
                  <a:pt x="801940" y="99050"/>
                  <a:pt x="828229" y="167401"/>
                </a:cubicBezTo>
                <a:cubicBezTo>
                  <a:pt x="833487" y="181422"/>
                  <a:pt x="829982" y="195443"/>
                  <a:pt x="807198" y="193690"/>
                </a:cubicBezTo>
                <a:cubicBezTo>
                  <a:pt x="721321" y="184927"/>
                  <a:pt x="610907" y="202453"/>
                  <a:pt x="509256" y="219979"/>
                </a:cubicBezTo>
                <a:cubicBezTo>
                  <a:pt x="511009" y="262041"/>
                  <a:pt x="498740" y="319877"/>
                  <a:pt x="451420" y="405755"/>
                </a:cubicBezTo>
                <a:cubicBezTo>
                  <a:pt x="346264" y="596788"/>
                  <a:pt x="197293" y="842152"/>
                  <a:pt x="60590" y="1162878"/>
                </a:cubicBezTo>
                <a:cubicBezTo>
                  <a:pt x="53580" y="1180404"/>
                  <a:pt x="44817" y="1180404"/>
                  <a:pt x="32549" y="1168136"/>
                </a:cubicBezTo>
                <a:cubicBezTo>
                  <a:pt x="8012" y="1145352"/>
                  <a:pt x="-13019" y="1092774"/>
                  <a:pt x="9765" y="1008649"/>
                </a:cubicBezTo>
                <a:cubicBezTo>
                  <a:pt x="50075" y="864936"/>
                  <a:pt x="239356" y="484622"/>
                  <a:pt x="402348" y="237505"/>
                </a:cubicBezTo>
                <a:cubicBezTo>
                  <a:pt x="362038" y="244516"/>
                  <a:pt x="326986" y="248021"/>
                  <a:pt x="295439" y="249773"/>
                </a:cubicBezTo>
                <a:cubicBezTo>
                  <a:pt x="190283" y="253279"/>
                  <a:pt x="114921" y="214721"/>
                  <a:pt x="95643" y="149875"/>
                </a:cubicBezTo>
                <a:cubicBezTo>
                  <a:pt x="90385" y="134102"/>
                  <a:pt x="97395" y="125339"/>
                  <a:pt x="114921" y="127091"/>
                </a:cubicBezTo>
                <a:cubicBezTo>
                  <a:pt x="270903" y="139359"/>
                  <a:pt x="561834" y="74513"/>
                  <a:pt x="661733" y="78019"/>
                </a:cubicBezTo>
                <a:close/>
                <a:moveTo>
                  <a:pt x="4443448" y="75787"/>
                </a:moveTo>
                <a:cubicBezTo>
                  <a:pt x="4452211" y="75171"/>
                  <a:pt x="4458235" y="81743"/>
                  <a:pt x="4461521" y="93792"/>
                </a:cubicBezTo>
                <a:cubicBezTo>
                  <a:pt x="4475542" y="144617"/>
                  <a:pt x="4458016" y="221732"/>
                  <a:pt x="4354613" y="323383"/>
                </a:cubicBezTo>
                <a:cubicBezTo>
                  <a:pt x="4228425" y="446065"/>
                  <a:pt x="4077702" y="579262"/>
                  <a:pt x="3862132" y="812358"/>
                </a:cubicBezTo>
                <a:cubicBezTo>
                  <a:pt x="3788523" y="943803"/>
                  <a:pt x="3732439" y="1069990"/>
                  <a:pt x="3695635" y="1175146"/>
                </a:cubicBezTo>
                <a:cubicBezTo>
                  <a:pt x="3688625" y="1192672"/>
                  <a:pt x="3676356" y="1192672"/>
                  <a:pt x="3662336" y="1180404"/>
                </a:cubicBezTo>
                <a:cubicBezTo>
                  <a:pt x="3636047" y="1157620"/>
                  <a:pt x="3618521" y="1096279"/>
                  <a:pt x="3644810" y="1005144"/>
                </a:cubicBezTo>
                <a:cubicBezTo>
                  <a:pt x="3664088" y="942050"/>
                  <a:pt x="3704398" y="849163"/>
                  <a:pt x="3753471" y="751017"/>
                </a:cubicBezTo>
                <a:cubicBezTo>
                  <a:pt x="3756976" y="537200"/>
                  <a:pt x="3770997" y="269052"/>
                  <a:pt x="3804296" y="102555"/>
                </a:cubicBezTo>
                <a:cubicBezTo>
                  <a:pt x="3809554" y="74513"/>
                  <a:pt x="3825327" y="72761"/>
                  <a:pt x="3841101" y="83276"/>
                </a:cubicBezTo>
                <a:cubicBezTo>
                  <a:pt x="3883163" y="109565"/>
                  <a:pt x="3909452" y="160391"/>
                  <a:pt x="3902442" y="286578"/>
                </a:cubicBezTo>
                <a:cubicBezTo>
                  <a:pt x="3897184" y="384724"/>
                  <a:pt x="3883163" y="498643"/>
                  <a:pt x="3876153" y="630087"/>
                </a:cubicBezTo>
                <a:cubicBezTo>
                  <a:pt x="4039145" y="449570"/>
                  <a:pt x="4286261" y="207711"/>
                  <a:pt x="4424717" y="85029"/>
                </a:cubicBezTo>
                <a:cubicBezTo>
                  <a:pt x="4431946" y="79114"/>
                  <a:pt x="4438190" y="76156"/>
                  <a:pt x="4443448" y="75787"/>
                </a:cubicBezTo>
                <a:close/>
                <a:moveTo>
                  <a:pt x="1038808" y="28"/>
                </a:moveTo>
                <a:cubicBezTo>
                  <a:pt x="1046257" y="466"/>
                  <a:pt x="1052829" y="6162"/>
                  <a:pt x="1057210" y="16677"/>
                </a:cubicBezTo>
                <a:cubicBezTo>
                  <a:pt x="1079994" y="67503"/>
                  <a:pt x="1074736" y="155133"/>
                  <a:pt x="1008137" y="265547"/>
                </a:cubicBezTo>
                <a:cubicBezTo>
                  <a:pt x="966076" y="335651"/>
                  <a:pt x="873187" y="477611"/>
                  <a:pt x="797825" y="595036"/>
                </a:cubicBezTo>
                <a:cubicBezTo>
                  <a:pt x="869682" y="524932"/>
                  <a:pt x="960817" y="467096"/>
                  <a:pt x="1008137" y="472354"/>
                </a:cubicBezTo>
                <a:cubicBezTo>
                  <a:pt x="1067726" y="479364"/>
                  <a:pt x="1122056" y="566994"/>
                  <a:pt x="1076489" y="656377"/>
                </a:cubicBezTo>
                <a:cubicBezTo>
                  <a:pt x="1037932" y="733491"/>
                  <a:pt x="953807" y="861431"/>
                  <a:pt x="913497" y="952566"/>
                </a:cubicBezTo>
                <a:cubicBezTo>
                  <a:pt x="869682" y="1054217"/>
                  <a:pt x="878445" y="1136589"/>
                  <a:pt x="943291" y="1133084"/>
                </a:cubicBezTo>
                <a:cubicBezTo>
                  <a:pt x="1006166" y="1130017"/>
                  <a:pt x="1087826" y="1033021"/>
                  <a:pt x="1143656" y="933678"/>
                </a:cubicBezTo>
                <a:lnTo>
                  <a:pt x="1150549" y="920505"/>
                </a:lnTo>
                <a:lnTo>
                  <a:pt x="1154371" y="904890"/>
                </a:lnTo>
                <a:cubicBezTo>
                  <a:pt x="1169158" y="854201"/>
                  <a:pt x="1194351" y="800528"/>
                  <a:pt x="1230717" y="747512"/>
                </a:cubicBezTo>
                <a:cubicBezTo>
                  <a:pt x="1372678" y="540705"/>
                  <a:pt x="1511134" y="461838"/>
                  <a:pt x="1598764" y="461838"/>
                </a:cubicBezTo>
                <a:cubicBezTo>
                  <a:pt x="1674126" y="461838"/>
                  <a:pt x="1709177" y="519674"/>
                  <a:pt x="1705672" y="588025"/>
                </a:cubicBezTo>
                <a:cubicBezTo>
                  <a:pt x="1728456" y="545963"/>
                  <a:pt x="1749487" y="509158"/>
                  <a:pt x="1768766" y="481117"/>
                </a:cubicBezTo>
                <a:cubicBezTo>
                  <a:pt x="1784539" y="458333"/>
                  <a:pt x="1798560" y="454828"/>
                  <a:pt x="1810828" y="470601"/>
                </a:cubicBezTo>
                <a:cubicBezTo>
                  <a:pt x="1837117" y="502148"/>
                  <a:pt x="1851138" y="577510"/>
                  <a:pt x="1809075" y="665140"/>
                </a:cubicBezTo>
                <a:cubicBezTo>
                  <a:pt x="1770519" y="744007"/>
                  <a:pt x="1682888" y="875452"/>
                  <a:pt x="1640826" y="968340"/>
                </a:cubicBezTo>
                <a:cubicBezTo>
                  <a:pt x="1597011" y="1066485"/>
                  <a:pt x="1595258" y="1141847"/>
                  <a:pt x="1654847" y="1138342"/>
                </a:cubicBezTo>
                <a:cubicBezTo>
                  <a:pt x="1690775" y="1136589"/>
                  <a:pt x="1732838" y="1105918"/>
                  <a:pt x="1773586" y="1060570"/>
                </a:cubicBezTo>
                <a:lnTo>
                  <a:pt x="1800804" y="1027634"/>
                </a:lnTo>
                <a:lnTo>
                  <a:pt x="1801407" y="1024354"/>
                </a:lnTo>
                <a:cubicBezTo>
                  <a:pt x="1803735" y="1014318"/>
                  <a:pt x="1806637" y="1003830"/>
                  <a:pt x="1810142" y="992876"/>
                </a:cubicBezTo>
                <a:cubicBezTo>
                  <a:pt x="1845195" y="882462"/>
                  <a:pt x="1980145" y="638851"/>
                  <a:pt x="2090558" y="475859"/>
                </a:cubicBezTo>
                <a:cubicBezTo>
                  <a:pt x="2102827" y="456580"/>
                  <a:pt x="2116847" y="458333"/>
                  <a:pt x="2127363" y="475859"/>
                </a:cubicBezTo>
                <a:cubicBezTo>
                  <a:pt x="2153652" y="519674"/>
                  <a:pt x="2151899" y="579262"/>
                  <a:pt x="2132621" y="642356"/>
                </a:cubicBezTo>
                <a:cubicBezTo>
                  <a:pt x="2211488" y="558231"/>
                  <a:pt x="2330665" y="461838"/>
                  <a:pt x="2388501" y="470601"/>
                </a:cubicBezTo>
                <a:cubicBezTo>
                  <a:pt x="2446336" y="479364"/>
                  <a:pt x="2500667" y="565241"/>
                  <a:pt x="2456852" y="656377"/>
                </a:cubicBezTo>
                <a:cubicBezTo>
                  <a:pt x="2420047" y="733491"/>
                  <a:pt x="2334170" y="863183"/>
                  <a:pt x="2293860" y="954319"/>
                </a:cubicBezTo>
                <a:cubicBezTo>
                  <a:pt x="2248292" y="1055969"/>
                  <a:pt x="2258808" y="1138342"/>
                  <a:pt x="2321902" y="1134837"/>
                </a:cubicBezTo>
                <a:cubicBezTo>
                  <a:pt x="2384776" y="1131769"/>
                  <a:pt x="2458385" y="1042825"/>
                  <a:pt x="2520421" y="938449"/>
                </a:cubicBezTo>
                <a:lnTo>
                  <a:pt x="2539247" y="905287"/>
                </a:lnTo>
                <a:lnTo>
                  <a:pt x="2545215" y="890506"/>
                </a:lnTo>
                <a:cubicBezTo>
                  <a:pt x="2635909" y="670397"/>
                  <a:pt x="2875713" y="205739"/>
                  <a:pt x="3012197" y="20183"/>
                </a:cubicBezTo>
                <a:cubicBezTo>
                  <a:pt x="3027971" y="-848"/>
                  <a:pt x="3045497" y="-2601"/>
                  <a:pt x="3056012" y="18430"/>
                </a:cubicBezTo>
                <a:cubicBezTo>
                  <a:pt x="3082301" y="71008"/>
                  <a:pt x="3078796" y="141112"/>
                  <a:pt x="3005187" y="269052"/>
                </a:cubicBezTo>
                <a:cubicBezTo>
                  <a:pt x="2963124" y="340908"/>
                  <a:pt x="2894773" y="463591"/>
                  <a:pt x="2847453" y="549468"/>
                </a:cubicBezTo>
                <a:cubicBezTo>
                  <a:pt x="2903536" y="495137"/>
                  <a:pt x="2957867" y="465343"/>
                  <a:pt x="3003435" y="449570"/>
                </a:cubicBezTo>
                <a:cubicBezTo>
                  <a:pt x="3070033" y="426786"/>
                  <a:pt x="3112095" y="453075"/>
                  <a:pt x="3147147" y="526684"/>
                </a:cubicBezTo>
                <a:cubicBezTo>
                  <a:pt x="3180447" y="595036"/>
                  <a:pt x="3175189" y="668645"/>
                  <a:pt x="3110343" y="731738"/>
                </a:cubicBezTo>
                <a:cubicBezTo>
                  <a:pt x="3050754" y="789574"/>
                  <a:pt x="2977145" y="840400"/>
                  <a:pt x="2866731" y="873699"/>
                </a:cubicBezTo>
                <a:cubicBezTo>
                  <a:pt x="2873742" y="1017412"/>
                  <a:pt x="2922814" y="1117310"/>
                  <a:pt x="2989413" y="1124321"/>
                </a:cubicBezTo>
                <a:cubicBezTo>
                  <a:pt x="3061270" y="1131331"/>
                  <a:pt x="3157663" y="996381"/>
                  <a:pt x="3210241" y="887720"/>
                </a:cubicBezTo>
                <a:cubicBezTo>
                  <a:pt x="3220757" y="866689"/>
                  <a:pt x="3236530" y="864936"/>
                  <a:pt x="3245293" y="885967"/>
                </a:cubicBezTo>
                <a:cubicBezTo>
                  <a:pt x="3254056" y="906998"/>
                  <a:pt x="3250551" y="949061"/>
                  <a:pt x="3224262" y="992876"/>
                </a:cubicBezTo>
                <a:cubicBezTo>
                  <a:pt x="3182200" y="1066485"/>
                  <a:pt x="3101580" y="1178651"/>
                  <a:pt x="2963124" y="1176899"/>
                </a:cubicBezTo>
                <a:cubicBezTo>
                  <a:pt x="2840443" y="1175146"/>
                  <a:pt x="2737039" y="1075248"/>
                  <a:pt x="2740544" y="838647"/>
                </a:cubicBezTo>
                <a:cubicBezTo>
                  <a:pt x="2740544" y="807100"/>
                  <a:pt x="2744049" y="801842"/>
                  <a:pt x="2777349" y="791327"/>
                </a:cubicBezTo>
                <a:cubicBezTo>
                  <a:pt x="2994671" y="719470"/>
                  <a:pt x="3110343" y="566994"/>
                  <a:pt x="3084054" y="521426"/>
                </a:cubicBezTo>
                <a:cubicBezTo>
                  <a:pt x="3064776" y="489880"/>
                  <a:pt x="2987661" y="509158"/>
                  <a:pt x="2894773" y="581015"/>
                </a:cubicBezTo>
                <a:cubicBezTo>
                  <a:pt x="2763328" y="680913"/>
                  <a:pt x="2684461" y="835142"/>
                  <a:pt x="2549511" y="1157620"/>
                </a:cubicBezTo>
                <a:cubicBezTo>
                  <a:pt x="2544254" y="1171641"/>
                  <a:pt x="2530232" y="1175146"/>
                  <a:pt x="2517964" y="1161125"/>
                </a:cubicBezTo>
                <a:cubicBezTo>
                  <a:pt x="2504820" y="1146228"/>
                  <a:pt x="2496057" y="1124759"/>
                  <a:pt x="2494742" y="1093650"/>
                </a:cubicBezTo>
                <a:lnTo>
                  <a:pt x="2494756" y="1092870"/>
                </a:lnTo>
                <a:lnTo>
                  <a:pt x="2484192" y="1104104"/>
                </a:lnTo>
                <a:cubicBezTo>
                  <a:pt x="2431357" y="1154252"/>
                  <a:pt x="2364402" y="1189167"/>
                  <a:pt x="2300870" y="1189167"/>
                </a:cubicBezTo>
                <a:cubicBezTo>
                  <a:pt x="2151899" y="1189167"/>
                  <a:pt x="2116847" y="1080506"/>
                  <a:pt x="2167673" y="928030"/>
                </a:cubicBezTo>
                <a:cubicBezTo>
                  <a:pt x="2225509" y="756275"/>
                  <a:pt x="2379737" y="570499"/>
                  <a:pt x="2348190" y="556478"/>
                </a:cubicBezTo>
                <a:cubicBezTo>
                  <a:pt x="2330665" y="549468"/>
                  <a:pt x="2229014" y="598541"/>
                  <a:pt x="2116847" y="721223"/>
                </a:cubicBezTo>
                <a:cubicBezTo>
                  <a:pt x="2013444" y="833389"/>
                  <a:pt x="1936330" y="1001639"/>
                  <a:pt x="1860968" y="1166383"/>
                </a:cubicBezTo>
                <a:cubicBezTo>
                  <a:pt x="1853958" y="1182157"/>
                  <a:pt x="1843442" y="1189167"/>
                  <a:pt x="1827669" y="1173394"/>
                </a:cubicBezTo>
                <a:cubicBezTo>
                  <a:pt x="1818906" y="1164631"/>
                  <a:pt x="1811676" y="1154444"/>
                  <a:pt x="1806199" y="1142723"/>
                </a:cubicBezTo>
                <a:lnTo>
                  <a:pt x="1799589" y="1124696"/>
                </a:lnTo>
                <a:lnTo>
                  <a:pt x="1789578" y="1133522"/>
                </a:lnTo>
                <a:cubicBezTo>
                  <a:pt x="1744229" y="1169012"/>
                  <a:pt x="1692528" y="1191796"/>
                  <a:pt x="1644331" y="1189167"/>
                </a:cubicBezTo>
                <a:cubicBezTo>
                  <a:pt x="1549691" y="1183909"/>
                  <a:pt x="1500618" y="1127826"/>
                  <a:pt x="1500618" y="1045454"/>
                </a:cubicBezTo>
                <a:cubicBezTo>
                  <a:pt x="1444535" y="1117310"/>
                  <a:pt x="1365668" y="1182157"/>
                  <a:pt x="1281543" y="1182157"/>
                </a:cubicBezTo>
                <a:cubicBezTo>
                  <a:pt x="1210234" y="1182157"/>
                  <a:pt x="1163749" y="1139553"/>
                  <a:pt x="1146198" y="1073866"/>
                </a:cubicBezTo>
                <a:lnTo>
                  <a:pt x="1142834" y="1056571"/>
                </a:lnTo>
                <a:lnTo>
                  <a:pt x="1133202" y="1069579"/>
                </a:lnTo>
                <a:cubicBezTo>
                  <a:pt x="1077585" y="1136370"/>
                  <a:pt x="998060" y="1185662"/>
                  <a:pt x="920507" y="1185662"/>
                </a:cubicBezTo>
                <a:cubicBezTo>
                  <a:pt x="773289" y="1185662"/>
                  <a:pt x="736485" y="1078753"/>
                  <a:pt x="789063" y="926277"/>
                </a:cubicBezTo>
                <a:cubicBezTo>
                  <a:pt x="846898" y="756275"/>
                  <a:pt x="999375" y="574004"/>
                  <a:pt x="971333" y="558231"/>
                </a:cubicBezTo>
                <a:cubicBezTo>
                  <a:pt x="946796" y="544210"/>
                  <a:pt x="755763" y="663387"/>
                  <a:pt x="654112" y="829884"/>
                </a:cubicBezTo>
                <a:cubicBezTo>
                  <a:pt x="591019" y="933288"/>
                  <a:pt x="526173" y="1055969"/>
                  <a:pt x="484110" y="1162878"/>
                </a:cubicBezTo>
                <a:cubicBezTo>
                  <a:pt x="477100" y="1178651"/>
                  <a:pt x="464831" y="1182157"/>
                  <a:pt x="454316" y="1169888"/>
                </a:cubicBezTo>
                <a:cubicBezTo>
                  <a:pt x="426274" y="1138342"/>
                  <a:pt x="410501" y="1089269"/>
                  <a:pt x="447306" y="984113"/>
                </a:cubicBezTo>
                <a:cubicBezTo>
                  <a:pt x="508647" y="808853"/>
                  <a:pt x="873187" y="191938"/>
                  <a:pt x="1015148" y="14925"/>
                </a:cubicBezTo>
                <a:cubicBezTo>
                  <a:pt x="1023034" y="4409"/>
                  <a:pt x="1031359" y="-410"/>
                  <a:pt x="1038808" y="2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39462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857999"/>
          </a:xfrm>
          <a:custGeom>
            <a:avLst/>
            <a:gdLst>
              <a:gd name="connsiteX0" fmla="*/ 12191014 w 12191014"/>
              <a:gd name="connsiteY0" fmla="*/ 4871443 h 6857999"/>
              <a:gd name="connsiteX1" fmla="*/ 12191014 w 12191014"/>
              <a:gd name="connsiteY1" fmla="*/ 6469136 h 6857999"/>
              <a:gd name="connsiteX2" fmla="*/ 11784036 w 12191014"/>
              <a:gd name="connsiteY2" fmla="*/ 6857999 h 6857999"/>
              <a:gd name="connsiteX3" fmla="*/ 10247115 w 12191014"/>
              <a:gd name="connsiteY3" fmla="*/ 6857999 h 6857999"/>
              <a:gd name="connsiteX4" fmla="*/ 10482157 w 12191014"/>
              <a:gd name="connsiteY4" fmla="*/ 6637560 h 6857999"/>
              <a:gd name="connsiteX5" fmla="*/ 11352795 w 12191014"/>
              <a:gd name="connsiteY5" fmla="*/ 5766820 h 6857999"/>
              <a:gd name="connsiteX6" fmla="*/ 12191014 w 12191014"/>
              <a:gd name="connsiteY6" fmla="*/ 1988977 h 6857999"/>
              <a:gd name="connsiteX7" fmla="*/ 12191014 w 12191014"/>
              <a:gd name="connsiteY7" fmla="*/ 3887001 h 6857999"/>
              <a:gd name="connsiteX8" fmla="*/ 11715972 w 12191014"/>
              <a:gd name="connsiteY8" fmla="*/ 4481796 h 6857999"/>
              <a:gd name="connsiteX9" fmla="*/ 9653744 w 12191014"/>
              <a:gd name="connsiteY9" fmla="*/ 6739743 h 6857999"/>
              <a:gd name="connsiteX10" fmla="*/ 9530715 w 12191014"/>
              <a:gd name="connsiteY10" fmla="*/ 6857999 h 6857999"/>
              <a:gd name="connsiteX11" fmla="*/ 8258556 w 12191014"/>
              <a:gd name="connsiteY11" fmla="*/ 6857999 h 6857999"/>
              <a:gd name="connsiteX12" fmla="*/ 8985890 w 12191014"/>
              <a:gd name="connsiteY12" fmla="*/ 6111332 h 6857999"/>
              <a:gd name="connsiteX13" fmla="*/ 11616162 w 12191014"/>
              <a:gd name="connsiteY13" fmla="*/ 2857638 h 6857999"/>
              <a:gd name="connsiteX14" fmla="*/ 11295888 w 12191014"/>
              <a:gd name="connsiteY14" fmla="*/ 0 h 6857999"/>
              <a:gd name="connsiteX15" fmla="*/ 12191014 w 12191014"/>
              <a:gd name="connsiteY15" fmla="*/ 0 h 6857999"/>
              <a:gd name="connsiteX16" fmla="*/ 12191014 w 12191014"/>
              <a:gd name="connsiteY16" fmla="*/ 613045 h 6857999"/>
              <a:gd name="connsiteX17" fmla="*/ 11914902 w 12191014"/>
              <a:gd name="connsiteY17" fmla="*/ 1165649 h 6857999"/>
              <a:gd name="connsiteX18" fmla="*/ 7873807 w 12191014"/>
              <a:gd name="connsiteY18" fmla="*/ 6628266 h 6857999"/>
              <a:gd name="connsiteX19" fmla="*/ 7635207 w 12191014"/>
              <a:gd name="connsiteY19" fmla="*/ 6857999 h 6857999"/>
              <a:gd name="connsiteX20" fmla="*/ 6587253 w 12191014"/>
              <a:gd name="connsiteY20" fmla="*/ 6857999 h 6857999"/>
              <a:gd name="connsiteX21" fmla="*/ 7031671 w 12191014"/>
              <a:gd name="connsiteY21" fmla="*/ 6411107 h 6857999"/>
              <a:gd name="connsiteX22" fmla="*/ 11246357 w 12191014"/>
              <a:gd name="connsiteY22" fmla="*/ 120097 h 6857999"/>
              <a:gd name="connsiteX23" fmla="*/ 9659038 w 12191014"/>
              <a:gd name="connsiteY23" fmla="*/ 0 h 6857999"/>
              <a:gd name="connsiteX24" fmla="*/ 10657415 w 12191014"/>
              <a:gd name="connsiteY24" fmla="*/ 0 h 6857999"/>
              <a:gd name="connsiteX25" fmla="*/ 10605227 w 12191014"/>
              <a:gd name="connsiteY25" fmla="*/ 147638 h 6857999"/>
              <a:gd name="connsiteX26" fmla="*/ 6296553 w 12191014"/>
              <a:gd name="connsiteY26" fmla="*/ 6513756 h 6857999"/>
              <a:gd name="connsiteX27" fmla="*/ 5910697 w 12191014"/>
              <a:gd name="connsiteY27" fmla="*/ 6857999 h 6857999"/>
              <a:gd name="connsiteX28" fmla="*/ 5060174 w 12191014"/>
              <a:gd name="connsiteY28" fmla="*/ 6857999 h 6857999"/>
              <a:gd name="connsiteX29" fmla="*/ 5425886 w 12191014"/>
              <a:gd name="connsiteY29" fmla="*/ 6526660 h 6857999"/>
              <a:gd name="connsiteX30" fmla="*/ 9608683 w 12191014"/>
              <a:gd name="connsiteY30" fmla="*/ 150663 h 6857999"/>
              <a:gd name="connsiteX31" fmla="*/ 8337921 w 12191014"/>
              <a:gd name="connsiteY31" fmla="*/ 0 h 6857999"/>
              <a:gd name="connsiteX32" fmla="*/ 9175239 w 12191014"/>
              <a:gd name="connsiteY32" fmla="*/ 0 h 6857999"/>
              <a:gd name="connsiteX33" fmla="*/ 9112784 w 12191014"/>
              <a:gd name="connsiteY33" fmla="*/ 208082 h 6857999"/>
              <a:gd name="connsiteX34" fmla="*/ 4226515 w 12191014"/>
              <a:gd name="connsiteY34" fmla="*/ 6744276 h 6857999"/>
              <a:gd name="connsiteX35" fmla="*/ 4061460 w 12191014"/>
              <a:gd name="connsiteY35" fmla="*/ 6857999 h 6857999"/>
              <a:gd name="connsiteX36" fmla="*/ 3375976 w 12191014"/>
              <a:gd name="connsiteY36" fmla="*/ 6857999 h 6857999"/>
              <a:gd name="connsiteX37" fmla="*/ 3496949 w 12191014"/>
              <a:gd name="connsiteY37" fmla="*/ 6774777 h 6857999"/>
              <a:gd name="connsiteX38" fmla="*/ 8274721 w 12191014"/>
              <a:gd name="connsiteY38" fmla="*/ 215597 h 6857999"/>
              <a:gd name="connsiteX39" fmla="*/ 7244507 w 12191014"/>
              <a:gd name="connsiteY39" fmla="*/ 0 h 6857999"/>
              <a:gd name="connsiteX40" fmla="*/ 7945530 w 12191014"/>
              <a:gd name="connsiteY40" fmla="*/ 0 h 6857999"/>
              <a:gd name="connsiteX41" fmla="*/ 7896196 w 12191014"/>
              <a:gd name="connsiteY41" fmla="*/ 171647 h 6857999"/>
              <a:gd name="connsiteX42" fmla="*/ 1564528 w 12191014"/>
              <a:gd name="connsiteY42" fmla="*/ 6743844 h 6857999"/>
              <a:gd name="connsiteX43" fmla="*/ 1264655 w 12191014"/>
              <a:gd name="connsiteY43" fmla="*/ 6857999 h 6857999"/>
              <a:gd name="connsiteX44" fmla="*/ 641011 w 12191014"/>
              <a:gd name="connsiteY44" fmla="*/ 6857999 h 6857999"/>
              <a:gd name="connsiteX45" fmla="*/ 738167 w 12191014"/>
              <a:gd name="connsiteY45" fmla="*/ 6824695 h 6857999"/>
              <a:gd name="connsiteX46" fmla="*/ 7206064 w 12191014"/>
              <a:gd name="connsiteY46" fmla="*/ 147998 h 6857999"/>
              <a:gd name="connsiteX47" fmla="*/ 6297829 w 12191014"/>
              <a:gd name="connsiteY47" fmla="*/ 0 h 6857999"/>
              <a:gd name="connsiteX48" fmla="*/ 6869613 w 12191014"/>
              <a:gd name="connsiteY48" fmla="*/ 0 h 6857999"/>
              <a:gd name="connsiteX49" fmla="*/ 6857952 w 12191014"/>
              <a:gd name="connsiteY49" fmla="*/ 43086 h 6857999"/>
              <a:gd name="connsiteX50" fmla="*/ 359283 w 12191014"/>
              <a:gd name="connsiteY50" fmla="*/ 5579483 h 6857999"/>
              <a:gd name="connsiteX51" fmla="*/ 0 w 12191014"/>
              <a:gd name="connsiteY51" fmla="*/ 5662791 h 6857999"/>
              <a:gd name="connsiteX52" fmla="*/ 0 w 12191014"/>
              <a:gd name="connsiteY52" fmla="*/ 5508471 h 6857999"/>
              <a:gd name="connsiteX53" fmla="*/ 333576 w 12191014"/>
              <a:gd name="connsiteY53" fmla="*/ 5424606 h 6857999"/>
              <a:gd name="connsiteX54" fmla="*/ 6291880 w 12191014"/>
              <a:gd name="connsiteY54" fmla="*/ 247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1014" h="6857999">
                <a:moveTo>
                  <a:pt x="12191014" y="4871443"/>
                </a:moveTo>
                <a:lnTo>
                  <a:pt x="12191014" y="6469136"/>
                </a:lnTo>
                <a:lnTo>
                  <a:pt x="11784036" y="6857999"/>
                </a:lnTo>
                <a:lnTo>
                  <a:pt x="10247115" y="6857999"/>
                </a:lnTo>
                <a:lnTo>
                  <a:pt x="10482157" y="6637560"/>
                </a:lnTo>
                <a:cubicBezTo>
                  <a:pt x="10777533" y="6351550"/>
                  <a:pt x="11067866" y="6061238"/>
                  <a:pt x="11352795" y="5766820"/>
                </a:cubicBezTo>
                <a:close/>
                <a:moveTo>
                  <a:pt x="12191014" y="1988977"/>
                </a:moveTo>
                <a:lnTo>
                  <a:pt x="12191014" y="3887001"/>
                </a:lnTo>
                <a:lnTo>
                  <a:pt x="11715972" y="4481796"/>
                </a:lnTo>
                <a:cubicBezTo>
                  <a:pt x="11071537" y="5266948"/>
                  <a:pt x="10383167" y="6020292"/>
                  <a:pt x="9653744" y="6739743"/>
                </a:cubicBezTo>
                <a:lnTo>
                  <a:pt x="9530715" y="6857999"/>
                </a:lnTo>
                <a:lnTo>
                  <a:pt x="8258556" y="6857999"/>
                </a:lnTo>
                <a:lnTo>
                  <a:pt x="8985890" y="6111332"/>
                </a:lnTo>
                <a:cubicBezTo>
                  <a:pt x="9946375" y="5088731"/>
                  <a:pt x="10826734" y="4001733"/>
                  <a:pt x="11616162" y="2857638"/>
                </a:cubicBezTo>
                <a:close/>
                <a:moveTo>
                  <a:pt x="11295888" y="0"/>
                </a:moveTo>
                <a:lnTo>
                  <a:pt x="12191014" y="0"/>
                </a:lnTo>
                <a:lnTo>
                  <a:pt x="12191014" y="613045"/>
                </a:lnTo>
                <a:lnTo>
                  <a:pt x="11914902" y="1165649"/>
                </a:lnTo>
                <a:cubicBezTo>
                  <a:pt x="10872842" y="3176197"/>
                  <a:pt x="9506458" y="5012883"/>
                  <a:pt x="7873807" y="6628266"/>
                </a:cubicBezTo>
                <a:lnTo>
                  <a:pt x="7635207" y="6857999"/>
                </a:lnTo>
                <a:lnTo>
                  <a:pt x="6587253" y="6857999"/>
                </a:lnTo>
                <a:lnTo>
                  <a:pt x="7031671" y="6411107"/>
                </a:lnTo>
                <a:cubicBezTo>
                  <a:pt x="8802998" y="4573481"/>
                  <a:pt x="10237232" y="2453436"/>
                  <a:pt x="11246357" y="120097"/>
                </a:cubicBezTo>
                <a:close/>
                <a:moveTo>
                  <a:pt x="9659038" y="0"/>
                </a:moveTo>
                <a:lnTo>
                  <a:pt x="10657415" y="0"/>
                </a:lnTo>
                <a:lnTo>
                  <a:pt x="10605227" y="147638"/>
                </a:lnTo>
                <a:cubicBezTo>
                  <a:pt x="9687063" y="2576740"/>
                  <a:pt x="8212764" y="4734020"/>
                  <a:pt x="6296553" y="6513756"/>
                </a:cubicBezTo>
                <a:lnTo>
                  <a:pt x="5910697" y="6857999"/>
                </a:lnTo>
                <a:lnTo>
                  <a:pt x="5060174" y="6857999"/>
                </a:lnTo>
                <a:lnTo>
                  <a:pt x="5425886" y="6526660"/>
                </a:lnTo>
                <a:cubicBezTo>
                  <a:pt x="7302975" y="4753735"/>
                  <a:pt x="8734067" y="2590451"/>
                  <a:pt x="9608683" y="150663"/>
                </a:cubicBezTo>
                <a:close/>
                <a:moveTo>
                  <a:pt x="8337921" y="0"/>
                </a:moveTo>
                <a:lnTo>
                  <a:pt x="9175239" y="0"/>
                </a:lnTo>
                <a:lnTo>
                  <a:pt x="9112784" y="208082"/>
                </a:lnTo>
                <a:cubicBezTo>
                  <a:pt x="8236217" y="2847900"/>
                  <a:pt x="6554414" y="5093047"/>
                  <a:pt x="4226515" y="6744276"/>
                </a:cubicBezTo>
                <a:lnTo>
                  <a:pt x="4061460" y="6857999"/>
                </a:lnTo>
                <a:lnTo>
                  <a:pt x="3375976" y="6857999"/>
                </a:lnTo>
                <a:lnTo>
                  <a:pt x="3496949" y="6774777"/>
                </a:lnTo>
                <a:cubicBezTo>
                  <a:pt x="5802071" y="5140037"/>
                  <a:pt x="7450205" y="2881807"/>
                  <a:pt x="8274721" y="215597"/>
                </a:cubicBezTo>
                <a:close/>
                <a:moveTo>
                  <a:pt x="7244507" y="0"/>
                </a:moveTo>
                <a:lnTo>
                  <a:pt x="7945530" y="0"/>
                </a:lnTo>
                <a:lnTo>
                  <a:pt x="7896196" y="171647"/>
                </a:lnTo>
                <a:cubicBezTo>
                  <a:pt x="6990073" y="3127901"/>
                  <a:pt x="4798139" y="5457349"/>
                  <a:pt x="1564528" y="6743844"/>
                </a:cubicBezTo>
                <a:lnTo>
                  <a:pt x="1264655" y="6857999"/>
                </a:lnTo>
                <a:lnTo>
                  <a:pt x="641011" y="6857999"/>
                </a:lnTo>
                <a:lnTo>
                  <a:pt x="738167" y="6824695"/>
                </a:lnTo>
                <a:cubicBezTo>
                  <a:pt x="4107562" y="5613632"/>
                  <a:pt x="6351014" y="3224128"/>
                  <a:pt x="7206064" y="147998"/>
                </a:cubicBezTo>
                <a:close/>
                <a:moveTo>
                  <a:pt x="6297829" y="0"/>
                </a:moveTo>
                <a:lnTo>
                  <a:pt x="6869613" y="0"/>
                </a:lnTo>
                <a:lnTo>
                  <a:pt x="6857952" y="43086"/>
                </a:lnTo>
                <a:cubicBezTo>
                  <a:pt x="6023351" y="2726001"/>
                  <a:pt x="3799952" y="4731834"/>
                  <a:pt x="359283" y="5579483"/>
                </a:cubicBezTo>
                <a:lnTo>
                  <a:pt x="0" y="5662791"/>
                </a:lnTo>
                <a:lnTo>
                  <a:pt x="0" y="5508471"/>
                </a:lnTo>
                <a:lnTo>
                  <a:pt x="333576" y="5424606"/>
                </a:lnTo>
                <a:cubicBezTo>
                  <a:pt x="3527877" y="4573386"/>
                  <a:pt x="5566867" y="2621348"/>
                  <a:pt x="6291880" y="24768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944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13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511991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843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1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0781" y="2248930"/>
            <a:ext cx="4340782" cy="236014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30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5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03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94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524" y="2283949"/>
            <a:ext cx="4009767" cy="448782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18900000" algn="bl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17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57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AEF0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930001" y="1"/>
            <a:ext cx="66484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4084" y="1057275"/>
            <a:ext cx="3110295" cy="3830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17" y="4036141"/>
            <a:ext cx="2070622" cy="13493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189" y="4978658"/>
            <a:ext cx="2192378" cy="14286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64856" y="1524960"/>
            <a:ext cx="1793461" cy="130834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206500" y="-635000"/>
            <a:ext cx="1206500" cy="83185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779" y="771901"/>
            <a:ext cx="1967721" cy="12822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729" y="2495013"/>
            <a:ext cx="2818923" cy="1836998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12192000" y="-635000"/>
            <a:ext cx="1206500" cy="83185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779" y="1290878"/>
            <a:ext cx="2342674" cy="15266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424" y="4653294"/>
            <a:ext cx="2709519" cy="176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500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13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873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426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18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032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325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036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75946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449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09.xml"/><Relationship Id="rId42" Type="http://schemas.openxmlformats.org/officeDocument/2006/relationships/slideLayout" Target="../slideLayouts/slideLayout130.xml"/><Relationship Id="rId47" Type="http://schemas.openxmlformats.org/officeDocument/2006/relationships/slideLayout" Target="../slideLayouts/slideLayout135.xml"/><Relationship Id="rId63" Type="http://schemas.openxmlformats.org/officeDocument/2006/relationships/slideLayout" Target="../slideLayouts/slideLayout151.xml"/><Relationship Id="rId68" Type="http://schemas.openxmlformats.org/officeDocument/2006/relationships/slideLayout" Target="../slideLayouts/slideLayout156.xml"/><Relationship Id="rId84" Type="http://schemas.openxmlformats.org/officeDocument/2006/relationships/slideLayout" Target="../slideLayouts/slideLayout172.xml"/><Relationship Id="rId89" Type="http://schemas.openxmlformats.org/officeDocument/2006/relationships/theme" Target="../theme/theme2.xml"/><Relationship Id="rId1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99.xml"/><Relationship Id="rId32" Type="http://schemas.openxmlformats.org/officeDocument/2006/relationships/slideLayout" Target="../slideLayouts/slideLayout120.xml"/><Relationship Id="rId37" Type="http://schemas.openxmlformats.org/officeDocument/2006/relationships/slideLayout" Target="../slideLayouts/slideLayout125.xml"/><Relationship Id="rId53" Type="http://schemas.openxmlformats.org/officeDocument/2006/relationships/slideLayout" Target="../slideLayouts/slideLayout141.xml"/><Relationship Id="rId58" Type="http://schemas.openxmlformats.org/officeDocument/2006/relationships/slideLayout" Target="../slideLayouts/slideLayout146.xml"/><Relationship Id="rId74" Type="http://schemas.openxmlformats.org/officeDocument/2006/relationships/slideLayout" Target="../slideLayouts/slideLayout162.xml"/><Relationship Id="rId79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110.xml"/><Relationship Id="rId27" Type="http://schemas.openxmlformats.org/officeDocument/2006/relationships/slideLayout" Target="../slideLayouts/slideLayout115.xml"/><Relationship Id="rId30" Type="http://schemas.openxmlformats.org/officeDocument/2006/relationships/slideLayout" Target="../slideLayouts/slideLayout118.xml"/><Relationship Id="rId35" Type="http://schemas.openxmlformats.org/officeDocument/2006/relationships/slideLayout" Target="../slideLayouts/slideLayout123.xml"/><Relationship Id="rId43" Type="http://schemas.openxmlformats.org/officeDocument/2006/relationships/slideLayout" Target="../slideLayouts/slideLayout131.xml"/><Relationship Id="rId48" Type="http://schemas.openxmlformats.org/officeDocument/2006/relationships/slideLayout" Target="../slideLayouts/slideLayout136.xml"/><Relationship Id="rId56" Type="http://schemas.openxmlformats.org/officeDocument/2006/relationships/slideLayout" Target="../slideLayouts/slideLayout144.xml"/><Relationship Id="rId64" Type="http://schemas.openxmlformats.org/officeDocument/2006/relationships/slideLayout" Target="../slideLayouts/slideLayout152.xml"/><Relationship Id="rId69" Type="http://schemas.openxmlformats.org/officeDocument/2006/relationships/slideLayout" Target="../slideLayouts/slideLayout157.xml"/><Relationship Id="rId77" Type="http://schemas.openxmlformats.org/officeDocument/2006/relationships/slideLayout" Target="../slideLayouts/slideLayout165.xml"/><Relationship Id="rId8" Type="http://schemas.openxmlformats.org/officeDocument/2006/relationships/slideLayout" Target="../slideLayouts/slideLayout96.xml"/><Relationship Id="rId51" Type="http://schemas.openxmlformats.org/officeDocument/2006/relationships/slideLayout" Target="../slideLayouts/slideLayout139.xml"/><Relationship Id="rId72" Type="http://schemas.openxmlformats.org/officeDocument/2006/relationships/slideLayout" Target="../slideLayouts/slideLayout160.xml"/><Relationship Id="rId80" Type="http://schemas.openxmlformats.org/officeDocument/2006/relationships/slideLayout" Target="../slideLayouts/slideLayout168.xml"/><Relationship Id="rId85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5" Type="http://schemas.openxmlformats.org/officeDocument/2006/relationships/slideLayout" Target="../slideLayouts/slideLayout113.xml"/><Relationship Id="rId33" Type="http://schemas.openxmlformats.org/officeDocument/2006/relationships/slideLayout" Target="../slideLayouts/slideLayout121.xml"/><Relationship Id="rId38" Type="http://schemas.openxmlformats.org/officeDocument/2006/relationships/slideLayout" Target="../slideLayouts/slideLayout126.xml"/><Relationship Id="rId46" Type="http://schemas.openxmlformats.org/officeDocument/2006/relationships/slideLayout" Target="../slideLayouts/slideLayout134.xml"/><Relationship Id="rId59" Type="http://schemas.openxmlformats.org/officeDocument/2006/relationships/slideLayout" Target="../slideLayouts/slideLayout147.xml"/><Relationship Id="rId67" Type="http://schemas.openxmlformats.org/officeDocument/2006/relationships/slideLayout" Target="../slideLayouts/slideLayout155.xml"/><Relationship Id="rId20" Type="http://schemas.openxmlformats.org/officeDocument/2006/relationships/slideLayout" Target="../slideLayouts/slideLayout108.xml"/><Relationship Id="rId41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142.xml"/><Relationship Id="rId62" Type="http://schemas.openxmlformats.org/officeDocument/2006/relationships/slideLayout" Target="../slideLayouts/slideLayout150.xml"/><Relationship Id="rId70" Type="http://schemas.openxmlformats.org/officeDocument/2006/relationships/slideLayout" Target="../slideLayouts/slideLayout158.xml"/><Relationship Id="rId75" Type="http://schemas.openxmlformats.org/officeDocument/2006/relationships/slideLayout" Target="../slideLayouts/slideLayout163.xml"/><Relationship Id="rId83" Type="http://schemas.openxmlformats.org/officeDocument/2006/relationships/slideLayout" Target="../slideLayouts/slideLayout171.xml"/><Relationship Id="rId88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11.xml"/><Relationship Id="rId28" Type="http://schemas.openxmlformats.org/officeDocument/2006/relationships/slideLayout" Target="../slideLayouts/slideLayout116.xml"/><Relationship Id="rId36" Type="http://schemas.openxmlformats.org/officeDocument/2006/relationships/slideLayout" Target="../slideLayouts/slideLayout124.xml"/><Relationship Id="rId49" Type="http://schemas.openxmlformats.org/officeDocument/2006/relationships/slideLayout" Target="../slideLayouts/slideLayout137.xml"/><Relationship Id="rId57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98.xml"/><Relationship Id="rId31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132.xml"/><Relationship Id="rId52" Type="http://schemas.openxmlformats.org/officeDocument/2006/relationships/slideLayout" Target="../slideLayouts/slideLayout140.xml"/><Relationship Id="rId60" Type="http://schemas.openxmlformats.org/officeDocument/2006/relationships/slideLayout" Target="../slideLayouts/slideLayout148.xml"/><Relationship Id="rId65" Type="http://schemas.openxmlformats.org/officeDocument/2006/relationships/slideLayout" Target="../slideLayouts/slideLayout153.xml"/><Relationship Id="rId73" Type="http://schemas.openxmlformats.org/officeDocument/2006/relationships/slideLayout" Target="../slideLayouts/slideLayout161.xml"/><Relationship Id="rId78" Type="http://schemas.openxmlformats.org/officeDocument/2006/relationships/slideLayout" Target="../slideLayouts/slideLayout166.xml"/><Relationship Id="rId81" Type="http://schemas.openxmlformats.org/officeDocument/2006/relationships/slideLayout" Target="../slideLayouts/slideLayout169.xml"/><Relationship Id="rId86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1.xml"/><Relationship Id="rId18" Type="http://schemas.openxmlformats.org/officeDocument/2006/relationships/slideLayout" Target="../slideLayouts/slideLayout106.xml"/><Relationship Id="rId39" Type="http://schemas.openxmlformats.org/officeDocument/2006/relationships/slideLayout" Target="../slideLayouts/slideLayout127.xml"/><Relationship Id="rId34" Type="http://schemas.openxmlformats.org/officeDocument/2006/relationships/slideLayout" Target="../slideLayouts/slideLayout122.xml"/><Relationship Id="rId50" Type="http://schemas.openxmlformats.org/officeDocument/2006/relationships/slideLayout" Target="../slideLayouts/slideLayout138.xml"/><Relationship Id="rId55" Type="http://schemas.openxmlformats.org/officeDocument/2006/relationships/slideLayout" Target="../slideLayouts/slideLayout143.xml"/><Relationship Id="rId76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95.xml"/><Relationship Id="rId71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90.xml"/><Relationship Id="rId29" Type="http://schemas.openxmlformats.org/officeDocument/2006/relationships/slideLayout" Target="../slideLayouts/slideLayout117.xml"/><Relationship Id="rId24" Type="http://schemas.openxmlformats.org/officeDocument/2006/relationships/slideLayout" Target="../slideLayouts/slideLayout112.xml"/><Relationship Id="rId40" Type="http://schemas.openxmlformats.org/officeDocument/2006/relationships/slideLayout" Target="../slideLayouts/slideLayout128.xml"/><Relationship Id="rId45" Type="http://schemas.openxmlformats.org/officeDocument/2006/relationships/slideLayout" Target="../slideLayouts/slideLayout133.xml"/><Relationship Id="rId66" Type="http://schemas.openxmlformats.org/officeDocument/2006/relationships/slideLayout" Target="../slideLayouts/slideLayout154.xml"/><Relationship Id="rId87" Type="http://schemas.openxmlformats.org/officeDocument/2006/relationships/slideLayout" Target="../slideLayouts/slideLayout175.xml"/><Relationship Id="rId61" Type="http://schemas.openxmlformats.org/officeDocument/2006/relationships/slideLayout" Target="../slideLayouts/slideLayout149.xml"/><Relationship Id="rId82" Type="http://schemas.openxmlformats.org/officeDocument/2006/relationships/slideLayout" Target="../slideLayouts/slideLayout170.xml"/><Relationship Id="rId1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6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35" r:id="rId8"/>
    <p:sldLayoutId id="2147483649" r:id="rId9"/>
    <p:sldLayoutId id="2147483672" r:id="rId10"/>
    <p:sldLayoutId id="2147483732" r:id="rId11"/>
    <p:sldLayoutId id="2147483733" r:id="rId12"/>
    <p:sldLayoutId id="2147483734" r:id="rId13"/>
    <p:sldLayoutId id="2147483735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9" r:id="rId23"/>
    <p:sldLayoutId id="2147483750" r:id="rId24"/>
    <p:sldLayoutId id="2147483751" r:id="rId25"/>
    <p:sldLayoutId id="2147483752" r:id="rId26"/>
    <p:sldLayoutId id="2147483753" r:id="rId27"/>
    <p:sldLayoutId id="2147483754" r:id="rId28"/>
    <p:sldLayoutId id="2147483755" r:id="rId29"/>
    <p:sldLayoutId id="2147483756" r:id="rId30"/>
    <p:sldLayoutId id="2147483757" r:id="rId31"/>
    <p:sldLayoutId id="2147483758" r:id="rId32"/>
    <p:sldLayoutId id="2147483759" r:id="rId33"/>
    <p:sldLayoutId id="2147483760" r:id="rId34"/>
    <p:sldLayoutId id="2147483762" r:id="rId35"/>
    <p:sldLayoutId id="2147483763" r:id="rId36"/>
    <p:sldLayoutId id="2147483764" r:id="rId37"/>
    <p:sldLayoutId id="2147483765" r:id="rId38"/>
    <p:sldLayoutId id="2147483766" r:id="rId39"/>
    <p:sldLayoutId id="2147483767" r:id="rId40"/>
    <p:sldLayoutId id="2147483768" r:id="rId41"/>
    <p:sldLayoutId id="2147483769" r:id="rId42"/>
    <p:sldLayoutId id="2147483770" r:id="rId43"/>
    <p:sldLayoutId id="2147483771" r:id="rId44"/>
    <p:sldLayoutId id="2147483773" r:id="rId45"/>
    <p:sldLayoutId id="2147483774" r:id="rId46"/>
    <p:sldLayoutId id="2147483775" r:id="rId47"/>
    <p:sldLayoutId id="2147483776" r:id="rId48"/>
    <p:sldLayoutId id="2147483777" r:id="rId49"/>
    <p:sldLayoutId id="2147483778" r:id="rId50"/>
    <p:sldLayoutId id="2147483779" r:id="rId51"/>
    <p:sldLayoutId id="2147483780" r:id="rId52"/>
    <p:sldLayoutId id="2147483781" r:id="rId53"/>
    <p:sldLayoutId id="2147483782" r:id="rId54"/>
    <p:sldLayoutId id="2147483783" r:id="rId55"/>
    <p:sldLayoutId id="2147483784" r:id="rId56"/>
    <p:sldLayoutId id="2147483785" r:id="rId57"/>
    <p:sldLayoutId id="2147483786" r:id="rId58"/>
    <p:sldLayoutId id="2147483787" r:id="rId59"/>
    <p:sldLayoutId id="2147483788" r:id="rId60"/>
    <p:sldLayoutId id="2147483789" r:id="rId61"/>
    <p:sldLayoutId id="2147483790" r:id="rId62"/>
    <p:sldLayoutId id="2147483791" r:id="rId63"/>
    <p:sldLayoutId id="2147483792" r:id="rId64"/>
    <p:sldLayoutId id="2147483793" r:id="rId65"/>
    <p:sldLayoutId id="2147483794" r:id="rId66"/>
    <p:sldLayoutId id="2147483795" r:id="rId67"/>
    <p:sldLayoutId id="2147483796" r:id="rId68"/>
    <p:sldLayoutId id="2147483797" r:id="rId69"/>
    <p:sldLayoutId id="2147483799" r:id="rId70"/>
    <p:sldLayoutId id="2147483800" r:id="rId71"/>
    <p:sldLayoutId id="2147483801" r:id="rId72"/>
    <p:sldLayoutId id="2147483802" r:id="rId73"/>
    <p:sldLayoutId id="2147483803" r:id="rId74"/>
    <p:sldLayoutId id="2147483804" r:id="rId75"/>
    <p:sldLayoutId id="2147483805" r:id="rId76"/>
    <p:sldLayoutId id="2147483806" r:id="rId77"/>
    <p:sldLayoutId id="2147483807" r:id="rId78"/>
    <p:sldLayoutId id="2147483808" r:id="rId79"/>
    <p:sldLayoutId id="2147483809" r:id="rId80"/>
    <p:sldLayoutId id="2147483810" r:id="rId81"/>
    <p:sldLayoutId id="2147483811" r:id="rId82"/>
    <p:sldLayoutId id="2147483812" r:id="rId83"/>
    <p:sldLayoutId id="2147483813" r:id="rId84"/>
    <p:sldLayoutId id="2147483814" r:id="rId85"/>
    <p:sldLayoutId id="2147483815" r:id="rId86"/>
    <p:sldLayoutId id="2147483816" r:id="rId87"/>
    <p:sldLayoutId id="2147483817" r:id="rId8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842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  <p:sldLayoutId id="2147483854" r:id="rId18"/>
    <p:sldLayoutId id="2147483855" r:id="rId19"/>
    <p:sldLayoutId id="2147483856" r:id="rId20"/>
    <p:sldLayoutId id="2147483857" r:id="rId21"/>
    <p:sldLayoutId id="2147483858" r:id="rId22"/>
    <p:sldLayoutId id="2147483859" r:id="rId23"/>
    <p:sldLayoutId id="2147483860" r:id="rId24"/>
    <p:sldLayoutId id="2147483861" r:id="rId25"/>
    <p:sldLayoutId id="2147483862" r:id="rId26"/>
    <p:sldLayoutId id="2147483863" r:id="rId27"/>
    <p:sldLayoutId id="2147483864" r:id="rId28"/>
    <p:sldLayoutId id="2147483865" r:id="rId29"/>
    <p:sldLayoutId id="2147483866" r:id="rId30"/>
    <p:sldLayoutId id="2147483867" r:id="rId31"/>
    <p:sldLayoutId id="2147483868" r:id="rId32"/>
    <p:sldLayoutId id="2147483869" r:id="rId33"/>
    <p:sldLayoutId id="2147483870" r:id="rId34"/>
    <p:sldLayoutId id="2147483871" r:id="rId35"/>
    <p:sldLayoutId id="2147483872" r:id="rId36"/>
    <p:sldLayoutId id="2147483873" r:id="rId37"/>
    <p:sldLayoutId id="2147483874" r:id="rId38"/>
    <p:sldLayoutId id="2147483875" r:id="rId39"/>
    <p:sldLayoutId id="2147483876" r:id="rId40"/>
    <p:sldLayoutId id="2147483877" r:id="rId41"/>
    <p:sldLayoutId id="2147483878" r:id="rId42"/>
    <p:sldLayoutId id="2147483879" r:id="rId43"/>
    <p:sldLayoutId id="2147483880" r:id="rId44"/>
    <p:sldLayoutId id="2147483881" r:id="rId45"/>
    <p:sldLayoutId id="2147483882" r:id="rId46"/>
    <p:sldLayoutId id="2147483883" r:id="rId47"/>
    <p:sldLayoutId id="2147483884" r:id="rId48"/>
    <p:sldLayoutId id="2147483885" r:id="rId49"/>
    <p:sldLayoutId id="2147483886" r:id="rId50"/>
    <p:sldLayoutId id="2147483887" r:id="rId51"/>
    <p:sldLayoutId id="2147483888" r:id="rId52"/>
    <p:sldLayoutId id="2147483889" r:id="rId53"/>
    <p:sldLayoutId id="2147483890" r:id="rId54"/>
    <p:sldLayoutId id="2147483891" r:id="rId55"/>
    <p:sldLayoutId id="2147483892" r:id="rId56"/>
    <p:sldLayoutId id="2147483893" r:id="rId57"/>
    <p:sldLayoutId id="2147483894" r:id="rId58"/>
    <p:sldLayoutId id="2147483895" r:id="rId59"/>
    <p:sldLayoutId id="2147483896" r:id="rId60"/>
    <p:sldLayoutId id="2147483897" r:id="rId61"/>
    <p:sldLayoutId id="2147483898" r:id="rId62"/>
    <p:sldLayoutId id="2147483899" r:id="rId63"/>
    <p:sldLayoutId id="2147483900" r:id="rId64"/>
    <p:sldLayoutId id="2147483901" r:id="rId65"/>
    <p:sldLayoutId id="2147483902" r:id="rId66"/>
    <p:sldLayoutId id="2147483903" r:id="rId67"/>
    <p:sldLayoutId id="2147483904" r:id="rId68"/>
    <p:sldLayoutId id="2147483905" r:id="rId69"/>
    <p:sldLayoutId id="2147483906" r:id="rId70"/>
    <p:sldLayoutId id="2147483907" r:id="rId71"/>
    <p:sldLayoutId id="2147483908" r:id="rId72"/>
    <p:sldLayoutId id="2147483909" r:id="rId73"/>
    <p:sldLayoutId id="2147483910" r:id="rId74"/>
    <p:sldLayoutId id="2147483911" r:id="rId75"/>
    <p:sldLayoutId id="2147483912" r:id="rId76"/>
    <p:sldLayoutId id="2147483913" r:id="rId77"/>
    <p:sldLayoutId id="2147483914" r:id="rId78"/>
    <p:sldLayoutId id="2147483915" r:id="rId79"/>
    <p:sldLayoutId id="2147483916" r:id="rId80"/>
    <p:sldLayoutId id="2147483917" r:id="rId81"/>
    <p:sldLayoutId id="2147483918" r:id="rId82"/>
    <p:sldLayoutId id="2147483919" r:id="rId83"/>
    <p:sldLayoutId id="2147483920" r:id="rId84"/>
    <p:sldLayoutId id="2147483921" r:id="rId85"/>
    <p:sldLayoutId id="2147483922" r:id="rId86"/>
    <p:sldLayoutId id="2147483923" r:id="rId87"/>
    <p:sldLayoutId id="2147483924" r:id="rId8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28.png"/><Relationship Id="rId4" Type="http://schemas.openxmlformats.org/officeDocument/2006/relationships/image" Target="../media/image6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9.jpe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6.xml"/><Relationship Id="rId6" Type="http://schemas.microsoft.com/office/2007/relationships/hdphoto" Target="../media/hdphoto1.wdp"/><Relationship Id="rId5" Type="http://schemas.openxmlformats.org/officeDocument/2006/relationships/image" Target="../media/image71.png"/><Relationship Id="rId4" Type="http://schemas.openxmlformats.org/officeDocument/2006/relationships/image" Target="../media/image7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76.jpg"/><Relationship Id="rId5" Type="http://schemas.openxmlformats.org/officeDocument/2006/relationships/image" Target="../media/image75.emf"/><Relationship Id="rId4" Type="http://schemas.openxmlformats.org/officeDocument/2006/relationships/image" Target="../media/image7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78.jpg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6.xml"/><Relationship Id="rId6" Type="http://schemas.openxmlformats.org/officeDocument/2006/relationships/image" Target="../media/image75.emf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96.xml"/><Relationship Id="rId1" Type="http://schemas.openxmlformats.org/officeDocument/2006/relationships/tags" Target="../tags/tag32.xml"/><Relationship Id="rId6" Type="http://schemas.openxmlformats.org/officeDocument/2006/relationships/image" Target="../media/image84.jpe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tags" Target="../tags/tag35.xml"/><Relationship Id="rId7" Type="http://schemas.openxmlformats.org/officeDocument/2006/relationships/image" Target="../media/image88.jpe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87.jp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9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tags" Target="../tags/tag38.xml"/><Relationship Id="rId7" Type="http://schemas.openxmlformats.org/officeDocument/2006/relationships/image" Target="../media/image91.jpe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90.jpe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96.xml"/><Relationship Id="rId9" Type="http://schemas.openxmlformats.org/officeDocument/2006/relationships/image" Target="../media/image3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94.jpg"/><Relationship Id="rId4" Type="http://schemas.openxmlformats.org/officeDocument/2006/relationships/image" Target="../media/image9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6.xml"/><Relationship Id="rId7" Type="http://schemas.openxmlformats.org/officeDocument/2006/relationships/image" Target="../media/image96.jpe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28.png"/><Relationship Id="rId5" Type="http://schemas.openxmlformats.org/officeDocument/2006/relationships/image" Target="../media/image95.jp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3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4.xml"/><Relationship Id="rId7" Type="http://schemas.openxmlformats.org/officeDocument/2006/relationships/image" Target="../media/image31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0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13" Type="http://schemas.openxmlformats.org/officeDocument/2006/relationships/image" Target="../media/image28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96.xml"/><Relationship Id="rId12" Type="http://schemas.openxmlformats.org/officeDocument/2006/relationships/image" Target="../media/image35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34.jpeg"/><Relationship Id="rId5" Type="http://schemas.openxmlformats.org/officeDocument/2006/relationships/tags" Target="../tags/tag9.xml"/><Relationship Id="rId10" Type="http://schemas.openxmlformats.org/officeDocument/2006/relationships/image" Target="../media/image33.jpg"/><Relationship Id="rId4" Type="http://schemas.openxmlformats.org/officeDocument/2006/relationships/tags" Target="../tags/tag8.xml"/><Relationship Id="rId9" Type="http://schemas.openxmlformats.org/officeDocument/2006/relationships/image" Target="../media/image3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Layout" Target="../slideLayouts/slideLayout96.xml"/><Relationship Id="rId7" Type="http://schemas.openxmlformats.org/officeDocument/2006/relationships/image" Target="../media/image38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42.jpeg"/><Relationship Id="rId4" Type="http://schemas.openxmlformats.org/officeDocument/2006/relationships/image" Target="../media/image4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96.xml"/><Relationship Id="rId7" Type="http://schemas.openxmlformats.org/officeDocument/2006/relationships/image" Target="../media/image45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4.jpeg"/><Relationship Id="rId5" Type="http://schemas.openxmlformats.org/officeDocument/2006/relationships/image" Target="../media/image43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slideLayout" Target="../slideLayouts/slideLayout96.xml"/><Relationship Id="rId26" Type="http://schemas.openxmlformats.org/officeDocument/2006/relationships/image" Target="../media/image52.png"/><Relationship Id="rId3" Type="http://schemas.openxmlformats.org/officeDocument/2006/relationships/tags" Target="../tags/tag17.xml"/><Relationship Id="rId21" Type="http://schemas.openxmlformats.org/officeDocument/2006/relationships/image" Target="../media/image47.jpeg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5" Type="http://schemas.openxmlformats.org/officeDocument/2006/relationships/image" Target="../media/image51.jpeg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0" Type="http://schemas.openxmlformats.org/officeDocument/2006/relationships/image" Target="../media/image46.png"/><Relationship Id="rId29" Type="http://schemas.openxmlformats.org/officeDocument/2006/relationships/image" Target="../media/image28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24" Type="http://schemas.openxmlformats.org/officeDocument/2006/relationships/image" Target="../media/image50.jpeg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23" Type="http://schemas.openxmlformats.org/officeDocument/2006/relationships/image" Target="../media/image49.jpeg"/><Relationship Id="rId28" Type="http://schemas.openxmlformats.org/officeDocument/2006/relationships/image" Target="../media/image54.png"/><Relationship Id="rId10" Type="http://schemas.openxmlformats.org/officeDocument/2006/relationships/tags" Target="../tags/tag24.xml"/><Relationship Id="rId19" Type="http://schemas.openxmlformats.org/officeDocument/2006/relationships/notesSlide" Target="../notesSlides/notesSlide8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image" Target="../media/image48.jpeg"/><Relationship Id="rId27" Type="http://schemas.openxmlformats.org/officeDocument/2006/relationships/image" Target="../media/image5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6.xml"/><Relationship Id="rId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975" y="525504"/>
            <a:ext cx="9144000" cy="36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89580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 rot="1178109">
            <a:off x="6256398" y="604277"/>
            <a:ext cx="6082234" cy="5042499"/>
            <a:chOff x="2950650" y="1346532"/>
            <a:chExt cx="4183574" cy="3468409"/>
          </a:xfrm>
          <a:effectLst>
            <a:outerShdw sx="101000" sy="101000" algn="ctr" rotWithShape="0">
              <a:prstClr val="black">
                <a:alpha val="7000"/>
              </a:prstClr>
            </a:outerShdw>
          </a:effectLst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50651" y="1346532"/>
              <a:ext cx="4183573" cy="2787188"/>
            </a:xfrm>
            <a:prstGeom prst="rect">
              <a:avLst/>
            </a:prstGeom>
            <a:solidFill>
              <a:srgbClr val="FFFFFF"/>
            </a:solidFill>
            <a:ln w="101600">
              <a:solidFill>
                <a:srgbClr val="FFFFFF"/>
              </a:solidFill>
            </a:ln>
            <a:extLst/>
          </p:spPr>
        </p:pic>
        <p:sp>
          <p:nvSpPr>
            <p:cNvPr id="28" name="矩形 27"/>
            <p:cNvSpPr/>
            <p:nvPr/>
          </p:nvSpPr>
          <p:spPr>
            <a:xfrm>
              <a:off x="2950650" y="4148163"/>
              <a:ext cx="4183573" cy="666778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每次遇见你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21047444">
            <a:off x="4244967" y="511052"/>
            <a:ext cx="2682106" cy="1168136"/>
            <a:chOff x="7589838" y="251273"/>
            <a:chExt cx="2543173" cy="1107627"/>
          </a:xfrm>
        </p:grpSpPr>
        <p:sp>
          <p:nvSpPr>
            <p:cNvPr id="30" name="Freeform 6"/>
            <p:cNvSpPr/>
            <p:nvPr/>
          </p:nvSpPr>
          <p:spPr bwMode="auto">
            <a:xfrm>
              <a:off x="7605713" y="363538"/>
              <a:ext cx="995362" cy="995362"/>
            </a:xfrm>
            <a:custGeom>
              <a:avLst/>
              <a:gdLst>
                <a:gd name="T0" fmla="*/ 363 w 462"/>
                <a:gd name="T1" fmla="*/ 426 h 459"/>
                <a:gd name="T2" fmla="*/ 369 w 462"/>
                <a:gd name="T3" fmla="*/ 417 h 459"/>
                <a:gd name="T4" fmla="*/ 407 w 462"/>
                <a:gd name="T5" fmla="*/ 366 h 459"/>
                <a:gd name="T6" fmla="*/ 433 w 462"/>
                <a:gd name="T7" fmla="*/ 333 h 459"/>
                <a:gd name="T8" fmla="*/ 438 w 462"/>
                <a:gd name="T9" fmla="*/ 274 h 459"/>
                <a:gd name="T10" fmla="*/ 461 w 462"/>
                <a:gd name="T11" fmla="*/ 217 h 459"/>
                <a:gd name="T12" fmla="*/ 431 w 462"/>
                <a:gd name="T13" fmla="*/ 161 h 459"/>
                <a:gd name="T14" fmla="*/ 434 w 462"/>
                <a:gd name="T15" fmla="*/ 104 h 459"/>
                <a:gd name="T16" fmla="*/ 431 w 462"/>
                <a:gd name="T17" fmla="*/ 99 h 459"/>
                <a:gd name="T18" fmla="*/ 372 w 462"/>
                <a:gd name="T19" fmla="*/ 83 h 459"/>
                <a:gd name="T20" fmla="*/ 334 w 462"/>
                <a:gd name="T21" fmla="*/ 66 h 459"/>
                <a:gd name="T22" fmla="*/ 261 w 462"/>
                <a:gd name="T23" fmla="*/ 46 h 459"/>
                <a:gd name="T24" fmla="*/ 159 w 462"/>
                <a:gd name="T25" fmla="*/ 28 h 459"/>
                <a:gd name="T26" fmla="*/ 100 w 462"/>
                <a:gd name="T27" fmla="*/ 65 h 459"/>
                <a:gd name="T28" fmla="*/ 45 w 462"/>
                <a:gd name="T29" fmla="*/ 162 h 459"/>
                <a:gd name="T30" fmla="*/ 4 w 462"/>
                <a:gd name="T31" fmla="*/ 238 h 459"/>
                <a:gd name="T32" fmla="*/ 45 w 462"/>
                <a:gd name="T33" fmla="*/ 297 h 459"/>
                <a:gd name="T34" fmla="*/ 38 w 462"/>
                <a:gd name="T35" fmla="*/ 387 h 459"/>
                <a:gd name="T36" fmla="*/ 110 w 462"/>
                <a:gd name="T37" fmla="*/ 425 h 459"/>
                <a:gd name="T38" fmla="*/ 128 w 462"/>
                <a:gd name="T39" fmla="*/ 444 h 459"/>
                <a:gd name="T40" fmla="*/ 195 w 462"/>
                <a:gd name="T41" fmla="*/ 444 h 459"/>
                <a:gd name="T42" fmla="*/ 274 w 462"/>
                <a:gd name="T43" fmla="*/ 450 h 459"/>
                <a:gd name="T44" fmla="*/ 279 w 462"/>
                <a:gd name="T45" fmla="*/ 452 h 459"/>
                <a:gd name="T46" fmla="*/ 286 w 462"/>
                <a:gd name="T47" fmla="*/ 454 h 459"/>
                <a:gd name="T48" fmla="*/ 363 w 462"/>
                <a:gd name="T49" fmla="*/ 42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2" h="459">
                  <a:moveTo>
                    <a:pt x="363" y="426"/>
                  </a:moveTo>
                  <a:cubicBezTo>
                    <a:pt x="365" y="423"/>
                    <a:pt x="367" y="420"/>
                    <a:pt x="369" y="417"/>
                  </a:cubicBezTo>
                  <a:cubicBezTo>
                    <a:pt x="381" y="397"/>
                    <a:pt x="393" y="382"/>
                    <a:pt x="407" y="366"/>
                  </a:cubicBezTo>
                  <a:cubicBezTo>
                    <a:pt x="415" y="356"/>
                    <a:pt x="424" y="346"/>
                    <a:pt x="433" y="333"/>
                  </a:cubicBezTo>
                  <a:cubicBezTo>
                    <a:pt x="457" y="298"/>
                    <a:pt x="440" y="296"/>
                    <a:pt x="438" y="274"/>
                  </a:cubicBezTo>
                  <a:cubicBezTo>
                    <a:pt x="436" y="252"/>
                    <a:pt x="461" y="244"/>
                    <a:pt x="461" y="217"/>
                  </a:cubicBezTo>
                  <a:cubicBezTo>
                    <a:pt x="462" y="185"/>
                    <a:pt x="438" y="182"/>
                    <a:pt x="431" y="161"/>
                  </a:cubicBezTo>
                  <a:cubicBezTo>
                    <a:pt x="425" y="146"/>
                    <a:pt x="443" y="124"/>
                    <a:pt x="434" y="104"/>
                  </a:cubicBezTo>
                  <a:cubicBezTo>
                    <a:pt x="433" y="102"/>
                    <a:pt x="432" y="101"/>
                    <a:pt x="431" y="99"/>
                  </a:cubicBezTo>
                  <a:cubicBezTo>
                    <a:pt x="415" y="78"/>
                    <a:pt x="386" y="92"/>
                    <a:pt x="372" y="83"/>
                  </a:cubicBezTo>
                  <a:cubicBezTo>
                    <a:pt x="358" y="75"/>
                    <a:pt x="359" y="65"/>
                    <a:pt x="334" y="66"/>
                  </a:cubicBezTo>
                  <a:cubicBezTo>
                    <a:pt x="309" y="67"/>
                    <a:pt x="279" y="75"/>
                    <a:pt x="261" y="46"/>
                  </a:cubicBezTo>
                  <a:cubicBezTo>
                    <a:pt x="243" y="18"/>
                    <a:pt x="195" y="0"/>
                    <a:pt x="159" y="28"/>
                  </a:cubicBezTo>
                  <a:cubicBezTo>
                    <a:pt x="135" y="46"/>
                    <a:pt x="133" y="63"/>
                    <a:pt x="100" y="65"/>
                  </a:cubicBezTo>
                  <a:cubicBezTo>
                    <a:pt x="38" y="69"/>
                    <a:pt x="42" y="125"/>
                    <a:pt x="45" y="162"/>
                  </a:cubicBezTo>
                  <a:cubicBezTo>
                    <a:pt x="48" y="199"/>
                    <a:pt x="8" y="194"/>
                    <a:pt x="4" y="238"/>
                  </a:cubicBezTo>
                  <a:cubicBezTo>
                    <a:pt x="0" y="283"/>
                    <a:pt x="38" y="282"/>
                    <a:pt x="45" y="297"/>
                  </a:cubicBezTo>
                  <a:cubicBezTo>
                    <a:pt x="62" y="330"/>
                    <a:pt x="21" y="353"/>
                    <a:pt x="38" y="387"/>
                  </a:cubicBezTo>
                  <a:cubicBezTo>
                    <a:pt x="55" y="420"/>
                    <a:pt x="90" y="394"/>
                    <a:pt x="110" y="425"/>
                  </a:cubicBezTo>
                  <a:cubicBezTo>
                    <a:pt x="115" y="434"/>
                    <a:pt x="121" y="440"/>
                    <a:pt x="128" y="444"/>
                  </a:cubicBezTo>
                  <a:cubicBezTo>
                    <a:pt x="146" y="454"/>
                    <a:pt x="168" y="451"/>
                    <a:pt x="195" y="444"/>
                  </a:cubicBezTo>
                  <a:cubicBezTo>
                    <a:pt x="232" y="436"/>
                    <a:pt x="247" y="441"/>
                    <a:pt x="274" y="450"/>
                  </a:cubicBezTo>
                  <a:cubicBezTo>
                    <a:pt x="276" y="451"/>
                    <a:pt x="278" y="452"/>
                    <a:pt x="279" y="452"/>
                  </a:cubicBezTo>
                  <a:cubicBezTo>
                    <a:pt x="282" y="453"/>
                    <a:pt x="284" y="453"/>
                    <a:pt x="286" y="454"/>
                  </a:cubicBezTo>
                  <a:cubicBezTo>
                    <a:pt x="314" y="459"/>
                    <a:pt x="344" y="449"/>
                    <a:pt x="363" y="426"/>
                  </a:cubicBezTo>
                  <a:close/>
                </a:path>
              </a:pathLst>
            </a:custGeom>
            <a:solidFill>
              <a:srgbClr val="A52D38">
                <a:alpha val="30000"/>
              </a:srgb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任意多边形 41"/>
            <p:cNvSpPr>
              <a:spLocks noChangeArrowheads="1"/>
            </p:cNvSpPr>
            <p:nvPr/>
          </p:nvSpPr>
          <p:spPr bwMode="auto">
            <a:xfrm>
              <a:off x="7818437" y="601663"/>
              <a:ext cx="617538" cy="622300"/>
            </a:xfrm>
            <a:custGeom>
              <a:avLst/>
              <a:gdLst>
                <a:gd name="connsiteX0" fmla="*/ 375481 w 617538"/>
                <a:gd name="connsiteY0" fmla="*/ 198758 h 622300"/>
                <a:gd name="connsiteX1" fmla="*/ 297330 w 617538"/>
                <a:gd name="connsiteY1" fmla="*/ 251465 h 622300"/>
                <a:gd name="connsiteX2" fmla="*/ 182318 w 617538"/>
                <a:gd name="connsiteY2" fmla="*/ 383976 h 622300"/>
                <a:gd name="connsiteX3" fmla="*/ 325092 w 617538"/>
                <a:gd name="connsiteY3" fmla="*/ 485406 h 622300"/>
                <a:gd name="connsiteX4" fmla="*/ 423245 w 617538"/>
                <a:gd name="connsiteY4" fmla="*/ 366093 h 622300"/>
                <a:gd name="connsiteX5" fmla="*/ 375481 w 617538"/>
                <a:gd name="connsiteY5" fmla="*/ 198758 h 622300"/>
                <a:gd name="connsiteX6" fmla="*/ 308769 w 617538"/>
                <a:gd name="connsiteY6" fmla="*/ 0 h 622300"/>
                <a:gd name="connsiteX7" fmla="*/ 617538 w 617538"/>
                <a:gd name="connsiteY7" fmla="*/ 311150 h 622300"/>
                <a:gd name="connsiteX8" fmla="*/ 308769 w 617538"/>
                <a:gd name="connsiteY8" fmla="*/ 622300 h 622300"/>
                <a:gd name="connsiteX9" fmla="*/ 0 w 617538"/>
                <a:gd name="connsiteY9" fmla="*/ 311150 h 622300"/>
                <a:gd name="connsiteX10" fmla="*/ 308769 w 617538"/>
                <a:gd name="connsiteY10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7538" h="622300">
                  <a:moveTo>
                    <a:pt x="375481" y="198758"/>
                  </a:moveTo>
                  <a:cubicBezTo>
                    <a:pt x="351420" y="203600"/>
                    <a:pt x="324303" y="219940"/>
                    <a:pt x="297330" y="251465"/>
                  </a:cubicBezTo>
                  <a:cubicBezTo>
                    <a:pt x="161301" y="159892"/>
                    <a:pt x="90130" y="299714"/>
                    <a:pt x="182318" y="383976"/>
                  </a:cubicBezTo>
                  <a:cubicBezTo>
                    <a:pt x="210049" y="409785"/>
                    <a:pt x="276750" y="446296"/>
                    <a:pt x="325092" y="485406"/>
                  </a:cubicBezTo>
                  <a:cubicBezTo>
                    <a:pt x="358433" y="437438"/>
                    <a:pt x="395897" y="399698"/>
                    <a:pt x="423245" y="366093"/>
                  </a:cubicBezTo>
                  <a:cubicBezTo>
                    <a:pt x="492362" y="273190"/>
                    <a:pt x="447667" y="184233"/>
                    <a:pt x="375481" y="198758"/>
                  </a:cubicBezTo>
                  <a:close/>
                  <a:moveTo>
                    <a:pt x="308769" y="0"/>
                  </a:moveTo>
                  <a:cubicBezTo>
                    <a:pt x="479297" y="0"/>
                    <a:pt x="617538" y="139307"/>
                    <a:pt x="617538" y="311150"/>
                  </a:cubicBezTo>
                  <a:cubicBezTo>
                    <a:pt x="617538" y="482993"/>
                    <a:pt x="479297" y="622300"/>
                    <a:pt x="308769" y="622300"/>
                  </a:cubicBezTo>
                  <a:cubicBezTo>
                    <a:pt x="138241" y="622300"/>
                    <a:pt x="0" y="482993"/>
                    <a:pt x="0" y="311150"/>
                  </a:cubicBezTo>
                  <a:cubicBezTo>
                    <a:pt x="0" y="139307"/>
                    <a:pt x="138241" y="0"/>
                    <a:pt x="3087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7791450" y="573088"/>
              <a:ext cx="674687" cy="679450"/>
            </a:xfrm>
            <a:custGeom>
              <a:avLst/>
              <a:gdLst>
                <a:gd name="T0" fmla="*/ 156 w 313"/>
                <a:gd name="T1" fmla="*/ 313 h 313"/>
                <a:gd name="T2" fmla="*/ 0 w 313"/>
                <a:gd name="T3" fmla="*/ 156 h 313"/>
                <a:gd name="T4" fmla="*/ 156 w 313"/>
                <a:gd name="T5" fmla="*/ 0 h 313"/>
                <a:gd name="T6" fmla="*/ 313 w 313"/>
                <a:gd name="T7" fmla="*/ 156 h 313"/>
                <a:gd name="T8" fmla="*/ 156 w 313"/>
                <a:gd name="T9" fmla="*/ 313 h 313"/>
                <a:gd name="T10" fmla="*/ 156 w 313"/>
                <a:gd name="T11" fmla="*/ 6 h 313"/>
                <a:gd name="T12" fmla="*/ 5 w 313"/>
                <a:gd name="T13" fmla="*/ 156 h 313"/>
                <a:gd name="T14" fmla="*/ 156 w 313"/>
                <a:gd name="T15" fmla="*/ 307 h 313"/>
                <a:gd name="T16" fmla="*/ 307 w 313"/>
                <a:gd name="T17" fmla="*/ 156 h 313"/>
                <a:gd name="T18" fmla="*/ 156 w 313"/>
                <a:gd name="T19" fmla="*/ 6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3" h="313">
                  <a:moveTo>
                    <a:pt x="156" y="313"/>
                  </a:moveTo>
                  <a:cubicBezTo>
                    <a:pt x="70" y="313"/>
                    <a:pt x="0" y="243"/>
                    <a:pt x="0" y="156"/>
                  </a:cubicBezTo>
                  <a:cubicBezTo>
                    <a:pt x="0" y="70"/>
                    <a:pt x="70" y="0"/>
                    <a:pt x="156" y="0"/>
                  </a:cubicBezTo>
                  <a:cubicBezTo>
                    <a:pt x="242" y="0"/>
                    <a:pt x="313" y="70"/>
                    <a:pt x="313" y="156"/>
                  </a:cubicBezTo>
                  <a:cubicBezTo>
                    <a:pt x="313" y="243"/>
                    <a:pt x="242" y="313"/>
                    <a:pt x="156" y="313"/>
                  </a:cubicBezTo>
                  <a:close/>
                  <a:moveTo>
                    <a:pt x="156" y="6"/>
                  </a:moveTo>
                  <a:cubicBezTo>
                    <a:pt x="73" y="6"/>
                    <a:pt x="5" y="73"/>
                    <a:pt x="5" y="156"/>
                  </a:cubicBezTo>
                  <a:cubicBezTo>
                    <a:pt x="5" y="239"/>
                    <a:pt x="73" y="307"/>
                    <a:pt x="156" y="307"/>
                  </a:cubicBezTo>
                  <a:cubicBezTo>
                    <a:pt x="239" y="307"/>
                    <a:pt x="307" y="239"/>
                    <a:pt x="307" y="156"/>
                  </a:cubicBezTo>
                  <a:cubicBezTo>
                    <a:pt x="307" y="73"/>
                    <a:pt x="239" y="6"/>
                    <a:pt x="15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7915275" y="376238"/>
              <a:ext cx="231775" cy="117475"/>
            </a:xfrm>
            <a:custGeom>
              <a:avLst/>
              <a:gdLst>
                <a:gd name="T0" fmla="*/ 107 w 107"/>
                <a:gd name="T1" fmla="*/ 47 h 54"/>
                <a:gd name="T2" fmla="*/ 0 w 107"/>
                <a:gd name="T3" fmla="*/ 54 h 54"/>
                <a:gd name="T4" fmla="*/ 107 w 107"/>
                <a:gd name="T5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4">
                  <a:moveTo>
                    <a:pt x="107" y="47"/>
                  </a:moveTo>
                  <a:cubicBezTo>
                    <a:pt x="93" y="24"/>
                    <a:pt x="34" y="0"/>
                    <a:pt x="0" y="54"/>
                  </a:cubicBezTo>
                  <a:cubicBezTo>
                    <a:pt x="24" y="29"/>
                    <a:pt x="81" y="26"/>
                    <a:pt x="10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0"/>
            <p:cNvSpPr/>
            <p:nvPr/>
          </p:nvSpPr>
          <p:spPr bwMode="auto">
            <a:xfrm>
              <a:off x="7689850" y="514350"/>
              <a:ext cx="146050" cy="188912"/>
            </a:xfrm>
            <a:custGeom>
              <a:avLst/>
              <a:gdLst>
                <a:gd name="T0" fmla="*/ 68 w 68"/>
                <a:gd name="T1" fmla="*/ 2 h 87"/>
                <a:gd name="T2" fmla="*/ 15 w 68"/>
                <a:gd name="T3" fmla="*/ 87 h 87"/>
                <a:gd name="T4" fmla="*/ 68 w 68"/>
                <a:gd name="T5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87">
                  <a:moveTo>
                    <a:pt x="68" y="2"/>
                  </a:moveTo>
                  <a:cubicBezTo>
                    <a:pt x="47" y="0"/>
                    <a:pt x="0" y="18"/>
                    <a:pt x="15" y="87"/>
                  </a:cubicBezTo>
                  <a:cubicBezTo>
                    <a:pt x="15" y="33"/>
                    <a:pt x="40" y="6"/>
                    <a:pt x="6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7589838" y="803275"/>
              <a:ext cx="98425" cy="147637"/>
            </a:xfrm>
            <a:custGeom>
              <a:avLst/>
              <a:gdLst>
                <a:gd name="T0" fmla="*/ 45 w 45"/>
                <a:gd name="T1" fmla="*/ 0 h 68"/>
                <a:gd name="T2" fmla="*/ 26 w 45"/>
                <a:gd name="T3" fmla="*/ 68 h 68"/>
                <a:gd name="T4" fmla="*/ 45 w 45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68">
                  <a:moveTo>
                    <a:pt x="45" y="0"/>
                  </a:moveTo>
                  <a:cubicBezTo>
                    <a:pt x="27" y="4"/>
                    <a:pt x="0" y="36"/>
                    <a:pt x="26" y="68"/>
                  </a:cubicBezTo>
                  <a:cubicBezTo>
                    <a:pt x="16" y="47"/>
                    <a:pt x="26" y="12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7677150" y="1127125"/>
              <a:ext cx="90487" cy="112712"/>
            </a:xfrm>
            <a:custGeom>
              <a:avLst/>
              <a:gdLst>
                <a:gd name="T0" fmla="*/ 11 w 42"/>
                <a:gd name="T1" fmla="*/ 0 h 52"/>
                <a:gd name="T2" fmla="*/ 42 w 42"/>
                <a:gd name="T3" fmla="*/ 51 h 52"/>
                <a:gd name="T4" fmla="*/ 11 w 42"/>
                <a:gd name="T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52">
                  <a:moveTo>
                    <a:pt x="11" y="0"/>
                  </a:moveTo>
                  <a:cubicBezTo>
                    <a:pt x="0" y="12"/>
                    <a:pt x="4" y="52"/>
                    <a:pt x="42" y="51"/>
                  </a:cubicBezTo>
                  <a:cubicBezTo>
                    <a:pt x="23" y="47"/>
                    <a:pt x="5" y="17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8435975" y="544513"/>
              <a:ext cx="120650" cy="112712"/>
            </a:xfrm>
            <a:custGeom>
              <a:avLst/>
              <a:gdLst>
                <a:gd name="T0" fmla="*/ 44 w 56"/>
                <a:gd name="T1" fmla="*/ 52 h 52"/>
                <a:gd name="T2" fmla="*/ 0 w 56"/>
                <a:gd name="T3" fmla="*/ 8 h 52"/>
                <a:gd name="T4" fmla="*/ 44 w 56"/>
                <a:gd name="T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52">
                  <a:moveTo>
                    <a:pt x="44" y="52"/>
                  </a:moveTo>
                  <a:cubicBezTo>
                    <a:pt x="56" y="26"/>
                    <a:pt x="41" y="0"/>
                    <a:pt x="0" y="8"/>
                  </a:cubicBezTo>
                  <a:cubicBezTo>
                    <a:pt x="31" y="5"/>
                    <a:pt x="48" y="31"/>
                    <a:pt x="44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 rot="20804144">
              <a:off x="8404224" y="251273"/>
              <a:ext cx="1728787" cy="749300"/>
              <a:chOff x="8496300" y="477838"/>
              <a:chExt cx="1728787" cy="749300"/>
            </a:xfrm>
          </p:grpSpPr>
          <p:sp>
            <p:nvSpPr>
              <p:cNvPr id="52" name="Freeform 5"/>
              <p:cNvSpPr/>
              <p:nvPr/>
            </p:nvSpPr>
            <p:spPr bwMode="auto">
              <a:xfrm>
                <a:off x="8496300" y="477838"/>
                <a:ext cx="1728787" cy="749300"/>
              </a:xfrm>
              <a:custGeom>
                <a:avLst/>
                <a:gdLst>
                  <a:gd name="T0" fmla="*/ 640 w 802"/>
                  <a:gd name="T1" fmla="*/ 190 h 345"/>
                  <a:gd name="T2" fmla="*/ 758 w 802"/>
                  <a:gd name="T3" fmla="*/ 98 h 345"/>
                  <a:gd name="T4" fmla="*/ 385 w 802"/>
                  <a:gd name="T5" fmla="*/ 89 h 345"/>
                  <a:gd name="T6" fmla="*/ 27 w 802"/>
                  <a:gd name="T7" fmla="*/ 51 h 345"/>
                  <a:gd name="T8" fmla="*/ 24 w 802"/>
                  <a:gd name="T9" fmla="*/ 108 h 345"/>
                  <a:gd name="T10" fmla="*/ 55 w 802"/>
                  <a:gd name="T11" fmla="*/ 164 h 345"/>
                  <a:gd name="T12" fmla="*/ 32 w 802"/>
                  <a:gd name="T13" fmla="*/ 221 h 345"/>
                  <a:gd name="T14" fmla="*/ 26 w 802"/>
                  <a:gd name="T15" fmla="*/ 280 h 345"/>
                  <a:gd name="T16" fmla="*/ 0 w 802"/>
                  <a:gd name="T17" fmla="*/ 313 h 345"/>
                  <a:gd name="T18" fmla="*/ 145 w 802"/>
                  <a:gd name="T19" fmla="*/ 328 h 345"/>
                  <a:gd name="T20" fmla="*/ 275 w 802"/>
                  <a:gd name="T21" fmla="*/ 324 h 345"/>
                  <a:gd name="T22" fmla="*/ 188 w 802"/>
                  <a:gd name="T23" fmla="*/ 278 h 345"/>
                  <a:gd name="T24" fmla="*/ 341 w 802"/>
                  <a:gd name="T25" fmla="*/ 308 h 345"/>
                  <a:gd name="T26" fmla="*/ 469 w 802"/>
                  <a:gd name="T27" fmla="*/ 268 h 345"/>
                  <a:gd name="T28" fmla="*/ 335 w 802"/>
                  <a:gd name="T29" fmla="*/ 238 h 345"/>
                  <a:gd name="T30" fmla="*/ 469 w 802"/>
                  <a:gd name="T31" fmla="*/ 259 h 345"/>
                  <a:gd name="T32" fmla="*/ 617 w 802"/>
                  <a:gd name="T33" fmla="*/ 206 h 345"/>
                  <a:gd name="T34" fmla="*/ 477 w 802"/>
                  <a:gd name="T35" fmla="*/ 187 h 345"/>
                  <a:gd name="T36" fmla="*/ 640 w 802"/>
                  <a:gd name="T37" fmla="*/ 19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2" h="345">
                    <a:moveTo>
                      <a:pt x="640" y="190"/>
                    </a:moveTo>
                    <a:cubicBezTo>
                      <a:pt x="769" y="177"/>
                      <a:pt x="802" y="81"/>
                      <a:pt x="758" y="98"/>
                    </a:cubicBezTo>
                    <a:cubicBezTo>
                      <a:pt x="714" y="115"/>
                      <a:pt x="598" y="176"/>
                      <a:pt x="385" y="89"/>
                    </a:cubicBezTo>
                    <a:cubicBezTo>
                      <a:pt x="239" y="29"/>
                      <a:pt x="121" y="0"/>
                      <a:pt x="27" y="51"/>
                    </a:cubicBezTo>
                    <a:cubicBezTo>
                      <a:pt x="37" y="71"/>
                      <a:pt x="19" y="93"/>
                      <a:pt x="24" y="108"/>
                    </a:cubicBezTo>
                    <a:cubicBezTo>
                      <a:pt x="32" y="129"/>
                      <a:pt x="56" y="132"/>
                      <a:pt x="55" y="164"/>
                    </a:cubicBezTo>
                    <a:cubicBezTo>
                      <a:pt x="54" y="191"/>
                      <a:pt x="29" y="199"/>
                      <a:pt x="32" y="221"/>
                    </a:cubicBezTo>
                    <a:cubicBezTo>
                      <a:pt x="34" y="243"/>
                      <a:pt x="50" y="245"/>
                      <a:pt x="26" y="280"/>
                    </a:cubicBezTo>
                    <a:cubicBezTo>
                      <a:pt x="17" y="293"/>
                      <a:pt x="8" y="303"/>
                      <a:pt x="0" y="313"/>
                    </a:cubicBezTo>
                    <a:cubicBezTo>
                      <a:pt x="53" y="307"/>
                      <a:pt x="100" y="317"/>
                      <a:pt x="145" y="328"/>
                    </a:cubicBezTo>
                    <a:cubicBezTo>
                      <a:pt x="211" y="345"/>
                      <a:pt x="273" y="338"/>
                      <a:pt x="275" y="324"/>
                    </a:cubicBezTo>
                    <a:cubicBezTo>
                      <a:pt x="279" y="306"/>
                      <a:pt x="253" y="318"/>
                      <a:pt x="188" y="278"/>
                    </a:cubicBezTo>
                    <a:cubicBezTo>
                      <a:pt x="240" y="303"/>
                      <a:pt x="282" y="306"/>
                      <a:pt x="341" y="308"/>
                    </a:cubicBezTo>
                    <a:cubicBezTo>
                      <a:pt x="456" y="310"/>
                      <a:pt x="535" y="273"/>
                      <a:pt x="469" y="268"/>
                    </a:cubicBezTo>
                    <a:cubicBezTo>
                      <a:pt x="402" y="263"/>
                      <a:pt x="374" y="258"/>
                      <a:pt x="335" y="238"/>
                    </a:cubicBezTo>
                    <a:cubicBezTo>
                      <a:pt x="368" y="247"/>
                      <a:pt x="386" y="258"/>
                      <a:pt x="469" y="259"/>
                    </a:cubicBezTo>
                    <a:cubicBezTo>
                      <a:pt x="616" y="261"/>
                      <a:pt x="680" y="204"/>
                      <a:pt x="617" y="206"/>
                    </a:cubicBezTo>
                    <a:cubicBezTo>
                      <a:pt x="542" y="208"/>
                      <a:pt x="507" y="199"/>
                      <a:pt x="477" y="187"/>
                    </a:cubicBezTo>
                    <a:cubicBezTo>
                      <a:pt x="519" y="195"/>
                      <a:pt x="533" y="200"/>
                      <a:pt x="640" y="190"/>
                    </a:cubicBezTo>
                    <a:close/>
                  </a:path>
                </a:pathLst>
              </a:custGeom>
              <a:solidFill>
                <a:srgbClr val="EDBE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/>
              <p:nvPr/>
            </p:nvSpPr>
            <p:spPr bwMode="auto">
              <a:xfrm>
                <a:off x="8575675" y="682625"/>
                <a:ext cx="877887" cy="222250"/>
              </a:xfrm>
              <a:custGeom>
                <a:avLst/>
                <a:gdLst>
                  <a:gd name="T0" fmla="*/ 241 w 407"/>
                  <a:gd name="T1" fmla="*/ 96 h 103"/>
                  <a:gd name="T2" fmla="*/ 248 w 407"/>
                  <a:gd name="T3" fmla="*/ 97 h 103"/>
                  <a:gd name="T4" fmla="*/ 256 w 407"/>
                  <a:gd name="T5" fmla="*/ 99 h 103"/>
                  <a:gd name="T6" fmla="*/ 266 w 407"/>
                  <a:gd name="T7" fmla="*/ 100 h 103"/>
                  <a:gd name="T8" fmla="*/ 273 w 407"/>
                  <a:gd name="T9" fmla="*/ 101 h 103"/>
                  <a:gd name="T10" fmla="*/ 280 w 407"/>
                  <a:gd name="T11" fmla="*/ 101 h 103"/>
                  <a:gd name="T12" fmla="*/ 296 w 407"/>
                  <a:gd name="T13" fmla="*/ 101 h 103"/>
                  <a:gd name="T14" fmla="*/ 335 w 407"/>
                  <a:gd name="T15" fmla="*/ 98 h 103"/>
                  <a:gd name="T16" fmla="*/ 377 w 407"/>
                  <a:gd name="T17" fmla="*/ 85 h 103"/>
                  <a:gd name="T18" fmla="*/ 396 w 407"/>
                  <a:gd name="T19" fmla="*/ 70 h 103"/>
                  <a:gd name="T20" fmla="*/ 402 w 407"/>
                  <a:gd name="T21" fmla="*/ 59 h 103"/>
                  <a:gd name="T22" fmla="*/ 402 w 407"/>
                  <a:gd name="T23" fmla="*/ 55 h 103"/>
                  <a:gd name="T24" fmla="*/ 398 w 407"/>
                  <a:gd name="T25" fmla="*/ 54 h 103"/>
                  <a:gd name="T26" fmla="*/ 395 w 407"/>
                  <a:gd name="T27" fmla="*/ 55 h 103"/>
                  <a:gd name="T28" fmla="*/ 392 w 407"/>
                  <a:gd name="T29" fmla="*/ 56 h 103"/>
                  <a:gd name="T30" fmla="*/ 386 w 407"/>
                  <a:gd name="T31" fmla="*/ 58 h 103"/>
                  <a:gd name="T32" fmla="*/ 373 w 407"/>
                  <a:gd name="T33" fmla="*/ 63 h 103"/>
                  <a:gd name="T34" fmla="*/ 346 w 407"/>
                  <a:gd name="T35" fmla="*/ 69 h 103"/>
                  <a:gd name="T36" fmla="*/ 289 w 407"/>
                  <a:gd name="T37" fmla="*/ 71 h 103"/>
                  <a:gd name="T38" fmla="*/ 233 w 407"/>
                  <a:gd name="T39" fmla="*/ 59 h 103"/>
                  <a:gd name="T40" fmla="*/ 220 w 407"/>
                  <a:gd name="T41" fmla="*/ 54 h 103"/>
                  <a:gd name="T42" fmla="*/ 207 w 407"/>
                  <a:gd name="T43" fmla="*/ 49 h 103"/>
                  <a:gd name="T44" fmla="*/ 183 w 407"/>
                  <a:gd name="T45" fmla="*/ 38 h 103"/>
                  <a:gd name="T46" fmla="*/ 135 w 407"/>
                  <a:gd name="T47" fmla="*/ 19 h 103"/>
                  <a:gd name="T48" fmla="*/ 92 w 407"/>
                  <a:gd name="T49" fmla="*/ 6 h 103"/>
                  <a:gd name="T50" fmla="*/ 54 w 407"/>
                  <a:gd name="T51" fmla="*/ 2 h 103"/>
                  <a:gd name="T52" fmla="*/ 24 w 407"/>
                  <a:gd name="T53" fmla="*/ 5 h 103"/>
                  <a:gd name="T54" fmla="*/ 14 w 407"/>
                  <a:gd name="T55" fmla="*/ 8 h 103"/>
                  <a:gd name="T56" fmla="*/ 6 w 407"/>
                  <a:gd name="T57" fmla="*/ 11 h 103"/>
                  <a:gd name="T58" fmla="*/ 0 w 407"/>
                  <a:gd name="T59" fmla="*/ 13 h 103"/>
                  <a:gd name="T60" fmla="*/ 6 w 407"/>
                  <a:gd name="T61" fmla="*/ 10 h 103"/>
                  <a:gd name="T62" fmla="*/ 13 w 407"/>
                  <a:gd name="T63" fmla="*/ 7 h 103"/>
                  <a:gd name="T64" fmla="*/ 24 w 407"/>
                  <a:gd name="T65" fmla="*/ 4 h 103"/>
                  <a:gd name="T66" fmla="*/ 54 w 407"/>
                  <a:gd name="T67" fmla="*/ 0 h 103"/>
                  <a:gd name="T68" fmla="*/ 92 w 407"/>
                  <a:gd name="T69" fmla="*/ 4 h 103"/>
                  <a:gd name="T70" fmla="*/ 184 w 407"/>
                  <a:gd name="T71" fmla="*/ 34 h 103"/>
                  <a:gd name="T72" fmla="*/ 209 w 407"/>
                  <a:gd name="T73" fmla="*/ 45 h 103"/>
                  <a:gd name="T74" fmla="*/ 222 w 407"/>
                  <a:gd name="T75" fmla="*/ 50 h 103"/>
                  <a:gd name="T76" fmla="*/ 235 w 407"/>
                  <a:gd name="T77" fmla="*/ 54 h 103"/>
                  <a:gd name="T78" fmla="*/ 289 w 407"/>
                  <a:gd name="T79" fmla="*/ 66 h 103"/>
                  <a:gd name="T80" fmla="*/ 345 w 407"/>
                  <a:gd name="T81" fmla="*/ 65 h 103"/>
                  <a:gd name="T82" fmla="*/ 372 w 407"/>
                  <a:gd name="T83" fmla="*/ 58 h 103"/>
                  <a:gd name="T84" fmla="*/ 384 w 407"/>
                  <a:gd name="T85" fmla="*/ 54 h 103"/>
                  <a:gd name="T86" fmla="*/ 391 w 407"/>
                  <a:gd name="T87" fmla="*/ 52 h 103"/>
                  <a:gd name="T88" fmla="*/ 394 w 407"/>
                  <a:gd name="T89" fmla="*/ 51 h 103"/>
                  <a:gd name="T90" fmla="*/ 397 w 407"/>
                  <a:gd name="T91" fmla="*/ 50 h 103"/>
                  <a:gd name="T92" fmla="*/ 401 w 407"/>
                  <a:gd name="T93" fmla="*/ 50 h 103"/>
                  <a:gd name="T94" fmla="*/ 405 w 407"/>
                  <a:gd name="T95" fmla="*/ 52 h 103"/>
                  <a:gd name="T96" fmla="*/ 406 w 407"/>
                  <a:gd name="T97" fmla="*/ 61 h 103"/>
                  <a:gd name="T98" fmla="*/ 399 w 407"/>
                  <a:gd name="T99" fmla="*/ 72 h 103"/>
                  <a:gd name="T100" fmla="*/ 379 w 407"/>
                  <a:gd name="T101" fmla="*/ 88 h 103"/>
                  <a:gd name="T102" fmla="*/ 335 w 407"/>
                  <a:gd name="T103" fmla="*/ 101 h 103"/>
                  <a:gd name="T104" fmla="*/ 296 w 407"/>
                  <a:gd name="T105" fmla="*/ 102 h 103"/>
                  <a:gd name="T106" fmla="*/ 280 w 407"/>
                  <a:gd name="T107" fmla="*/ 102 h 103"/>
                  <a:gd name="T108" fmla="*/ 273 w 407"/>
                  <a:gd name="T109" fmla="*/ 102 h 103"/>
                  <a:gd name="T110" fmla="*/ 266 w 407"/>
                  <a:gd name="T111" fmla="*/ 101 h 103"/>
                  <a:gd name="T112" fmla="*/ 255 w 407"/>
                  <a:gd name="T113" fmla="*/ 99 h 103"/>
                  <a:gd name="T114" fmla="*/ 247 w 407"/>
                  <a:gd name="T115" fmla="*/ 97 h 103"/>
                  <a:gd name="T116" fmla="*/ 241 w 407"/>
                  <a:gd name="T117" fmla="*/ 9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07" h="103">
                    <a:moveTo>
                      <a:pt x="241" y="96"/>
                    </a:moveTo>
                    <a:cubicBezTo>
                      <a:pt x="241" y="96"/>
                      <a:pt x="243" y="96"/>
                      <a:pt x="248" y="97"/>
                    </a:cubicBezTo>
                    <a:cubicBezTo>
                      <a:pt x="250" y="97"/>
                      <a:pt x="252" y="98"/>
                      <a:pt x="256" y="99"/>
                    </a:cubicBezTo>
                    <a:cubicBezTo>
                      <a:pt x="259" y="99"/>
                      <a:pt x="262" y="99"/>
                      <a:pt x="266" y="100"/>
                    </a:cubicBezTo>
                    <a:cubicBezTo>
                      <a:pt x="269" y="100"/>
                      <a:pt x="271" y="101"/>
                      <a:pt x="273" y="101"/>
                    </a:cubicBezTo>
                    <a:cubicBezTo>
                      <a:pt x="275" y="101"/>
                      <a:pt x="278" y="101"/>
                      <a:pt x="280" y="101"/>
                    </a:cubicBezTo>
                    <a:cubicBezTo>
                      <a:pt x="285" y="101"/>
                      <a:pt x="290" y="101"/>
                      <a:pt x="296" y="101"/>
                    </a:cubicBezTo>
                    <a:cubicBezTo>
                      <a:pt x="308" y="100"/>
                      <a:pt x="321" y="99"/>
                      <a:pt x="335" y="98"/>
                    </a:cubicBezTo>
                    <a:cubicBezTo>
                      <a:pt x="348" y="97"/>
                      <a:pt x="364" y="93"/>
                      <a:pt x="377" y="85"/>
                    </a:cubicBezTo>
                    <a:cubicBezTo>
                      <a:pt x="384" y="81"/>
                      <a:pt x="391" y="76"/>
                      <a:pt x="396" y="70"/>
                    </a:cubicBezTo>
                    <a:cubicBezTo>
                      <a:pt x="399" y="67"/>
                      <a:pt x="401" y="63"/>
                      <a:pt x="402" y="59"/>
                    </a:cubicBezTo>
                    <a:cubicBezTo>
                      <a:pt x="403" y="58"/>
                      <a:pt x="403" y="56"/>
                      <a:pt x="402" y="55"/>
                    </a:cubicBezTo>
                    <a:cubicBezTo>
                      <a:pt x="401" y="54"/>
                      <a:pt x="400" y="54"/>
                      <a:pt x="398" y="54"/>
                    </a:cubicBezTo>
                    <a:cubicBezTo>
                      <a:pt x="397" y="54"/>
                      <a:pt x="396" y="55"/>
                      <a:pt x="395" y="55"/>
                    </a:cubicBezTo>
                    <a:cubicBezTo>
                      <a:pt x="392" y="56"/>
                      <a:pt x="392" y="56"/>
                      <a:pt x="392" y="56"/>
                    </a:cubicBezTo>
                    <a:cubicBezTo>
                      <a:pt x="386" y="58"/>
                      <a:pt x="386" y="58"/>
                      <a:pt x="386" y="58"/>
                    </a:cubicBezTo>
                    <a:cubicBezTo>
                      <a:pt x="382" y="60"/>
                      <a:pt x="377" y="61"/>
                      <a:pt x="373" y="63"/>
                    </a:cubicBezTo>
                    <a:cubicBezTo>
                      <a:pt x="364" y="65"/>
                      <a:pt x="355" y="68"/>
                      <a:pt x="346" y="69"/>
                    </a:cubicBezTo>
                    <a:cubicBezTo>
                      <a:pt x="327" y="72"/>
                      <a:pt x="308" y="73"/>
                      <a:pt x="289" y="71"/>
                    </a:cubicBezTo>
                    <a:cubicBezTo>
                      <a:pt x="270" y="68"/>
                      <a:pt x="251" y="64"/>
                      <a:pt x="233" y="59"/>
                    </a:cubicBezTo>
                    <a:cubicBezTo>
                      <a:pt x="229" y="57"/>
                      <a:pt x="225" y="55"/>
                      <a:pt x="220" y="54"/>
                    </a:cubicBezTo>
                    <a:cubicBezTo>
                      <a:pt x="216" y="52"/>
                      <a:pt x="212" y="51"/>
                      <a:pt x="207" y="49"/>
                    </a:cubicBezTo>
                    <a:cubicBezTo>
                      <a:pt x="199" y="45"/>
                      <a:pt x="191" y="42"/>
                      <a:pt x="183" y="38"/>
                    </a:cubicBezTo>
                    <a:cubicBezTo>
                      <a:pt x="166" y="31"/>
                      <a:pt x="151" y="25"/>
                      <a:pt x="135" y="19"/>
                    </a:cubicBezTo>
                    <a:cubicBezTo>
                      <a:pt x="120" y="14"/>
                      <a:pt x="106" y="9"/>
                      <a:pt x="92" y="6"/>
                    </a:cubicBezTo>
                    <a:cubicBezTo>
                      <a:pt x="78" y="4"/>
                      <a:pt x="65" y="2"/>
                      <a:pt x="54" y="2"/>
                    </a:cubicBezTo>
                    <a:cubicBezTo>
                      <a:pt x="42" y="2"/>
                      <a:pt x="32" y="3"/>
                      <a:pt x="24" y="5"/>
                    </a:cubicBezTo>
                    <a:cubicBezTo>
                      <a:pt x="20" y="6"/>
                      <a:pt x="17" y="7"/>
                      <a:pt x="14" y="8"/>
                    </a:cubicBezTo>
                    <a:cubicBezTo>
                      <a:pt x="11" y="9"/>
                      <a:pt x="8" y="10"/>
                      <a:pt x="6" y="11"/>
                    </a:cubicBezTo>
                    <a:cubicBezTo>
                      <a:pt x="2" y="12"/>
                      <a:pt x="0" y="13"/>
                      <a:pt x="0" y="13"/>
                    </a:cubicBezTo>
                    <a:cubicBezTo>
                      <a:pt x="0" y="13"/>
                      <a:pt x="2" y="12"/>
                      <a:pt x="6" y="10"/>
                    </a:cubicBezTo>
                    <a:cubicBezTo>
                      <a:pt x="8" y="9"/>
                      <a:pt x="10" y="8"/>
                      <a:pt x="13" y="7"/>
                    </a:cubicBezTo>
                    <a:cubicBezTo>
                      <a:pt x="16" y="6"/>
                      <a:pt x="20" y="5"/>
                      <a:pt x="24" y="4"/>
                    </a:cubicBezTo>
                    <a:cubicBezTo>
                      <a:pt x="32" y="2"/>
                      <a:pt x="42" y="0"/>
                      <a:pt x="54" y="0"/>
                    </a:cubicBezTo>
                    <a:cubicBezTo>
                      <a:pt x="65" y="0"/>
                      <a:pt x="78" y="1"/>
                      <a:pt x="92" y="4"/>
                    </a:cubicBezTo>
                    <a:cubicBezTo>
                      <a:pt x="120" y="9"/>
                      <a:pt x="152" y="20"/>
                      <a:pt x="184" y="34"/>
                    </a:cubicBezTo>
                    <a:cubicBezTo>
                      <a:pt x="192" y="38"/>
                      <a:pt x="201" y="41"/>
                      <a:pt x="209" y="45"/>
                    </a:cubicBezTo>
                    <a:cubicBezTo>
                      <a:pt x="213" y="47"/>
                      <a:pt x="218" y="48"/>
                      <a:pt x="222" y="50"/>
                    </a:cubicBezTo>
                    <a:cubicBezTo>
                      <a:pt x="226" y="51"/>
                      <a:pt x="230" y="53"/>
                      <a:pt x="235" y="54"/>
                    </a:cubicBezTo>
                    <a:cubicBezTo>
                      <a:pt x="253" y="59"/>
                      <a:pt x="271" y="64"/>
                      <a:pt x="289" y="66"/>
                    </a:cubicBezTo>
                    <a:cubicBezTo>
                      <a:pt x="308" y="68"/>
                      <a:pt x="327" y="67"/>
                      <a:pt x="345" y="65"/>
                    </a:cubicBezTo>
                    <a:cubicBezTo>
                      <a:pt x="354" y="63"/>
                      <a:pt x="363" y="61"/>
                      <a:pt x="372" y="58"/>
                    </a:cubicBezTo>
                    <a:cubicBezTo>
                      <a:pt x="376" y="57"/>
                      <a:pt x="380" y="56"/>
                      <a:pt x="384" y="54"/>
                    </a:cubicBezTo>
                    <a:cubicBezTo>
                      <a:pt x="391" y="52"/>
                      <a:pt x="391" y="52"/>
                      <a:pt x="391" y="52"/>
                    </a:cubicBezTo>
                    <a:cubicBezTo>
                      <a:pt x="394" y="51"/>
                      <a:pt x="394" y="51"/>
                      <a:pt x="394" y="51"/>
                    </a:cubicBezTo>
                    <a:cubicBezTo>
                      <a:pt x="395" y="50"/>
                      <a:pt x="396" y="50"/>
                      <a:pt x="397" y="50"/>
                    </a:cubicBezTo>
                    <a:cubicBezTo>
                      <a:pt x="399" y="50"/>
                      <a:pt x="400" y="49"/>
                      <a:pt x="401" y="50"/>
                    </a:cubicBezTo>
                    <a:cubicBezTo>
                      <a:pt x="403" y="50"/>
                      <a:pt x="405" y="51"/>
                      <a:pt x="405" y="52"/>
                    </a:cubicBezTo>
                    <a:cubicBezTo>
                      <a:pt x="407" y="55"/>
                      <a:pt x="407" y="58"/>
                      <a:pt x="406" y="61"/>
                    </a:cubicBezTo>
                    <a:cubicBezTo>
                      <a:pt x="405" y="65"/>
                      <a:pt x="402" y="69"/>
                      <a:pt x="399" y="72"/>
                    </a:cubicBezTo>
                    <a:cubicBezTo>
                      <a:pt x="393" y="79"/>
                      <a:pt x="386" y="84"/>
                      <a:pt x="379" y="88"/>
                    </a:cubicBezTo>
                    <a:cubicBezTo>
                      <a:pt x="365" y="96"/>
                      <a:pt x="349" y="100"/>
                      <a:pt x="335" y="101"/>
                    </a:cubicBezTo>
                    <a:cubicBezTo>
                      <a:pt x="321" y="102"/>
                      <a:pt x="308" y="102"/>
                      <a:pt x="296" y="102"/>
                    </a:cubicBezTo>
                    <a:cubicBezTo>
                      <a:pt x="290" y="103"/>
                      <a:pt x="285" y="102"/>
                      <a:pt x="280" y="102"/>
                    </a:cubicBezTo>
                    <a:cubicBezTo>
                      <a:pt x="278" y="102"/>
                      <a:pt x="275" y="102"/>
                      <a:pt x="273" y="102"/>
                    </a:cubicBezTo>
                    <a:cubicBezTo>
                      <a:pt x="271" y="102"/>
                      <a:pt x="268" y="101"/>
                      <a:pt x="266" y="101"/>
                    </a:cubicBezTo>
                    <a:cubicBezTo>
                      <a:pt x="262" y="100"/>
                      <a:pt x="259" y="100"/>
                      <a:pt x="255" y="99"/>
                    </a:cubicBezTo>
                    <a:cubicBezTo>
                      <a:pt x="252" y="98"/>
                      <a:pt x="250" y="98"/>
                      <a:pt x="247" y="97"/>
                    </a:cubicBezTo>
                    <a:cubicBezTo>
                      <a:pt x="243" y="96"/>
                      <a:pt x="241" y="96"/>
                      <a:pt x="241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5"/>
              <p:cNvSpPr/>
              <p:nvPr/>
            </p:nvSpPr>
            <p:spPr bwMode="auto">
              <a:xfrm>
                <a:off x="8926513" y="890588"/>
                <a:ext cx="365125" cy="88900"/>
              </a:xfrm>
              <a:custGeom>
                <a:avLst/>
                <a:gdLst>
                  <a:gd name="T0" fmla="*/ 0 w 169"/>
                  <a:gd name="T1" fmla="*/ 24 h 41"/>
                  <a:gd name="T2" fmla="*/ 11 w 169"/>
                  <a:gd name="T3" fmla="*/ 27 h 41"/>
                  <a:gd name="T4" fmla="*/ 23 w 169"/>
                  <a:gd name="T5" fmla="*/ 31 h 41"/>
                  <a:gd name="T6" fmla="*/ 31 w 169"/>
                  <a:gd name="T7" fmla="*/ 32 h 41"/>
                  <a:gd name="T8" fmla="*/ 40 w 169"/>
                  <a:gd name="T9" fmla="*/ 34 h 41"/>
                  <a:gd name="T10" fmla="*/ 45 w 169"/>
                  <a:gd name="T11" fmla="*/ 35 h 41"/>
                  <a:gd name="T12" fmla="*/ 50 w 169"/>
                  <a:gd name="T13" fmla="*/ 35 h 41"/>
                  <a:gd name="T14" fmla="*/ 60 w 169"/>
                  <a:gd name="T15" fmla="*/ 36 h 41"/>
                  <a:gd name="T16" fmla="*/ 82 w 169"/>
                  <a:gd name="T17" fmla="*/ 37 h 41"/>
                  <a:gd name="T18" fmla="*/ 130 w 169"/>
                  <a:gd name="T19" fmla="*/ 32 h 41"/>
                  <a:gd name="T20" fmla="*/ 153 w 169"/>
                  <a:gd name="T21" fmla="*/ 25 h 41"/>
                  <a:gd name="T22" fmla="*/ 163 w 169"/>
                  <a:gd name="T23" fmla="*/ 19 h 41"/>
                  <a:gd name="T24" fmla="*/ 164 w 169"/>
                  <a:gd name="T25" fmla="*/ 18 h 41"/>
                  <a:gd name="T26" fmla="*/ 164 w 169"/>
                  <a:gd name="T27" fmla="*/ 17 h 41"/>
                  <a:gd name="T28" fmla="*/ 160 w 169"/>
                  <a:gd name="T29" fmla="*/ 15 h 41"/>
                  <a:gd name="T30" fmla="*/ 149 w 169"/>
                  <a:gd name="T31" fmla="*/ 14 h 41"/>
                  <a:gd name="T32" fmla="*/ 138 w 169"/>
                  <a:gd name="T33" fmla="*/ 13 h 41"/>
                  <a:gd name="T34" fmla="*/ 128 w 169"/>
                  <a:gd name="T35" fmla="*/ 13 h 41"/>
                  <a:gd name="T36" fmla="*/ 118 w 169"/>
                  <a:gd name="T37" fmla="*/ 11 h 41"/>
                  <a:gd name="T38" fmla="*/ 101 w 169"/>
                  <a:gd name="T39" fmla="*/ 8 h 41"/>
                  <a:gd name="T40" fmla="*/ 88 w 169"/>
                  <a:gd name="T41" fmla="*/ 4 h 41"/>
                  <a:gd name="T42" fmla="*/ 78 w 169"/>
                  <a:gd name="T43" fmla="*/ 0 h 41"/>
                  <a:gd name="T44" fmla="*/ 89 w 169"/>
                  <a:gd name="T45" fmla="*/ 3 h 41"/>
                  <a:gd name="T46" fmla="*/ 101 w 169"/>
                  <a:gd name="T47" fmla="*/ 6 h 41"/>
                  <a:gd name="T48" fmla="*/ 118 w 169"/>
                  <a:gd name="T49" fmla="*/ 9 h 41"/>
                  <a:gd name="T50" fmla="*/ 128 w 169"/>
                  <a:gd name="T51" fmla="*/ 10 h 41"/>
                  <a:gd name="T52" fmla="*/ 138 w 169"/>
                  <a:gd name="T53" fmla="*/ 10 h 41"/>
                  <a:gd name="T54" fmla="*/ 149 w 169"/>
                  <a:gd name="T55" fmla="*/ 10 h 41"/>
                  <a:gd name="T56" fmla="*/ 155 w 169"/>
                  <a:gd name="T57" fmla="*/ 10 h 41"/>
                  <a:gd name="T58" fmla="*/ 161 w 169"/>
                  <a:gd name="T59" fmla="*/ 11 h 41"/>
                  <a:gd name="T60" fmla="*/ 167 w 169"/>
                  <a:gd name="T61" fmla="*/ 14 h 41"/>
                  <a:gd name="T62" fmla="*/ 168 w 169"/>
                  <a:gd name="T63" fmla="*/ 19 h 41"/>
                  <a:gd name="T64" fmla="*/ 166 w 169"/>
                  <a:gd name="T65" fmla="*/ 22 h 41"/>
                  <a:gd name="T66" fmla="*/ 155 w 169"/>
                  <a:gd name="T67" fmla="*/ 29 h 41"/>
                  <a:gd name="T68" fmla="*/ 131 w 169"/>
                  <a:gd name="T69" fmla="*/ 37 h 41"/>
                  <a:gd name="T70" fmla="*/ 82 w 169"/>
                  <a:gd name="T71" fmla="*/ 41 h 41"/>
                  <a:gd name="T72" fmla="*/ 71 w 169"/>
                  <a:gd name="T73" fmla="*/ 40 h 41"/>
                  <a:gd name="T74" fmla="*/ 60 w 169"/>
                  <a:gd name="T75" fmla="*/ 39 h 41"/>
                  <a:gd name="T76" fmla="*/ 49 w 169"/>
                  <a:gd name="T77" fmla="*/ 38 h 41"/>
                  <a:gd name="T78" fmla="*/ 44 w 169"/>
                  <a:gd name="T79" fmla="*/ 38 h 41"/>
                  <a:gd name="T80" fmla="*/ 40 w 169"/>
                  <a:gd name="T81" fmla="*/ 37 h 41"/>
                  <a:gd name="T82" fmla="*/ 23 w 169"/>
                  <a:gd name="T83" fmla="*/ 33 h 41"/>
                  <a:gd name="T84" fmla="*/ 11 w 169"/>
                  <a:gd name="T85" fmla="*/ 28 h 41"/>
                  <a:gd name="T86" fmla="*/ 0 w 169"/>
                  <a:gd name="T87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41">
                    <a:moveTo>
                      <a:pt x="0" y="24"/>
                    </a:moveTo>
                    <a:cubicBezTo>
                      <a:pt x="0" y="24"/>
                      <a:pt x="4" y="25"/>
                      <a:pt x="11" y="27"/>
                    </a:cubicBezTo>
                    <a:cubicBezTo>
                      <a:pt x="14" y="29"/>
                      <a:pt x="19" y="30"/>
                      <a:pt x="23" y="31"/>
                    </a:cubicBezTo>
                    <a:cubicBezTo>
                      <a:pt x="26" y="32"/>
                      <a:pt x="29" y="32"/>
                      <a:pt x="31" y="32"/>
                    </a:cubicBezTo>
                    <a:cubicBezTo>
                      <a:pt x="34" y="33"/>
                      <a:pt x="37" y="33"/>
                      <a:pt x="40" y="34"/>
                    </a:cubicBezTo>
                    <a:cubicBezTo>
                      <a:pt x="42" y="34"/>
                      <a:pt x="43" y="34"/>
                      <a:pt x="45" y="35"/>
                    </a:cubicBezTo>
                    <a:cubicBezTo>
                      <a:pt x="46" y="35"/>
                      <a:pt x="48" y="35"/>
                      <a:pt x="50" y="35"/>
                    </a:cubicBezTo>
                    <a:cubicBezTo>
                      <a:pt x="53" y="35"/>
                      <a:pt x="56" y="35"/>
                      <a:pt x="60" y="36"/>
                    </a:cubicBezTo>
                    <a:cubicBezTo>
                      <a:pt x="67" y="36"/>
                      <a:pt x="75" y="37"/>
                      <a:pt x="82" y="37"/>
                    </a:cubicBezTo>
                    <a:cubicBezTo>
                      <a:pt x="98" y="37"/>
                      <a:pt x="114" y="36"/>
                      <a:pt x="130" y="32"/>
                    </a:cubicBezTo>
                    <a:cubicBezTo>
                      <a:pt x="138" y="31"/>
                      <a:pt x="146" y="28"/>
                      <a:pt x="153" y="25"/>
                    </a:cubicBezTo>
                    <a:cubicBezTo>
                      <a:pt x="157" y="24"/>
                      <a:pt x="161" y="22"/>
                      <a:pt x="163" y="19"/>
                    </a:cubicBezTo>
                    <a:cubicBezTo>
                      <a:pt x="163" y="19"/>
                      <a:pt x="164" y="18"/>
                      <a:pt x="164" y="18"/>
                    </a:cubicBezTo>
                    <a:cubicBezTo>
                      <a:pt x="164" y="17"/>
                      <a:pt x="164" y="17"/>
                      <a:pt x="164" y="17"/>
                    </a:cubicBezTo>
                    <a:cubicBezTo>
                      <a:pt x="163" y="16"/>
                      <a:pt x="162" y="15"/>
                      <a:pt x="160" y="15"/>
                    </a:cubicBezTo>
                    <a:cubicBezTo>
                      <a:pt x="157" y="14"/>
                      <a:pt x="153" y="14"/>
                      <a:pt x="149" y="14"/>
                    </a:cubicBezTo>
                    <a:cubicBezTo>
                      <a:pt x="145" y="14"/>
                      <a:pt x="141" y="14"/>
                      <a:pt x="138" y="13"/>
                    </a:cubicBezTo>
                    <a:cubicBezTo>
                      <a:pt x="134" y="13"/>
                      <a:pt x="131" y="13"/>
                      <a:pt x="128" y="13"/>
                    </a:cubicBezTo>
                    <a:cubicBezTo>
                      <a:pt x="124" y="12"/>
                      <a:pt x="121" y="12"/>
                      <a:pt x="118" y="11"/>
                    </a:cubicBezTo>
                    <a:cubicBezTo>
                      <a:pt x="112" y="10"/>
                      <a:pt x="106" y="10"/>
                      <a:pt x="101" y="8"/>
                    </a:cubicBezTo>
                    <a:cubicBezTo>
                      <a:pt x="96" y="7"/>
                      <a:pt x="92" y="6"/>
                      <a:pt x="88" y="4"/>
                    </a:cubicBezTo>
                    <a:cubicBezTo>
                      <a:pt x="82" y="1"/>
                      <a:pt x="78" y="0"/>
                      <a:pt x="78" y="0"/>
                    </a:cubicBezTo>
                    <a:cubicBezTo>
                      <a:pt x="78" y="0"/>
                      <a:pt x="82" y="1"/>
                      <a:pt x="89" y="3"/>
                    </a:cubicBezTo>
                    <a:cubicBezTo>
                      <a:pt x="92" y="4"/>
                      <a:pt x="97" y="5"/>
                      <a:pt x="101" y="6"/>
                    </a:cubicBezTo>
                    <a:cubicBezTo>
                      <a:pt x="106" y="8"/>
                      <a:pt x="112" y="8"/>
                      <a:pt x="118" y="9"/>
                    </a:cubicBezTo>
                    <a:cubicBezTo>
                      <a:pt x="121" y="9"/>
                      <a:pt x="124" y="9"/>
                      <a:pt x="128" y="10"/>
                    </a:cubicBezTo>
                    <a:cubicBezTo>
                      <a:pt x="131" y="10"/>
                      <a:pt x="135" y="10"/>
                      <a:pt x="138" y="10"/>
                    </a:cubicBezTo>
                    <a:cubicBezTo>
                      <a:pt x="142" y="10"/>
                      <a:pt x="145" y="10"/>
                      <a:pt x="149" y="10"/>
                    </a:cubicBezTo>
                    <a:cubicBezTo>
                      <a:pt x="151" y="10"/>
                      <a:pt x="153" y="10"/>
                      <a:pt x="155" y="10"/>
                    </a:cubicBezTo>
                    <a:cubicBezTo>
                      <a:pt x="157" y="10"/>
                      <a:pt x="159" y="10"/>
                      <a:pt x="161" y="11"/>
                    </a:cubicBezTo>
                    <a:cubicBezTo>
                      <a:pt x="163" y="11"/>
                      <a:pt x="165" y="12"/>
                      <a:pt x="167" y="14"/>
                    </a:cubicBezTo>
                    <a:cubicBezTo>
                      <a:pt x="169" y="15"/>
                      <a:pt x="169" y="17"/>
                      <a:pt x="168" y="19"/>
                    </a:cubicBezTo>
                    <a:cubicBezTo>
                      <a:pt x="168" y="20"/>
                      <a:pt x="167" y="21"/>
                      <a:pt x="166" y="22"/>
                    </a:cubicBezTo>
                    <a:cubicBezTo>
                      <a:pt x="163" y="26"/>
                      <a:pt x="159" y="28"/>
                      <a:pt x="155" y="29"/>
                    </a:cubicBezTo>
                    <a:cubicBezTo>
                      <a:pt x="148" y="33"/>
                      <a:pt x="140" y="35"/>
                      <a:pt x="131" y="37"/>
                    </a:cubicBezTo>
                    <a:cubicBezTo>
                      <a:pt x="115" y="40"/>
                      <a:pt x="98" y="41"/>
                      <a:pt x="82" y="41"/>
                    </a:cubicBezTo>
                    <a:cubicBezTo>
                      <a:pt x="78" y="41"/>
                      <a:pt x="74" y="41"/>
                      <a:pt x="71" y="40"/>
                    </a:cubicBezTo>
                    <a:cubicBezTo>
                      <a:pt x="67" y="40"/>
                      <a:pt x="63" y="40"/>
                      <a:pt x="60" y="39"/>
                    </a:cubicBezTo>
                    <a:cubicBezTo>
                      <a:pt x="56" y="39"/>
                      <a:pt x="53" y="38"/>
                      <a:pt x="49" y="38"/>
                    </a:cubicBezTo>
                    <a:cubicBezTo>
                      <a:pt x="48" y="38"/>
                      <a:pt x="46" y="38"/>
                      <a:pt x="44" y="38"/>
                    </a:cubicBezTo>
                    <a:cubicBezTo>
                      <a:pt x="43" y="37"/>
                      <a:pt x="41" y="37"/>
                      <a:pt x="40" y="37"/>
                    </a:cubicBezTo>
                    <a:cubicBezTo>
                      <a:pt x="33" y="35"/>
                      <a:pt x="28" y="34"/>
                      <a:pt x="23" y="33"/>
                    </a:cubicBezTo>
                    <a:cubicBezTo>
                      <a:pt x="18" y="31"/>
                      <a:pt x="14" y="30"/>
                      <a:pt x="11" y="28"/>
                    </a:cubicBezTo>
                    <a:cubicBezTo>
                      <a:pt x="4" y="26"/>
                      <a:pt x="0" y="24"/>
                      <a:pt x="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6"/>
              <p:cNvSpPr/>
              <p:nvPr/>
            </p:nvSpPr>
            <p:spPr bwMode="auto">
              <a:xfrm>
                <a:off x="8751888" y="942975"/>
                <a:ext cx="361950" cy="88900"/>
              </a:xfrm>
              <a:custGeom>
                <a:avLst/>
                <a:gdLst>
                  <a:gd name="T0" fmla="*/ 0 w 168"/>
                  <a:gd name="T1" fmla="*/ 19 h 41"/>
                  <a:gd name="T2" fmla="*/ 11 w 168"/>
                  <a:gd name="T3" fmla="*/ 24 h 41"/>
                  <a:gd name="T4" fmla="*/ 23 w 168"/>
                  <a:gd name="T5" fmla="*/ 28 h 41"/>
                  <a:gd name="T6" fmla="*/ 30 w 168"/>
                  <a:gd name="T7" fmla="*/ 30 h 41"/>
                  <a:gd name="T8" fmla="*/ 39 w 168"/>
                  <a:gd name="T9" fmla="*/ 32 h 41"/>
                  <a:gd name="T10" fmla="*/ 58 w 168"/>
                  <a:gd name="T11" fmla="*/ 35 h 41"/>
                  <a:gd name="T12" fmla="*/ 80 w 168"/>
                  <a:gd name="T13" fmla="*/ 36 h 41"/>
                  <a:gd name="T14" fmla="*/ 128 w 168"/>
                  <a:gd name="T15" fmla="*/ 35 h 41"/>
                  <a:gd name="T16" fmla="*/ 151 w 168"/>
                  <a:gd name="T17" fmla="*/ 30 h 41"/>
                  <a:gd name="T18" fmla="*/ 162 w 168"/>
                  <a:gd name="T19" fmla="*/ 26 h 41"/>
                  <a:gd name="T20" fmla="*/ 163 w 168"/>
                  <a:gd name="T21" fmla="*/ 25 h 41"/>
                  <a:gd name="T22" fmla="*/ 163 w 168"/>
                  <a:gd name="T23" fmla="*/ 24 h 41"/>
                  <a:gd name="T24" fmla="*/ 160 w 168"/>
                  <a:gd name="T25" fmla="*/ 23 h 41"/>
                  <a:gd name="T26" fmla="*/ 149 w 168"/>
                  <a:gd name="T27" fmla="*/ 21 h 41"/>
                  <a:gd name="T28" fmla="*/ 138 w 168"/>
                  <a:gd name="T29" fmla="*/ 19 h 41"/>
                  <a:gd name="T30" fmla="*/ 119 w 168"/>
                  <a:gd name="T31" fmla="*/ 16 h 41"/>
                  <a:gd name="T32" fmla="*/ 110 w 168"/>
                  <a:gd name="T33" fmla="*/ 14 h 41"/>
                  <a:gd name="T34" fmla="*/ 102 w 168"/>
                  <a:gd name="T35" fmla="*/ 11 h 41"/>
                  <a:gd name="T36" fmla="*/ 96 w 168"/>
                  <a:gd name="T37" fmla="*/ 8 h 41"/>
                  <a:gd name="T38" fmla="*/ 91 w 168"/>
                  <a:gd name="T39" fmla="*/ 6 h 41"/>
                  <a:gd name="T40" fmla="*/ 83 w 168"/>
                  <a:gd name="T41" fmla="*/ 2 h 41"/>
                  <a:gd name="T42" fmla="*/ 81 w 168"/>
                  <a:gd name="T43" fmla="*/ 0 h 41"/>
                  <a:gd name="T44" fmla="*/ 84 w 168"/>
                  <a:gd name="T45" fmla="*/ 1 h 41"/>
                  <a:gd name="T46" fmla="*/ 91 w 168"/>
                  <a:gd name="T47" fmla="*/ 5 h 41"/>
                  <a:gd name="T48" fmla="*/ 97 w 168"/>
                  <a:gd name="T49" fmla="*/ 7 h 41"/>
                  <a:gd name="T50" fmla="*/ 103 w 168"/>
                  <a:gd name="T51" fmla="*/ 9 h 41"/>
                  <a:gd name="T52" fmla="*/ 119 w 168"/>
                  <a:gd name="T53" fmla="*/ 13 h 41"/>
                  <a:gd name="T54" fmla="*/ 139 w 168"/>
                  <a:gd name="T55" fmla="*/ 16 h 41"/>
                  <a:gd name="T56" fmla="*/ 149 w 168"/>
                  <a:gd name="T57" fmla="*/ 17 h 41"/>
                  <a:gd name="T58" fmla="*/ 161 w 168"/>
                  <a:gd name="T59" fmla="*/ 18 h 41"/>
                  <a:gd name="T60" fmla="*/ 167 w 168"/>
                  <a:gd name="T61" fmla="*/ 22 h 41"/>
                  <a:gd name="T62" fmla="*/ 167 w 168"/>
                  <a:gd name="T63" fmla="*/ 27 h 41"/>
                  <a:gd name="T64" fmla="*/ 164 w 168"/>
                  <a:gd name="T65" fmla="*/ 30 h 41"/>
                  <a:gd name="T66" fmla="*/ 152 w 168"/>
                  <a:gd name="T67" fmla="*/ 35 h 41"/>
                  <a:gd name="T68" fmla="*/ 128 w 168"/>
                  <a:gd name="T69" fmla="*/ 40 h 41"/>
                  <a:gd name="T70" fmla="*/ 80 w 168"/>
                  <a:gd name="T71" fmla="*/ 40 h 41"/>
                  <a:gd name="T72" fmla="*/ 38 w 168"/>
                  <a:gd name="T73" fmla="*/ 35 h 41"/>
                  <a:gd name="T74" fmla="*/ 30 w 168"/>
                  <a:gd name="T75" fmla="*/ 32 h 41"/>
                  <a:gd name="T76" fmla="*/ 22 w 168"/>
                  <a:gd name="T77" fmla="*/ 30 h 41"/>
                  <a:gd name="T78" fmla="*/ 10 w 168"/>
                  <a:gd name="T79" fmla="*/ 25 h 41"/>
                  <a:gd name="T80" fmla="*/ 0 w 168"/>
                  <a:gd name="T81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8" h="41">
                    <a:moveTo>
                      <a:pt x="0" y="19"/>
                    </a:moveTo>
                    <a:cubicBezTo>
                      <a:pt x="0" y="19"/>
                      <a:pt x="4" y="21"/>
                      <a:pt x="11" y="24"/>
                    </a:cubicBezTo>
                    <a:cubicBezTo>
                      <a:pt x="14" y="25"/>
                      <a:pt x="18" y="27"/>
                      <a:pt x="23" y="28"/>
                    </a:cubicBezTo>
                    <a:cubicBezTo>
                      <a:pt x="25" y="29"/>
                      <a:pt x="28" y="29"/>
                      <a:pt x="30" y="30"/>
                    </a:cubicBezTo>
                    <a:cubicBezTo>
                      <a:pt x="33" y="31"/>
                      <a:pt x="36" y="31"/>
                      <a:pt x="39" y="32"/>
                    </a:cubicBezTo>
                    <a:cubicBezTo>
                      <a:pt x="45" y="33"/>
                      <a:pt x="51" y="34"/>
                      <a:pt x="58" y="35"/>
                    </a:cubicBezTo>
                    <a:cubicBezTo>
                      <a:pt x="65" y="35"/>
                      <a:pt x="73" y="35"/>
                      <a:pt x="80" y="36"/>
                    </a:cubicBezTo>
                    <a:cubicBezTo>
                      <a:pt x="95" y="37"/>
                      <a:pt x="112" y="37"/>
                      <a:pt x="128" y="35"/>
                    </a:cubicBezTo>
                    <a:cubicBezTo>
                      <a:pt x="136" y="34"/>
                      <a:pt x="144" y="32"/>
                      <a:pt x="151" y="30"/>
                    </a:cubicBezTo>
                    <a:cubicBezTo>
                      <a:pt x="155" y="29"/>
                      <a:pt x="159" y="28"/>
                      <a:pt x="162" y="26"/>
                    </a:cubicBezTo>
                    <a:cubicBezTo>
                      <a:pt x="162" y="25"/>
                      <a:pt x="163" y="25"/>
                      <a:pt x="163" y="25"/>
                    </a:cubicBezTo>
                    <a:cubicBezTo>
                      <a:pt x="164" y="24"/>
                      <a:pt x="163" y="24"/>
                      <a:pt x="163" y="24"/>
                    </a:cubicBezTo>
                    <a:cubicBezTo>
                      <a:pt x="163" y="24"/>
                      <a:pt x="161" y="23"/>
                      <a:pt x="160" y="23"/>
                    </a:cubicBezTo>
                    <a:cubicBezTo>
                      <a:pt x="156" y="22"/>
                      <a:pt x="153" y="21"/>
                      <a:pt x="149" y="21"/>
                    </a:cubicBezTo>
                    <a:cubicBezTo>
                      <a:pt x="145" y="20"/>
                      <a:pt x="142" y="20"/>
                      <a:pt x="138" y="19"/>
                    </a:cubicBezTo>
                    <a:cubicBezTo>
                      <a:pt x="131" y="18"/>
                      <a:pt x="125" y="17"/>
                      <a:pt x="119" y="16"/>
                    </a:cubicBezTo>
                    <a:cubicBezTo>
                      <a:pt x="116" y="15"/>
                      <a:pt x="113" y="14"/>
                      <a:pt x="110" y="14"/>
                    </a:cubicBezTo>
                    <a:cubicBezTo>
                      <a:pt x="107" y="13"/>
                      <a:pt x="105" y="12"/>
                      <a:pt x="102" y="11"/>
                    </a:cubicBezTo>
                    <a:cubicBezTo>
                      <a:pt x="100" y="10"/>
                      <a:pt x="98" y="9"/>
                      <a:pt x="96" y="8"/>
                    </a:cubicBezTo>
                    <a:cubicBezTo>
                      <a:pt x="94" y="7"/>
                      <a:pt x="92" y="7"/>
                      <a:pt x="91" y="6"/>
                    </a:cubicBezTo>
                    <a:cubicBezTo>
                      <a:pt x="87" y="4"/>
                      <a:pt x="85" y="3"/>
                      <a:pt x="83" y="2"/>
                    </a:cubicBezTo>
                    <a:cubicBezTo>
                      <a:pt x="82" y="1"/>
                      <a:pt x="81" y="0"/>
                      <a:pt x="81" y="0"/>
                    </a:cubicBezTo>
                    <a:cubicBezTo>
                      <a:pt x="81" y="0"/>
                      <a:pt x="82" y="1"/>
                      <a:pt x="84" y="1"/>
                    </a:cubicBezTo>
                    <a:cubicBezTo>
                      <a:pt x="85" y="2"/>
                      <a:pt x="88" y="4"/>
                      <a:pt x="91" y="5"/>
                    </a:cubicBezTo>
                    <a:cubicBezTo>
                      <a:pt x="93" y="6"/>
                      <a:pt x="95" y="6"/>
                      <a:pt x="97" y="7"/>
                    </a:cubicBezTo>
                    <a:cubicBezTo>
                      <a:pt x="99" y="8"/>
                      <a:pt x="101" y="8"/>
                      <a:pt x="103" y="9"/>
                    </a:cubicBezTo>
                    <a:cubicBezTo>
                      <a:pt x="108" y="11"/>
                      <a:pt x="113" y="12"/>
                      <a:pt x="119" y="13"/>
                    </a:cubicBezTo>
                    <a:cubicBezTo>
                      <a:pt x="125" y="14"/>
                      <a:pt x="132" y="15"/>
                      <a:pt x="139" y="16"/>
                    </a:cubicBezTo>
                    <a:cubicBezTo>
                      <a:pt x="142" y="16"/>
                      <a:pt x="146" y="16"/>
                      <a:pt x="149" y="17"/>
                    </a:cubicBezTo>
                    <a:cubicBezTo>
                      <a:pt x="153" y="17"/>
                      <a:pt x="157" y="17"/>
                      <a:pt x="161" y="18"/>
                    </a:cubicBezTo>
                    <a:cubicBezTo>
                      <a:pt x="163" y="19"/>
                      <a:pt x="165" y="19"/>
                      <a:pt x="167" y="22"/>
                    </a:cubicBezTo>
                    <a:cubicBezTo>
                      <a:pt x="168" y="24"/>
                      <a:pt x="168" y="26"/>
                      <a:pt x="167" y="27"/>
                    </a:cubicBezTo>
                    <a:cubicBezTo>
                      <a:pt x="166" y="28"/>
                      <a:pt x="165" y="29"/>
                      <a:pt x="164" y="30"/>
                    </a:cubicBezTo>
                    <a:cubicBezTo>
                      <a:pt x="160" y="32"/>
                      <a:pt x="156" y="33"/>
                      <a:pt x="152" y="35"/>
                    </a:cubicBezTo>
                    <a:cubicBezTo>
                      <a:pt x="145" y="37"/>
                      <a:pt x="136" y="38"/>
                      <a:pt x="128" y="40"/>
                    </a:cubicBezTo>
                    <a:cubicBezTo>
                      <a:pt x="112" y="41"/>
                      <a:pt x="95" y="41"/>
                      <a:pt x="80" y="40"/>
                    </a:cubicBezTo>
                    <a:cubicBezTo>
                      <a:pt x="65" y="39"/>
                      <a:pt x="50" y="37"/>
                      <a:pt x="38" y="35"/>
                    </a:cubicBezTo>
                    <a:cubicBezTo>
                      <a:pt x="35" y="34"/>
                      <a:pt x="32" y="33"/>
                      <a:pt x="30" y="32"/>
                    </a:cubicBezTo>
                    <a:cubicBezTo>
                      <a:pt x="27" y="31"/>
                      <a:pt x="24" y="31"/>
                      <a:pt x="22" y="30"/>
                    </a:cubicBezTo>
                    <a:cubicBezTo>
                      <a:pt x="17" y="28"/>
                      <a:pt x="13" y="26"/>
                      <a:pt x="10" y="25"/>
                    </a:cubicBezTo>
                    <a:cubicBezTo>
                      <a:pt x="4" y="21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7"/>
              <p:cNvSpPr/>
              <p:nvPr/>
            </p:nvSpPr>
            <p:spPr bwMode="auto">
              <a:xfrm>
                <a:off x="8582025" y="984250"/>
                <a:ext cx="276225" cy="77787"/>
              </a:xfrm>
              <a:custGeom>
                <a:avLst/>
                <a:gdLst>
                  <a:gd name="T0" fmla="*/ 0 w 128"/>
                  <a:gd name="T1" fmla="*/ 14 h 36"/>
                  <a:gd name="T2" fmla="*/ 25 w 128"/>
                  <a:gd name="T3" fmla="*/ 17 h 36"/>
                  <a:gd name="T4" fmla="*/ 43 w 128"/>
                  <a:gd name="T5" fmla="*/ 21 h 36"/>
                  <a:gd name="T6" fmla="*/ 61 w 128"/>
                  <a:gd name="T7" fmla="*/ 26 h 36"/>
                  <a:gd name="T8" fmla="*/ 80 w 128"/>
                  <a:gd name="T9" fmla="*/ 29 h 36"/>
                  <a:gd name="T10" fmla="*/ 99 w 128"/>
                  <a:gd name="T11" fmla="*/ 31 h 36"/>
                  <a:gd name="T12" fmla="*/ 117 w 128"/>
                  <a:gd name="T13" fmla="*/ 30 h 36"/>
                  <a:gd name="T14" fmla="*/ 124 w 128"/>
                  <a:gd name="T15" fmla="*/ 27 h 36"/>
                  <a:gd name="T16" fmla="*/ 124 w 128"/>
                  <a:gd name="T17" fmla="*/ 24 h 36"/>
                  <a:gd name="T18" fmla="*/ 122 w 128"/>
                  <a:gd name="T19" fmla="*/ 22 h 36"/>
                  <a:gd name="T20" fmla="*/ 108 w 128"/>
                  <a:gd name="T21" fmla="*/ 17 h 36"/>
                  <a:gd name="T22" fmla="*/ 95 w 128"/>
                  <a:gd name="T23" fmla="*/ 11 h 36"/>
                  <a:gd name="T24" fmla="*/ 87 w 128"/>
                  <a:gd name="T25" fmla="*/ 5 h 36"/>
                  <a:gd name="T26" fmla="*/ 81 w 128"/>
                  <a:gd name="T27" fmla="*/ 2 h 36"/>
                  <a:gd name="T28" fmla="*/ 79 w 128"/>
                  <a:gd name="T29" fmla="*/ 0 h 36"/>
                  <a:gd name="T30" fmla="*/ 87 w 128"/>
                  <a:gd name="T31" fmla="*/ 5 h 36"/>
                  <a:gd name="T32" fmla="*/ 109 w 128"/>
                  <a:gd name="T33" fmla="*/ 14 h 36"/>
                  <a:gd name="T34" fmla="*/ 124 w 128"/>
                  <a:gd name="T35" fmla="*/ 19 h 36"/>
                  <a:gd name="T36" fmla="*/ 128 w 128"/>
                  <a:gd name="T37" fmla="*/ 23 h 36"/>
                  <a:gd name="T38" fmla="*/ 128 w 128"/>
                  <a:gd name="T39" fmla="*/ 26 h 36"/>
                  <a:gd name="T40" fmla="*/ 127 w 128"/>
                  <a:gd name="T41" fmla="*/ 29 h 36"/>
                  <a:gd name="T42" fmla="*/ 122 w 128"/>
                  <a:gd name="T43" fmla="*/ 32 h 36"/>
                  <a:gd name="T44" fmla="*/ 118 w 128"/>
                  <a:gd name="T45" fmla="*/ 34 h 36"/>
                  <a:gd name="T46" fmla="*/ 99 w 128"/>
                  <a:gd name="T47" fmla="*/ 36 h 36"/>
                  <a:gd name="T48" fmla="*/ 79 w 128"/>
                  <a:gd name="T49" fmla="*/ 34 h 36"/>
                  <a:gd name="T50" fmla="*/ 60 w 128"/>
                  <a:gd name="T51" fmla="*/ 30 h 36"/>
                  <a:gd name="T52" fmla="*/ 42 w 128"/>
                  <a:gd name="T53" fmla="*/ 25 h 36"/>
                  <a:gd name="T54" fmla="*/ 25 w 128"/>
                  <a:gd name="T55" fmla="*/ 21 h 36"/>
                  <a:gd name="T56" fmla="*/ 0 w 128"/>
                  <a:gd name="T57" fmla="*/ 1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36">
                    <a:moveTo>
                      <a:pt x="0" y="14"/>
                    </a:moveTo>
                    <a:cubicBezTo>
                      <a:pt x="0" y="14"/>
                      <a:pt x="20" y="16"/>
                      <a:pt x="25" y="17"/>
                    </a:cubicBezTo>
                    <a:cubicBezTo>
                      <a:pt x="31" y="18"/>
                      <a:pt x="37" y="19"/>
                      <a:pt x="43" y="21"/>
                    </a:cubicBezTo>
                    <a:cubicBezTo>
                      <a:pt x="49" y="22"/>
                      <a:pt x="55" y="24"/>
                      <a:pt x="61" y="26"/>
                    </a:cubicBezTo>
                    <a:cubicBezTo>
                      <a:pt x="67" y="27"/>
                      <a:pt x="73" y="28"/>
                      <a:pt x="80" y="29"/>
                    </a:cubicBezTo>
                    <a:cubicBezTo>
                      <a:pt x="86" y="30"/>
                      <a:pt x="92" y="31"/>
                      <a:pt x="99" y="31"/>
                    </a:cubicBezTo>
                    <a:cubicBezTo>
                      <a:pt x="105" y="31"/>
                      <a:pt x="111" y="31"/>
                      <a:pt x="117" y="30"/>
                    </a:cubicBezTo>
                    <a:cubicBezTo>
                      <a:pt x="119" y="29"/>
                      <a:pt x="122" y="28"/>
                      <a:pt x="124" y="27"/>
                    </a:cubicBezTo>
                    <a:cubicBezTo>
                      <a:pt x="124" y="27"/>
                      <a:pt x="124" y="24"/>
                      <a:pt x="124" y="24"/>
                    </a:cubicBezTo>
                    <a:cubicBezTo>
                      <a:pt x="124" y="24"/>
                      <a:pt x="123" y="23"/>
                      <a:pt x="122" y="22"/>
                    </a:cubicBezTo>
                    <a:cubicBezTo>
                      <a:pt x="117" y="20"/>
                      <a:pt x="112" y="19"/>
                      <a:pt x="108" y="17"/>
                    </a:cubicBezTo>
                    <a:cubicBezTo>
                      <a:pt x="103" y="15"/>
                      <a:pt x="99" y="13"/>
                      <a:pt x="95" y="11"/>
                    </a:cubicBezTo>
                    <a:cubicBezTo>
                      <a:pt x="92" y="9"/>
                      <a:pt x="89" y="7"/>
                      <a:pt x="87" y="5"/>
                    </a:cubicBezTo>
                    <a:cubicBezTo>
                      <a:pt x="84" y="4"/>
                      <a:pt x="82" y="3"/>
                      <a:pt x="81" y="2"/>
                    </a:cubicBezTo>
                    <a:cubicBezTo>
                      <a:pt x="80" y="1"/>
                      <a:pt x="79" y="0"/>
                      <a:pt x="79" y="0"/>
                    </a:cubicBezTo>
                    <a:cubicBezTo>
                      <a:pt x="79" y="0"/>
                      <a:pt x="82" y="2"/>
                      <a:pt x="87" y="5"/>
                    </a:cubicBezTo>
                    <a:cubicBezTo>
                      <a:pt x="92" y="7"/>
                      <a:pt x="99" y="11"/>
                      <a:pt x="109" y="14"/>
                    </a:cubicBezTo>
                    <a:cubicBezTo>
                      <a:pt x="113" y="16"/>
                      <a:pt x="118" y="17"/>
                      <a:pt x="124" y="19"/>
                    </a:cubicBezTo>
                    <a:cubicBezTo>
                      <a:pt x="125" y="20"/>
                      <a:pt x="127" y="21"/>
                      <a:pt x="128" y="23"/>
                    </a:cubicBezTo>
                    <a:cubicBezTo>
                      <a:pt x="128" y="24"/>
                      <a:pt x="128" y="26"/>
                      <a:pt x="128" y="26"/>
                    </a:cubicBezTo>
                    <a:cubicBezTo>
                      <a:pt x="128" y="27"/>
                      <a:pt x="128" y="28"/>
                      <a:pt x="127" y="29"/>
                    </a:cubicBezTo>
                    <a:cubicBezTo>
                      <a:pt x="126" y="31"/>
                      <a:pt x="124" y="32"/>
                      <a:pt x="122" y="32"/>
                    </a:cubicBezTo>
                    <a:cubicBezTo>
                      <a:pt x="121" y="33"/>
                      <a:pt x="119" y="34"/>
                      <a:pt x="118" y="34"/>
                    </a:cubicBezTo>
                    <a:cubicBezTo>
                      <a:pt x="112" y="35"/>
                      <a:pt x="105" y="36"/>
                      <a:pt x="99" y="36"/>
                    </a:cubicBezTo>
                    <a:cubicBezTo>
                      <a:pt x="92" y="36"/>
                      <a:pt x="85" y="35"/>
                      <a:pt x="79" y="34"/>
                    </a:cubicBezTo>
                    <a:cubicBezTo>
                      <a:pt x="72" y="33"/>
                      <a:pt x="66" y="32"/>
                      <a:pt x="60" y="30"/>
                    </a:cubicBezTo>
                    <a:cubicBezTo>
                      <a:pt x="53" y="29"/>
                      <a:pt x="47" y="26"/>
                      <a:pt x="42" y="25"/>
                    </a:cubicBezTo>
                    <a:cubicBezTo>
                      <a:pt x="36" y="23"/>
                      <a:pt x="30" y="22"/>
                      <a:pt x="25" y="21"/>
                    </a:cubicBezTo>
                    <a:cubicBezTo>
                      <a:pt x="19" y="19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3108125" y="5847513"/>
            <a:ext cx="5406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这是我第一次遇见你，明白了什么叫一见倾心，那一刻，我的心为你而跳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482177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 rot="592755">
            <a:off x="698051" y="1107201"/>
            <a:ext cx="3553242" cy="2486001"/>
            <a:chOff x="962698" y="1785543"/>
            <a:chExt cx="3369185" cy="2357226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2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98" y="1785543"/>
              <a:ext cx="3369185" cy="2246123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962698" y="3962769"/>
              <a:ext cx="3369185" cy="180000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海南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三亚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04811" y="1688806"/>
            <a:ext cx="3224790" cy="2494895"/>
            <a:chOff x="3461245" y="3236623"/>
            <a:chExt cx="3134884" cy="2425340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37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61245" y="3236623"/>
              <a:ext cx="3134884" cy="2088528"/>
            </a:xfrm>
            <a:prstGeom prst="rect">
              <a:avLst/>
            </a:prstGeom>
            <a:solidFill>
              <a:srgbClr val="FFFFFF"/>
            </a:solidFill>
            <a:ln w="101600">
              <a:solidFill>
                <a:srgbClr val="FFFFFF"/>
              </a:solidFill>
            </a:ln>
            <a:extLst/>
          </p:spPr>
        </p:pic>
        <p:sp>
          <p:nvSpPr>
            <p:cNvPr id="38" name="矩形 37"/>
            <p:cNvSpPr/>
            <p:nvPr/>
          </p:nvSpPr>
          <p:spPr>
            <a:xfrm>
              <a:off x="3461245" y="5460814"/>
              <a:ext cx="3134884" cy="201149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英国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伦敦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rot="453032">
            <a:off x="7027663" y="1415843"/>
            <a:ext cx="2361860" cy="3183979"/>
            <a:chOff x="6096000" y="884810"/>
            <a:chExt cx="2399817" cy="3235146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40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79331" y="884810"/>
              <a:ext cx="2033154" cy="3051767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矩形 40"/>
            <p:cNvSpPr/>
            <p:nvPr/>
          </p:nvSpPr>
          <p:spPr>
            <a:xfrm>
              <a:off x="6096000" y="3873371"/>
              <a:ext cx="2399817" cy="246585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云南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丽江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21084502">
            <a:off x="9593395" y="1934957"/>
            <a:ext cx="2493625" cy="2555570"/>
            <a:chOff x="8495817" y="3627673"/>
            <a:chExt cx="2270006" cy="2326398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495818" y="3627673"/>
              <a:ext cx="2270005" cy="1883199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矩形 43"/>
            <p:cNvSpPr/>
            <p:nvPr/>
          </p:nvSpPr>
          <p:spPr>
            <a:xfrm>
              <a:off x="8495817" y="5727191"/>
              <a:ext cx="2270005" cy="226880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法国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巴黎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569029" y="5338357"/>
            <a:ext cx="67852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自从生活中出现了你，我便从所有途径了解你的一切。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 indent="467430"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无论是在海边、在车站、在公园还是在旅游的时候，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 indent="467430"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你都是如此的动人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234607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93906" flipH="1">
            <a:off x="4394027" y="853071"/>
            <a:ext cx="3228867" cy="215114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372">
            <a:off x="7182337" y="868325"/>
            <a:ext cx="3599472" cy="3599472"/>
          </a:xfrm>
          <a:prstGeom prst="rect">
            <a:avLst/>
          </a:prstGeom>
          <a:noFill/>
          <a:ln w="101600">
            <a:solidFill>
              <a:srgbClr val="FFFFFF"/>
            </a:solidFill>
          </a:ln>
        </p:spPr>
      </p:pic>
      <p:sp>
        <p:nvSpPr>
          <p:cNvPr id="7" name="矩形 6"/>
          <p:cNvSpPr/>
          <p:nvPr/>
        </p:nvSpPr>
        <p:spPr>
          <a:xfrm rot="515372">
            <a:off x="6800279" y="4798379"/>
            <a:ext cx="3599472" cy="978586"/>
          </a:xfrm>
          <a:prstGeom prst="rect">
            <a:avLst/>
          </a:prstGeom>
          <a:solidFill>
            <a:srgbClr val="FFFFFF"/>
          </a:solidFill>
          <a:ln w="2032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2018</a:t>
            </a:r>
            <a:r>
              <a: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年</a:t>
            </a:r>
            <a:r>
              <a: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3</a:t>
            </a:r>
            <a:r>
              <a: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月</a:t>
            </a:r>
            <a:r>
              <a: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8</a:t>
            </a:r>
            <a:r>
              <a: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日</a:t>
            </a:r>
            <a:endParaRPr lang="en-US" altLang="zh-CN" sz="2953" spc="633" dirty="0">
              <a:solidFill>
                <a:srgbClr val="A6927E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 algn="ctr"/>
            <a:r>
              <a: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—</a:t>
            </a:r>
            <a:r>
              <a: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第一次牵手</a:t>
            </a:r>
            <a:r>
              <a: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—</a:t>
            </a:r>
            <a:endParaRPr lang="zh-CN" altLang="en-US" sz="2953" spc="633" dirty="0">
              <a:solidFill>
                <a:srgbClr val="A6927E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887355" y="3709321"/>
            <a:ext cx="5099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7430" algn="ctr"/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在拥挤的人群中牵住了你的手，</a:t>
            </a:r>
            <a:endParaRPr lang="en-US" altLang="zh-CN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  <a:p>
            <a:pPr indent="467430" algn="ctr"/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我想，能不能，一牵就是一辈子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57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12503" flipH="1">
            <a:off x="7890970" y="4517907"/>
            <a:ext cx="1138782" cy="385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3740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0827" y="2352324"/>
            <a:ext cx="1727146" cy="115199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.mingxing.com/upload/attach/2012/04/12870-PHh6V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3227">
            <a:off x="8919119" y="2786498"/>
            <a:ext cx="1690337" cy="227195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27124">
            <a:off x="3689781" y="379852"/>
            <a:ext cx="2152899" cy="1434308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10794">
            <a:off x="7491341" y="1670045"/>
            <a:ext cx="1574535" cy="2363381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 rot="20613569">
            <a:off x="1771042" y="2847503"/>
            <a:ext cx="2805805" cy="3328488"/>
            <a:chOff x="1067174" y="2352003"/>
            <a:chExt cx="3233147" cy="3835437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67174" y="2352003"/>
              <a:ext cx="3233146" cy="2153991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1067175" y="5928006"/>
              <a:ext cx="3233146" cy="259434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午后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·</a:t>
              </a:r>
              <a:r>
                <a:rPr lang="zh-CN" altLang="en-US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慵懒</a:t>
              </a:r>
              <a:r>
                <a:rPr lang="en-US" altLang="zh-CN" sz="2109" spc="316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316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561723" y="4678396"/>
            <a:ext cx="5406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这是我第一次遇见你，明白了什么叫一见倾心，那一刻，我的心为你而跳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34213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2844" y="5487506"/>
            <a:ext cx="4917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这是我们俩第一次合影，从来没有那么紧张过，高冷的我都笑成了个逗比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23967">
            <a:off x="7251795" y="1741949"/>
            <a:ext cx="2987703" cy="199047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21152013">
            <a:off x="1485832" y="707146"/>
            <a:ext cx="5566905" cy="4306721"/>
            <a:chOff x="822325" y="481732"/>
            <a:chExt cx="4286250" cy="331596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65212" y="481732"/>
              <a:ext cx="3800476" cy="2535385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822325" y="3226888"/>
              <a:ext cx="4286250" cy="570813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我们第一次合影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11" y="5226074"/>
            <a:ext cx="1262347" cy="11691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161" y="7609489"/>
            <a:ext cx="366047" cy="339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11582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4.375E-6 -0.27222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  <p:to x="344859" y="3448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0.27222 L 4.375E-6 -2.22222E-6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  <p:from x="28997" y="28997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4.375E-6 -0.27222 " pathEditMode="relative" rAng="0" ptsTypes="AA">
                                          <p:cBhvr>
                                            <p:cTn id="2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50000" y="150000"/>
                                          <p:to x="344859" y="344859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0.27222 L 4.375E-6 -2.22222E-6 " pathEditMode="relative" rAng="0" ptsTypes="AA">
                                          <p:cBhvr>
                                            <p:cTn id="31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2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50000" y="150000"/>
                                          <p:from x="28997" y="28997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39260">
            <a:off x="7812486" y="1895146"/>
            <a:ext cx="3681067" cy="244805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367580" y="1037073"/>
            <a:ext cx="2744331" cy="3766721"/>
            <a:chOff x="6551103" y="1861277"/>
            <a:chExt cx="3536325" cy="485376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52314" y="1861277"/>
              <a:ext cx="3533903" cy="23575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6551103" y="5787150"/>
              <a:ext cx="3536325" cy="927896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在一起</a:t>
              </a:r>
              <a:r>
                <a:rPr lang="en-US" altLang="zh-CN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5540">
            <a:off x="846150" y="4128284"/>
            <a:ext cx="1772900" cy="16095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95430" y="5155526"/>
            <a:ext cx="62587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终于鼓起勇气向你表白，你说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I do.</a:t>
            </a:r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的那一刻，我只想把你抱紧在怀里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440403">
            <a:off x="856580" y="973562"/>
            <a:ext cx="3743035" cy="2493690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74701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rot="2670826">
            <a:off x="5028277" y="3812460"/>
            <a:ext cx="5308048" cy="4321997"/>
            <a:chOff x="1059543" y="1465943"/>
            <a:chExt cx="3294743" cy="2682695"/>
          </a:xfrm>
        </p:grpSpPr>
        <p:sp>
          <p:nvSpPr>
            <p:cNvPr id="13" name="矩形 1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900000">
            <a:off x="1635170" y="1498923"/>
            <a:ext cx="5328727" cy="4338835"/>
            <a:chOff x="1059543" y="1465943"/>
            <a:chExt cx="3294743" cy="2682695"/>
          </a:xfrm>
        </p:grpSpPr>
        <p:sp>
          <p:nvSpPr>
            <p:cNvPr id="16" name="矩形 1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34322" y="-790259"/>
            <a:ext cx="5308048" cy="4321997"/>
            <a:chOff x="1059543" y="1465943"/>
            <a:chExt cx="3294743" cy="2682695"/>
          </a:xfrm>
        </p:grpSpPr>
        <p:sp>
          <p:nvSpPr>
            <p:cNvPr id="19" name="矩形 1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708842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Picture 6" descr="http://img.cngold.com.cn/2014/3/4/20140304182356839229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40403">
            <a:off x="2334210" y="1471317"/>
            <a:ext cx="2038689" cy="3058033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://imgbdb2.bendibao.com/xiuxian/20143/3/2014331123196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9260">
            <a:off x="7049539" y="2736582"/>
            <a:ext cx="1673927" cy="2510892"/>
          </a:xfrm>
          <a:prstGeom prst="rect">
            <a:avLst/>
          </a:prstGeom>
          <a:noFill/>
          <a:ln w="101600">
            <a:solidFill>
              <a:srgbClr val="FFFFFF"/>
            </a:solidFill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243754" y="545235"/>
            <a:ext cx="2744332" cy="4910193"/>
            <a:chOff x="6551103" y="387807"/>
            <a:chExt cx="3536326" cy="6327239"/>
          </a:xfrm>
          <a:effectLst>
            <a:outerShdw sx="101000" sy="101000" algn="ctr" rotWithShape="0">
              <a:prstClr val="black">
                <a:alpha val="10000"/>
              </a:prstClr>
            </a:outerShdw>
          </a:effectLst>
        </p:grpSpPr>
        <p:pic>
          <p:nvPicPr>
            <p:cNvPr id="7" name="Picture 4" descr="黄晓明Angelababy情侣照 恋爱升级暧昧甜蜜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104" y="387807"/>
              <a:ext cx="3536325" cy="530449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6551103" y="5787150"/>
              <a:ext cx="3536325" cy="927896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2014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109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在一起</a:t>
              </a:r>
              <a:r>
                <a:rPr lang="en-US" altLang="zh-CN" sz="2109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109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564104" y="204844"/>
            <a:ext cx="2477853" cy="3194420"/>
            <a:chOff x="463550" y="309563"/>
            <a:chExt cx="2349501" cy="3028950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482600" y="309563"/>
              <a:ext cx="2257425" cy="300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2590800" y="2051051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2590800" y="1931988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2590800" y="1814513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2590800" y="1697038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2590800" y="1579563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2590800" y="2166938"/>
              <a:ext cx="20638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2233613" y="2224088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2233613" y="2105026"/>
              <a:ext cx="20638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2233613" y="1987551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2233613" y="1868488"/>
              <a:ext cx="20638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233613" y="1752601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2233613" y="1635126"/>
              <a:ext cx="20638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2233613" y="1517651"/>
              <a:ext cx="20638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2233613" y="2339976"/>
              <a:ext cx="20638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2065338" y="1736726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2065338" y="1620838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2065338" y="1855788"/>
              <a:ext cx="20638" cy="28575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05063" y="2790826"/>
              <a:ext cx="20638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2405063" y="2674938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405063" y="2555876"/>
              <a:ext cx="20638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405063" y="2439988"/>
              <a:ext cx="20638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2405063" y="2322513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2405063" y="2203451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2405063" y="2087563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2405063" y="1968501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2405063" y="1851026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405063" y="1739901"/>
              <a:ext cx="20638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2405063" y="1638301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2405063" y="1531938"/>
              <a:ext cx="20638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2405063" y="2909888"/>
              <a:ext cx="20638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700088" y="2114551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700088" y="199866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700088" y="1879601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700088" y="1763713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700088" y="1644651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0"/>
            <p:cNvSpPr>
              <a:spLocks noChangeArrowheads="1"/>
            </p:cNvSpPr>
            <p:nvPr/>
          </p:nvSpPr>
          <p:spPr bwMode="auto">
            <a:xfrm>
              <a:off x="700088" y="1527176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700088" y="2233613"/>
              <a:ext cx="19050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881063" y="1787526"/>
              <a:ext cx="22225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43"/>
            <p:cNvSpPr>
              <a:spLocks noChangeArrowheads="1"/>
            </p:cNvSpPr>
            <p:nvPr/>
          </p:nvSpPr>
          <p:spPr bwMode="auto">
            <a:xfrm>
              <a:off x="881063" y="1668463"/>
              <a:ext cx="22225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881063" y="1550988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5"/>
            <p:cNvSpPr>
              <a:spLocks noChangeArrowheads="1"/>
            </p:cNvSpPr>
            <p:nvPr/>
          </p:nvSpPr>
          <p:spPr bwMode="auto">
            <a:xfrm>
              <a:off x="881063" y="1903413"/>
              <a:ext cx="22225" cy="3016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46"/>
            <p:cNvSpPr>
              <a:spLocks noChangeArrowheads="1"/>
            </p:cNvSpPr>
            <p:nvPr/>
          </p:nvSpPr>
          <p:spPr bwMode="auto">
            <a:xfrm>
              <a:off x="1163638" y="2168526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47"/>
            <p:cNvSpPr>
              <a:spLocks noChangeArrowheads="1"/>
            </p:cNvSpPr>
            <p:nvPr/>
          </p:nvSpPr>
          <p:spPr bwMode="auto">
            <a:xfrm>
              <a:off x="1163638" y="2051051"/>
              <a:ext cx="22225" cy="5715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48"/>
            <p:cNvSpPr>
              <a:spLocks noChangeArrowheads="1"/>
            </p:cNvSpPr>
            <p:nvPr/>
          </p:nvSpPr>
          <p:spPr bwMode="auto">
            <a:xfrm>
              <a:off x="1163638" y="1933576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49"/>
            <p:cNvSpPr>
              <a:spLocks noChangeArrowheads="1"/>
            </p:cNvSpPr>
            <p:nvPr/>
          </p:nvSpPr>
          <p:spPr bwMode="auto">
            <a:xfrm>
              <a:off x="1163638" y="1814513"/>
              <a:ext cx="22225" cy="6032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50"/>
            <p:cNvSpPr>
              <a:spLocks noChangeArrowheads="1"/>
            </p:cNvSpPr>
            <p:nvPr/>
          </p:nvSpPr>
          <p:spPr bwMode="auto">
            <a:xfrm>
              <a:off x="1163638" y="1698626"/>
              <a:ext cx="22225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1"/>
            <p:cNvSpPr>
              <a:spLocks noChangeArrowheads="1"/>
            </p:cNvSpPr>
            <p:nvPr/>
          </p:nvSpPr>
          <p:spPr bwMode="auto">
            <a:xfrm>
              <a:off x="1163638" y="2286001"/>
              <a:ext cx="22225" cy="30163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2"/>
            <p:cNvSpPr>
              <a:spLocks noChangeArrowheads="1"/>
            </p:cNvSpPr>
            <p:nvPr/>
          </p:nvSpPr>
          <p:spPr bwMode="auto">
            <a:xfrm>
              <a:off x="1019175" y="2808288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Rectangle 53"/>
            <p:cNvSpPr>
              <a:spLocks noChangeArrowheads="1"/>
            </p:cNvSpPr>
            <p:nvPr/>
          </p:nvSpPr>
          <p:spPr bwMode="auto">
            <a:xfrm>
              <a:off x="1019175" y="2689226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54"/>
            <p:cNvSpPr>
              <a:spLocks noChangeArrowheads="1"/>
            </p:cNvSpPr>
            <p:nvPr/>
          </p:nvSpPr>
          <p:spPr bwMode="auto">
            <a:xfrm>
              <a:off x="1019175" y="2573338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5"/>
            <p:cNvSpPr>
              <a:spLocks noChangeArrowheads="1"/>
            </p:cNvSpPr>
            <p:nvPr/>
          </p:nvSpPr>
          <p:spPr bwMode="auto">
            <a:xfrm>
              <a:off x="1019175" y="245586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56"/>
            <p:cNvSpPr>
              <a:spLocks noChangeArrowheads="1"/>
            </p:cNvSpPr>
            <p:nvPr/>
          </p:nvSpPr>
          <p:spPr bwMode="auto">
            <a:xfrm>
              <a:off x="1019175" y="2338388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57"/>
            <p:cNvSpPr>
              <a:spLocks noChangeArrowheads="1"/>
            </p:cNvSpPr>
            <p:nvPr/>
          </p:nvSpPr>
          <p:spPr bwMode="auto">
            <a:xfrm>
              <a:off x="1019175" y="222091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58"/>
            <p:cNvSpPr>
              <a:spLocks noChangeArrowheads="1"/>
            </p:cNvSpPr>
            <p:nvPr/>
          </p:nvSpPr>
          <p:spPr bwMode="auto">
            <a:xfrm>
              <a:off x="1019175" y="2101851"/>
              <a:ext cx="19050" cy="5873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59"/>
            <p:cNvSpPr>
              <a:spLocks noChangeArrowheads="1"/>
            </p:cNvSpPr>
            <p:nvPr/>
          </p:nvSpPr>
          <p:spPr bwMode="auto">
            <a:xfrm>
              <a:off x="1019175" y="1985963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60"/>
            <p:cNvSpPr>
              <a:spLocks noChangeArrowheads="1"/>
            </p:cNvSpPr>
            <p:nvPr/>
          </p:nvSpPr>
          <p:spPr bwMode="auto">
            <a:xfrm>
              <a:off x="1019175" y="1866901"/>
              <a:ext cx="19050" cy="6032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61"/>
            <p:cNvSpPr>
              <a:spLocks noChangeArrowheads="1"/>
            </p:cNvSpPr>
            <p:nvPr/>
          </p:nvSpPr>
          <p:spPr bwMode="auto">
            <a:xfrm>
              <a:off x="1019175" y="1757363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62"/>
            <p:cNvSpPr>
              <a:spLocks noChangeArrowheads="1"/>
            </p:cNvSpPr>
            <p:nvPr/>
          </p:nvSpPr>
          <p:spPr bwMode="auto">
            <a:xfrm>
              <a:off x="1019175" y="1655763"/>
              <a:ext cx="19050" cy="5715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3"/>
            <p:cNvSpPr>
              <a:spLocks noChangeArrowheads="1"/>
            </p:cNvSpPr>
            <p:nvPr/>
          </p:nvSpPr>
          <p:spPr bwMode="auto">
            <a:xfrm>
              <a:off x="1019175" y="1549401"/>
              <a:ext cx="19050" cy="5873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64"/>
            <p:cNvSpPr>
              <a:spLocks noChangeArrowheads="1"/>
            </p:cNvSpPr>
            <p:nvPr/>
          </p:nvSpPr>
          <p:spPr bwMode="auto">
            <a:xfrm>
              <a:off x="1019175" y="2925763"/>
              <a:ext cx="19050" cy="30163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1962150" y="1751013"/>
              <a:ext cx="225425" cy="182563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1639888" y="311151"/>
              <a:ext cx="28575" cy="2428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1663700" y="311151"/>
              <a:ext cx="30163" cy="244475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8"/>
            <p:cNvSpPr/>
            <p:nvPr/>
          </p:nvSpPr>
          <p:spPr bwMode="auto">
            <a:xfrm>
              <a:off x="1597025" y="1912938"/>
              <a:ext cx="428625" cy="1425575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9"/>
            <p:cNvSpPr/>
            <p:nvPr/>
          </p:nvSpPr>
          <p:spPr bwMode="auto">
            <a:xfrm>
              <a:off x="1619250" y="1573213"/>
              <a:ext cx="1588" cy="323850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0"/>
            <p:cNvSpPr>
              <a:spLocks noEditPoints="1"/>
            </p:cNvSpPr>
            <p:nvPr/>
          </p:nvSpPr>
          <p:spPr bwMode="auto">
            <a:xfrm>
              <a:off x="1619250" y="1573213"/>
              <a:ext cx="406400" cy="1693863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1"/>
            <p:cNvSpPr/>
            <p:nvPr/>
          </p:nvSpPr>
          <p:spPr bwMode="auto">
            <a:xfrm>
              <a:off x="1211263" y="1350963"/>
              <a:ext cx="714375" cy="479425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2"/>
            <p:cNvSpPr/>
            <p:nvPr/>
          </p:nvSpPr>
          <p:spPr bwMode="auto">
            <a:xfrm>
              <a:off x="1925638" y="1293813"/>
              <a:ext cx="796925" cy="536575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rgbClr val="A06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3"/>
            <p:cNvSpPr/>
            <p:nvPr/>
          </p:nvSpPr>
          <p:spPr bwMode="auto">
            <a:xfrm>
              <a:off x="530225" y="554038"/>
              <a:ext cx="1139825" cy="12668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1173163" y="554038"/>
              <a:ext cx="1562100" cy="1276350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FDDD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/>
            <p:nvPr/>
          </p:nvSpPr>
          <p:spPr bwMode="auto">
            <a:xfrm>
              <a:off x="1720850" y="604838"/>
              <a:ext cx="271463" cy="1089025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1862138" y="620713"/>
              <a:ext cx="825500" cy="1060450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1254125" y="604838"/>
              <a:ext cx="366713" cy="9794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585788" y="604838"/>
              <a:ext cx="866775" cy="914400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463550" y="2065338"/>
              <a:ext cx="490538" cy="398463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2386013" y="1993901"/>
              <a:ext cx="427038" cy="347663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1062038" y="2279651"/>
              <a:ext cx="225425" cy="184150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779463" y="1804988"/>
              <a:ext cx="225425" cy="180975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F4A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544513" y="2641601"/>
              <a:ext cx="227013" cy="184150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2509838" y="2544763"/>
              <a:ext cx="225425" cy="184150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2252663" y="2797176"/>
              <a:ext cx="328613" cy="26828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862013" y="2878138"/>
              <a:ext cx="331788" cy="269875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7"/>
            <p:cNvSpPr/>
            <p:nvPr/>
          </p:nvSpPr>
          <p:spPr bwMode="auto">
            <a:xfrm>
              <a:off x="2095500" y="2225676"/>
              <a:ext cx="295275" cy="239713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F4A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8"/>
            <p:cNvSpPr/>
            <p:nvPr/>
          </p:nvSpPr>
          <p:spPr bwMode="auto">
            <a:xfrm>
              <a:off x="1303338" y="3141663"/>
              <a:ext cx="207963" cy="176213"/>
            </a:xfrm>
            <a:custGeom>
              <a:avLst/>
              <a:gdLst>
                <a:gd name="T0" fmla="*/ 62 w 96"/>
                <a:gd name="T1" fmla="*/ 18 h 82"/>
                <a:gd name="T2" fmla="*/ 34 w 96"/>
                <a:gd name="T3" fmla="*/ 11 h 82"/>
                <a:gd name="T4" fmla="*/ 15 w 96"/>
                <a:gd name="T5" fmla="*/ 10 h 82"/>
                <a:gd name="T6" fmla="*/ 7 w 96"/>
                <a:gd name="T7" fmla="*/ 12 h 82"/>
                <a:gd name="T8" fmla="*/ 3 w 96"/>
                <a:gd name="T9" fmla="*/ 12 h 82"/>
                <a:gd name="T10" fmla="*/ 1 w 96"/>
                <a:gd name="T11" fmla="*/ 8 h 82"/>
                <a:gd name="T12" fmla="*/ 1 w 96"/>
                <a:gd name="T13" fmla="*/ 3 h 82"/>
                <a:gd name="T14" fmla="*/ 5 w 96"/>
                <a:gd name="T15" fmla="*/ 0 h 82"/>
                <a:gd name="T16" fmla="*/ 9 w 96"/>
                <a:gd name="T17" fmla="*/ 0 h 82"/>
                <a:gd name="T18" fmla="*/ 17 w 96"/>
                <a:gd name="T19" fmla="*/ 1 h 82"/>
                <a:gd name="T20" fmla="*/ 40 w 96"/>
                <a:gd name="T21" fmla="*/ 6 h 82"/>
                <a:gd name="T22" fmla="*/ 65 w 96"/>
                <a:gd name="T23" fmla="*/ 13 h 82"/>
                <a:gd name="T24" fmla="*/ 86 w 96"/>
                <a:gd name="T25" fmla="*/ 19 h 82"/>
                <a:gd name="T26" fmla="*/ 94 w 96"/>
                <a:gd name="T27" fmla="*/ 22 h 82"/>
                <a:gd name="T28" fmla="*/ 96 w 96"/>
                <a:gd name="T29" fmla="*/ 26 h 82"/>
                <a:gd name="T30" fmla="*/ 96 w 96"/>
                <a:gd name="T31" fmla="*/ 32 h 82"/>
                <a:gd name="T32" fmla="*/ 93 w 96"/>
                <a:gd name="T33" fmla="*/ 35 h 82"/>
                <a:gd name="T34" fmla="*/ 19 w 96"/>
                <a:gd name="T35" fmla="*/ 56 h 82"/>
                <a:gd name="T36" fmla="*/ 13 w 96"/>
                <a:gd name="T37" fmla="*/ 59 h 82"/>
                <a:gd name="T38" fmla="*/ 11 w 96"/>
                <a:gd name="T39" fmla="*/ 64 h 82"/>
                <a:gd name="T40" fmla="*/ 14 w 96"/>
                <a:gd name="T41" fmla="*/ 72 h 82"/>
                <a:gd name="T42" fmla="*/ 24 w 96"/>
                <a:gd name="T43" fmla="*/ 76 h 82"/>
                <a:gd name="T44" fmla="*/ 29 w 96"/>
                <a:gd name="T45" fmla="*/ 74 h 82"/>
                <a:gd name="T46" fmla="*/ 30 w 96"/>
                <a:gd name="T47" fmla="*/ 72 h 82"/>
                <a:gd name="T48" fmla="*/ 28 w 96"/>
                <a:gd name="T49" fmla="*/ 69 h 82"/>
                <a:gd name="T50" fmla="*/ 27 w 96"/>
                <a:gd name="T51" fmla="*/ 66 h 82"/>
                <a:gd name="T52" fmla="*/ 28 w 96"/>
                <a:gd name="T53" fmla="*/ 63 h 82"/>
                <a:gd name="T54" fmla="*/ 33 w 96"/>
                <a:gd name="T55" fmla="*/ 62 h 82"/>
                <a:gd name="T56" fmla="*/ 40 w 96"/>
                <a:gd name="T57" fmla="*/ 65 h 82"/>
                <a:gd name="T58" fmla="*/ 42 w 96"/>
                <a:gd name="T59" fmla="*/ 71 h 82"/>
                <a:gd name="T60" fmla="*/ 38 w 96"/>
                <a:gd name="T61" fmla="*/ 79 h 82"/>
                <a:gd name="T62" fmla="*/ 29 w 96"/>
                <a:gd name="T63" fmla="*/ 82 h 82"/>
                <a:gd name="T64" fmla="*/ 10 w 96"/>
                <a:gd name="T65" fmla="*/ 74 h 82"/>
                <a:gd name="T66" fmla="*/ 4 w 96"/>
                <a:gd name="T67" fmla="*/ 56 h 82"/>
                <a:gd name="T68" fmla="*/ 11 w 96"/>
                <a:gd name="T69" fmla="*/ 42 h 82"/>
                <a:gd name="T70" fmla="*/ 24 w 96"/>
                <a:gd name="T71" fmla="*/ 3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6" h="82">
                  <a:moveTo>
                    <a:pt x="74" y="22"/>
                  </a:moveTo>
                  <a:cubicBezTo>
                    <a:pt x="71" y="20"/>
                    <a:pt x="66" y="19"/>
                    <a:pt x="62" y="18"/>
                  </a:cubicBezTo>
                  <a:cubicBezTo>
                    <a:pt x="57" y="16"/>
                    <a:pt x="52" y="15"/>
                    <a:pt x="47" y="14"/>
                  </a:cubicBezTo>
                  <a:cubicBezTo>
                    <a:pt x="43" y="12"/>
                    <a:pt x="38" y="11"/>
                    <a:pt x="34" y="11"/>
                  </a:cubicBezTo>
                  <a:cubicBezTo>
                    <a:pt x="29" y="10"/>
                    <a:pt x="25" y="9"/>
                    <a:pt x="21" y="9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0"/>
                    <a:pt x="10" y="11"/>
                  </a:cubicBezTo>
                  <a:cubicBezTo>
                    <a:pt x="9" y="11"/>
                    <a:pt x="8" y="12"/>
                    <a:pt x="7" y="12"/>
                  </a:cubicBezTo>
                  <a:cubicBezTo>
                    <a:pt x="6" y="12"/>
                    <a:pt x="6" y="13"/>
                    <a:pt x="5" y="13"/>
                  </a:cubicBezTo>
                  <a:cubicBezTo>
                    <a:pt x="4" y="13"/>
                    <a:pt x="3" y="12"/>
                    <a:pt x="3" y="12"/>
                  </a:cubicBezTo>
                  <a:cubicBezTo>
                    <a:pt x="2" y="11"/>
                    <a:pt x="2" y="11"/>
                    <a:pt x="1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0"/>
                    <a:pt x="17" y="1"/>
                  </a:cubicBezTo>
                  <a:cubicBezTo>
                    <a:pt x="20" y="1"/>
                    <a:pt x="24" y="2"/>
                    <a:pt x="28" y="3"/>
                  </a:cubicBezTo>
                  <a:cubicBezTo>
                    <a:pt x="31" y="3"/>
                    <a:pt x="35" y="4"/>
                    <a:pt x="40" y="6"/>
                  </a:cubicBezTo>
                  <a:cubicBezTo>
                    <a:pt x="44" y="7"/>
                    <a:pt x="48" y="8"/>
                    <a:pt x="53" y="9"/>
                  </a:cubicBezTo>
                  <a:cubicBezTo>
                    <a:pt x="57" y="10"/>
                    <a:pt x="61" y="11"/>
                    <a:pt x="65" y="13"/>
                  </a:cubicBezTo>
                  <a:cubicBezTo>
                    <a:pt x="69" y="14"/>
                    <a:pt x="73" y="15"/>
                    <a:pt x="77" y="16"/>
                  </a:cubicBezTo>
                  <a:cubicBezTo>
                    <a:pt x="80" y="17"/>
                    <a:pt x="83" y="18"/>
                    <a:pt x="86" y="19"/>
                  </a:cubicBezTo>
                  <a:cubicBezTo>
                    <a:pt x="89" y="20"/>
                    <a:pt x="91" y="21"/>
                    <a:pt x="92" y="21"/>
                  </a:cubicBezTo>
                  <a:cubicBezTo>
                    <a:pt x="93" y="21"/>
                    <a:pt x="94" y="22"/>
                    <a:pt x="94" y="22"/>
                  </a:cubicBezTo>
                  <a:cubicBezTo>
                    <a:pt x="95" y="23"/>
                    <a:pt x="95" y="23"/>
                    <a:pt x="96" y="24"/>
                  </a:cubicBezTo>
                  <a:cubicBezTo>
                    <a:pt x="96" y="24"/>
                    <a:pt x="96" y="25"/>
                    <a:pt x="96" y="26"/>
                  </a:cubicBezTo>
                  <a:cubicBezTo>
                    <a:pt x="96" y="27"/>
                    <a:pt x="96" y="27"/>
                    <a:pt x="96" y="28"/>
                  </a:cubicBezTo>
                  <a:cubicBezTo>
                    <a:pt x="96" y="30"/>
                    <a:pt x="96" y="31"/>
                    <a:pt x="96" y="32"/>
                  </a:cubicBezTo>
                  <a:cubicBezTo>
                    <a:pt x="96" y="33"/>
                    <a:pt x="95" y="33"/>
                    <a:pt x="95" y="34"/>
                  </a:cubicBezTo>
                  <a:cubicBezTo>
                    <a:pt x="94" y="34"/>
                    <a:pt x="94" y="35"/>
                    <a:pt x="93" y="35"/>
                  </a:cubicBezTo>
                  <a:cubicBezTo>
                    <a:pt x="93" y="35"/>
                    <a:pt x="92" y="36"/>
                    <a:pt x="92" y="3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7" y="57"/>
                    <a:pt x="16" y="57"/>
                    <a:pt x="15" y="58"/>
                  </a:cubicBezTo>
                  <a:cubicBezTo>
                    <a:pt x="14" y="58"/>
                    <a:pt x="14" y="58"/>
                    <a:pt x="13" y="59"/>
                  </a:cubicBezTo>
                  <a:cubicBezTo>
                    <a:pt x="12" y="60"/>
                    <a:pt x="12" y="60"/>
                    <a:pt x="12" y="61"/>
                  </a:cubicBezTo>
                  <a:cubicBezTo>
                    <a:pt x="11" y="62"/>
                    <a:pt x="11" y="63"/>
                    <a:pt x="11" y="64"/>
                  </a:cubicBezTo>
                  <a:cubicBezTo>
                    <a:pt x="11" y="65"/>
                    <a:pt x="11" y="66"/>
                    <a:pt x="12" y="68"/>
                  </a:cubicBezTo>
                  <a:cubicBezTo>
                    <a:pt x="13" y="69"/>
                    <a:pt x="13" y="70"/>
                    <a:pt x="14" y="72"/>
                  </a:cubicBezTo>
                  <a:cubicBezTo>
                    <a:pt x="15" y="73"/>
                    <a:pt x="17" y="74"/>
                    <a:pt x="18" y="75"/>
                  </a:cubicBezTo>
                  <a:cubicBezTo>
                    <a:pt x="20" y="76"/>
                    <a:pt x="22" y="76"/>
                    <a:pt x="24" y="76"/>
                  </a:cubicBezTo>
                  <a:cubicBezTo>
                    <a:pt x="25" y="76"/>
                    <a:pt x="26" y="76"/>
                    <a:pt x="27" y="75"/>
                  </a:cubicBezTo>
                  <a:cubicBezTo>
                    <a:pt x="28" y="75"/>
                    <a:pt x="29" y="75"/>
                    <a:pt x="29" y="74"/>
                  </a:cubicBezTo>
                  <a:cubicBezTo>
                    <a:pt x="29" y="74"/>
                    <a:pt x="30" y="74"/>
                    <a:pt x="30" y="73"/>
                  </a:cubicBezTo>
                  <a:cubicBezTo>
                    <a:pt x="30" y="73"/>
                    <a:pt x="30" y="72"/>
                    <a:pt x="30" y="72"/>
                  </a:cubicBezTo>
                  <a:cubicBezTo>
                    <a:pt x="30" y="71"/>
                    <a:pt x="30" y="71"/>
                    <a:pt x="29" y="70"/>
                  </a:cubicBezTo>
                  <a:cubicBezTo>
                    <a:pt x="29" y="70"/>
                    <a:pt x="29" y="69"/>
                    <a:pt x="28" y="69"/>
                  </a:cubicBezTo>
                  <a:cubicBezTo>
                    <a:pt x="28" y="68"/>
                    <a:pt x="27" y="68"/>
                    <a:pt x="27" y="67"/>
                  </a:cubicBezTo>
                  <a:cubicBezTo>
                    <a:pt x="27" y="67"/>
                    <a:pt x="27" y="66"/>
                    <a:pt x="27" y="66"/>
                  </a:cubicBezTo>
                  <a:cubicBezTo>
                    <a:pt x="27" y="65"/>
                    <a:pt x="27" y="65"/>
                    <a:pt x="27" y="64"/>
                  </a:cubicBezTo>
                  <a:cubicBezTo>
                    <a:pt x="27" y="64"/>
                    <a:pt x="27" y="63"/>
                    <a:pt x="28" y="63"/>
                  </a:cubicBezTo>
                  <a:cubicBezTo>
                    <a:pt x="28" y="63"/>
                    <a:pt x="29" y="62"/>
                    <a:pt x="30" y="62"/>
                  </a:cubicBezTo>
                  <a:cubicBezTo>
                    <a:pt x="31" y="62"/>
                    <a:pt x="32" y="62"/>
                    <a:pt x="33" y="62"/>
                  </a:cubicBezTo>
                  <a:cubicBezTo>
                    <a:pt x="34" y="62"/>
                    <a:pt x="36" y="62"/>
                    <a:pt x="37" y="62"/>
                  </a:cubicBezTo>
                  <a:cubicBezTo>
                    <a:pt x="38" y="63"/>
                    <a:pt x="39" y="64"/>
                    <a:pt x="40" y="65"/>
                  </a:cubicBezTo>
                  <a:cubicBezTo>
                    <a:pt x="41" y="65"/>
                    <a:pt x="41" y="66"/>
                    <a:pt x="42" y="68"/>
                  </a:cubicBezTo>
                  <a:cubicBezTo>
                    <a:pt x="42" y="69"/>
                    <a:pt x="42" y="70"/>
                    <a:pt x="42" y="71"/>
                  </a:cubicBezTo>
                  <a:cubicBezTo>
                    <a:pt x="42" y="73"/>
                    <a:pt x="42" y="74"/>
                    <a:pt x="41" y="76"/>
                  </a:cubicBezTo>
                  <a:cubicBezTo>
                    <a:pt x="41" y="77"/>
                    <a:pt x="40" y="78"/>
                    <a:pt x="38" y="79"/>
                  </a:cubicBezTo>
                  <a:cubicBezTo>
                    <a:pt x="37" y="80"/>
                    <a:pt x="36" y="81"/>
                    <a:pt x="34" y="81"/>
                  </a:cubicBezTo>
                  <a:cubicBezTo>
                    <a:pt x="33" y="82"/>
                    <a:pt x="31" y="82"/>
                    <a:pt x="29" y="82"/>
                  </a:cubicBezTo>
                  <a:cubicBezTo>
                    <a:pt x="25" y="82"/>
                    <a:pt x="21" y="81"/>
                    <a:pt x="18" y="80"/>
                  </a:cubicBezTo>
                  <a:cubicBezTo>
                    <a:pt x="15" y="78"/>
                    <a:pt x="12" y="76"/>
                    <a:pt x="10" y="74"/>
                  </a:cubicBezTo>
                  <a:cubicBezTo>
                    <a:pt x="8" y="72"/>
                    <a:pt x="7" y="69"/>
                    <a:pt x="6" y="66"/>
                  </a:cubicBezTo>
                  <a:cubicBezTo>
                    <a:pt x="5" y="63"/>
                    <a:pt x="4" y="60"/>
                    <a:pt x="4" y="56"/>
                  </a:cubicBezTo>
                  <a:cubicBezTo>
                    <a:pt x="4" y="53"/>
                    <a:pt x="5" y="50"/>
                    <a:pt x="6" y="48"/>
                  </a:cubicBezTo>
                  <a:cubicBezTo>
                    <a:pt x="7" y="45"/>
                    <a:pt x="9" y="43"/>
                    <a:pt x="11" y="42"/>
                  </a:cubicBezTo>
                  <a:cubicBezTo>
                    <a:pt x="13" y="40"/>
                    <a:pt x="15" y="39"/>
                    <a:pt x="17" y="39"/>
                  </a:cubicBezTo>
                  <a:cubicBezTo>
                    <a:pt x="20" y="38"/>
                    <a:pt x="22" y="37"/>
                    <a:pt x="24" y="36"/>
                  </a:cubicBezTo>
                  <a:lnTo>
                    <a:pt x="74" y="22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>
              <a:spLocks noEditPoints="1"/>
            </p:cNvSpPr>
            <p:nvPr/>
          </p:nvSpPr>
          <p:spPr bwMode="auto">
            <a:xfrm>
              <a:off x="1373188" y="3027363"/>
              <a:ext cx="138113" cy="111125"/>
            </a:xfrm>
            <a:custGeom>
              <a:avLst/>
              <a:gdLst>
                <a:gd name="T0" fmla="*/ 5 w 64"/>
                <a:gd name="T1" fmla="*/ 35 h 52"/>
                <a:gd name="T2" fmla="*/ 8 w 64"/>
                <a:gd name="T3" fmla="*/ 40 h 52"/>
                <a:gd name="T4" fmla="*/ 11 w 64"/>
                <a:gd name="T5" fmla="*/ 40 h 52"/>
                <a:gd name="T6" fmla="*/ 14 w 64"/>
                <a:gd name="T7" fmla="*/ 36 h 52"/>
                <a:gd name="T8" fmla="*/ 19 w 64"/>
                <a:gd name="T9" fmla="*/ 35 h 52"/>
                <a:gd name="T10" fmla="*/ 22 w 64"/>
                <a:gd name="T11" fmla="*/ 39 h 52"/>
                <a:gd name="T12" fmla="*/ 20 w 64"/>
                <a:gd name="T13" fmla="*/ 46 h 52"/>
                <a:gd name="T14" fmla="*/ 8 w 64"/>
                <a:gd name="T15" fmla="*/ 46 h 52"/>
                <a:gd name="T16" fmla="*/ 1 w 64"/>
                <a:gd name="T17" fmla="*/ 35 h 52"/>
                <a:gd name="T18" fmla="*/ 1 w 64"/>
                <a:gd name="T19" fmla="*/ 20 h 52"/>
                <a:gd name="T20" fmla="*/ 10 w 64"/>
                <a:gd name="T21" fmla="*/ 8 h 52"/>
                <a:gd name="T22" fmla="*/ 53 w 64"/>
                <a:gd name="T23" fmla="*/ 7 h 52"/>
                <a:gd name="T24" fmla="*/ 55 w 64"/>
                <a:gd name="T25" fmla="*/ 6 h 52"/>
                <a:gd name="T26" fmla="*/ 57 w 64"/>
                <a:gd name="T27" fmla="*/ 4 h 52"/>
                <a:gd name="T28" fmla="*/ 54 w 64"/>
                <a:gd name="T29" fmla="*/ 1 h 52"/>
                <a:gd name="T30" fmla="*/ 58 w 64"/>
                <a:gd name="T31" fmla="*/ 2 h 52"/>
                <a:gd name="T32" fmla="*/ 63 w 64"/>
                <a:gd name="T33" fmla="*/ 8 h 52"/>
                <a:gd name="T34" fmla="*/ 62 w 64"/>
                <a:gd name="T35" fmla="*/ 19 h 52"/>
                <a:gd name="T36" fmla="*/ 59 w 64"/>
                <a:gd name="T37" fmla="*/ 26 h 52"/>
                <a:gd name="T38" fmla="*/ 64 w 64"/>
                <a:gd name="T39" fmla="*/ 34 h 52"/>
                <a:gd name="T40" fmla="*/ 63 w 64"/>
                <a:gd name="T41" fmla="*/ 43 h 52"/>
                <a:gd name="T42" fmla="*/ 55 w 64"/>
                <a:gd name="T43" fmla="*/ 51 h 52"/>
                <a:gd name="T44" fmla="*/ 39 w 64"/>
                <a:gd name="T45" fmla="*/ 50 h 52"/>
                <a:gd name="T46" fmla="*/ 28 w 64"/>
                <a:gd name="T47" fmla="*/ 37 h 52"/>
                <a:gd name="T48" fmla="*/ 21 w 64"/>
                <a:gd name="T49" fmla="*/ 24 h 52"/>
                <a:gd name="T50" fmla="*/ 8 w 64"/>
                <a:gd name="T51" fmla="*/ 25 h 52"/>
                <a:gd name="T52" fmla="*/ 32 w 64"/>
                <a:gd name="T53" fmla="*/ 23 h 52"/>
                <a:gd name="T54" fmla="*/ 29 w 64"/>
                <a:gd name="T55" fmla="*/ 26 h 52"/>
                <a:gd name="T56" fmla="*/ 32 w 64"/>
                <a:gd name="T57" fmla="*/ 33 h 52"/>
                <a:gd name="T58" fmla="*/ 44 w 64"/>
                <a:gd name="T59" fmla="*/ 36 h 52"/>
                <a:gd name="T60" fmla="*/ 53 w 64"/>
                <a:gd name="T61" fmla="*/ 34 h 52"/>
                <a:gd name="T62" fmla="*/ 56 w 64"/>
                <a:gd name="T63" fmla="*/ 30 h 52"/>
                <a:gd name="T64" fmla="*/ 53 w 64"/>
                <a:gd name="T65" fmla="*/ 25 h 52"/>
                <a:gd name="T66" fmla="*/ 47 w 64"/>
                <a:gd name="T6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52">
                  <a:moveTo>
                    <a:pt x="5" y="32"/>
                  </a:moveTo>
                  <a:cubicBezTo>
                    <a:pt x="5" y="33"/>
                    <a:pt x="5" y="34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7" y="39"/>
                    <a:pt x="8" y="39"/>
                    <a:pt x="8" y="40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3" y="37"/>
                    <a:pt x="13" y="36"/>
                    <a:pt x="14" y="36"/>
                  </a:cubicBezTo>
                  <a:cubicBezTo>
                    <a:pt x="14" y="35"/>
                    <a:pt x="15" y="35"/>
                    <a:pt x="17" y="35"/>
                  </a:cubicBezTo>
                  <a:cubicBezTo>
                    <a:pt x="17" y="35"/>
                    <a:pt x="18" y="35"/>
                    <a:pt x="19" y="35"/>
                  </a:cubicBezTo>
                  <a:cubicBezTo>
                    <a:pt x="20" y="36"/>
                    <a:pt x="20" y="36"/>
                    <a:pt x="21" y="37"/>
                  </a:cubicBezTo>
                  <a:cubicBezTo>
                    <a:pt x="21" y="37"/>
                    <a:pt x="22" y="38"/>
                    <a:pt x="22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3"/>
                    <a:pt x="22" y="44"/>
                    <a:pt x="20" y="46"/>
                  </a:cubicBezTo>
                  <a:cubicBezTo>
                    <a:pt x="19" y="47"/>
                    <a:pt x="17" y="48"/>
                    <a:pt x="14" y="48"/>
                  </a:cubicBezTo>
                  <a:cubicBezTo>
                    <a:pt x="12" y="48"/>
                    <a:pt x="9" y="47"/>
                    <a:pt x="8" y="46"/>
                  </a:cubicBezTo>
                  <a:cubicBezTo>
                    <a:pt x="6" y="45"/>
                    <a:pt x="4" y="43"/>
                    <a:pt x="3" y="41"/>
                  </a:cubicBezTo>
                  <a:cubicBezTo>
                    <a:pt x="2" y="39"/>
                    <a:pt x="1" y="37"/>
                    <a:pt x="1" y="35"/>
                  </a:cubicBezTo>
                  <a:cubicBezTo>
                    <a:pt x="0" y="33"/>
                    <a:pt x="0" y="30"/>
                    <a:pt x="0" y="28"/>
                  </a:cubicBezTo>
                  <a:cubicBezTo>
                    <a:pt x="0" y="25"/>
                    <a:pt x="0" y="22"/>
                    <a:pt x="1" y="20"/>
                  </a:cubicBezTo>
                  <a:cubicBezTo>
                    <a:pt x="2" y="17"/>
                    <a:pt x="3" y="15"/>
                    <a:pt x="4" y="13"/>
                  </a:cubicBezTo>
                  <a:cubicBezTo>
                    <a:pt x="6" y="11"/>
                    <a:pt x="8" y="9"/>
                    <a:pt x="10" y="8"/>
                  </a:cubicBezTo>
                  <a:cubicBezTo>
                    <a:pt x="12" y="7"/>
                    <a:pt x="15" y="7"/>
                    <a:pt x="18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6" y="3"/>
                    <a:pt x="56" y="2"/>
                  </a:cubicBezTo>
                  <a:cubicBezTo>
                    <a:pt x="55" y="2"/>
                    <a:pt x="55" y="1"/>
                    <a:pt x="54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9" y="2"/>
                    <a:pt x="60" y="3"/>
                    <a:pt x="61" y="4"/>
                  </a:cubicBezTo>
                  <a:cubicBezTo>
                    <a:pt x="62" y="5"/>
                    <a:pt x="63" y="7"/>
                    <a:pt x="63" y="8"/>
                  </a:cubicBezTo>
                  <a:cubicBezTo>
                    <a:pt x="64" y="10"/>
                    <a:pt x="64" y="11"/>
                    <a:pt x="64" y="13"/>
                  </a:cubicBezTo>
                  <a:cubicBezTo>
                    <a:pt x="64" y="15"/>
                    <a:pt x="64" y="17"/>
                    <a:pt x="62" y="19"/>
                  </a:cubicBezTo>
                  <a:cubicBezTo>
                    <a:pt x="61" y="21"/>
                    <a:pt x="58" y="22"/>
                    <a:pt x="55" y="23"/>
                  </a:cubicBezTo>
                  <a:cubicBezTo>
                    <a:pt x="57" y="24"/>
                    <a:pt x="58" y="25"/>
                    <a:pt x="59" y="26"/>
                  </a:cubicBezTo>
                  <a:cubicBezTo>
                    <a:pt x="61" y="27"/>
                    <a:pt x="62" y="29"/>
                    <a:pt x="62" y="30"/>
                  </a:cubicBezTo>
                  <a:cubicBezTo>
                    <a:pt x="63" y="31"/>
                    <a:pt x="64" y="33"/>
                    <a:pt x="64" y="34"/>
                  </a:cubicBezTo>
                  <a:cubicBezTo>
                    <a:pt x="64" y="35"/>
                    <a:pt x="64" y="37"/>
                    <a:pt x="64" y="38"/>
                  </a:cubicBezTo>
                  <a:cubicBezTo>
                    <a:pt x="64" y="40"/>
                    <a:pt x="64" y="41"/>
                    <a:pt x="63" y="43"/>
                  </a:cubicBezTo>
                  <a:cubicBezTo>
                    <a:pt x="63" y="45"/>
                    <a:pt x="62" y="46"/>
                    <a:pt x="61" y="47"/>
                  </a:cubicBezTo>
                  <a:cubicBezTo>
                    <a:pt x="59" y="49"/>
                    <a:pt x="58" y="50"/>
                    <a:pt x="55" y="51"/>
                  </a:cubicBezTo>
                  <a:cubicBezTo>
                    <a:pt x="53" y="51"/>
                    <a:pt x="51" y="52"/>
                    <a:pt x="48" y="52"/>
                  </a:cubicBezTo>
                  <a:cubicBezTo>
                    <a:pt x="44" y="52"/>
                    <a:pt x="41" y="51"/>
                    <a:pt x="39" y="50"/>
                  </a:cubicBezTo>
                  <a:cubicBezTo>
                    <a:pt x="36" y="48"/>
                    <a:pt x="34" y="47"/>
                    <a:pt x="33" y="45"/>
                  </a:cubicBezTo>
                  <a:cubicBezTo>
                    <a:pt x="31" y="42"/>
                    <a:pt x="30" y="40"/>
                    <a:pt x="28" y="37"/>
                  </a:cubicBezTo>
                  <a:cubicBezTo>
                    <a:pt x="27" y="35"/>
                    <a:pt x="26" y="32"/>
                    <a:pt x="25" y="29"/>
                  </a:cubicBezTo>
                  <a:cubicBezTo>
                    <a:pt x="24" y="27"/>
                    <a:pt x="22" y="25"/>
                    <a:pt x="21" y="24"/>
                  </a:cubicBezTo>
                  <a:cubicBezTo>
                    <a:pt x="19" y="24"/>
                    <a:pt x="17" y="23"/>
                    <a:pt x="15" y="23"/>
                  </a:cubicBezTo>
                  <a:cubicBezTo>
                    <a:pt x="12" y="23"/>
                    <a:pt x="9" y="24"/>
                    <a:pt x="8" y="25"/>
                  </a:cubicBezTo>
                  <a:cubicBezTo>
                    <a:pt x="6" y="27"/>
                    <a:pt x="5" y="29"/>
                    <a:pt x="5" y="32"/>
                  </a:cubicBezTo>
                  <a:close/>
                  <a:moveTo>
                    <a:pt x="32" y="23"/>
                  </a:moveTo>
                  <a:cubicBezTo>
                    <a:pt x="31" y="23"/>
                    <a:pt x="30" y="24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8"/>
                    <a:pt x="29" y="29"/>
                    <a:pt x="30" y="30"/>
                  </a:cubicBezTo>
                  <a:cubicBezTo>
                    <a:pt x="30" y="31"/>
                    <a:pt x="31" y="32"/>
                    <a:pt x="32" y="33"/>
                  </a:cubicBezTo>
                  <a:cubicBezTo>
                    <a:pt x="34" y="34"/>
                    <a:pt x="35" y="34"/>
                    <a:pt x="37" y="35"/>
                  </a:cubicBezTo>
                  <a:cubicBezTo>
                    <a:pt x="39" y="36"/>
                    <a:pt x="41" y="36"/>
                    <a:pt x="44" y="36"/>
                  </a:cubicBezTo>
                  <a:cubicBezTo>
                    <a:pt x="46" y="36"/>
                    <a:pt x="48" y="36"/>
                    <a:pt x="49" y="35"/>
                  </a:cubicBezTo>
                  <a:cubicBezTo>
                    <a:pt x="51" y="35"/>
                    <a:pt x="52" y="35"/>
                    <a:pt x="53" y="34"/>
                  </a:cubicBezTo>
                  <a:cubicBezTo>
                    <a:pt x="54" y="34"/>
                    <a:pt x="55" y="33"/>
                    <a:pt x="55" y="32"/>
                  </a:cubicBezTo>
                  <a:cubicBezTo>
                    <a:pt x="55" y="32"/>
                    <a:pt x="56" y="31"/>
                    <a:pt x="56" y="30"/>
                  </a:cubicBezTo>
                  <a:cubicBezTo>
                    <a:pt x="56" y="29"/>
                    <a:pt x="55" y="28"/>
                    <a:pt x="55" y="27"/>
                  </a:cubicBezTo>
                  <a:cubicBezTo>
                    <a:pt x="54" y="27"/>
                    <a:pt x="54" y="26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8" y="23"/>
                    <a:pt x="47" y="2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1303338" y="2974976"/>
              <a:ext cx="207963" cy="52388"/>
            </a:xfrm>
            <a:custGeom>
              <a:avLst/>
              <a:gdLst>
                <a:gd name="T0" fmla="*/ 90 w 96"/>
                <a:gd name="T1" fmla="*/ 0 h 24"/>
                <a:gd name="T2" fmla="*/ 92 w 96"/>
                <a:gd name="T3" fmla="*/ 0 h 24"/>
                <a:gd name="T4" fmla="*/ 94 w 96"/>
                <a:gd name="T5" fmla="*/ 1 h 24"/>
                <a:gd name="T6" fmla="*/ 96 w 96"/>
                <a:gd name="T7" fmla="*/ 3 h 24"/>
                <a:gd name="T8" fmla="*/ 96 w 96"/>
                <a:gd name="T9" fmla="*/ 8 h 24"/>
                <a:gd name="T10" fmla="*/ 96 w 96"/>
                <a:gd name="T11" fmla="*/ 13 h 24"/>
                <a:gd name="T12" fmla="*/ 94 w 96"/>
                <a:gd name="T13" fmla="*/ 15 h 24"/>
                <a:gd name="T14" fmla="*/ 92 w 96"/>
                <a:gd name="T15" fmla="*/ 16 h 24"/>
                <a:gd name="T16" fmla="*/ 90 w 96"/>
                <a:gd name="T17" fmla="*/ 16 h 24"/>
                <a:gd name="T18" fmla="*/ 11 w 96"/>
                <a:gd name="T19" fmla="*/ 16 h 24"/>
                <a:gd name="T20" fmla="*/ 8 w 96"/>
                <a:gd name="T21" fmla="*/ 17 h 24"/>
                <a:gd name="T22" fmla="*/ 7 w 96"/>
                <a:gd name="T23" fmla="*/ 19 h 24"/>
                <a:gd name="T24" fmla="*/ 7 w 96"/>
                <a:gd name="T25" fmla="*/ 21 h 24"/>
                <a:gd name="T26" fmla="*/ 8 w 96"/>
                <a:gd name="T27" fmla="*/ 22 h 24"/>
                <a:gd name="T28" fmla="*/ 6 w 96"/>
                <a:gd name="T29" fmla="*/ 24 h 24"/>
                <a:gd name="T30" fmla="*/ 4 w 96"/>
                <a:gd name="T31" fmla="*/ 21 h 24"/>
                <a:gd name="T32" fmla="*/ 2 w 96"/>
                <a:gd name="T33" fmla="*/ 17 h 24"/>
                <a:gd name="T34" fmla="*/ 1 w 96"/>
                <a:gd name="T35" fmla="*/ 14 h 24"/>
                <a:gd name="T36" fmla="*/ 0 w 96"/>
                <a:gd name="T37" fmla="*/ 9 h 24"/>
                <a:gd name="T38" fmla="*/ 1 w 96"/>
                <a:gd name="T39" fmla="*/ 4 h 24"/>
                <a:gd name="T40" fmla="*/ 4 w 96"/>
                <a:gd name="T41" fmla="*/ 1 h 24"/>
                <a:gd name="T42" fmla="*/ 7 w 96"/>
                <a:gd name="T43" fmla="*/ 0 h 24"/>
                <a:gd name="T44" fmla="*/ 10 w 96"/>
                <a:gd name="T45" fmla="*/ 0 h 24"/>
                <a:gd name="T46" fmla="*/ 90 w 96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24">
                  <a:moveTo>
                    <a:pt x="90" y="0"/>
                  </a:moveTo>
                  <a:cubicBezTo>
                    <a:pt x="91" y="0"/>
                    <a:pt x="91" y="0"/>
                    <a:pt x="92" y="0"/>
                  </a:cubicBezTo>
                  <a:cubicBezTo>
                    <a:pt x="93" y="0"/>
                    <a:pt x="93" y="0"/>
                    <a:pt x="94" y="1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5"/>
                    <a:pt x="96" y="6"/>
                    <a:pt x="96" y="8"/>
                  </a:cubicBezTo>
                  <a:cubicBezTo>
                    <a:pt x="96" y="10"/>
                    <a:pt x="96" y="12"/>
                    <a:pt x="96" y="13"/>
                  </a:cubicBezTo>
                  <a:cubicBezTo>
                    <a:pt x="95" y="14"/>
                    <a:pt x="95" y="14"/>
                    <a:pt x="94" y="15"/>
                  </a:cubicBezTo>
                  <a:cubicBezTo>
                    <a:pt x="93" y="16"/>
                    <a:pt x="92" y="16"/>
                    <a:pt x="92" y="16"/>
                  </a:cubicBezTo>
                  <a:cubicBezTo>
                    <a:pt x="91" y="16"/>
                    <a:pt x="90" y="16"/>
                    <a:pt x="90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5" y="22"/>
                    <a:pt x="4" y="21"/>
                  </a:cubicBezTo>
                  <a:cubicBezTo>
                    <a:pt x="3" y="20"/>
                    <a:pt x="3" y="19"/>
                    <a:pt x="2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lnTo>
                    <a:pt x="90" y="0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>
              <a:spLocks noEditPoints="1"/>
            </p:cNvSpPr>
            <p:nvPr/>
          </p:nvSpPr>
          <p:spPr bwMode="auto">
            <a:xfrm>
              <a:off x="1373188" y="2849563"/>
              <a:ext cx="138113" cy="101600"/>
            </a:xfrm>
            <a:custGeom>
              <a:avLst/>
              <a:gdLst>
                <a:gd name="T0" fmla="*/ 35 w 64"/>
                <a:gd name="T1" fmla="*/ 30 h 47"/>
                <a:gd name="T2" fmla="*/ 40 w 64"/>
                <a:gd name="T3" fmla="*/ 29 h 47"/>
                <a:gd name="T4" fmla="*/ 44 w 64"/>
                <a:gd name="T5" fmla="*/ 28 h 47"/>
                <a:gd name="T6" fmla="*/ 49 w 64"/>
                <a:gd name="T7" fmla="*/ 25 h 47"/>
                <a:gd name="T8" fmla="*/ 52 w 64"/>
                <a:gd name="T9" fmla="*/ 22 h 47"/>
                <a:gd name="T10" fmla="*/ 55 w 64"/>
                <a:gd name="T11" fmla="*/ 18 h 47"/>
                <a:gd name="T12" fmla="*/ 56 w 64"/>
                <a:gd name="T13" fmla="*/ 13 h 47"/>
                <a:gd name="T14" fmla="*/ 56 w 64"/>
                <a:gd name="T15" fmla="*/ 9 h 47"/>
                <a:gd name="T16" fmla="*/ 54 w 64"/>
                <a:gd name="T17" fmla="*/ 6 h 47"/>
                <a:gd name="T18" fmla="*/ 52 w 64"/>
                <a:gd name="T19" fmla="*/ 4 h 47"/>
                <a:gd name="T20" fmla="*/ 50 w 64"/>
                <a:gd name="T21" fmla="*/ 1 h 47"/>
                <a:gd name="T22" fmla="*/ 51 w 64"/>
                <a:gd name="T23" fmla="*/ 0 h 47"/>
                <a:gd name="T24" fmla="*/ 55 w 64"/>
                <a:gd name="T25" fmla="*/ 3 h 47"/>
                <a:gd name="T26" fmla="*/ 60 w 64"/>
                <a:gd name="T27" fmla="*/ 8 h 47"/>
                <a:gd name="T28" fmla="*/ 63 w 64"/>
                <a:gd name="T29" fmla="*/ 14 h 47"/>
                <a:gd name="T30" fmla="*/ 64 w 64"/>
                <a:gd name="T31" fmla="*/ 23 h 47"/>
                <a:gd name="T32" fmla="*/ 62 w 64"/>
                <a:gd name="T33" fmla="*/ 32 h 47"/>
                <a:gd name="T34" fmla="*/ 57 w 64"/>
                <a:gd name="T35" fmla="*/ 40 h 47"/>
                <a:gd name="T36" fmla="*/ 47 w 64"/>
                <a:gd name="T37" fmla="*/ 45 h 47"/>
                <a:gd name="T38" fmla="*/ 34 w 64"/>
                <a:gd name="T39" fmla="*/ 47 h 47"/>
                <a:gd name="T40" fmla="*/ 23 w 64"/>
                <a:gd name="T41" fmla="*/ 46 h 47"/>
                <a:gd name="T42" fmla="*/ 15 w 64"/>
                <a:gd name="T43" fmla="*/ 43 h 47"/>
                <a:gd name="T44" fmla="*/ 8 w 64"/>
                <a:gd name="T45" fmla="*/ 38 h 47"/>
                <a:gd name="T46" fmla="*/ 4 w 64"/>
                <a:gd name="T47" fmla="*/ 32 h 47"/>
                <a:gd name="T48" fmla="*/ 1 w 64"/>
                <a:gd name="T49" fmla="*/ 25 h 47"/>
                <a:gd name="T50" fmla="*/ 0 w 64"/>
                <a:gd name="T51" fmla="*/ 19 h 47"/>
                <a:gd name="T52" fmla="*/ 1 w 64"/>
                <a:gd name="T53" fmla="*/ 12 h 47"/>
                <a:gd name="T54" fmla="*/ 4 w 64"/>
                <a:gd name="T55" fmla="*/ 7 h 47"/>
                <a:gd name="T56" fmla="*/ 7 w 64"/>
                <a:gd name="T57" fmla="*/ 4 h 47"/>
                <a:gd name="T58" fmla="*/ 12 w 64"/>
                <a:gd name="T59" fmla="*/ 3 h 47"/>
                <a:gd name="T60" fmla="*/ 17 w 64"/>
                <a:gd name="T61" fmla="*/ 4 h 47"/>
                <a:gd name="T62" fmla="*/ 21 w 64"/>
                <a:gd name="T63" fmla="*/ 8 h 47"/>
                <a:gd name="T64" fmla="*/ 35 w 64"/>
                <a:gd name="T65" fmla="*/ 30 h 47"/>
                <a:gd name="T66" fmla="*/ 23 w 64"/>
                <a:gd name="T67" fmla="*/ 19 h 47"/>
                <a:gd name="T68" fmla="*/ 22 w 64"/>
                <a:gd name="T69" fmla="*/ 18 h 47"/>
                <a:gd name="T70" fmla="*/ 21 w 64"/>
                <a:gd name="T71" fmla="*/ 17 h 47"/>
                <a:gd name="T72" fmla="*/ 19 w 64"/>
                <a:gd name="T73" fmla="*/ 17 h 47"/>
                <a:gd name="T74" fmla="*/ 17 w 64"/>
                <a:gd name="T75" fmla="*/ 16 h 47"/>
                <a:gd name="T76" fmla="*/ 14 w 64"/>
                <a:gd name="T77" fmla="*/ 17 h 47"/>
                <a:gd name="T78" fmla="*/ 10 w 64"/>
                <a:gd name="T79" fmla="*/ 18 h 47"/>
                <a:gd name="T80" fmla="*/ 7 w 64"/>
                <a:gd name="T81" fmla="*/ 20 h 47"/>
                <a:gd name="T82" fmla="*/ 6 w 64"/>
                <a:gd name="T83" fmla="*/ 22 h 47"/>
                <a:gd name="T84" fmla="*/ 7 w 64"/>
                <a:gd name="T85" fmla="*/ 26 h 47"/>
                <a:gd name="T86" fmla="*/ 11 w 64"/>
                <a:gd name="T87" fmla="*/ 28 h 47"/>
                <a:gd name="T88" fmla="*/ 16 w 64"/>
                <a:gd name="T89" fmla="*/ 29 h 47"/>
                <a:gd name="T90" fmla="*/ 21 w 64"/>
                <a:gd name="T91" fmla="*/ 30 h 47"/>
                <a:gd name="T92" fmla="*/ 26 w 64"/>
                <a:gd name="T93" fmla="*/ 30 h 47"/>
                <a:gd name="T94" fmla="*/ 30 w 64"/>
                <a:gd name="T95" fmla="*/ 30 h 47"/>
                <a:gd name="T96" fmla="*/ 23 w 64"/>
                <a:gd name="T9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47">
                  <a:moveTo>
                    <a:pt x="35" y="30"/>
                  </a:moveTo>
                  <a:cubicBezTo>
                    <a:pt x="37" y="30"/>
                    <a:pt x="38" y="30"/>
                    <a:pt x="40" y="29"/>
                  </a:cubicBezTo>
                  <a:cubicBezTo>
                    <a:pt x="41" y="29"/>
                    <a:pt x="43" y="28"/>
                    <a:pt x="44" y="28"/>
                  </a:cubicBezTo>
                  <a:cubicBezTo>
                    <a:pt x="46" y="27"/>
                    <a:pt x="47" y="26"/>
                    <a:pt x="49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3" y="21"/>
                    <a:pt x="54" y="19"/>
                    <a:pt x="55" y="18"/>
                  </a:cubicBezTo>
                  <a:cubicBezTo>
                    <a:pt x="56" y="16"/>
                    <a:pt x="56" y="15"/>
                    <a:pt x="56" y="13"/>
                  </a:cubicBezTo>
                  <a:cubicBezTo>
                    <a:pt x="56" y="12"/>
                    <a:pt x="56" y="11"/>
                    <a:pt x="56" y="9"/>
                  </a:cubicBezTo>
                  <a:cubicBezTo>
                    <a:pt x="55" y="8"/>
                    <a:pt x="55" y="7"/>
                    <a:pt x="54" y="6"/>
                  </a:cubicBezTo>
                  <a:cubicBezTo>
                    <a:pt x="54" y="5"/>
                    <a:pt x="53" y="5"/>
                    <a:pt x="52" y="4"/>
                  </a:cubicBezTo>
                  <a:cubicBezTo>
                    <a:pt x="51" y="3"/>
                    <a:pt x="51" y="2"/>
                    <a:pt x="50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1"/>
                    <a:pt x="54" y="2"/>
                    <a:pt x="55" y="3"/>
                  </a:cubicBezTo>
                  <a:cubicBezTo>
                    <a:pt x="57" y="4"/>
                    <a:pt x="58" y="6"/>
                    <a:pt x="60" y="8"/>
                  </a:cubicBezTo>
                  <a:cubicBezTo>
                    <a:pt x="61" y="9"/>
                    <a:pt x="62" y="12"/>
                    <a:pt x="63" y="14"/>
                  </a:cubicBezTo>
                  <a:cubicBezTo>
                    <a:pt x="64" y="17"/>
                    <a:pt x="64" y="19"/>
                    <a:pt x="64" y="23"/>
                  </a:cubicBezTo>
                  <a:cubicBezTo>
                    <a:pt x="64" y="26"/>
                    <a:pt x="64" y="29"/>
                    <a:pt x="62" y="32"/>
                  </a:cubicBezTo>
                  <a:cubicBezTo>
                    <a:pt x="61" y="35"/>
                    <a:pt x="59" y="37"/>
                    <a:pt x="57" y="40"/>
                  </a:cubicBezTo>
                  <a:cubicBezTo>
                    <a:pt x="54" y="42"/>
                    <a:pt x="51" y="44"/>
                    <a:pt x="47" y="45"/>
                  </a:cubicBezTo>
                  <a:cubicBezTo>
                    <a:pt x="43" y="47"/>
                    <a:pt x="39" y="47"/>
                    <a:pt x="34" y="47"/>
                  </a:cubicBezTo>
                  <a:cubicBezTo>
                    <a:pt x="30" y="47"/>
                    <a:pt x="26" y="47"/>
                    <a:pt x="23" y="46"/>
                  </a:cubicBezTo>
                  <a:cubicBezTo>
                    <a:pt x="20" y="45"/>
                    <a:pt x="17" y="44"/>
                    <a:pt x="15" y="43"/>
                  </a:cubicBezTo>
                  <a:cubicBezTo>
                    <a:pt x="12" y="41"/>
                    <a:pt x="10" y="40"/>
                    <a:pt x="8" y="38"/>
                  </a:cubicBezTo>
                  <a:cubicBezTo>
                    <a:pt x="6" y="36"/>
                    <a:pt x="5" y="34"/>
                    <a:pt x="4" y="32"/>
                  </a:cubicBezTo>
                  <a:cubicBezTo>
                    <a:pt x="2" y="30"/>
                    <a:pt x="2" y="27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2" y="10"/>
                    <a:pt x="2" y="8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3"/>
                    <a:pt x="10" y="3"/>
                    <a:pt x="12" y="3"/>
                  </a:cubicBezTo>
                  <a:cubicBezTo>
                    <a:pt x="14" y="3"/>
                    <a:pt x="16" y="4"/>
                    <a:pt x="17" y="4"/>
                  </a:cubicBezTo>
                  <a:cubicBezTo>
                    <a:pt x="19" y="5"/>
                    <a:pt x="20" y="7"/>
                    <a:pt x="21" y="8"/>
                  </a:cubicBezTo>
                  <a:lnTo>
                    <a:pt x="35" y="30"/>
                  </a:lnTo>
                  <a:close/>
                  <a:moveTo>
                    <a:pt x="23" y="19"/>
                  </a:moveTo>
                  <a:cubicBezTo>
                    <a:pt x="23" y="18"/>
                    <a:pt x="22" y="18"/>
                    <a:pt x="22" y="18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8" y="16"/>
                    <a:pt x="17" y="16"/>
                  </a:cubicBezTo>
                  <a:cubicBezTo>
                    <a:pt x="16" y="16"/>
                    <a:pt x="15" y="17"/>
                    <a:pt x="14" y="17"/>
                  </a:cubicBezTo>
                  <a:cubicBezTo>
                    <a:pt x="12" y="17"/>
                    <a:pt x="11" y="17"/>
                    <a:pt x="10" y="18"/>
                  </a:cubicBezTo>
                  <a:cubicBezTo>
                    <a:pt x="9" y="18"/>
                    <a:pt x="8" y="19"/>
                    <a:pt x="7" y="20"/>
                  </a:cubicBezTo>
                  <a:cubicBezTo>
                    <a:pt x="7" y="20"/>
                    <a:pt x="6" y="21"/>
                    <a:pt x="6" y="22"/>
                  </a:cubicBezTo>
                  <a:cubicBezTo>
                    <a:pt x="6" y="23"/>
                    <a:pt x="7" y="25"/>
                    <a:pt x="7" y="26"/>
                  </a:cubicBezTo>
                  <a:cubicBezTo>
                    <a:pt x="8" y="26"/>
                    <a:pt x="9" y="27"/>
                    <a:pt x="11" y="28"/>
                  </a:cubicBezTo>
                  <a:cubicBezTo>
                    <a:pt x="12" y="28"/>
                    <a:pt x="14" y="29"/>
                    <a:pt x="16" y="29"/>
                  </a:cubicBezTo>
                  <a:cubicBezTo>
                    <a:pt x="17" y="30"/>
                    <a:pt x="19" y="30"/>
                    <a:pt x="21" y="30"/>
                  </a:cubicBezTo>
                  <a:cubicBezTo>
                    <a:pt x="23" y="30"/>
                    <a:pt x="24" y="30"/>
                    <a:pt x="26" y="30"/>
                  </a:cubicBezTo>
                  <a:cubicBezTo>
                    <a:pt x="28" y="30"/>
                    <a:pt x="29" y="30"/>
                    <a:pt x="30" y="30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1373188" y="2728913"/>
              <a:ext cx="158750" cy="119063"/>
            </a:xfrm>
            <a:custGeom>
              <a:avLst/>
              <a:gdLst>
                <a:gd name="T0" fmla="*/ 33 w 74"/>
                <a:gd name="T1" fmla="*/ 16 h 55"/>
                <a:gd name="T2" fmla="*/ 21 w 74"/>
                <a:gd name="T3" fmla="*/ 17 h 55"/>
                <a:gd name="T4" fmla="*/ 14 w 74"/>
                <a:gd name="T5" fmla="*/ 19 h 55"/>
                <a:gd name="T6" fmla="*/ 10 w 74"/>
                <a:gd name="T7" fmla="*/ 21 h 55"/>
                <a:gd name="T8" fmla="*/ 10 w 74"/>
                <a:gd name="T9" fmla="*/ 24 h 55"/>
                <a:gd name="T10" fmla="*/ 11 w 74"/>
                <a:gd name="T11" fmla="*/ 26 h 55"/>
                <a:gd name="T12" fmla="*/ 13 w 74"/>
                <a:gd name="T13" fmla="*/ 28 h 55"/>
                <a:gd name="T14" fmla="*/ 15 w 74"/>
                <a:gd name="T15" fmla="*/ 30 h 55"/>
                <a:gd name="T16" fmla="*/ 17 w 74"/>
                <a:gd name="T17" fmla="*/ 31 h 55"/>
                <a:gd name="T18" fmla="*/ 58 w 74"/>
                <a:gd name="T19" fmla="*/ 31 h 55"/>
                <a:gd name="T20" fmla="*/ 60 w 74"/>
                <a:gd name="T21" fmla="*/ 31 h 55"/>
                <a:gd name="T22" fmla="*/ 62 w 74"/>
                <a:gd name="T23" fmla="*/ 32 h 55"/>
                <a:gd name="T24" fmla="*/ 64 w 74"/>
                <a:gd name="T25" fmla="*/ 35 h 55"/>
                <a:gd name="T26" fmla="*/ 64 w 74"/>
                <a:gd name="T27" fmla="*/ 39 h 55"/>
                <a:gd name="T28" fmla="*/ 64 w 74"/>
                <a:gd name="T29" fmla="*/ 44 h 55"/>
                <a:gd name="T30" fmla="*/ 62 w 74"/>
                <a:gd name="T31" fmla="*/ 46 h 55"/>
                <a:gd name="T32" fmla="*/ 60 w 74"/>
                <a:gd name="T33" fmla="*/ 48 h 55"/>
                <a:gd name="T34" fmla="*/ 58 w 74"/>
                <a:gd name="T35" fmla="*/ 48 h 55"/>
                <a:gd name="T36" fmla="*/ 11 w 74"/>
                <a:gd name="T37" fmla="*/ 48 h 55"/>
                <a:gd name="T38" fmla="*/ 8 w 74"/>
                <a:gd name="T39" fmla="*/ 48 h 55"/>
                <a:gd name="T40" fmla="*/ 6 w 74"/>
                <a:gd name="T41" fmla="*/ 51 h 55"/>
                <a:gd name="T42" fmla="*/ 7 w 74"/>
                <a:gd name="T43" fmla="*/ 53 h 55"/>
                <a:gd name="T44" fmla="*/ 8 w 74"/>
                <a:gd name="T45" fmla="*/ 54 h 55"/>
                <a:gd name="T46" fmla="*/ 6 w 74"/>
                <a:gd name="T47" fmla="*/ 55 h 55"/>
                <a:gd name="T48" fmla="*/ 4 w 74"/>
                <a:gd name="T49" fmla="*/ 52 h 55"/>
                <a:gd name="T50" fmla="*/ 2 w 74"/>
                <a:gd name="T51" fmla="*/ 49 h 55"/>
                <a:gd name="T52" fmla="*/ 0 w 74"/>
                <a:gd name="T53" fmla="*/ 45 h 55"/>
                <a:gd name="T54" fmla="*/ 0 w 74"/>
                <a:gd name="T55" fmla="*/ 41 h 55"/>
                <a:gd name="T56" fmla="*/ 1 w 74"/>
                <a:gd name="T57" fmla="*/ 35 h 55"/>
                <a:gd name="T58" fmla="*/ 4 w 74"/>
                <a:gd name="T59" fmla="*/ 32 h 55"/>
                <a:gd name="T60" fmla="*/ 8 w 74"/>
                <a:gd name="T61" fmla="*/ 31 h 55"/>
                <a:gd name="T62" fmla="*/ 12 w 74"/>
                <a:gd name="T63" fmla="*/ 31 h 55"/>
                <a:gd name="T64" fmla="*/ 6 w 74"/>
                <a:gd name="T65" fmla="*/ 27 h 55"/>
                <a:gd name="T66" fmla="*/ 4 w 74"/>
                <a:gd name="T67" fmla="*/ 24 h 55"/>
                <a:gd name="T68" fmla="*/ 2 w 74"/>
                <a:gd name="T69" fmla="*/ 21 h 55"/>
                <a:gd name="T70" fmla="*/ 0 w 74"/>
                <a:gd name="T71" fmla="*/ 18 h 55"/>
                <a:gd name="T72" fmla="*/ 0 w 74"/>
                <a:gd name="T73" fmla="*/ 15 h 55"/>
                <a:gd name="T74" fmla="*/ 2 w 74"/>
                <a:gd name="T75" fmla="*/ 9 h 55"/>
                <a:gd name="T76" fmla="*/ 7 w 74"/>
                <a:gd name="T77" fmla="*/ 4 h 55"/>
                <a:gd name="T78" fmla="*/ 17 w 74"/>
                <a:gd name="T79" fmla="*/ 1 h 55"/>
                <a:gd name="T80" fmla="*/ 32 w 74"/>
                <a:gd name="T81" fmla="*/ 0 h 55"/>
                <a:gd name="T82" fmla="*/ 47 w 74"/>
                <a:gd name="T83" fmla="*/ 1 h 55"/>
                <a:gd name="T84" fmla="*/ 59 w 74"/>
                <a:gd name="T85" fmla="*/ 5 h 55"/>
                <a:gd name="T86" fmla="*/ 66 w 74"/>
                <a:gd name="T87" fmla="*/ 10 h 55"/>
                <a:gd name="T88" fmla="*/ 71 w 74"/>
                <a:gd name="T89" fmla="*/ 16 h 55"/>
                <a:gd name="T90" fmla="*/ 73 w 74"/>
                <a:gd name="T91" fmla="*/ 21 h 55"/>
                <a:gd name="T92" fmla="*/ 74 w 74"/>
                <a:gd name="T93" fmla="*/ 26 h 55"/>
                <a:gd name="T94" fmla="*/ 71 w 74"/>
                <a:gd name="T95" fmla="*/ 27 h 55"/>
                <a:gd name="T96" fmla="*/ 70 w 74"/>
                <a:gd name="T97" fmla="*/ 24 h 55"/>
                <a:gd name="T98" fmla="*/ 67 w 74"/>
                <a:gd name="T99" fmla="*/ 21 h 55"/>
                <a:gd name="T100" fmla="*/ 63 w 74"/>
                <a:gd name="T101" fmla="*/ 19 h 55"/>
                <a:gd name="T102" fmla="*/ 56 w 74"/>
                <a:gd name="T103" fmla="*/ 18 h 55"/>
                <a:gd name="T104" fmla="*/ 46 w 74"/>
                <a:gd name="T105" fmla="*/ 17 h 55"/>
                <a:gd name="T106" fmla="*/ 33 w 74"/>
                <a:gd name="T107" fmla="*/ 1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55">
                  <a:moveTo>
                    <a:pt x="33" y="16"/>
                  </a:moveTo>
                  <a:cubicBezTo>
                    <a:pt x="28" y="16"/>
                    <a:pt x="24" y="17"/>
                    <a:pt x="21" y="17"/>
                  </a:cubicBezTo>
                  <a:cubicBezTo>
                    <a:pt x="18" y="18"/>
                    <a:pt x="15" y="18"/>
                    <a:pt x="14" y="19"/>
                  </a:cubicBezTo>
                  <a:cubicBezTo>
                    <a:pt x="12" y="19"/>
                    <a:pt x="11" y="20"/>
                    <a:pt x="10" y="21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0" y="25"/>
                    <a:pt x="10" y="26"/>
                    <a:pt x="11" y="26"/>
                  </a:cubicBezTo>
                  <a:cubicBezTo>
                    <a:pt x="11" y="27"/>
                    <a:pt x="12" y="28"/>
                    <a:pt x="13" y="28"/>
                  </a:cubicBezTo>
                  <a:cubicBezTo>
                    <a:pt x="14" y="29"/>
                    <a:pt x="14" y="30"/>
                    <a:pt x="15" y="30"/>
                  </a:cubicBezTo>
                  <a:cubicBezTo>
                    <a:pt x="16" y="30"/>
                    <a:pt x="17" y="31"/>
                    <a:pt x="17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9" y="31"/>
                    <a:pt x="60" y="31"/>
                  </a:cubicBezTo>
                  <a:cubicBezTo>
                    <a:pt x="61" y="31"/>
                    <a:pt x="61" y="32"/>
                    <a:pt x="62" y="32"/>
                  </a:cubicBezTo>
                  <a:cubicBezTo>
                    <a:pt x="63" y="33"/>
                    <a:pt x="63" y="34"/>
                    <a:pt x="64" y="35"/>
                  </a:cubicBezTo>
                  <a:cubicBezTo>
                    <a:pt x="64" y="36"/>
                    <a:pt x="64" y="37"/>
                    <a:pt x="64" y="39"/>
                  </a:cubicBezTo>
                  <a:cubicBezTo>
                    <a:pt x="64" y="41"/>
                    <a:pt x="64" y="43"/>
                    <a:pt x="64" y="44"/>
                  </a:cubicBezTo>
                  <a:cubicBezTo>
                    <a:pt x="63" y="45"/>
                    <a:pt x="63" y="46"/>
                    <a:pt x="62" y="46"/>
                  </a:cubicBezTo>
                  <a:cubicBezTo>
                    <a:pt x="61" y="47"/>
                    <a:pt x="60" y="47"/>
                    <a:pt x="60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8" y="48"/>
                    <a:pt x="8" y="48"/>
                  </a:cubicBezTo>
                  <a:cubicBezTo>
                    <a:pt x="7" y="49"/>
                    <a:pt x="6" y="50"/>
                    <a:pt x="6" y="51"/>
                  </a:cubicBezTo>
                  <a:cubicBezTo>
                    <a:pt x="6" y="52"/>
                    <a:pt x="6" y="52"/>
                    <a:pt x="7" y="53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4"/>
                    <a:pt x="5" y="53"/>
                    <a:pt x="4" y="52"/>
                  </a:cubicBezTo>
                  <a:cubicBezTo>
                    <a:pt x="3" y="51"/>
                    <a:pt x="2" y="50"/>
                    <a:pt x="2" y="49"/>
                  </a:cubicBezTo>
                  <a:cubicBezTo>
                    <a:pt x="1" y="48"/>
                    <a:pt x="1" y="46"/>
                    <a:pt x="0" y="45"/>
                  </a:cubicBezTo>
                  <a:cubicBezTo>
                    <a:pt x="0" y="44"/>
                    <a:pt x="0" y="42"/>
                    <a:pt x="0" y="41"/>
                  </a:cubicBezTo>
                  <a:cubicBezTo>
                    <a:pt x="0" y="38"/>
                    <a:pt x="0" y="37"/>
                    <a:pt x="1" y="35"/>
                  </a:cubicBezTo>
                  <a:cubicBezTo>
                    <a:pt x="2" y="34"/>
                    <a:pt x="3" y="33"/>
                    <a:pt x="4" y="32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9" y="30"/>
                    <a:pt x="7" y="28"/>
                    <a:pt x="6" y="27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1" y="21"/>
                    <a:pt x="1" y="20"/>
                    <a:pt x="0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3"/>
                    <a:pt x="0" y="11"/>
                    <a:pt x="2" y="9"/>
                  </a:cubicBezTo>
                  <a:cubicBezTo>
                    <a:pt x="3" y="7"/>
                    <a:pt x="4" y="5"/>
                    <a:pt x="7" y="4"/>
                  </a:cubicBezTo>
                  <a:cubicBezTo>
                    <a:pt x="9" y="3"/>
                    <a:pt x="13" y="2"/>
                    <a:pt x="17" y="1"/>
                  </a:cubicBezTo>
                  <a:cubicBezTo>
                    <a:pt x="21" y="0"/>
                    <a:pt x="26" y="0"/>
                    <a:pt x="32" y="0"/>
                  </a:cubicBezTo>
                  <a:cubicBezTo>
                    <a:pt x="38" y="0"/>
                    <a:pt x="43" y="0"/>
                    <a:pt x="47" y="1"/>
                  </a:cubicBezTo>
                  <a:cubicBezTo>
                    <a:pt x="52" y="2"/>
                    <a:pt x="55" y="3"/>
                    <a:pt x="59" y="5"/>
                  </a:cubicBezTo>
                  <a:cubicBezTo>
                    <a:pt x="62" y="6"/>
                    <a:pt x="64" y="8"/>
                    <a:pt x="66" y="10"/>
                  </a:cubicBezTo>
                  <a:cubicBezTo>
                    <a:pt x="68" y="12"/>
                    <a:pt x="69" y="14"/>
                    <a:pt x="71" y="16"/>
                  </a:cubicBezTo>
                  <a:cubicBezTo>
                    <a:pt x="72" y="18"/>
                    <a:pt x="72" y="20"/>
                    <a:pt x="73" y="21"/>
                  </a:cubicBezTo>
                  <a:cubicBezTo>
                    <a:pt x="73" y="23"/>
                    <a:pt x="74" y="25"/>
                    <a:pt x="74" y="26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0" y="25"/>
                    <a:pt x="70" y="24"/>
                  </a:cubicBezTo>
                  <a:cubicBezTo>
                    <a:pt x="69" y="23"/>
                    <a:pt x="68" y="22"/>
                    <a:pt x="67" y="21"/>
                  </a:cubicBezTo>
                  <a:cubicBezTo>
                    <a:pt x="66" y="20"/>
                    <a:pt x="64" y="20"/>
                    <a:pt x="63" y="19"/>
                  </a:cubicBezTo>
                  <a:cubicBezTo>
                    <a:pt x="61" y="19"/>
                    <a:pt x="58" y="18"/>
                    <a:pt x="56" y="18"/>
                  </a:cubicBezTo>
                  <a:cubicBezTo>
                    <a:pt x="53" y="17"/>
                    <a:pt x="50" y="17"/>
                    <a:pt x="46" y="17"/>
                  </a:cubicBezTo>
                  <a:cubicBezTo>
                    <a:pt x="42" y="17"/>
                    <a:pt x="38" y="16"/>
                    <a:pt x="33" y="16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1336675" y="2628901"/>
              <a:ext cx="174625" cy="87313"/>
            </a:xfrm>
            <a:custGeom>
              <a:avLst/>
              <a:gdLst>
                <a:gd name="T0" fmla="*/ 22 w 81"/>
                <a:gd name="T1" fmla="*/ 17 h 40"/>
                <a:gd name="T2" fmla="*/ 67 w 81"/>
                <a:gd name="T3" fmla="*/ 17 h 40"/>
                <a:gd name="T4" fmla="*/ 72 w 81"/>
                <a:gd name="T5" fmla="*/ 16 h 40"/>
                <a:gd name="T6" fmla="*/ 73 w 81"/>
                <a:gd name="T7" fmla="*/ 13 h 40"/>
                <a:gd name="T8" fmla="*/ 72 w 81"/>
                <a:gd name="T9" fmla="*/ 10 h 40"/>
                <a:gd name="T10" fmla="*/ 70 w 81"/>
                <a:gd name="T11" fmla="*/ 8 h 40"/>
                <a:gd name="T12" fmla="*/ 67 w 81"/>
                <a:gd name="T13" fmla="*/ 7 h 40"/>
                <a:gd name="T14" fmla="*/ 68 w 81"/>
                <a:gd name="T15" fmla="*/ 5 h 40"/>
                <a:gd name="T16" fmla="*/ 72 w 81"/>
                <a:gd name="T17" fmla="*/ 7 h 40"/>
                <a:gd name="T18" fmla="*/ 77 w 81"/>
                <a:gd name="T19" fmla="*/ 10 h 40"/>
                <a:gd name="T20" fmla="*/ 80 w 81"/>
                <a:gd name="T21" fmla="*/ 15 h 40"/>
                <a:gd name="T22" fmla="*/ 81 w 81"/>
                <a:gd name="T23" fmla="*/ 22 h 40"/>
                <a:gd name="T24" fmla="*/ 80 w 81"/>
                <a:gd name="T25" fmla="*/ 26 h 40"/>
                <a:gd name="T26" fmla="*/ 78 w 81"/>
                <a:gd name="T27" fmla="*/ 30 h 40"/>
                <a:gd name="T28" fmla="*/ 74 w 81"/>
                <a:gd name="T29" fmla="*/ 33 h 40"/>
                <a:gd name="T30" fmla="*/ 68 w 81"/>
                <a:gd name="T31" fmla="*/ 34 h 40"/>
                <a:gd name="T32" fmla="*/ 22 w 81"/>
                <a:gd name="T33" fmla="*/ 34 h 40"/>
                <a:gd name="T34" fmla="*/ 22 w 81"/>
                <a:gd name="T35" fmla="*/ 40 h 40"/>
                <a:gd name="T36" fmla="*/ 18 w 81"/>
                <a:gd name="T37" fmla="*/ 40 h 40"/>
                <a:gd name="T38" fmla="*/ 17 w 81"/>
                <a:gd name="T39" fmla="*/ 36 h 40"/>
                <a:gd name="T40" fmla="*/ 14 w 81"/>
                <a:gd name="T41" fmla="*/ 30 h 40"/>
                <a:gd name="T42" fmla="*/ 8 w 81"/>
                <a:gd name="T43" fmla="*/ 25 h 40"/>
                <a:gd name="T44" fmla="*/ 0 w 81"/>
                <a:gd name="T45" fmla="*/ 21 h 40"/>
                <a:gd name="T46" fmla="*/ 0 w 81"/>
                <a:gd name="T47" fmla="*/ 17 h 40"/>
                <a:gd name="T48" fmla="*/ 18 w 81"/>
                <a:gd name="T49" fmla="*/ 17 h 40"/>
                <a:gd name="T50" fmla="*/ 18 w 81"/>
                <a:gd name="T51" fmla="*/ 8 h 40"/>
                <a:gd name="T52" fmla="*/ 16 w 81"/>
                <a:gd name="T53" fmla="*/ 4 h 40"/>
                <a:gd name="T54" fmla="*/ 15 w 81"/>
                <a:gd name="T55" fmla="*/ 4 h 40"/>
                <a:gd name="T56" fmla="*/ 15 w 81"/>
                <a:gd name="T57" fmla="*/ 6 h 40"/>
                <a:gd name="T58" fmla="*/ 14 w 81"/>
                <a:gd name="T59" fmla="*/ 7 h 40"/>
                <a:gd name="T60" fmla="*/ 12 w 81"/>
                <a:gd name="T61" fmla="*/ 7 h 40"/>
                <a:gd name="T62" fmla="*/ 9 w 81"/>
                <a:gd name="T63" fmla="*/ 6 h 40"/>
                <a:gd name="T64" fmla="*/ 8 w 81"/>
                <a:gd name="T65" fmla="*/ 4 h 40"/>
                <a:gd name="T66" fmla="*/ 9 w 81"/>
                <a:gd name="T67" fmla="*/ 2 h 40"/>
                <a:gd name="T68" fmla="*/ 10 w 81"/>
                <a:gd name="T69" fmla="*/ 1 h 40"/>
                <a:gd name="T70" fmla="*/ 12 w 81"/>
                <a:gd name="T71" fmla="*/ 0 h 40"/>
                <a:gd name="T72" fmla="*/ 14 w 81"/>
                <a:gd name="T73" fmla="*/ 0 h 40"/>
                <a:gd name="T74" fmla="*/ 20 w 81"/>
                <a:gd name="T75" fmla="*/ 2 h 40"/>
                <a:gd name="T76" fmla="*/ 22 w 81"/>
                <a:gd name="T77" fmla="*/ 9 h 40"/>
                <a:gd name="T78" fmla="*/ 22 w 81"/>
                <a:gd name="T79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40">
                  <a:moveTo>
                    <a:pt x="22" y="17"/>
                  </a:moveTo>
                  <a:cubicBezTo>
                    <a:pt x="67" y="17"/>
                    <a:pt x="67" y="17"/>
                    <a:pt x="67" y="17"/>
                  </a:cubicBezTo>
                  <a:cubicBezTo>
                    <a:pt x="70" y="17"/>
                    <a:pt x="71" y="17"/>
                    <a:pt x="72" y="16"/>
                  </a:cubicBezTo>
                  <a:cubicBezTo>
                    <a:pt x="73" y="15"/>
                    <a:pt x="73" y="14"/>
                    <a:pt x="73" y="13"/>
                  </a:cubicBezTo>
                  <a:cubicBezTo>
                    <a:pt x="73" y="12"/>
                    <a:pt x="73" y="11"/>
                    <a:pt x="72" y="10"/>
                  </a:cubicBezTo>
                  <a:cubicBezTo>
                    <a:pt x="72" y="10"/>
                    <a:pt x="71" y="9"/>
                    <a:pt x="70" y="8"/>
                  </a:cubicBezTo>
                  <a:cubicBezTo>
                    <a:pt x="69" y="8"/>
                    <a:pt x="68" y="7"/>
                    <a:pt x="67" y="7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9" y="6"/>
                    <a:pt x="71" y="6"/>
                    <a:pt x="72" y="7"/>
                  </a:cubicBezTo>
                  <a:cubicBezTo>
                    <a:pt x="74" y="8"/>
                    <a:pt x="75" y="9"/>
                    <a:pt x="77" y="10"/>
                  </a:cubicBezTo>
                  <a:cubicBezTo>
                    <a:pt x="78" y="11"/>
                    <a:pt x="79" y="13"/>
                    <a:pt x="80" y="15"/>
                  </a:cubicBezTo>
                  <a:cubicBezTo>
                    <a:pt x="81" y="16"/>
                    <a:pt x="81" y="19"/>
                    <a:pt x="81" y="22"/>
                  </a:cubicBezTo>
                  <a:cubicBezTo>
                    <a:pt x="81" y="23"/>
                    <a:pt x="81" y="25"/>
                    <a:pt x="80" y="26"/>
                  </a:cubicBezTo>
                  <a:cubicBezTo>
                    <a:pt x="80" y="28"/>
                    <a:pt x="79" y="29"/>
                    <a:pt x="78" y="30"/>
                  </a:cubicBezTo>
                  <a:cubicBezTo>
                    <a:pt x="77" y="31"/>
                    <a:pt x="75" y="32"/>
                    <a:pt x="74" y="33"/>
                  </a:cubicBezTo>
                  <a:cubicBezTo>
                    <a:pt x="72" y="33"/>
                    <a:pt x="70" y="34"/>
                    <a:pt x="68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39"/>
                    <a:pt x="17" y="37"/>
                    <a:pt x="17" y="36"/>
                  </a:cubicBezTo>
                  <a:cubicBezTo>
                    <a:pt x="16" y="34"/>
                    <a:pt x="15" y="32"/>
                    <a:pt x="14" y="30"/>
                  </a:cubicBezTo>
                  <a:cubicBezTo>
                    <a:pt x="13" y="28"/>
                    <a:pt x="11" y="26"/>
                    <a:pt x="8" y="25"/>
                  </a:cubicBezTo>
                  <a:cubicBezTo>
                    <a:pt x="6" y="23"/>
                    <a:pt x="3" y="22"/>
                    <a:pt x="0" y="2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5"/>
                    <a:pt x="17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7"/>
                  </a:cubicBezTo>
                  <a:cubicBezTo>
                    <a:pt x="13" y="7"/>
                    <a:pt x="13" y="7"/>
                    <a:pt x="12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9" y="1"/>
                    <a:pt x="10" y="1"/>
                  </a:cubicBezTo>
                  <a:cubicBezTo>
                    <a:pt x="10" y="1"/>
                    <a:pt x="11" y="0"/>
                    <a:pt x="12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6" y="0"/>
                    <a:pt x="18" y="1"/>
                    <a:pt x="20" y="2"/>
                  </a:cubicBezTo>
                  <a:cubicBezTo>
                    <a:pt x="21" y="3"/>
                    <a:pt x="22" y="6"/>
                    <a:pt x="22" y="9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>
              <a:spLocks noEditPoints="1"/>
            </p:cNvSpPr>
            <p:nvPr/>
          </p:nvSpPr>
          <p:spPr bwMode="auto">
            <a:xfrm>
              <a:off x="1323975" y="2584451"/>
              <a:ext cx="187325" cy="50800"/>
            </a:xfrm>
            <a:custGeom>
              <a:avLst/>
              <a:gdLst>
                <a:gd name="T0" fmla="*/ 81 w 87"/>
                <a:gd name="T1" fmla="*/ 0 h 24"/>
                <a:gd name="T2" fmla="*/ 83 w 87"/>
                <a:gd name="T3" fmla="*/ 0 h 24"/>
                <a:gd name="T4" fmla="*/ 85 w 87"/>
                <a:gd name="T5" fmla="*/ 1 h 24"/>
                <a:gd name="T6" fmla="*/ 87 w 87"/>
                <a:gd name="T7" fmla="*/ 4 h 24"/>
                <a:gd name="T8" fmla="*/ 87 w 87"/>
                <a:gd name="T9" fmla="*/ 8 h 24"/>
                <a:gd name="T10" fmla="*/ 87 w 87"/>
                <a:gd name="T11" fmla="*/ 13 h 24"/>
                <a:gd name="T12" fmla="*/ 85 w 87"/>
                <a:gd name="T13" fmla="*/ 15 h 24"/>
                <a:gd name="T14" fmla="*/ 83 w 87"/>
                <a:gd name="T15" fmla="*/ 16 h 24"/>
                <a:gd name="T16" fmla="*/ 81 w 87"/>
                <a:gd name="T17" fmla="*/ 16 h 24"/>
                <a:gd name="T18" fmla="*/ 34 w 87"/>
                <a:gd name="T19" fmla="*/ 16 h 24"/>
                <a:gd name="T20" fmla="*/ 31 w 87"/>
                <a:gd name="T21" fmla="*/ 17 h 24"/>
                <a:gd name="T22" fmla="*/ 29 w 87"/>
                <a:gd name="T23" fmla="*/ 20 h 24"/>
                <a:gd name="T24" fmla="*/ 30 w 87"/>
                <a:gd name="T25" fmla="*/ 21 h 24"/>
                <a:gd name="T26" fmla="*/ 31 w 87"/>
                <a:gd name="T27" fmla="*/ 23 h 24"/>
                <a:gd name="T28" fmla="*/ 29 w 87"/>
                <a:gd name="T29" fmla="*/ 24 h 24"/>
                <a:gd name="T30" fmla="*/ 27 w 87"/>
                <a:gd name="T31" fmla="*/ 21 h 24"/>
                <a:gd name="T32" fmla="*/ 25 w 87"/>
                <a:gd name="T33" fmla="*/ 18 h 24"/>
                <a:gd name="T34" fmla="*/ 23 w 87"/>
                <a:gd name="T35" fmla="*/ 14 h 24"/>
                <a:gd name="T36" fmla="*/ 23 w 87"/>
                <a:gd name="T37" fmla="*/ 9 h 24"/>
                <a:gd name="T38" fmla="*/ 24 w 87"/>
                <a:gd name="T39" fmla="*/ 4 h 24"/>
                <a:gd name="T40" fmla="*/ 27 w 87"/>
                <a:gd name="T41" fmla="*/ 1 h 24"/>
                <a:gd name="T42" fmla="*/ 30 w 87"/>
                <a:gd name="T43" fmla="*/ 0 h 24"/>
                <a:gd name="T44" fmla="*/ 33 w 87"/>
                <a:gd name="T45" fmla="*/ 0 h 24"/>
                <a:gd name="T46" fmla="*/ 81 w 87"/>
                <a:gd name="T47" fmla="*/ 0 h 24"/>
                <a:gd name="T48" fmla="*/ 9 w 87"/>
                <a:gd name="T49" fmla="*/ 18 h 24"/>
                <a:gd name="T50" fmla="*/ 6 w 87"/>
                <a:gd name="T51" fmla="*/ 17 h 24"/>
                <a:gd name="T52" fmla="*/ 3 w 87"/>
                <a:gd name="T53" fmla="*/ 15 h 24"/>
                <a:gd name="T54" fmla="*/ 1 w 87"/>
                <a:gd name="T55" fmla="*/ 13 h 24"/>
                <a:gd name="T56" fmla="*/ 0 w 87"/>
                <a:gd name="T57" fmla="*/ 9 h 24"/>
                <a:gd name="T58" fmla="*/ 1 w 87"/>
                <a:gd name="T59" fmla="*/ 6 h 24"/>
                <a:gd name="T60" fmla="*/ 3 w 87"/>
                <a:gd name="T61" fmla="*/ 3 h 24"/>
                <a:gd name="T62" fmla="*/ 6 w 87"/>
                <a:gd name="T63" fmla="*/ 1 h 24"/>
                <a:gd name="T64" fmla="*/ 9 w 87"/>
                <a:gd name="T65" fmla="*/ 0 h 24"/>
                <a:gd name="T66" fmla="*/ 12 w 87"/>
                <a:gd name="T67" fmla="*/ 1 h 24"/>
                <a:gd name="T68" fmla="*/ 15 w 87"/>
                <a:gd name="T69" fmla="*/ 3 h 24"/>
                <a:gd name="T70" fmla="*/ 17 w 87"/>
                <a:gd name="T71" fmla="*/ 6 h 24"/>
                <a:gd name="T72" fmla="*/ 17 w 87"/>
                <a:gd name="T73" fmla="*/ 9 h 24"/>
                <a:gd name="T74" fmla="*/ 17 w 87"/>
                <a:gd name="T75" fmla="*/ 13 h 24"/>
                <a:gd name="T76" fmla="*/ 15 w 87"/>
                <a:gd name="T77" fmla="*/ 15 h 24"/>
                <a:gd name="T78" fmla="*/ 12 w 87"/>
                <a:gd name="T79" fmla="*/ 17 h 24"/>
                <a:gd name="T80" fmla="*/ 9 w 87"/>
                <a:gd name="T81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24">
                  <a:moveTo>
                    <a:pt x="81" y="0"/>
                  </a:moveTo>
                  <a:cubicBezTo>
                    <a:pt x="81" y="0"/>
                    <a:pt x="82" y="0"/>
                    <a:pt x="83" y="0"/>
                  </a:cubicBezTo>
                  <a:cubicBezTo>
                    <a:pt x="84" y="0"/>
                    <a:pt x="84" y="1"/>
                    <a:pt x="85" y="1"/>
                  </a:cubicBezTo>
                  <a:cubicBezTo>
                    <a:pt x="86" y="2"/>
                    <a:pt x="86" y="3"/>
                    <a:pt x="87" y="4"/>
                  </a:cubicBezTo>
                  <a:cubicBezTo>
                    <a:pt x="87" y="5"/>
                    <a:pt x="87" y="6"/>
                    <a:pt x="87" y="8"/>
                  </a:cubicBezTo>
                  <a:cubicBezTo>
                    <a:pt x="87" y="10"/>
                    <a:pt x="87" y="12"/>
                    <a:pt x="87" y="13"/>
                  </a:cubicBezTo>
                  <a:cubicBezTo>
                    <a:pt x="86" y="14"/>
                    <a:pt x="86" y="15"/>
                    <a:pt x="85" y="15"/>
                  </a:cubicBezTo>
                  <a:cubicBezTo>
                    <a:pt x="84" y="16"/>
                    <a:pt x="83" y="16"/>
                    <a:pt x="83" y="16"/>
                  </a:cubicBezTo>
                  <a:cubicBezTo>
                    <a:pt x="82" y="16"/>
                    <a:pt x="81" y="16"/>
                    <a:pt x="8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1" y="17"/>
                    <a:pt x="31" y="17"/>
                  </a:cubicBezTo>
                  <a:cubicBezTo>
                    <a:pt x="30" y="18"/>
                    <a:pt x="29" y="18"/>
                    <a:pt x="29" y="20"/>
                  </a:cubicBezTo>
                  <a:cubicBezTo>
                    <a:pt x="29" y="20"/>
                    <a:pt x="29" y="21"/>
                    <a:pt x="30" y="21"/>
                  </a:cubicBezTo>
                  <a:cubicBezTo>
                    <a:pt x="30" y="22"/>
                    <a:pt x="30" y="22"/>
                    <a:pt x="31" y="23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3"/>
                    <a:pt x="28" y="22"/>
                    <a:pt x="27" y="21"/>
                  </a:cubicBezTo>
                  <a:cubicBezTo>
                    <a:pt x="26" y="20"/>
                    <a:pt x="25" y="19"/>
                    <a:pt x="25" y="18"/>
                  </a:cubicBezTo>
                  <a:cubicBezTo>
                    <a:pt x="24" y="16"/>
                    <a:pt x="24" y="15"/>
                    <a:pt x="23" y="14"/>
                  </a:cubicBezTo>
                  <a:cubicBezTo>
                    <a:pt x="23" y="12"/>
                    <a:pt x="23" y="11"/>
                    <a:pt x="23" y="9"/>
                  </a:cubicBezTo>
                  <a:cubicBezTo>
                    <a:pt x="23" y="7"/>
                    <a:pt x="23" y="5"/>
                    <a:pt x="24" y="4"/>
                  </a:cubicBezTo>
                  <a:cubicBezTo>
                    <a:pt x="25" y="3"/>
                    <a:pt x="26" y="2"/>
                    <a:pt x="27" y="1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lnTo>
                    <a:pt x="81" y="0"/>
                  </a:lnTo>
                  <a:close/>
                  <a:moveTo>
                    <a:pt x="9" y="18"/>
                  </a:moveTo>
                  <a:cubicBezTo>
                    <a:pt x="8" y="18"/>
                    <a:pt x="7" y="18"/>
                    <a:pt x="6" y="17"/>
                  </a:cubicBezTo>
                  <a:cubicBezTo>
                    <a:pt x="5" y="17"/>
                    <a:pt x="4" y="16"/>
                    <a:pt x="3" y="15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4" y="2"/>
                    <a:pt x="5" y="2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2" y="1"/>
                  </a:cubicBezTo>
                  <a:cubicBezTo>
                    <a:pt x="13" y="2"/>
                    <a:pt x="14" y="2"/>
                    <a:pt x="15" y="3"/>
                  </a:cubicBezTo>
                  <a:cubicBezTo>
                    <a:pt x="16" y="4"/>
                    <a:pt x="16" y="5"/>
                    <a:pt x="17" y="6"/>
                  </a:cubicBezTo>
                  <a:cubicBezTo>
                    <a:pt x="17" y="7"/>
                    <a:pt x="17" y="8"/>
                    <a:pt x="17" y="9"/>
                  </a:cubicBezTo>
                  <a:cubicBezTo>
                    <a:pt x="17" y="10"/>
                    <a:pt x="17" y="12"/>
                    <a:pt x="17" y="13"/>
                  </a:cubicBezTo>
                  <a:cubicBezTo>
                    <a:pt x="16" y="14"/>
                    <a:pt x="16" y="15"/>
                    <a:pt x="15" y="15"/>
                  </a:cubicBezTo>
                  <a:cubicBezTo>
                    <a:pt x="14" y="16"/>
                    <a:pt x="13" y="17"/>
                    <a:pt x="12" y="17"/>
                  </a:cubicBezTo>
                  <a:cubicBezTo>
                    <a:pt x="11" y="18"/>
                    <a:pt x="10" y="18"/>
                    <a:pt x="9" y="18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1373188" y="2447926"/>
              <a:ext cx="158750" cy="120650"/>
            </a:xfrm>
            <a:custGeom>
              <a:avLst/>
              <a:gdLst>
                <a:gd name="T0" fmla="*/ 33 w 74"/>
                <a:gd name="T1" fmla="*/ 17 h 56"/>
                <a:gd name="T2" fmla="*/ 21 w 74"/>
                <a:gd name="T3" fmla="*/ 18 h 56"/>
                <a:gd name="T4" fmla="*/ 14 w 74"/>
                <a:gd name="T5" fmla="*/ 19 h 56"/>
                <a:gd name="T6" fmla="*/ 10 w 74"/>
                <a:gd name="T7" fmla="*/ 22 h 56"/>
                <a:gd name="T8" fmla="*/ 10 w 74"/>
                <a:gd name="T9" fmla="*/ 24 h 56"/>
                <a:gd name="T10" fmla="*/ 11 w 74"/>
                <a:gd name="T11" fmla="*/ 27 h 56"/>
                <a:gd name="T12" fmla="*/ 13 w 74"/>
                <a:gd name="T13" fmla="*/ 29 h 56"/>
                <a:gd name="T14" fmla="*/ 15 w 74"/>
                <a:gd name="T15" fmla="*/ 31 h 56"/>
                <a:gd name="T16" fmla="*/ 17 w 74"/>
                <a:gd name="T17" fmla="*/ 32 h 56"/>
                <a:gd name="T18" fmla="*/ 58 w 74"/>
                <a:gd name="T19" fmla="*/ 32 h 56"/>
                <a:gd name="T20" fmla="*/ 60 w 74"/>
                <a:gd name="T21" fmla="*/ 32 h 56"/>
                <a:gd name="T22" fmla="*/ 62 w 74"/>
                <a:gd name="T23" fmla="*/ 33 h 56"/>
                <a:gd name="T24" fmla="*/ 64 w 74"/>
                <a:gd name="T25" fmla="*/ 36 h 56"/>
                <a:gd name="T26" fmla="*/ 64 w 74"/>
                <a:gd name="T27" fmla="*/ 40 h 56"/>
                <a:gd name="T28" fmla="*/ 64 w 74"/>
                <a:gd name="T29" fmla="*/ 45 h 56"/>
                <a:gd name="T30" fmla="*/ 62 w 74"/>
                <a:gd name="T31" fmla="*/ 47 h 56"/>
                <a:gd name="T32" fmla="*/ 60 w 74"/>
                <a:gd name="T33" fmla="*/ 48 h 56"/>
                <a:gd name="T34" fmla="*/ 58 w 74"/>
                <a:gd name="T35" fmla="*/ 48 h 56"/>
                <a:gd name="T36" fmla="*/ 11 w 74"/>
                <a:gd name="T37" fmla="*/ 48 h 56"/>
                <a:gd name="T38" fmla="*/ 8 w 74"/>
                <a:gd name="T39" fmla="*/ 49 h 56"/>
                <a:gd name="T40" fmla="*/ 6 w 74"/>
                <a:gd name="T41" fmla="*/ 52 h 56"/>
                <a:gd name="T42" fmla="*/ 7 w 74"/>
                <a:gd name="T43" fmla="*/ 53 h 56"/>
                <a:gd name="T44" fmla="*/ 8 w 74"/>
                <a:gd name="T45" fmla="*/ 55 h 56"/>
                <a:gd name="T46" fmla="*/ 6 w 74"/>
                <a:gd name="T47" fmla="*/ 56 h 56"/>
                <a:gd name="T48" fmla="*/ 4 w 74"/>
                <a:gd name="T49" fmla="*/ 53 h 56"/>
                <a:gd name="T50" fmla="*/ 2 w 74"/>
                <a:gd name="T51" fmla="*/ 50 h 56"/>
                <a:gd name="T52" fmla="*/ 0 w 74"/>
                <a:gd name="T53" fmla="*/ 46 h 56"/>
                <a:gd name="T54" fmla="*/ 0 w 74"/>
                <a:gd name="T55" fmla="*/ 41 h 56"/>
                <a:gd name="T56" fmla="*/ 1 w 74"/>
                <a:gd name="T57" fmla="*/ 36 h 56"/>
                <a:gd name="T58" fmla="*/ 4 w 74"/>
                <a:gd name="T59" fmla="*/ 33 h 56"/>
                <a:gd name="T60" fmla="*/ 8 w 74"/>
                <a:gd name="T61" fmla="*/ 32 h 56"/>
                <a:gd name="T62" fmla="*/ 12 w 74"/>
                <a:gd name="T63" fmla="*/ 32 h 56"/>
                <a:gd name="T64" fmla="*/ 6 w 74"/>
                <a:gd name="T65" fmla="*/ 27 h 56"/>
                <a:gd name="T66" fmla="*/ 4 w 74"/>
                <a:gd name="T67" fmla="*/ 25 h 56"/>
                <a:gd name="T68" fmla="*/ 2 w 74"/>
                <a:gd name="T69" fmla="*/ 22 h 56"/>
                <a:gd name="T70" fmla="*/ 0 w 74"/>
                <a:gd name="T71" fmla="*/ 19 h 56"/>
                <a:gd name="T72" fmla="*/ 0 w 74"/>
                <a:gd name="T73" fmla="*/ 16 h 56"/>
                <a:gd name="T74" fmla="*/ 2 w 74"/>
                <a:gd name="T75" fmla="*/ 9 h 56"/>
                <a:gd name="T76" fmla="*/ 7 w 74"/>
                <a:gd name="T77" fmla="*/ 4 h 56"/>
                <a:gd name="T78" fmla="*/ 17 w 74"/>
                <a:gd name="T79" fmla="*/ 1 h 56"/>
                <a:gd name="T80" fmla="*/ 32 w 74"/>
                <a:gd name="T81" fmla="*/ 0 h 56"/>
                <a:gd name="T82" fmla="*/ 47 w 74"/>
                <a:gd name="T83" fmla="*/ 2 h 56"/>
                <a:gd name="T84" fmla="*/ 59 w 74"/>
                <a:gd name="T85" fmla="*/ 6 h 56"/>
                <a:gd name="T86" fmla="*/ 66 w 74"/>
                <a:gd name="T87" fmla="*/ 11 h 56"/>
                <a:gd name="T88" fmla="*/ 71 w 74"/>
                <a:gd name="T89" fmla="*/ 17 h 56"/>
                <a:gd name="T90" fmla="*/ 73 w 74"/>
                <a:gd name="T91" fmla="*/ 22 h 56"/>
                <a:gd name="T92" fmla="*/ 74 w 74"/>
                <a:gd name="T93" fmla="*/ 27 h 56"/>
                <a:gd name="T94" fmla="*/ 71 w 74"/>
                <a:gd name="T95" fmla="*/ 27 h 56"/>
                <a:gd name="T96" fmla="*/ 70 w 74"/>
                <a:gd name="T97" fmla="*/ 24 h 56"/>
                <a:gd name="T98" fmla="*/ 67 w 74"/>
                <a:gd name="T99" fmla="*/ 22 h 56"/>
                <a:gd name="T100" fmla="*/ 63 w 74"/>
                <a:gd name="T101" fmla="*/ 20 h 56"/>
                <a:gd name="T102" fmla="*/ 56 w 74"/>
                <a:gd name="T103" fmla="*/ 18 h 56"/>
                <a:gd name="T104" fmla="*/ 46 w 74"/>
                <a:gd name="T105" fmla="*/ 17 h 56"/>
                <a:gd name="T106" fmla="*/ 33 w 74"/>
                <a:gd name="T107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4" h="56">
                  <a:moveTo>
                    <a:pt x="33" y="17"/>
                  </a:moveTo>
                  <a:cubicBezTo>
                    <a:pt x="28" y="17"/>
                    <a:pt x="24" y="17"/>
                    <a:pt x="21" y="18"/>
                  </a:cubicBezTo>
                  <a:cubicBezTo>
                    <a:pt x="18" y="18"/>
                    <a:pt x="15" y="19"/>
                    <a:pt x="14" y="19"/>
                  </a:cubicBezTo>
                  <a:cubicBezTo>
                    <a:pt x="12" y="20"/>
                    <a:pt x="11" y="21"/>
                    <a:pt x="10" y="22"/>
                  </a:cubicBezTo>
                  <a:cubicBezTo>
                    <a:pt x="10" y="23"/>
                    <a:pt x="10" y="23"/>
                    <a:pt x="10" y="24"/>
                  </a:cubicBezTo>
                  <a:cubicBezTo>
                    <a:pt x="10" y="25"/>
                    <a:pt x="10" y="26"/>
                    <a:pt x="11" y="27"/>
                  </a:cubicBezTo>
                  <a:cubicBezTo>
                    <a:pt x="11" y="28"/>
                    <a:pt x="12" y="29"/>
                    <a:pt x="13" y="29"/>
                  </a:cubicBezTo>
                  <a:cubicBezTo>
                    <a:pt x="14" y="30"/>
                    <a:pt x="14" y="30"/>
                    <a:pt x="15" y="31"/>
                  </a:cubicBezTo>
                  <a:cubicBezTo>
                    <a:pt x="16" y="31"/>
                    <a:pt x="17" y="31"/>
                    <a:pt x="17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9" y="32"/>
                    <a:pt x="60" y="32"/>
                  </a:cubicBezTo>
                  <a:cubicBezTo>
                    <a:pt x="61" y="32"/>
                    <a:pt x="61" y="32"/>
                    <a:pt x="62" y="33"/>
                  </a:cubicBezTo>
                  <a:cubicBezTo>
                    <a:pt x="63" y="34"/>
                    <a:pt x="63" y="34"/>
                    <a:pt x="64" y="36"/>
                  </a:cubicBezTo>
                  <a:cubicBezTo>
                    <a:pt x="64" y="37"/>
                    <a:pt x="64" y="38"/>
                    <a:pt x="64" y="40"/>
                  </a:cubicBezTo>
                  <a:cubicBezTo>
                    <a:pt x="64" y="42"/>
                    <a:pt x="64" y="43"/>
                    <a:pt x="64" y="45"/>
                  </a:cubicBezTo>
                  <a:cubicBezTo>
                    <a:pt x="63" y="46"/>
                    <a:pt x="63" y="47"/>
                    <a:pt x="62" y="47"/>
                  </a:cubicBezTo>
                  <a:cubicBezTo>
                    <a:pt x="61" y="48"/>
                    <a:pt x="60" y="48"/>
                    <a:pt x="60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8" y="49"/>
                    <a:pt x="8" y="49"/>
                  </a:cubicBezTo>
                  <a:cubicBezTo>
                    <a:pt x="7" y="50"/>
                    <a:pt x="6" y="50"/>
                    <a:pt x="6" y="52"/>
                  </a:cubicBezTo>
                  <a:cubicBezTo>
                    <a:pt x="6" y="52"/>
                    <a:pt x="6" y="53"/>
                    <a:pt x="7" y="53"/>
                  </a:cubicBezTo>
                  <a:cubicBezTo>
                    <a:pt x="7" y="54"/>
                    <a:pt x="7" y="54"/>
                    <a:pt x="8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5"/>
                    <a:pt x="5" y="54"/>
                    <a:pt x="4" y="53"/>
                  </a:cubicBezTo>
                  <a:cubicBezTo>
                    <a:pt x="3" y="52"/>
                    <a:pt x="2" y="51"/>
                    <a:pt x="2" y="50"/>
                  </a:cubicBezTo>
                  <a:cubicBezTo>
                    <a:pt x="1" y="48"/>
                    <a:pt x="1" y="47"/>
                    <a:pt x="0" y="46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39"/>
                    <a:pt x="0" y="37"/>
                    <a:pt x="1" y="36"/>
                  </a:cubicBezTo>
                  <a:cubicBezTo>
                    <a:pt x="2" y="35"/>
                    <a:pt x="3" y="34"/>
                    <a:pt x="4" y="33"/>
                  </a:cubicBezTo>
                  <a:cubicBezTo>
                    <a:pt x="6" y="32"/>
                    <a:pt x="7" y="32"/>
                    <a:pt x="8" y="32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9" y="30"/>
                    <a:pt x="7" y="29"/>
                    <a:pt x="6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3" y="24"/>
                    <a:pt x="2" y="23"/>
                    <a:pt x="2" y="22"/>
                  </a:cubicBezTo>
                  <a:cubicBezTo>
                    <a:pt x="1" y="21"/>
                    <a:pt x="1" y="20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3"/>
                    <a:pt x="0" y="11"/>
                    <a:pt x="2" y="9"/>
                  </a:cubicBezTo>
                  <a:cubicBezTo>
                    <a:pt x="3" y="7"/>
                    <a:pt x="4" y="6"/>
                    <a:pt x="7" y="4"/>
                  </a:cubicBezTo>
                  <a:cubicBezTo>
                    <a:pt x="9" y="3"/>
                    <a:pt x="13" y="2"/>
                    <a:pt x="17" y="1"/>
                  </a:cubicBezTo>
                  <a:cubicBezTo>
                    <a:pt x="21" y="1"/>
                    <a:pt x="26" y="0"/>
                    <a:pt x="32" y="0"/>
                  </a:cubicBezTo>
                  <a:cubicBezTo>
                    <a:pt x="38" y="0"/>
                    <a:pt x="43" y="1"/>
                    <a:pt x="47" y="2"/>
                  </a:cubicBezTo>
                  <a:cubicBezTo>
                    <a:pt x="52" y="3"/>
                    <a:pt x="55" y="4"/>
                    <a:pt x="59" y="6"/>
                  </a:cubicBezTo>
                  <a:cubicBezTo>
                    <a:pt x="62" y="7"/>
                    <a:pt x="64" y="9"/>
                    <a:pt x="66" y="11"/>
                  </a:cubicBezTo>
                  <a:cubicBezTo>
                    <a:pt x="68" y="13"/>
                    <a:pt x="69" y="15"/>
                    <a:pt x="71" y="17"/>
                  </a:cubicBezTo>
                  <a:cubicBezTo>
                    <a:pt x="72" y="18"/>
                    <a:pt x="72" y="20"/>
                    <a:pt x="73" y="22"/>
                  </a:cubicBezTo>
                  <a:cubicBezTo>
                    <a:pt x="73" y="24"/>
                    <a:pt x="74" y="25"/>
                    <a:pt x="74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0" y="25"/>
                    <a:pt x="70" y="24"/>
                  </a:cubicBezTo>
                  <a:cubicBezTo>
                    <a:pt x="69" y="23"/>
                    <a:pt x="68" y="23"/>
                    <a:pt x="67" y="22"/>
                  </a:cubicBezTo>
                  <a:cubicBezTo>
                    <a:pt x="66" y="21"/>
                    <a:pt x="64" y="20"/>
                    <a:pt x="63" y="20"/>
                  </a:cubicBezTo>
                  <a:cubicBezTo>
                    <a:pt x="61" y="19"/>
                    <a:pt x="58" y="19"/>
                    <a:pt x="56" y="18"/>
                  </a:cubicBezTo>
                  <a:cubicBezTo>
                    <a:pt x="53" y="18"/>
                    <a:pt x="50" y="18"/>
                    <a:pt x="46" y="17"/>
                  </a:cubicBezTo>
                  <a:cubicBezTo>
                    <a:pt x="42" y="17"/>
                    <a:pt x="38" y="17"/>
                    <a:pt x="33" y="17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>
              <a:spLocks noEditPoints="1"/>
            </p:cNvSpPr>
            <p:nvPr/>
          </p:nvSpPr>
          <p:spPr bwMode="auto">
            <a:xfrm>
              <a:off x="1373188" y="2328863"/>
              <a:ext cx="138113" cy="103188"/>
            </a:xfrm>
            <a:custGeom>
              <a:avLst/>
              <a:gdLst>
                <a:gd name="T0" fmla="*/ 35 w 64"/>
                <a:gd name="T1" fmla="*/ 30 h 48"/>
                <a:gd name="T2" fmla="*/ 40 w 64"/>
                <a:gd name="T3" fmla="*/ 30 h 48"/>
                <a:gd name="T4" fmla="*/ 44 w 64"/>
                <a:gd name="T5" fmla="*/ 28 h 48"/>
                <a:gd name="T6" fmla="*/ 49 w 64"/>
                <a:gd name="T7" fmla="*/ 26 h 48"/>
                <a:gd name="T8" fmla="*/ 52 w 64"/>
                <a:gd name="T9" fmla="*/ 22 h 48"/>
                <a:gd name="T10" fmla="*/ 55 w 64"/>
                <a:gd name="T11" fmla="*/ 18 h 48"/>
                <a:gd name="T12" fmla="*/ 56 w 64"/>
                <a:gd name="T13" fmla="*/ 13 h 48"/>
                <a:gd name="T14" fmla="*/ 56 w 64"/>
                <a:gd name="T15" fmla="*/ 10 h 48"/>
                <a:gd name="T16" fmla="*/ 54 w 64"/>
                <a:gd name="T17" fmla="*/ 7 h 48"/>
                <a:gd name="T18" fmla="*/ 52 w 64"/>
                <a:gd name="T19" fmla="*/ 4 h 48"/>
                <a:gd name="T20" fmla="*/ 50 w 64"/>
                <a:gd name="T21" fmla="*/ 1 h 48"/>
                <a:gd name="T22" fmla="*/ 51 w 64"/>
                <a:gd name="T23" fmla="*/ 0 h 48"/>
                <a:gd name="T24" fmla="*/ 55 w 64"/>
                <a:gd name="T25" fmla="*/ 3 h 48"/>
                <a:gd name="T26" fmla="*/ 60 w 64"/>
                <a:gd name="T27" fmla="*/ 8 h 48"/>
                <a:gd name="T28" fmla="*/ 63 w 64"/>
                <a:gd name="T29" fmla="*/ 14 h 48"/>
                <a:gd name="T30" fmla="*/ 64 w 64"/>
                <a:gd name="T31" fmla="*/ 23 h 48"/>
                <a:gd name="T32" fmla="*/ 62 w 64"/>
                <a:gd name="T33" fmla="*/ 32 h 48"/>
                <a:gd name="T34" fmla="*/ 57 w 64"/>
                <a:gd name="T35" fmla="*/ 40 h 48"/>
                <a:gd name="T36" fmla="*/ 47 w 64"/>
                <a:gd name="T37" fmla="*/ 46 h 48"/>
                <a:gd name="T38" fmla="*/ 34 w 64"/>
                <a:gd name="T39" fmla="*/ 48 h 48"/>
                <a:gd name="T40" fmla="*/ 23 w 64"/>
                <a:gd name="T41" fmla="*/ 46 h 48"/>
                <a:gd name="T42" fmla="*/ 15 w 64"/>
                <a:gd name="T43" fmla="*/ 43 h 48"/>
                <a:gd name="T44" fmla="*/ 8 w 64"/>
                <a:gd name="T45" fmla="*/ 38 h 48"/>
                <a:gd name="T46" fmla="*/ 4 w 64"/>
                <a:gd name="T47" fmla="*/ 32 h 48"/>
                <a:gd name="T48" fmla="*/ 1 w 64"/>
                <a:gd name="T49" fmla="*/ 26 h 48"/>
                <a:gd name="T50" fmla="*/ 0 w 64"/>
                <a:gd name="T51" fmla="*/ 19 h 48"/>
                <a:gd name="T52" fmla="*/ 1 w 64"/>
                <a:gd name="T53" fmla="*/ 12 h 48"/>
                <a:gd name="T54" fmla="*/ 4 w 64"/>
                <a:gd name="T55" fmla="*/ 7 h 48"/>
                <a:gd name="T56" fmla="*/ 7 w 64"/>
                <a:gd name="T57" fmla="*/ 4 h 48"/>
                <a:gd name="T58" fmla="*/ 12 w 64"/>
                <a:gd name="T59" fmla="*/ 3 h 48"/>
                <a:gd name="T60" fmla="*/ 17 w 64"/>
                <a:gd name="T61" fmla="*/ 5 h 48"/>
                <a:gd name="T62" fmla="*/ 21 w 64"/>
                <a:gd name="T63" fmla="*/ 9 h 48"/>
                <a:gd name="T64" fmla="*/ 35 w 64"/>
                <a:gd name="T65" fmla="*/ 30 h 48"/>
                <a:gd name="T66" fmla="*/ 23 w 64"/>
                <a:gd name="T67" fmla="*/ 19 h 48"/>
                <a:gd name="T68" fmla="*/ 22 w 64"/>
                <a:gd name="T69" fmla="*/ 18 h 48"/>
                <a:gd name="T70" fmla="*/ 21 w 64"/>
                <a:gd name="T71" fmla="*/ 17 h 48"/>
                <a:gd name="T72" fmla="*/ 19 w 64"/>
                <a:gd name="T73" fmla="*/ 17 h 48"/>
                <a:gd name="T74" fmla="*/ 17 w 64"/>
                <a:gd name="T75" fmla="*/ 17 h 48"/>
                <a:gd name="T76" fmla="*/ 14 w 64"/>
                <a:gd name="T77" fmla="*/ 17 h 48"/>
                <a:gd name="T78" fmla="*/ 10 w 64"/>
                <a:gd name="T79" fmla="*/ 18 h 48"/>
                <a:gd name="T80" fmla="*/ 7 w 64"/>
                <a:gd name="T81" fmla="*/ 20 h 48"/>
                <a:gd name="T82" fmla="*/ 6 w 64"/>
                <a:gd name="T83" fmla="*/ 23 h 48"/>
                <a:gd name="T84" fmla="*/ 7 w 64"/>
                <a:gd name="T85" fmla="*/ 26 h 48"/>
                <a:gd name="T86" fmla="*/ 11 w 64"/>
                <a:gd name="T87" fmla="*/ 28 h 48"/>
                <a:gd name="T88" fmla="*/ 16 w 64"/>
                <a:gd name="T89" fmla="*/ 30 h 48"/>
                <a:gd name="T90" fmla="*/ 21 w 64"/>
                <a:gd name="T91" fmla="*/ 30 h 48"/>
                <a:gd name="T92" fmla="*/ 26 w 64"/>
                <a:gd name="T93" fmla="*/ 31 h 48"/>
                <a:gd name="T94" fmla="*/ 30 w 64"/>
                <a:gd name="T95" fmla="*/ 31 h 48"/>
                <a:gd name="T96" fmla="*/ 23 w 64"/>
                <a:gd name="T97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48">
                  <a:moveTo>
                    <a:pt x="35" y="30"/>
                  </a:moveTo>
                  <a:cubicBezTo>
                    <a:pt x="37" y="30"/>
                    <a:pt x="38" y="30"/>
                    <a:pt x="40" y="30"/>
                  </a:cubicBezTo>
                  <a:cubicBezTo>
                    <a:pt x="41" y="29"/>
                    <a:pt x="43" y="29"/>
                    <a:pt x="44" y="28"/>
                  </a:cubicBezTo>
                  <a:cubicBezTo>
                    <a:pt x="46" y="28"/>
                    <a:pt x="47" y="27"/>
                    <a:pt x="49" y="26"/>
                  </a:cubicBezTo>
                  <a:cubicBezTo>
                    <a:pt x="50" y="25"/>
                    <a:pt x="51" y="24"/>
                    <a:pt x="52" y="22"/>
                  </a:cubicBezTo>
                  <a:cubicBezTo>
                    <a:pt x="53" y="21"/>
                    <a:pt x="54" y="20"/>
                    <a:pt x="55" y="18"/>
                  </a:cubicBezTo>
                  <a:cubicBezTo>
                    <a:pt x="56" y="17"/>
                    <a:pt x="56" y="15"/>
                    <a:pt x="56" y="13"/>
                  </a:cubicBezTo>
                  <a:cubicBezTo>
                    <a:pt x="56" y="12"/>
                    <a:pt x="56" y="11"/>
                    <a:pt x="56" y="10"/>
                  </a:cubicBezTo>
                  <a:cubicBezTo>
                    <a:pt x="55" y="9"/>
                    <a:pt x="55" y="8"/>
                    <a:pt x="54" y="7"/>
                  </a:cubicBezTo>
                  <a:cubicBezTo>
                    <a:pt x="54" y="6"/>
                    <a:pt x="53" y="5"/>
                    <a:pt x="52" y="4"/>
                  </a:cubicBezTo>
                  <a:cubicBezTo>
                    <a:pt x="51" y="3"/>
                    <a:pt x="51" y="2"/>
                    <a:pt x="50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3" y="1"/>
                    <a:pt x="54" y="2"/>
                    <a:pt x="55" y="3"/>
                  </a:cubicBezTo>
                  <a:cubicBezTo>
                    <a:pt x="57" y="5"/>
                    <a:pt x="58" y="6"/>
                    <a:pt x="60" y="8"/>
                  </a:cubicBezTo>
                  <a:cubicBezTo>
                    <a:pt x="61" y="10"/>
                    <a:pt x="62" y="12"/>
                    <a:pt x="63" y="14"/>
                  </a:cubicBezTo>
                  <a:cubicBezTo>
                    <a:pt x="64" y="17"/>
                    <a:pt x="64" y="20"/>
                    <a:pt x="64" y="23"/>
                  </a:cubicBezTo>
                  <a:cubicBezTo>
                    <a:pt x="64" y="26"/>
                    <a:pt x="64" y="29"/>
                    <a:pt x="62" y="32"/>
                  </a:cubicBezTo>
                  <a:cubicBezTo>
                    <a:pt x="61" y="35"/>
                    <a:pt x="59" y="38"/>
                    <a:pt x="57" y="40"/>
                  </a:cubicBezTo>
                  <a:cubicBezTo>
                    <a:pt x="54" y="42"/>
                    <a:pt x="51" y="44"/>
                    <a:pt x="47" y="46"/>
                  </a:cubicBezTo>
                  <a:cubicBezTo>
                    <a:pt x="43" y="47"/>
                    <a:pt x="39" y="48"/>
                    <a:pt x="34" y="48"/>
                  </a:cubicBezTo>
                  <a:cubicBezTo>
                    <a:pt x="30" y="48"/>
                    <a:pt x="26" y="47"/>
                    <a:pt x="23" y="46"/>
                  </a:cubicBezTo>
                  <a:cubicBezTo>
                    <a:pt x="20" y="46"/>
                    <a:pt x="17" y="44"/>
                    <a:pt x="15" y="43"/>
                  </a:cubicBezTo>
                  <a:cubicBezTo>
                    <a:pt x="12" y="42"/>
                    <a:pt x="10" y="40"/>
                    <a:pt x="8" y="38"/>
                  </a:cubicBezTo>
                  <a:cubicBezTo>
                    <a:pt x="6" y="36"/>
                    <a:pt x="5" y="34"/>
                    <a:pt x="4" y="32"/>
                  </a:cubicBezTo>
                  <a:cubicBezTo>
                    <a:pt x="2" y="30"/>
                    <a:pt x="2" y="28"/>
                    <a:pt x="1" y="26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10"/>
                    <a:pt x="2" y="9"/>
                    <a:pt x="4" y="7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9" y="4"/>
                    <a:pt x="10" y="3"/>
                    <a:pt x="12" y="3"/>
                  </a:cubicBezTo>
                  <a:cubicBezTo>
                    <a:pt x="14" y="3"/>
                    <a:pt x="16" y="4"/>
                    <a:pt x="17" y="5"/>
                  </a:cubicBezTo>
                  <a:cubicBezTo>
                    <a:pt x="19" y="6"/>
                    <a:pt x="20" y="7"/>
                    <a:pt x="21" y="9"/>
                  </a:cubicBezTo>
                  <a:lnTo>
                    <a:pt x="35" y="30"/>
                  </a:lnTo>
                  <a:close/>
                  <a:moveTo>
                    <a:pt x="23" y="19"/>
                  </a:moveTo>
                  <a:cubicBezTo>
                    <a:pt x="23" y="19"/>
                    <a:pt x="22" y="18"/>
                    <a:pt x="22" y="18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8" y="17"/>
                    <a:pt x="17" y="17"/>
                  </a:cubicBezTo>
                  <a:cubicBezTo>
                    <a:pt x="16" y="17"/>
                    <a:pt x="15" y="17"/>
                    <a:pt x="14" y="17"/>
                  </a:cubicBezTo>
                  <a:cubicBezTo>
                    <a:pt x="12" y="17"/>
                    <a:pt x="11" y="18"/>
                    <a:pt x="10" y="18"/>
                  </a:cubicBezTo>
                  <a:cubicBezTo>
                    <a:pt x="9" y="19"/>
                    <a:pt x="8" y="19"/>
                    <a:pt x="7" y="20"/>
                  </a:cubicBezTo>
                  <a:cubicBezTo>
                    <a:pt x="7" y="21"/>
                    <a:pt x="6" y="22"/>
                    <a:pt x="6" y="23"/>
                  </a:cubicBezTo>
                  <a:cubicBezTo>
                    <a:pt x="6" y="24"/>
                    <a:pt x="7" y="25"/>
                    <a:pt x="7" y="26"/>
                  </a:cubicBezTo>
                  <a:cubicBezTo>
                    <a:pt x="8" y="27"/>
                    <a:pt x="9" y="28"/>
                    <a:pt x="11" y="28"/>
                  </a:cubicBezTo>
                  <a:cubicBezTo>
                    <a:pt x="12" y="29"/>
                    <a:pt x="14" y="29"/>
                    <a:pt x="16" y="30"/>
                  </a:cubicBezTo>
                  <a:cubicBezTo>
                    <a:pt x="17" y="30"/>
                    <a:pt x="19" y="30"/>
                    <a:pt x="21" y="30"/>
                  </a:cubicBezTo>
                  <a:cubicBezTo>
                    <a:pt x="23" y="31"/>
                    <a:pt x="24" y="31"/>
                    <a:pt x="26" y="31"/>
                  </a:cubicBezTo>
                  <a:cubicBezTo>
                    <a:pt x="28" y="31"/>
                    <a:pt x="29" y="31"/>
                    <a:pt x="30" y="31"/>
                  </a:cubicBezTo>
                  <a:lnTo>
                    <a:pt x="23" y="19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1373188" y="2244726"/>
              <a:ext cx="138113" cy="79375"/>
            </a:xfrm>
            <a:custGeom>
              <a:avLst/>
              <a:gdLst>
                <a:gd name="T0" fmla="*/ 5 w 64"/>
                <a:gd name="T1" fmla="*/ 14 h 37"/>
                <a:gd name="T2" fmla="*/ 5 w 64"/>
                <a:gd name="T3" fmla="*/ 17 h 37"/>
                <a:gd name="T4" fmla="*/ 6 w 64"/>
                <a:gd name="T5" fmla="*/ 19 h 37"/>
                <a:gd name="T6" fmla="*/ 8 w 64"/>
                <a:gd name="T7" fmla="*/ 20 h 37"/>
                <a:gd name="T8" fmla="*/ 11 w 64"/>
                <a:gd name="T9" fmla="*/ 21 h 37"/>
                <a:gd name="T10" fmla="*/ 16 w 64"/>
                <a:gd name="T11" fmla="*/ 19 h 37"/>
                <a:gd name="T12" fmla="*/ 21 w 64"/>
                <a:gd name="T13" fmla="*/ 15 h 37"/>
                <a:gd name="T14" fmla="*/ 26 w 64"/>
                <a:gd name="T15" fmla="*/ 10 h 37"/>
                <a:gd name="T16" fmla="*/ 32 w 64"/>
                <a:gd name="T17" fmla="*/ 5 h 37"/>
                <a:gd name="T18" fmla="*/ 39 w 64"/>
                <a:gd name="T19" fmla="*/ 1 h 37"/>
                <a:gd name="T20" fmla="*/ 46 w 64"/>
                <a:gd name="T21" fmla="*/ 0 h 37"/>
                <a:gd name="T22" fmla="*/ 54 w 64"/>
                <a:gd name="T23" fmla="*/ 1 h 37"/>
                <a:gd name="T24" fmla="*/ 60 w 64"/>
                <a:gd name="T25" fmla="*/ 5 h 37"/>
                <a:gd name="T26" fmla="*/ 63 w 64"/>
                <a:gd name="T27" fmla="*/ 11 h 37"/>
                <a:gd name="T28" fmla="*/ 64 w 64"/>
                <a:gd name="T29" fmla="*/ 19 h 37"/>
                <a:gd name="T30" fmla="*/ 63 w 64"/>
                <a:gd name="T31" fmla="*/ 25 h 37"/>
                <a:gd name="T32" fmla="*/ 60 w 64"/>
                <a:gd name="T33" fmla="*/ 31 h 37"/>
                <a:gd name="T34" fmla="*/ 57 w 64"/>
                <a:gd name="T35" fmla="*/ 35 h 37"/>
                <a:gd name="T36" fmla="*/ 53 w 64"/>
                <a:gd name="T37" fmla="*/ 37 h 37"/>
                <a:gd name="T38" fmla="*/ 51 w 64"/>
                <a:gd name="T39" fmla="*/ 36 h 37"/>
                <a:gd name="T40" fmla="*/ 53 w 64"/>
                <a:gd name="T41" fmla="*/ 34 h 37"/>
                <a:gd name="T42" fmla="*/ 55 w 64"/>
                <a:gd name="T43" fmla="*/ 31 h 37"/>
                <a:gd name="T44" fmla="*/ 57 w 64"/>
                <a:gd name="T45" fmla="*/ 29 h 37"/>
                <a:gd name="T46" fmla="*/ 58 w 64"/>
                <a:gd name="T47" fmla="*/ 25 h 37"/>
                <a:gd name="T48" fmla="*/ 55 w 64"/>
                <a:gd name="T49" fmla="*/ 19 h 37"/>
                <a:gd name="T50" fmla="*/ 49 w 64"/>
                <a:gd name="T51" fmla="*/ 17 h 37"/>
                <a:gd name="T52" fmla="*/ 44 w 64"/>
                <a:gd name="T53" fmla="*/ 18 h 37"/>
                <a:gd name="T54" fmla="*/ 39 w 64"/>
                <a:gd name="T55" fmla="*/ 21 h 37"/>
                <a:gd name="T56" fmla="*/ 34 w 64"/>
                <a:gd name="T57" fmla="*/ 26 h 37"/>
                <a:gd name="T58" fmla="*/ 28 w 64"/>
                <a:gd name="T59" fmla="*/ 30 h 37"/>
                <a:gd name="T60" fmla="*/ 22 w 64"/>
                <a:gd name="T61" fmla="*/ 34 h 37"/>
                <a:gd name="T62" fmla="*/ 15 w 64"/>
                <a:gd name="T63" fmla="*/ 35 h 37"/>
                <a:gd name="T64" fmla="*/ 8 w 64"/>
                <a:gd name="T65" fmla="*/ 34 h 37"/>
                <a:gd name="T66" fmla="*/ 4 w 64"/>
                <a:gd name="T67" fmla="*/ 30 h 37"/>
                <a:gd name="T68" fmla="*/ 1 w 64"/>
                <a:gd name="T69" fmla="*/ 25 h 37"/>
                <a:gd name="T70" fmla="*/ 0 w 64"/>
                <a:gd name="T71" fmla="*/ 19 h 37"/>
                <a:gd name="T72" fmla="*/ 1 w 64"/>
                <a:gd name="T73" fmla="*/ 12 h 37"/>
                <a:gd name="T74" fmla="*/ 3 w 64"/>
                <a:gd name="T75" fmla="*/ 7 h 37"/>
                <a:gd name="T76" fmla="*/ 7 w 64"/>
                <a:gd name="T77" fmla="*/ 3 h 37"/>
                <a:gd name="T78" fmla="*/ 12 w 64"/>
                <a:gd name="T79" fmla="*/ 2 h 37"/>
                <a:gd name="T80" fmla="*/ 16 w 64"/>
                <a:gd name="T81" fmla="*/ 4 h 37"/>
                <a:gd name="T82" fmla="*/ 18 w 64"/>
                <a:gd name="T83" fmla="*/ 7 h 37"/>
                <a:gd name="T84" fmla="*/ 17 w 64"/>
                <a:gd name="T85" fmla="*/ 11 h 37"/>
                <a:gd name="T86" fmla="*/ 13 w 64"/>
                <a:gd name="T87" fmla="*/ 12 h 37"/>
                <a:gd name="T88" fmla="*/ 11 w 64"/>
                <a:gd name="T89" fmla="*/ 12 h 37"/>
                <a:gd name="T90" fmla="*/ 10 w 64"/>
                <a:gd name="T91" fmla="*/ 10 h 37"/>
                <a:gd name="T92" fmla="*/ 9 w 64"/>
                <a:gd name="T93" fmla="*/ 9 h 37"/>
                <a:gd name="T94" fmla="*/ 9 w 64"/>
                <a:gd name="T95" fmla="*/ 9 h 37"/>
                <a:gd name="T96" fmla="*/ 6 w 64"/>
                <a:gd name="T97" fmla="*/ 10 h 37"/>
                <a:gd name="T98" fmla="*/ 5 w 64"/>
                <a:gd name="T9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" h="37">
                  <a:moveTo>
                    <a:pt x="5" y="14"/>
                  </a:move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6" y="18"/>
                    <a:pt x="6" y="19"/>
                  </a:cubicBezTo>
                  <a:cubicBezTo>
                    <a:pt x="7" y="19"/>
                    <a:pt x="8" y="20"/>
                    <a:pt x="8" y="20"/>
                  </a:cubicBezTo>
                  <a:cubicBezTo>
                    <a:pt x="9" y="20"/>
                    <a:pt x="10" y="21"/>
                    <a:pt x="11" y="21"/>
                  </a:cubicBezTo>
                  <a:cubicBezTo>
                    <a:pt x="13" y="21"/>
                    <a:pt x="15" y="20"/>
                    <a:pt x="16" y="19"/>
                  </a:cubicBezTo>
                  <a:cubicBezTo>
                    <a:pt x="18" y="18"/>
                    <a:pt x="19" y="17"/>
                    <a:pt x="21" y="15"/>
                  </a:cubicBezTo>
                  <a:cubicBezTo>
                    <a:pt x="23" y="14"/>
                    <a:pt x="25" y="12"/>
                    <a:pt x="26" y="10"/>
                  </a:cubicBezTo>
                  <a:cubicBezTo>
                    <a:pt x="28" y="8"/>
                    <a:pt x="30" y="7"/>
                    <a:pt x="32" y="5"/>
                  </a:cubicBezTo>
                  <a:cubicBezTo>
                    <a:pt x="34" y="4"/>
                    <a:pt x="36" y="2"/>
                    <a:pt x="39" y="1"/>
                  </a:cubicBezTo>
                  <a:cubicBezTo>
                    <a:pt x="41" y="0"/>
                    <a:pt x="43" y="0"/>
                    <a:pt x="46" y="0"/>
                  </a:cubicBezTo>
                  <a:cubicBezTo>
                    <a:pt x="49" y="0"/>
                    <a:pt x="51" y="0"/>
                    <a:pt x="54" y="1"/>
                  </a:cubicBezTo>
                  <a:cubicBezTo>
                    <a:pt x="56" y="2"/>
                    <a:pt x="58" y="3"/>
                    <a:pt x="60" y="5"/>
                  </a:cubicBezTo>
                  <a:cubicBezTo>
                    <a:pt x="61" y="7"/>
                    <a:pt x="62" y="9"/>
                    <a:pt x="63" y="11"/>
                  </a:cubicBezTo>
                  <a:cubicBezTo>
                    <a:pt x="64" y="13"/>
                    <a:pt x="64" y="16"/>
                    <a:pt x="64" y="19"/>
                  </a:cubicBezTo>
                  <a:cubicBezTo>
                    <a:pt x="64" y="21"/>
                    <a:pt x="64" y="23"/>
                    <a:pt x="63" y="25"/>
                  </a:cubicBezTo>
                  <a:cubicBezTo>
                    <a:pt x="62" y="27"/>
                    <a:pt x="61" y="29"/>
                    <a:pt x="60" y="31"/>
                  </a:cubicBezTo>
                  <a:cubicBezTo>
                    <a:pt x="59" y="32"/>
                    <a:pt x="58" y="34"/>
                    <a:pt x="57" y="35"/>
                  </a:cubicBezTo>
                  <a:cubicBezTo>
                    <a:pt x="55" y="36"/>
                    <a:pt x="54" y="37"/>
                    <a:pt x="53" y="37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5"/>
                    <a:pt x="53" y="35"/>
                    <a:pt x="53" y="34"/>
                  </a:cubicBezTo>
                  <a:cubicBezTo>
                    <a:pt x="54" y="33"/>
                    <a:pt x="55" y="32"/>
                    <a:pt x="55" y="31"/>
                  </a:cubicBezTo>
                  <a:cubicBezTo>
                    <a:pt x="56" y="30"/>
                    <a:pt x="57" y="30"/>
                    <a:pt x="57" y="29"/>
                  </a:cubicBezTo>
                  <a:cubicBezTo>
                    <a:pt x="57" y="28"/>
                    <a:pt x="58" y="26"/>
                    <a:pt x="58" y="25"/>
                  </a:cubicBezTo>
                  <a:cubicBezTo>
                    <a:pt x="58" y="23"/>
                    <a:pt x="57" y="21"/>
                    <a:pt x="55" y="19"/>
                  </a:cubicBezTo>
                  <a:cubicBezTo>
                    <a:pt x="54" y="17"/>
                    <a:pt x="52" y="17"/>
                    <a:pt x="49" y="17"/>
                  </a:cubicBezTo>
                  <a:cubicBezTo>
                    <a:pt x="48" y="17"/>
                    <a:pt x="46" y="17"/>
                    <a:pt x="44" y="18"/>
                  </a:cubicBezTo>
                  <a:cubicBezTo>
                    <a:pt x="43" y="19"/>
                    <a:pt x="41" y="20"/>
                    <a:pt x="39" y="21"/>
                  </a:cubicBezTo>
                  <a:cubicBezTo>
                    <a:pt x="37" y="23"/>
                    <a:pt x="36" y="24"/>
                    <a:pt x="34" y="26"/>
                  </a:cubicBezTo>
                  <a:cubicBezTo>
                    <a:pt x="32" y="27"/>
                    <a:pt x="30" y="29"/>
                    <a:pt x="28" y="30"/>
                  </a:cubicBezTo>
                  <a:cubicBezTo>
                    <a:pt x="26" y="32"/>
                    <a:pt x="24" y="33"/>
                    <a:pt x="22" y="34"/>
                  </a:cubicBezTo>
                  <a:cubicBezTo>
                    <a:pt x="20" y="35"/>
                    <a:pt x="18" y="35"/>
                    <a:pt x="15" y="35"/>
                  </a:cubicBezTo>
                  <a:cubicBezTo>
                    <a:pt x="13" y="35"/>
                    <a:pt x="10" y="35"/>
                    <a:pt x="8" y="34"/>
                  </a:cubicBezTo>
                  <a:cubicBezTo>
                    <a:pt x="7" y="33"/>
                    <a:pt x="5" y="31"/>
                    <a:pt x="4" y="30"/>
                  </a:cubicBezTo>
                  <a:cubicBezTo>
                    <a:pt x="2" y="28"/>
                    <a:pt x="2" y="27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0"/>
                    <a:pt x="2" y="8"/>
                    <a:pt x="3" y="7"/>
                  </a:cubicBezTo>
                  <a:cubicBezTo>
                    <a:pt x="4" y="5"/>
                    <a:pt x="5" y="4"/>
                    <a:pt x="7" y="3"/>
                  </a:cubicBezTo>
                  <a:cubicBezTo>
                    <a:pt x="8" y="3"/>
                    <a:pt x="10" y="2"/>
                    <a:pt x="12" y="2"/>
                  </a:cubicBezTo>
                  <a:cubicBezTo>
                    <a:pt x="13" y="2"/>
                    <a:pt x="15" y="3"/>
                    <a:pt x="16" y="4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9"/>
                    <a:pt x="17" y="10"/>
                    <a:pt x="17" y="11"/>
                  </a:cubicBezTo>
                  <a:cubicBezTo>
                    <a:pt x="16" y="12"/>
                    <a:pt x="15" y="12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1" y="11"/>
                    <a:pt x="11" y="11"/>
                    <a:pt x="10" y="10"/>
                  </a:cubicBezTo>
                  <a:cubicBezTo>
                    <a:pt x="10" y="10"/>
                    <a:pt x="10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5" y="11"/>
                    <a:pt x="5" y="13"/>
                    <a:pt x="5" y="14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8"/>
            <p:cNvSpPr>
              <a:spLocks noEditPoints="1"/>
            </p:cNvSpPr>
            <p:nvPr/>
          </p:nvSpPr>
          <p:spPr bwMode="auto">
            <a:xfrm>
              <a:off x="1312863" y="1993901"/>
              <a:ext cx="200025" cy="188913"/>
            </a:xfrm>
            <a:custGeom>
              <a:avLst/>
              <a:gdLst>
                <a:gd name="T0" fmla="*/ 11 w 93"/>
                <a:gd name="T1" fmla="*/ 61 h 87"/>
                <a:gd name="T2" fmla="*/ 8 w 93"/>
                <a:gd name="T3" fmla="*/ 62 h 87"/>
                <a:gd name="T4" fmla="*/ 7 w 93"/>
                <a:gd name="T5" fmla="*/ 65 h 87"/>
                <a:gd name="T6" fmla="*/ 8 w 93"/>
                <a:gd name="T7" fmla="*/ 71 h 87"/>
                <a:gd name="T8" fmla="*/ 11 w 93"/>
                <a:gd name="T9" fmla="*/ 76 h 87"/>
                <a:gd name="T10" fmla="*/ 15 w 93"/>
                <a:gd name="T11" fmla="*/ 80 h 87"/>
                <a:gd name="T12" fmla="*/ 20 w 93"/>
                <a:gd name="T13" fmla="*/ 81 h 87"/>
                <a:gd name="T14" fmla="*/ 23 w 93"/>
                <a:gd name="T15" fmla="*/ 81 h 87"/>
                <a:gd name="T16" fmla="*/ 25 w 93"/>
                <a:gd name="T17" fmla="*/ 80 h 87"/>
                <a:gd name="T18" fmla="*/ 26 w 93"/>
                <a:gd name="T19" fmla="*/ 78 h 87"/>
                <a:gd name="T20" fmla="*/ 26 w 93"/>
                <a:gd name="T21" fmla="*/ 78 h 87"/>
                <a:gd name="T22" fmla="*/ 25 w 93"/>
                <a:gd name="T23" fmla="*/ 75 h 87"/>
                <a:gd name="T24" fmla="*/ 24 w 93"/>
                <a:gd name="T25" fmla="*/ 74 h 87"/>
                <a:gd name="T26" fmla="*/ 23 w 93"/>
                <a:gd name="T27" fmla="*/ 72 h 87"/>
                <a:gd name="T28" fmla="*/ 23 w 93"/>
                <a:gd name="T29" fmla="*/ 71 h 87"/>
                <a:gd name="T30" fmla="*/ 23 w 93"/>
                <a:gd name="T31" fmla="*/ 70 h 87"/>
                <a:gd name="T32" fmla="*/ 24 w 93"/>
                <a:gd name="T33" fmla="*/ 68 h 87"/>
                <a:gd name="T34" fmla="*/ 26 w 93"/>
                <a:gd name="T35" fmla="*/ 67 h 87"/>
                <a:gd name="T36" fmla="*/ 29 w 93"/>
                <a:gd name="T37" fmla="*/ 67 h 87"/>
                <a:gd name="T38" fmla="*/ 33 w 93"/>
                <a:gd name="T39" fmla="*/ 68 h 87"/>
                <a:gd name="T40" fmla="*/ 36 w 93"/>
                <a:gd name="T41" fmla="*/ 70 h 87"/>
                <a:gd name="T42" fmla="*/ 38 w 93"/>
                <a:gd name="T43" fmla="*/ 73 h 87"/>
                <a:gd name="T44" fmla="*/ 38 w 93"/>
                <a:gd name="T45" fmla="*/ 76 h 87"/>
                <a:gd name="T46" fmla="*/ 37 w 93"/>
                <a:gd name="T47" fmla="*/ 81 h 87"/>
                <a:gd name="T48" fmla="*/ 35 w 93"/>
                <a:gd name="T49" fmla="*/ 84 h 87"/>
                <a:gd name="T50" fmla="*/ 30 w 93"/>
                <a:gd name="T51" fmla="*/ 87 h 87"/>
                <a:gd name="T52" fmla="*/ 25 w 93"/>
                <a:gd name="T53" fmla="*/ 87 h 87"/>
                <a:gd name="T54" fmla="*/ 13 w 93"/>
                <a:gd name="T55" fmla="*/ 84 h 87"/>
                <a:gd name="T56" fmla="*/ 5 w 93"/>
                <a:gd name="T57" fmla="*/ 75 h 87"/>
                <a:gd name="T58" fmla="*/ 1 w 93"/>
                <a:gd name="T59" fmla="*/ 61 h 87"/>
                <a:gd name="T60" fmla="*/ 0 w 93"/>
                <a:gd name="T61" fmla="*/ 44 h 87"/>
                <a:gd name="T62" fmla="*/ 2 w 93"/>
                <a:gd name="T63" fmla="*/ 26 h 87"/>
                <a:gd name="T64" fmla="*/ 10 w 93"/>
                <a:gd name="T65" fmla="*/ 12 h 87"/>
                <a:gd name="T66" fmla="*/ 23 w 93"/>
                <a:gd name="T67" fmla="*/ 3 h 87"/>
                <a:gd name="T68" fmla="*/ 43 w 93"/>
                <a:gd name="T69" fmla="*/ 0 h 87"/>
                <a:gd name="T70" fmla="*/ 65 w 93"/>
                <a:gd name="T71" fmla="*/ 3 h 87"/>
                <a:gd name="T72" fmla="*/ 80 w 93"/>
                <a:gd name="T73" fmla="*/ 12 h 87"/>
                <a:gd name="T74" fmla="*/ 90 w 93"/>
                <a:gd name="T75" fmla="*/ 26 h 87"/>
                <a:gd name="T76" fmla="*/ 93 w 93"/>
                <a:gd name="T77" fmla="*/ 43 h 87"/>
                <a:gd name="T78" fmla="*/ 92 w 93"/>
                <a:gd name="T79" fmla="*/ 52 h 87"/>
                <a:gd name="T80" fmla="*/ 90 w 93"/>
                <a:gd name="T81" fmla="*/ 58 h 87"/>
                <a:gd name="T82" fmla="*/ 86 w 93"/>
                <a:gd name="T83" fmla="*/ 60 h 87"/>
                <a:gd name="T84" fmla="*/ 79 w 93"/>
                <a:gd name="T85" fmla="*/ 61 h 87"/>
                <a:gd name="T86" fmla="*/ 11 w 93"/>
                <a:gd name="T87" fmla="*/ 61 h 87"/>
                <a:gd name="T88" fmla="*/ 80 w 93"/>
                <a:gd name="T89" fmla="*/ 43 h 87"/>
                <a:gd name="T90" fmla="*/ 85 w 93"/>
                <a:gd name="T91" fmla="*/ 42 h 87"/>
                <a:gd name="T92" fmla="*/ 86 w 93"/>
                <a:gd name="T93" fmla="*/ 38 h 87"/>
                <a:gd name="T94" fmla="*/ 84 w 93"/>
                <a:gd name="T95" fmla="*/ 30 h 87"/>
                <a:gd name="T96" fmla="*/ 77 w 93"/>
                <a:gd name="T97" fmla="*/ 24 h 87"/>
                <a:gd name="T98" fmla="*/ 64 w 93"/>
                <a:gd name="T99" fmla="*/ 20 h 87"/>
                <a:gd name="T100" fmla="*/ 44 w 93"/>
                <a:gd name="T101" fmla="*/ 19 h 87"/>
                <a:gd name="T102" fmla="*/ 29 w 93"/>
                <a:gd name="T103" fmla="*/ 20 h 87"/>
                <a:gd name="T104" fmla="*/ 19 w 93"/>
                <a:gd name="T105" fmla="*/ 22 h 87"/>
                <a:gd name="T106" fmla="*/ 12 w 93"/>
                <a:gd name="T107" fmla="*/ 25 h 87"/>
                <a:gd name="T108" fmla="*/ 8 w 93"/>
                <a:gd name="T109" fmla="*/ 29 h 87"/>
                <a:gd name="T110" fmla="*/ 6 w 93"/>
                <a:gd name="T111" fmla="*/ 33 h 87"/>
                <a:gd name="T112" fmla="*/ 5 w 93"/>
                <a:gd name="T113" fmla="*/ 36 h 87"/>
                <a:gd name="T114" fmla="*/ 7 w 93"/>
                <a:gd name="T115" fmla="*/ 42 h 87"/>
                <a:gd name="T116" fmla="*/ 13 w 93"/>
                <a:gd name="T117" fmla="*/ 43 h 87"/>
                <a:gd name="T118" fmla="*/ 80 w 93"/>
                <a:gd name="T11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87">
                  <a:moveTo>
                    <a:pt x="11" y="61"/>
                  </a:moveTo>
                  <a:cubicBezTo>
                    <a:pt x="9" y="61"/>
                    <a:pt x="8" y="61"/>
                    <a:pt x="8" y="62"/>
                  </a:cubicBezTo>
                  <a:cubicBezTo>
                    <a:pt x="7" y="63"/>
                    <a:pt x="7" y="64"/>
                    <a:pt x="7" y="65"/>
                  </a:cubicBezTo>
                  <a:cubicBezTo>
                    <a:pt x="7" y="67"/>
                    <a:pt x="7" y="69"/>
                    <a:pt x="8" y="71"/>
                  </a:cubicBezTo>
                  <a:cubicBezTo>
                    <a:pt x="9" y="73"/>
                    <a:pt x="9" y="75"/>
                    <a:pt x="11" y="76"/>
                  </a:cubicBezTo>
                  <a:cubicBezTo>
                    <a:pt x="12" y="78"/>
                    <a:pt x="13" y="79"/>
                    <a:pt x="15" y="80"/>
                  </a:cubicBezTo>
                  <a:cubicBezTo>
                    <a:pt x="16" y="81"/>
                    <a:pt x="18" y="81"/>
                    <a:pt x="20" y="81"/>
                  </a:cubicBezTo>
                  <a:cubicBezTo>
                    <a:pt x="21" y="81"/>
                    <a:pt x="22" y="81"/>
                    <a:pt x="23" y="81"/>
                  </a:cubicBezTo>
                  <a:cubicBezTo>
                    <a:pt x="24" y="80"/>
                    <a:pt x="25" y="80"/>
                    <a:pt x="25" y="80"/>
                  </a:cubicBezTo>
                  <a:cubicBezTo>
                    <a:pt x="25" y="79"/>
                    <a:pt x="26" y="79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7"/>
                    <a:pt x="26" y="76"/>
                    <a:pt x="25" y="75"/>
                  </a:cubicBezTo>
                  <a:cubicBezTo>
                    <a:pt x="25" y="75"/>
                    <a:pt x="25" y="74"/>
                    <a:pt x="24" y="74"/>
                  </a:cubicBezTo>
                  <a:cubicBezTo>
                    <a:pt x="24" y="73"/>
                    <a:pt x="23" y="73"/>
                    <a:pt x="23" y="72"/>
                  </a:cubicBezTo>
                  <a:cubicBezTo>
                    <a:pt x="23" y="72"/>
                    <a:pt x="23" y="72"/>
                    <a:pt x="23" y="71"/>
                  </a:cubicBezTo>
                  <a:cubicBezTo>
                    <a:pt x="23" y="71"/>
                    <a:pt x="23" y="70"/>
                    <a:pt x="23" y="70"/>
                  </a:cubicBezTo>
                  <a:cubicBezTo>
                    <a:pt x="23" y="69"/>
                    <a:pt x="23" y="69"/>
                    <a:pt x="24" y="68"/>
                  </a:cubicBezTo>
                  <a:cubicBezTo>
                    <a:pt x="24" y="68"/>
                    <a:pt x="25" y="67"/>
                    <a:pt x="26" y="67"/>
                  </a:cubicBezTo>
                  <a:cubicBezTo>
                    <a:pt x="27" y="67"/>
                    <a:pt x="28" y="67"/>
                    <a:pt x="29" y="67"/>
                  </a:cubicBezTo>
                  <a:cubicBezTo>
                    <a:pt x="30" y="67"/>
                    <a:pt x="32" y="67"/>
                    <a:pt x="33" y="68"/>
                  </a:cubicBezTo>
                  <a:cubicBezTo>
                    <a:pt x="34" y="68"/>
                    <a:pt x="35" y="69"/>
                    <a:pt x="36" y="70"/>
                  </a:cubicBezTo>
                  <a:cubicBezTo>
                    <a:pt x="37" y="71"/>
                    <a:pt x="37" y="72"/>
                    <a:pt x="38" y="73"/>
                  </a:cubicBezTo>
                  <a:cubicBezTo>
                    <a:pt x="38" y="74"/>
                    <a:pt x="38" y="75"/>
                    <a:pt x="38" y="76"/>
                  </a:cubicBezTo>
                  <a:cubicBezTo>
                    <a:pt x="38" y="78"/>
                    <a:pt x="38" y="80"/>
                    <a:pt x="37" y="81"/>
                  </a:cubicBezTo>
                  <a:cubicBezTo>
                    <a:pt x="37" y="82"/>
                    <a:pt x="36" y="83"/>
                    <a:pt x="35" y="84"/>
                  </a:cubicBezTo>
                  <a:cubicBezTo>
                    <a:pt x="33" y="85"/>
                    <a:pt x="32" y="86"/>
                    <a:pt x="30" y="87"/>
                  </a:cubicBezTo>
                  <a:cubicBezTo>
                    <a:pt x="29" y="87"/>
                    <a:pt x="27" y="87"/>
                    <a:pt x="25" y="87"/>
                  </a:cubicBezTo>
                  <a:cubicBezTo>
                    <a:pt x="20" y="87"/>
                    <a:pt x="16" y="86"/>
                    <a:pt x="13" y="84"/>
                  </a:cubicBezTo>
                  <a:cubicBezTo>
                    <a:pt x="9" y="82"/>
                    <a:pt x="7" y="79"/>
                    <a:pt x="5" y="75"/>
                  </a:cubicBezTo>
                  <a:cubicBezTo>
                    <a:pt x="3" y="71"/>
                    <a:pt x="2" y="66"/>
                    <a:pt x="1" y="61"/>
                  </a:cubicBezTo>
                  <a:cubicBezTo>
                    <a:pt x="0" y="56"/>
                    <a:pt x="0" y="50"/>
                    <a:pt x="0" y="44"/>
                  </a:cubicBezTo>
                  <a:cubicBezTo>
                    <a:pt x="0" y="38"/>
                    <a:pt x="1" y="31"/>
                    <a:pt x="2" y="26"/>
                  </a:cubicBezTo>
                  <a:cubicBezTo>
                    <a:pt x="4" y="21"/>
                    <a:pt x="6" y="16"/>
                    <a:pt x="10" y="12"/>
                  </a:cubicBezTo>
                  <a:cubicBezTo>
                    <a:pt x="13" y="8"/>
                    <a:pt x="18" y="5"/>
                    <a:pt x="23" y="3"/>
                  </a:cubicBezTo>
                  <a:cubicBezTo>
                    <a:pt x="29" y="1"/>
                    <a:pt x="35" y="0"/>
                    <a:pt x="43" y="0"/>
                  </a:cubicBezTo>
                  <a:cubicBezTo>
                    <a:pt x="51" y="0"/>
                    <a:pt x="58" y="1"/>
                    <a:pt x="65" y="3"/>
                  </a:cubicBezTo>
                  <a:cubicBezTo>
                    <a:pt x="71" y="5"/>
                    <a:pt x="76" y="9"/>
                    <a:pt x="80" y="12"/>
                  </a:cubicBezTo>
                  <a:cubicBezTo>
                    <a:pt x="84" y="16"/>
                    <a:pt x="87" y="21"/>
                    <a:pt x="90" y="26"/>
                  </a:cubicBezTo>
                  <a:cubicBezTo>
                    <a:pt x="92" y="31"/>
                    <a:pt x="93" y="37"/>
                    <a:pt x="93" y="43"/>
                  </a:cubicBezTo>
                  <a:cubicBezTo>
                    <a:pt x="93" y="47"/>
                    <a:pt x="93" y="50"/>
                    <a:pt x="92" y="52"/>
                  </a:cubicBezTo>
                  <a:cubicBezTo>
                    <a:pt x="92" y="55"/>
                    <a:pt x="91" y="56"/>
                    <a:pt x="90" y="58"/>
                  </a:cubicBezTo>
                  <a:cubicBezTo>
                    <a:pt x="89" y="59"/>
                    <a:pt x="88" y="60"/>
                    <a:pt x="86" y="60"/>
                  </a:cubicBezTo>
                  <a:cubicBezTo>
                    <a:pt x="84" y="61"/>
                    <a:pt x="82" y="61"/>
                    <a:pt x="79" y="61"/>
                  </a:cubicBezTo>
                  <a:lnTo>
                    <a:pt x="11" y="61"/>
                  </a:lnTo>
                  <a:close/>
                  <a:moveTo>
                    <a:pt x="80" y="43"/>
                  </a:moveTo>
                  <a:cubicBezTo>
                    <a:pt x="82" y="43"/>
                    <a:pt x="84" y="43"/>
                    <a:pt x="85" y="42"/>
                  </a:cubicBezTo>
                  <a:cubicBezTo>
                    <a:pt x="86" y="41"/>
                    <a:pt x="86" y="39"/>
                    <a:pt x="86" y="38"/>
                  </a:cubicBezTo>
                  <a:cubicBezTo>
                    <a:pt x="86" y="35"/>
                    <a:pt x="86" y="32"/>
                    <a:pt x="84" y="30"/>
                  </a:cubicBezTo>
                  <a:cubicBezTo>
                    <a:pt x="83" y="28"/>
                    <a:pt x="81" y="26"/>
                    <a:pt x="77" y="24"/>
                  </a:cubicBezTo>
                  <a:cubicBezTo>
                    <a:pt x="74" y="22"/>
                    <a:pt x="70" y="21"/>
                    <a:pt x="64" y="20"/>
                  </a:cubicBezTo>
                  <a:cubicBezTo>
                    <a:pt x="59" y="19"/>
                    <a:pt x="52" y="19"/>
                    <a:pt x="44" y="19"/>
                  </a:cubicBezTo>
                  <a:cubicBezTo>
                    <a:pt x="38" y="19"/>
                    <a:pt x="33" y="19"/>
                    <a:pt x="29" y="20"/>
                  </a:cubicBezTo>
                  <a:cubicBezTo>
                    <a:pt x="25" y="20"/>
                    <a:pt x="22" y="21"/>
                    <a:pt x="19" y="22"/>
                  </a:cubicBezTo>
                  <a:cubicBezTo>
                    <a:pt x="16" y="23"/>
                    <a:pt x="14" y="24"/>
                    <a:pt x="12" y="25"/>
                  </a:cubicBezTo>
                  <a:cubicBezTo>
                    <a:pt x="10" y="27"/>
                    <a:pt x="9" y="28"/>
                    <a:pt x="8" y="29"/>
                  </a:cubicBezTo>
                  <a:cubicBezTo>
                    <a:pt x="7" y="31"/>
                    <a:pt x="6" y="32"/>
                    <a:pt x="6" y="33"/>
                  </a:cubicBezTo>
                  <a:cubicBezTo>
                    <a:pt x="5" y="34"/>
                    <a:pt x="5" y="35"/>
                    <a:pt x="5" y="36"/>
                  </a:cubicBezTo>
                  <a:cubicBezTo>
                    <a:pt x="5" y="39"/>
                    <a:pt x="6" y="40"/>
                    <a:pt x="7" y="42"/>
                  </a:cubicBezTo>
                  <a:cubicBezTo>
                    <a:pt x="8" y="43"/>
                    <a:pt x="10" y="43"/>
                    <a:pt x="13" y="43"/>
                  </a:cubicBezTo>
                  <a:lnTo>
                    <a:pt x="80" y="43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9"/>
            <p:cNvSpPr>
              <a:spLocks noEditPoints="1"/>
            </p:cNvSpPr>
            <p:nvPr/>
          </p:nvSpPr>
          <p:spPr bwMode="auto">
            <a:xfrm>
              <a:off x="1373188" y="1866901"/>
              <a:ext cx="138113" cy="112713"/>
            </a:xfrm>
            <a:custGeom>
              <a:avLst/>
              <a:gdLst>
                <a:gd name="T0" fmla="*/ 5 w 64"/>
                <a:gd name="T1" fmla="*/ 35 h 52"/>
                <a:gd name="T2" fmla="*/ 8 w 64"/>
                <a:gd name="T3" fmla="*/ 40 h 52"/>
                <a:gd name="T4" fmla="*/ 11 w 64"/>
                <a:gd name="T5" fmla="*/ 40 h 52"/>
                <a:gd name="T6" fmla="*/ 14 w 64"/>
                <a:gd name="T7" fmla="*/ 36 h 52"/>
                <a:gd name="T8" fmla="*/ 19 w 64"/>
                <a:gd name="T9" fmla="*/ 36 h 52"/>
                <a:gd name="T10" fmla="*/ 22 w 64"/>
                <a:gd name="T11" fmla="*/ 39 h 52"/>
                <a:gd name="T12" fmla="*/ 20 w 64"/>
                <a:gd name="T13" fmla="*/ 46 h 52"/>
                <a:gd name="T14" fmla="*/ 8 w 64"/>
                <a:gd name="T15" fmla="*/ 46 h 52"/>
                <a:gd name="T16" fmla="*/ 1 w 64"/>
                <a:gd name="T17" fmla="*/ 35 h 52"/>
                <a:gd name="T18" fmla="*/ 1 w 64"/>
                <a:gd name="T19" fmla="*/ 20 h 52"/>
                <a:gd name="T20" fmla="*/ 10 w 64"/>
                <a:gd name="T21" fmla="*/ 8 h 52"/>
                <a:gd name="T22" fmla="*/ 53 w 64"/>
                <a:gd name="T23" fmla="*/ 7 h 52"/>
                <a:gd name="T24" fmla="*/ 55 w 64"/>
                <a:gd name="T25" fmla="*/ 6 h 52"/>
                <a:gd name="T26" fmla="*/ 57 w 64"/>
                <a:gd name="T27" fmla="*/ 4 h 52"/>
                <a:gd name="T28" fmla="*/ 54 w 64"/>
                <a:gd name="T29" fmla="*/ 1 h 52"/>
                <a:gd name="T30" fmla="*/ 58 w 64"/>
                <a:gd name="T31" fmla="*/ 2 h 52"/>
                <a:gd name="T32" fmla="*/ 63 w 64"/>
                <a:gd name="T33" fmla="*/ 8 h 52"/>
                <a:gd name="T34" fmla="*/ 62 w 64"/>
                <a:gd name="T35" fmla="*/ 19 h 52"/>
                <a:gd name="T36" fmla="*/ 59 w 64"/>
                <a:gd name="T37" fmla="*/ 26 h 52"/>
                <a:gd name="T38" fmla="*/ 64 w 64"/>
                <a:gd name="T39" fmla="*/ 34 h 52"/>
                <a:gd name="T40" fmla="*/ 63 w 64"/>
                <a:gd name="T41" fmla="*/ 43 h 52"/>
                <a:gd name="T42" fmla="*/ 55 w 64"/>
                <a:gd name="T43" fmla="*/ 51 h 52"/>
                <a:gd name="T44" fmla="*/ 39 w 64"/>
                <a:gd name="T45" fmla="*/ 50 h 52"/>
                <a:gd name="T46" fmla="*/ 28 w 64"/>
                <a:gd name="T47" fmla="*/ 37 h 52"/>
                <a:gd name="T48" fmla="*/ 21 w 64"/>
                <a:gd name="T49" fmla="*/ 25 h 52"/>
                <a:gd name="T50" fmla="*/ 8 w 64"/>
                <a:gd name="T51" fmla="*/ 25 h 52"/>
                <a:gd name="T52" fmla="*/ 32 w 64"/>
                <a:gd name="T53" fmla="*/ 23 h 52"/>
                <a:gd name="T54" fmla="*/ 29 w 64"/>
                <a:gd name="T55" fmla="*/ 26 h 52"/>
                <a:gd name="T56" fmla="*/ 32 w 64"/>
                <a:gd name="T57" fmla="*/ 33 h 52"/>
                <a:gd name="T58" fmla="*/ 44 w 64"/>
                <a:gd name="T59" fmla="*/ 36 h 52"/>
                <a:gd name="T60" fmla="*/ 53 w 64"/>
                <a:gd name="T61" fmla="*/ 34 h 52"/>
                <a:gd name="T62" fmla="*/ 56 w 64"/>
                <a:gd name="T63" fmla="*/ 30 h 52"/>
                <a:gd name="T64" fmla="*/ 53 w 64"/>
                <a:gd name="T65" fmla="*/ 25 h 52"/>
                <a:gd name="T66" fmla="*/ 47 w 64"/>
                <a:gd name="T67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52">
                  <a:moveTo>
                    <a:pt x="5" y="32"/>
                  </a:moveTo>
                  <a:cubicBezTo>
                    <a:pt x="5" y="33"/>
                    <a:pt x="5" y="34"/>
                    <a:pt x="5" y="35"/>
                  </a:cubicBezTo>
                  <a:cubicBezTo>
                    <a:pt x="6" y="36"/>
                    <a:pt x="6" y="37"/>
                    <a:pt x="7" y="38"/>
                  </a:cubicBezTo>
                  <a:cubicBezTo>
                    <a:pt x="7" y="39"/>
                    <a:pt x="8" y="39"/>
                    <a:pt x="8" y="40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39"/>
                    <a:pt x="12" y="38"/>
                    <a:pt x="12" y="38"/>
                  </a:cubicBezTo>
                  <a:cubicBezTo>
                    <a:pt x="13" y="37"/>
                    <a:pt x="13" y="36"/>
                    <a:pt x="14" y="36"/>
                  </a:cubicBezTo>
                  <a:cubicBezTo>
                    <a:pt x="14" y="35"/>
                    <a:pt x="15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20" y="36"/>
                    <a:pt x="20" y="36"/>
                    <a:pt x="21" y="37"/>
                  </a:cubicBezTo>
                  <a:cubicBezTo>
                    <a:pt x="21" y="37"/>
                    <a:pt x="22" y="38"/>
                    <a:pt x="22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3"/>
                    <a:pt x="22" y="44"/>
                    <a:pt x="20" y="46"/>
                  </a:cubicBezTo>
                  <a:cubicBezTo>
                    <a:pt x="19" y="47"/>
                    <a:pt x="17" y="48"/>
                    <a:pt x="14" y="48"/>
                  </a:cubicBezTo>
                  <a:cubicBezTo>
                    <a:pt x="12" y="48"/>
                    <a:pt x="9" y="47"/>
                    <a:pt x="8" y="46"/>
                  </a:cubicBezTo>
                  <a:cubicBezTo>
                    <a:pt x="6" y="45"/>
                    <a:pt x="4" y="43"/>
                    <a:pt x="3" y="41"/>
                  </a:cubicBezTo>
                  <a:cubicBezTo>
                    <a:pt x="2" y="39"/>
                    <a:pt x="1" y="37"/>
                    <a:pt x="1" y="35"/>
                  </a:cubicBezTo>
                  <a:cubicBezTo>
                    <a:pt x="0" y="33"/>
                    <a:pt x="0" y="30"/>
                    <a:pt x="0" y="28"/>
                  </a:cubicBezTo>
                  <a:cubicBezTo>
                    <a:pt x="0" y="25"/>
                    <a:pt x="0" y="22"/>
                    <a:pt x="1" y="20"/>
                  </a:cubicBezTo>
                  <a:cubicBezTo>
                    <a:pt x="2" y="17"/>
                    <a:pt x="3" y="15"/>
                    <a:pt x="4" y="13"/>
                  </a:cubicBezTo>
                  <a:cubicBezTo>
                    <a:pt x="6" y="11"/>
                    <a:pt x="8" y="10"/>
                    <a:pt x="10" y="8"/>
                  </a:cubicBezTo>
                  <a:cubicBezTo>
                    <a:pt x="12" y="7"/>
                    <a:pt x="15" y="7"/>
                    <a:pt x="18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7" y="5"/>
                    <a:pt x="57" y="5"/>
                    <a:pt x="57" y="4"/>
                  </a:cubicBezTo>
                  <a:cubicBezTo>
                    <a:pt x="57" y="4"/>
                    <a:pt x="56" y="3"/>
                    <a:pt x="56" y="3"/>
                  </a:cubicBezTo>
                  <a:cubicBezTo>
                    <a:pt x="55" y="2"/>
                    <a:pt x="55" y="1"/>
                    <a:pt x="54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7" y="1"/>
                    <a:pt x="58" y="2"/>
                  </a:cubicBezTo>
                  <a:cubicBezTo>
                    <a:pt x="59" y="2"/>
                    <a:pt x="60" y="3"/>
                    <a:pt x="61" y="4"/>
                  </a:cubicBezTo>
                  <a:cubicBezTo>
                    <a:pt x="62" y="5"/>
                    <a:pt x="63" y="7"/>
                    <a:pt x="63" y="8"/>
                  </a:cubicBezTo>
                  <a:cubicBezTo>
                    <a:pt x="64" y="10"/>
                    <a:pt x="64" y="11"/>
                    <a:pt x="64" y="13"/>
                  </a:cubicBezTo>
                  <a:cubicBezTo>
                    <a:pt x="64" y="15"/>
                    <a:pt x="64" y="17"/>
                    <a:pt x="62" y="19"/>
                  </a:cubicBezTo>
                  <a:cubicBezTo>
                    <a:pt x="61" y="21"/>
                    <a:pt x="58" y="22"/>
                    <a:pt x="55" y="23"/>
                  </a:cubicBezTo>
                  <a:cubicBezTo>
                    <a:pt x="57" y="24"/>
                    <a:pt x="58" y="25"/>
                    <a:pt x="59" y="26"/>
                  </a:cubicBezTo>
                  <a:cubicBezTo>
                    <a:pt x="61" y="28"/>
                    <a:pt x="62" y="29"/>
                    <a:pt x="62" y="30"/>
                  </a:cubicBezTo>
                  <a:cubicBezTo>
                    <a:pt x="63" y="31"/>
                    <a:pt x="64" y="33"/>
                    <a:pt x="64" y="34"/>
                  </a:cubicBezTo>
                  <a:cubicBezTo>
                    <a:pt x="64" y="35"/>
                    <a:pt x="64" y="37"/>
                    <a:pt x="64" y="38"/>
                  </a:cubicBezTo>
                  <a:cubicBezTo>
                    <a:pt x="64" y="40"/>
                    <a:pt x="64" y="41"/>
                    <a:pt x="63" y="43"/>
                  </a:cubicBezTo>
                  <a:cubicBezTo>
                    <a:pt x="63" y="45"/>
                    <a:pt x="62" y="46"/>
                    <a:pt x="61" y="47"/>
                  </a:cubicBezTo>
                  <a:cubicBezTo>
                    <a:pt x="59" y="49"/>
                    <a:pt x="58" y="50"/>
                    <a:pt x="55" y="51"/>
                  </a:cubicBezTo>
                  <a:cubicBezTo>
                    <a:pt x="53" y="51"/>
                    <a:pt x="51" y="52"/>
                    <a:pt x="48" y="52"/>
                  </a:cubicBezTo>
                  <a:cubicBezTo>
                    <a:pt x="44" y="52"/>
                    <a:pt x="41" y="51"/>
                    <a:pt x="39" y="50"/>
                  </a:cubicBezTo>
                  <a:cubicBezTo>
                    <a:pt x="36" y="48"/>
                    <a:pt x="34" y="47"/>
                    <a:pt x="33" y="45"/>
                  </a:cubicBezTo>
                  <a:cubicBezTo>
                    <a:pt x="31" y="43"/>
                    <a:pt x="30" y="40"/>
                    <a:pt x="28" y="37"/>
                  </a:cubicBezTo>
                  <a:cubicBezTo>
                    <a:pt x="27" y="35"/>
                    <a:pt x="26" y="32"/>
                    <a:pt x="25" y="29"/>
                  </a:cubicBezTo>
                  <a:cubicBezTo>
                    <a:pt x="24" y="27"/>
                    <a:pt x="22" y="26"/>
                    <a:pt x="21" y="25"/>
                  </a:cubicBezTo>
                  <a:cubicBezTo>
                    <a:pt x="19" y="24"/>
                    <a:pt x="17" y="23"/>
                    <a:pt x="15" y="23"/>
                  </a:cubicBezTo>
                  <a:cubicBezTo>
                    <a:pt x="12" y="23"/>
                    <a:pt x="9" y="24"/>
                    <a:pt x="8" y="25"/>
                  </a:cubicBezTo>
                  <a:cubicBezTo>
                    <a:pt x="6" y="27"/>
                    <a:pt x="5" y="29"/>
                    <a:pt x="5" y="32"/>
                  </a:cubicBezTo>
                  <a:close/>
                  <a:moveTo>
                    <a:pt x="32" y="23"/>
                  </a:moveTo>
                  <a:cubicBezTo>
                    <a:pt x="31" y="23"/>
                    <a:pt x="30" y="24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29" y="28"/>
                    <a:pt x="29" y="29"/>
                    <a:pt x="30" y="30"/>
                  </a:cubicBezTo>
                  <a:cubicBezTo>
                    <a:pt x="30" y="31"/>
                    <a:pt x="31" y="32"/>
                    <a:pt x="32" y="33"/>
                  </a:cubicBezTo>
                  <a:cubicBezTo>
                    <a:pt x="34" y="34"/>
                    <a:pt x="35" y="35"/>
                    <a:pt x="37" y="35"/>
                  </a:cubicBezTo>
                  <a:cubicBezTo>
                    <a:pt x="39" y="36"/>
                    <a:pt x="41" y="36"/>
                    <a:pt x="44" y="36"/>
                  </a:cubicBezTo>
                  <a:cubicBezTo>
                    <a:pt x="46" y="36"/>
                    <a:pt x="48" y="36"/>
                    <a:pt x="49" y="35"/>
                  </a:cubicBezTo>
                  <a:cubicBezTo>
                    <a:pt x="51" y="35"/>
                    <a:pt x="52" y="35"/>
                    <a:pt x="53" y="34"/>
                  </a:cubicBezTo>
                  <a:cubicBezTo>
                    <a:pt x="54" y="34"/>
                    <a:pt x="55" y="33"/>
                    <a:pt x="55" y="32"/>
                  </a:cubicBezTo>
                  <a:cubicBezTo>
                    <a:pt x="55" y="32"/>
                    <a:pt x="56" y="31"/>
                    <a:pt x="56" y="30"/>
                  </a:cubicBezTo>
                  <a:cubicBezTo>
                    <a:pt x="56" y="29"/>
                    <a:pt x="55" y="28"/>
                    <a:pt x="55" y="27"/>
                  </a:cubicBezTo>
                  <a:cubicBezTo>
                    <a:pt x="54" y="27"/>
                    <a:pt x="54" y="26"/>
                    <a:pt x="53" y="25"/>
                  </a:cubicBezTo>
                  <a:cubicBezTo>
                    <a:pt x="52" y="25"/>
                    <a:pt x="51" y="24"/>
                    <a:pt x="50" y="24"/>
                  </a:cubicBezTo>
                  <a:cubicBezTo>
                    <a:pt x="49" y="23"/>
                    <a:pt x="48" y="23"/>
                    <a:pt x="47" y="23"/>
                  </a:cubicBezTo>
                  <a:lnTo>
                    <a:pt x="32" y="23"/>
                  </a:ln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0"/>
            <p:cNvSpPr/>
            <p:nvPr/>
          </p:nvSpPr>
          <p:spPr bwMode="auto">
            <a:xfrm>
              <a:off x="1373188" y="1757363"/>
              <a:ext cx="198438" cy="127000"/>
            </a:xfrm>
            <a:custGeom>
              <a:avLst/>
              <a:gdLst>
                <a:gd name="T0" fmla="*/ 10 w 92"/>
                <a:gd name="T1" fmla="*/ 0 h 59"/>
                <a:gd name="T2" fmla="*/ 31 w 92"/>
                <a:gd name="T3" fmla="*/ 2 h 59"/>
                <a:gd name="T4" fmla="*/ 51 w 92"/>
                <a:gd name="T5" fmla="*/ 7 h 59"/>
                <a:gd name="T6" fmla="*/ 67 w 92"/>
                <a:gd name="T7" fmla="*/ 15 h 59"/>
                <a:gd name="T8" fmla="*/ 80 w 92"/>
                <a:gd name="T9" fmla="*/ 26 h 59"/>
                <a:gd name="T10" fmla="*/ 89 w 92"/>
                <a:gd name="T11" fmla="*/ 37 h 59"/>
                <a:gd name="T12" fmla="*/ 92 w 92"/>
                <a:gd name="T13" fmla="*/ 49 h 59"/>
                <a:gd name="T14" fmla="*/ 90 w 92"/>
                <a:gd name="T15" fmla="*/ 57 h 59"/>
                <a:gd name="T16" fmla="*/ 85 w 92"/>
                <a:gd name="T17" fmla="*/ 59 h 59"/>
                <a:gd name="T18" fmla="*/ 83 w 92"/>
                <a:gd name="T19" fmla="*/ 59 h 59"/>
                <a:gd name="T20" fmla="*/ 81 w 92"/>
                <a:gd name="T21" fmla="*/ 58 h 59"/>
                <a:gd name="T22" fmla="*/ 79 w 92"/>
                <a:gd name="T23" fmla="*/ 57 h 59"/>
                <a:gd name="T24" fmla="*/ 79 w 92"/>
                <a:gd name="T25" fmla="*/ 55 h 59"/>
                <a:gd name="T26" fmla="*/ 80 w 92"/>
                <a:gd name="T27" fmla="*/ 54 h 59"/>
                <a:gd name="T28" fmla="*/ 83 w 92"/>
                <a:gd name="T29" fmla="*/ 52 h 59"/>
                <a:gd name="T30" fmla="*/ 85 w 92"/>
                <a:gd name="T31" fmla="*/ 50 h 59"/>
                <a:gd name="T32" fmla="*/ 86 w 92"/>
                <a:gd name="T33" fmla="*/ 47 h 59"/>
                <a:gd name="T34" fmla="*/ 85 w 92"/>
                <a:gd name="T35" fmla="*/ 42 h 59"/>
                <a:gd name="T36" fmla="*/ 83 w 92"/>
                <a:gd name="T37" fmla="*/ 37 h 59"/>
                <a:gd name="T38" fmla="*/ 78 w 92"/>
                <a:gd name="T39" fmla="*/ 32 h 59"/>
                <a:gd name="T40" fmla="*/ 73 w 92"/>
                <a:gd name="T41" fmla="*/ 26 h 59"/>
                <a:gd name="T42" fmla="*/ 59 w 92"/>
                <a:gd name="T43" fmla="*/ 30 h 59"/>
                <a:gd name="T44" fmla="*/ 45 w 92"/>
                <a:gd name="T45" fmla="*/ 34 h 59"/>
                <a:gd name="T46" fmla="*/ 30 w 92"/>
                <a:gd name="T47" fmla="*/ 38 h 59"/>
                <a:gd name="T48" fmla="*/ 18 w 92"/>
                <a:gd name="T49" fmla="*/ 43 h 59"/>
                <a:gd name="T50" fmla="*/ 10 w 92"/>
                <a:gd name="T51" fmla="*/ 47 h 59"/>
                <a:gd name="T52" fmla="*/ 6 w 92"/>
                <a:gd name="T53" fmla="*/ 51 h 59"/>
                <a:gd name="T54" fmla="*/ 7 w 92"/>
                <a:gd name="T55" fmla="*/ 52 h 59"/>
                <a:gd name="T56" fmla="*/ 8 w 92"/>
                <a:gd name="T57" fmla="*/ 54 h 59"/>
                <a:gd name="T58" fmla="*/ 6 w 92"/>
                <a:gd name="T59" fmla="*/ 55 h 59"/>
                <a:gd name="T60" fmla="*/ 4 w 92"/>
                <a:gd name="T61" fmla="*/ 53 h 59"/>
                <a:gd name="T62" fmla="*/ 2 w 92"/>
                <a:gd name="T63" fmla="*/ 50 h 59"/>
                <a:gd name="T64" fmla="*/ 1 w 92"/>
                <a:gd name="T65" fmla="*/ 46 h 59"/>
                <a:gd name="T66" fmla="*/ 0 w 92"/>
                <a:gd name="T67" fmla="*/ 41 h 59"/>
                <a:gd name="T68" fmla="*/ 2 w 92"/>
                <a:gd name="T69" fmla="*/ 35 h 59"/>
                <a:gd name="T70" fmla="*/ 8 w 92"/>
                <a:gd name="T71" fmla="*/ 29 h 59"/>
                <a:gd name="T72" fmla="*/ 16 w 92"/>
                <a:gd name="T73" fmla="*/ 26 h 59"/>
                <a:gd name="T74" fmla="*/ 26 w 92"/>
                <a:gd name="T75" fmla="*/ 22 h 59"/>
                <a:gd name="T76" fmla="*/ 39 w 92"/>
                <a:gd name="T77" fmla="*/ 18 h 59"/>
                <a:gd name="T78" fmla="*/ 53 w 92"/>
                <a:gd name="T79" fmla="*/ 15 h 59"/>
                <a:gd name="T80" fmla="*/ 36 w 92"/>
                <a:gd name="T81" fmla="*/ 9 h 59"/>
                <a:gd name="T82" fmla="*/ 18 w 92"/>
                <a:gd name="T83" fmla="*/ 7 h 59"/>
                <a:gd name="T84" fmla="*/ 12 w 92"/>
                <a:gd name="T85" fmla="*/ 8 h 59"/>
                <a:gd name="T86" fmla="*/ 8 w 92"/>
                <a:gd name="T87" fmla="*/ 8 h 59"/>
                <a:gd name="T88" fmla="*/ 5 w 92"/>
                <a:gd name="T89" fmla="*/ 9 h 59"/>
                <a:gd name="T90" fmla="*/ 3 w 92"/>
                <a:gd name="T91" fmla="*/ 10 h 59"/>
                <a:gd name="T92" fmla="*/ 2 w 92"/>
                <a:gd name="T93" fmla="*/ 9 h 59"/>
                <a:gd name="T94" fmla="*/ 1 w 92"/>
                <a:gd name="T95" fmla="*/ 7 h 59"/>
                <a:gd name="T96" fmla="*/ 0 w 92"/>
                <a:gd name="T97" fmla="*/ 6 h 59"/>
                <a:gd name="T98" fmla="*/ 0 w 92"/>
                <a:gd name="T99" fmla="*/ 4 h 59"/>
                <a:gd name="T100" fmla="*/ 1 w 92"/>
                <a:gd name="T101" fmla="*/ 2 h 59"/>
                <a:gd name="T102" fmla="*/ 3 w 92"/>
                <a:gd name="T103" fmla="*/ 1 h 59"/>
                <a:gd name="T104" fmla="*/ 6 w 92"/>
                <a:gd name="T105" fmla="*/ 0 h 59"/>
                <a:gd name="T106" fmla="*/ 10 w 92"/>
                <a:gd name="T10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" h="59">
                  <a:moveTo>
                    <a:pt x="10" y="0"/>
                  </a:moveTo>
                  <a:cubicBezTo>
                    <a:pt x="17" y="0"/>
                    <a:pt x="24" y="1"/>
                    <a:pt x="31" y="2"/>
                  </a:cubicBezTo>
                  <a:cubicBezTo>
                    <a:pt x="38" y="3"/>
                    <a:pt x="45" y="5"/>
                    <a:pt x="51" y="7"/>
                  </a:cubicBezTo>
                  <a:cubicBezTo>
                    <a:pt x="57" y="10"/>
                    <a:pt x="62" y="12"/>
                    <a:pt x="67" y="15"/>
                  </a:cubicBezTo>
                  <a:cubicBezTo>
                    <a:pt x="72" y="18"/>
                    <a:pt x="77" y="22"/>
                    <a:pt x="80" y="26"/>
                  </a:cubicBezTo>
                  <a:cubicBezTo>
                    <a:pt x="84" y="29"/>
                    <a:pt x="87" y="33"/>
                    <a:pt x="89" y="37"/>
                  </a:cubicBezTo>
                  <a:cubicBezTo>
                    <a:pt x="91" y="41"/>
                    <a:pt x="92" y="45"/>
                    <a:pt x="92" y="49"/>
                  </a:cubicBezTo>
                  <a:cubicBezTo>
                    <a:pt x="92" y="53"/>
                    <a:pt x="91" y="55"/>
                    <a:pt x="90" y="57"/>
                  </a:cubicBezTo>
                  <a:cubicBezTo>
                    <a:pt x="89" y="59"/>
                    <a:pt x="87" y="59"/>
                    <a:pt x="85" y="59"/>
                  </a:cubicBezTo>
                  <a:cubicBezTo>
                    <a:pt x="84" y="59"/>
                    <a:pt x="84" y="59"/>
                    <a:pt x="83" y="59"/>
                  </a:cubicBezTo>
                  <a:cubicBezTo>
                    <a:pt x="82" y="59"/>
                    <a:pt x="81" y="59"/>
                    <a:pt x="81" y="58"/>
                  </a:cubicBezTo>
                  <a:cubicBezTo>
                    <a:pt x="80" y="58"/>
                    <a:pt x="80" y="57"/>
                    <a:pt x="79" y="57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9" y="55"/>
                    <a:pt x="79" y="54"/>
                    <a:pt x="80" y="54"/>
                  </a:cubicBezTo>
                  <a:cubicBezTo>
                    <a:pt x="81" y="53"/>
                    <a:pt x="82" y="53"/>
                    <a:pt x="83" y="52"/>
                  </a:cubicBezTo>
                  <a:cubicBezTo>
                    <a:pt x="84" y="52"/>
                    <a:pt x="84" y="51"/>
                    <a:pt x="85" y="50"/>
                  </a:cubicBezTo>
                  <a:cubicBezTo>
                    <a:pt x="86" y="50"/>
                    <a:pt x="86" y="49"/>
                    <a:pt x="86" y="47"/>
                  </a:cubicBezTo>
                  <a:cubicBezTo>
                    <a:pt x="86" y="46"/>
                    <a:pt x="86" y="44"/>
                    <a:pt x="85" y="42"/>
                  </a:cubicBezTo>
                  <a:cubicBezTo>
                    <a:pt x="85" y="40"/>
                    <a:pt x="84" y="39"/>
                    <a:pt x="83" y="37"/>
                  </a:cubicBezTo>
                  <a:cubicBezTo>
                    <a:pt x="81" y="35"/>
                    <a:pt x="80" y="33"/>
                    <a:pt x="78" y="32"/>
                  </a:cubicBezTo>
                  <a:cubicBezTo>
                    <a:pt x="77" y="30"/>
                    <a:pt x="75" y="28"/>
                    <a:pt x="73" y="26"/>
                  </a:cubicBezTo>
                  <a:cubicBezTo>
                    <a:pt x="69" y="27"/>
                    <a:pt x="64" y="28"/>
                    <a:pt x="59" y="30"/>
                  </a:cubicBezTo>
                  <a:cubicBezTo>
                    <a:pt x="54" y="31"/>
                    <a:pt x="49" y="32"/>
                    <a:pt x="45" y="34"/>
                  </a:cubicBezTo>
                  <a:cubicBezTo>
                    <a:pt x="40" y="35"/>
                    <a:pt x="35" y="37"/>
                    <a:pt x="30" y="38"/>
                  </a:cubicBezTo>
                  <a:cubicBezTo>
                    <a:pt x="26" y="40"/>
                    <a:pt x="22" y="41"/>
                    <a:pt x="18" y="43"/>
                  </a:cubicBezTo>
                  <a:cubicBezTo>
                    <a:pt x="14" y="44"/>
                    <a:pt x="12" y="46"/>
                    <a:pt x="10" y="47"/>
                  </a:cubicBezTo>
                  <a:cubicBezTo>
                    <a:pt x="7" y="49"/>
                    <a:pt x="6" y="50"/>
                    <a:pt x="6" y="51"/>
                  </a:cubicBezTo>
                  <a:cubicBezTo>
                    <a:pt x="6" y="51"/>
                    <a:pt x="6" y="52"/>
                    <a:pt x="7" y="52"/>
                  </a:cubicBezTo>
                  <a:cubicBezTo>
                    <a:pt x="7" y="53"/>
                    <a:pt x="7" y="53"/>
                    <a:pt x="8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4"/>
                    <a:pt x="5" y="53"/>
                    <a:pt x="4" y="53"/>
                  </a:cubicBezTo>
                  <a:cubicBezTo>
                    <a:pt x="3" y="52"/>
                    <a:pt x="3" y="51"/>
                    <a:pt x="2" y="50"/>
                  </a:cubicBezTo>
                  <a:cubicBezTo>
                    <a:pt x="1" y="49"/>
                    <a:pt x="1" y="47"/>
                    <a:pt x="1" y="46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38"/>
                    <a:pt x="0" y="36"/>
                    <a:pt x="2" y="35"/>
                  </a:cubicBezTo>
                  <a:cubicBezTo>
                    <a:pt x="3" y="33"/>
                    <a:pt x="5" y="31"/>
                    <a:pt x="8" y="29"/>
                  </a:cubicBezTo>
                  <a:cubicBezTo>
                    <a:pt x="10" y="28"/>
                    <a:pt x="13" y="27"/>
                    <a:pt x="16" y="26"/>
                  </a:cubicBezTo>
                  <a:cubicBezTo>
                    <a:pt x="19" y="25"/>
                    <a:pt x="23" y="23"/>
                    <a:pt x="26" y="22"/>
                  </a:cubicBezTo>
                  <a:cubicBezTo>
                    <a:pt x="30" y="21"/>
                    <a:pt x="34" y="20"/>
                    <a:pt x="39" y="18"/>
                  </a:cubicBezTo>
                  <a:cubicBezTo>
                    <a:pt x="43" y="17"/>
                    <a:pt x="48" y="16"/>
                    <a:pt x="53" y="15"/>
                  </a:cubicBezTo>
                  <a:cubicBezTo>
                    <a:pt x="48" y="12"/>
                    <a:pt x="42" y="11"/>
                    <a:pt x="36" y="9"/>
                  </a:cubicBezTo>
                  <a:cubicBezTo>
                    <a:pt x="30" y="8"/>
                    <a:pt x="24" y="7"/>
                    <a:pt x="18" y="7"/>
                  </a:cubicBezTo>
                  <a:cubicBezTo>
                    <a:pt x="16" y="7"/>
                    <a:pt x="14" y="7"/>
                    <a:pt x="12" y="8"/>
                  </a:cubicBezTo>
                  <a:cubicBezTo>
                    <a:pt x="11" y="8"/>
                    <a:pt x="9" y="8"/>
                    <a:pt x="8" y="8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484188" y="966788"/>
              <a:ext cx="144463" cy="222250"/>
            </a:xfrm>
            <a:custGeom>
              <a:avLst/>
              <a:gdLst>
                <a:gd name="T0" fmla="*/ 54 w 67"/>
                <a:gd name="T1" fmla="*/ 41 h 103"/>
                <a:gd name="T2" fmla="*/ 64 w 67"/>
                <a:gd name="T3" fmla="*/ 39 h 103"/>
                <a:gd name="T4" fmla="*/ 67 w 67"/>
                <a:gd name="T5" fmla="*/ 42 h 103"/>
                <a:gd name="T6" fmla="*/ 49 w 67"/>
                <a:gd name="T7" fmla="*/ 67 h 103"/>
                <a:gd name="T8" fmla="*/ 47 w 67"/>
                <a:gd name="T9" fmla="*/ 64 h 103"/>
                <a:gd name="T10" fmla="*/ 46 w 67"/>
                <a:gd name="T11" fmla="*/ 51 h 103"/>
                <a:gd name="T12" fmla="*/ 34 w 67"/>
                <a:gd name="T13" fmla="*/ 41 h 103"/>
                <a:gd name="T14" fmla="*/ 22 w 67"/>
                <a:gd name="T15" fmla="*/ 59 h 103"/>
                <a:gd name="T16" fmla="*/ 28 w 67"/>
                <a:gd name="T17" fmla="*/ 74 h 103"/>
                <a:gd name="T18" fmla="*/ 32 w 67"/>
                <a:gd name="T19" fmla="*/ 81 h 103"/>
                <a:gd name="T20" fmla="*/ 39 w 67"/>
                <a:gd name="T21" fmla="*/ 76 h 103"/>
                <a:gd name="T22" fmla="*/ 40 w 67"/>
                <a:gd name="T23" fmla="*/ 75 h 103"/>
                <a:gd name="T24" fmla="*/ 42 w 67"/>
                <a:gd name="T25" fmla="*/ 78 h 103"/>
                <a:gd name="T26" fmla="*/ 26 w 67"/>
                <a:gd name="T27" fmla="*/ 103 h 103"/>
                <a:gd name="T28" fmla="*/ 24 w 67"/>
                <a:gd name="T29" fmla="*/ 100 h 103"/>
                <a:gd name="T30" fmla="*/ 24 w 67"/>
                <a:gd name="T31" fmla="*/ 82 h 103"/>
                <a:gd name="T32" fmla="*/ 0 w 67"/>
                <a:gd name="T33" fmla="*/ 5 h 103"/>
                <a:gd name="T34" fmla="*/ 4 w 67"/>
                <a:gd name="T35" fmla="*/ 0 h 103"/>
                <a:gd name="T36" fmla="*/ 54 w 67"/>
                <a:gd name="T37" fmla="*/ 41 h 103"/>
                <a:gd name="T38" fmla="*/ 9 w 67"/>
                <a:gd name="T39" fmla="*/ 21 h 103"/>
                <a:gd name="T40" fmla="*/ 21 w 67"/>
                <a:gd name="T41" fmla="*/ 54 h 103"/>
                <a:gd name="T42" fmla="*/ 31 w 67"/>
                <a:gd name="T43" fmla="*/ 39 h 103"/>
                <a:gd name="T44" fmla="*/ 9 w 67"/>
                <a:gd name="T45" fmla="*/ 2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103">
                  <a:moveTo>
                    <a:pt x="54" y="41"/>
                  </a:moveTo>
                  <a:cubicBezTo>
                    <a:pt x="59" y="45"/>
                    <a:pt x="61" y="44"/>
                    <a:pt x="64" y="39"/>
                  </a:cubicBezTo>
                  <a:cubicBezTo>
                    <a:pt x="65" y="40"/>
                    <a:pt x="66" y="41"/>
                    <a:pt x="67" y="42"/>
                  </a:cubicBezTo>
                  <a:cubicBezTo>
                    <a:pt x="61" y="50"/>
                    <a:pt x="55" y="59"/>
                    <a:pt x="49" y="67"/>
                  </a:cubicBezTo>
                  <a:cubicBezTo>
                    <a:pt x="48" y="66"/>
                    <a:pt x="47" y="65"/>
                    <a:pt x="47" y="64"/>
                  </a:cubicBezTo>
                  <a:cubicBezTo>
                    <a:pt x="51" y="58"/>
                    <a:pt x="52" y="56"/>
                    <a:pt x="46" y="51"/>
                  </a:cubicBezTo>
                  <a:cubicBezTo>
                    <a:pt x="42" y="48"/>
                    <a:pt x="38" y="44"/>
                    <a:pt x="34" y="41"/>
                  </a:cubicBezTo>
                  <a:cubicBezTo>
                    <a:pt x="30" y="47"/>
                    <a:pt x="26" y="53"/>
                    <a:pt x="22" y="59"/>
                  </a:cubicBezTo>
                  <a:cubicBezTo>
                    <a:pt x="24" y="64"/>
                    <a:pt x="26" y="69"/>
                    <a:pt x="28" y="74"/>
                  </a:cubicBezTo>
                  <a:cubicBezTo>
                    <a:pt x="28" y="76"/>
                    <a:pt x="30" y="80"/>
                    <a:pt x="32" y="81"/>
                  </a:cubicBezTo>
                  <a:cubicBezTo>
                    <a:pt x="34" y="83"/>
                    <a:pt x="37" y="79"/>
                    <a:pt x="39" y="76"/>
                  </a:cubicBezTo>
                  <a:cubicBezTo>
                    <a:pt x="39" y="75"/>
                    <a:pt x="40" y="75"/>
                    <a:pt x="40" y="75"/>
                  </a:cubicBezTo>
                  <a:cubicBezTo>
                    <a:pt x="41" y="76"/>
                    <a:pt x="41" y="77"/>
                    <a:pt x="42" y="78"/>
                  </a:cubicBezTo>
                  <a:cubicBezTo>
                    <a:pt x="37" y="86"/>
                    <a:pt x="32" y="94"/>
                    <a:pt x="26" y="103"/>
                  </a:cubicBezTo>
                  <a:cubicBezTo>
                    <a:pt x="26" y="102"/>
                    <a:pt x="25" y="101"/>
                    <a:pt x="24" y="100"/>
                  </a:cubicBezTo>
                  <a:cubicBezTo>
                    <a:pt x="28" y="93"/>
                    <a:pt x="27" y="89"/>
                    <a:pt x="24" y="82"/>
                  </a:cubicBezTo>
                  <a:cubicBezTo>
                    <a:pt x="15" y="57"/>
                    <a:pt x="7" y="32"/>
                    <a:pt x="0" y="5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20" y="14"/>
                    <a:pt x="37" y="28"/>
                    <a:pt x="54" y="41"/>
                  </a:cubicBezTo>
                  <a:close/>
                  <a:moveTo>
                    <a:pt x="9" y="21"/>
                  </a:moveTo>
                  <a:cubicBezTo>
                    <a:pt x="13" y="32"/>
                    <a:pt x="17" y="43"/>
                    <a:pt x="21" y="54"/>
                  </a:cubicBezTo>
                  <a:cubicBezTo>
                    <a:pt x="24" y="49"/>
                    <a:pt x="28" y="44"/>
                    <a:pt x="31" y="39"/>
                  </a:cubicBezTo>
                  <a:cubicBezTo>
                    <a:pt x="24" y="33"/>
                    <a:pt x="17" y="27"/>
                    <a:pt x="9" y="21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6"/>
            <p:cNvSpPr/>
            <p:nvPr/>
          </p:nvSpPr>
          <p:spPr bwMode="auto">
            <a:xfrm>
              <a:off x="531813" y="871538"/>
              <a:ext cx="138113" cy="163513"/>
            </a:xfrm>
            <a:custGeom>
              <a:avLst/>
              <a:gdLst>
                <a:gd name="T0" fmla="*/ 3 w 64"/>
                <a:gd name="T1" fmla="*/ 14 h 76"/>
                <a:gd name="T2" fmla="*/ 12 w 64"/>
                <a:gd name="T3" fmla="*/ 1 h 76"/>
                <a:gd name="T4" fmla="*/ 13 w 64"/>
                <a:gd name="T5" fmla="*/ 0 h 76"/>
                <a:gd name="T6" fmla="*/ 49 w 64"/>
                <a:gd name="T7" fmla="*/ 59 h 76"/>
                <a:gd name="T8" fmla="*/ 53 w 64"/>
                <a:gd name="T9" fmla="*/ 64 h 76"/>
                <a:gd name="T10" fmla="*/ 56 w 64"/>
                <a:gd name="T11" fmla="*/ 64 h 76"/>
                <a:gd name="T12" fmla="*/ 54 w 64"/>
                <a:gd name="T13" fmla="*/ 49 h 76"/>
                <a:gd name="T14" fmla="*/ 58 w 64"/>
                <a:gd name="T15" fmla="*/ 46 h 76"/>
                <a:gd name="T16" fmla="*/ 58 w 64"/>
                <a:gd name="T17" fmla="*/ 70 h 76"/>
                <a:gd name="T18" fmla="*/ 47 w 64"/>
                <a:gd name="T19" fmla="*/ 73 h 76"/>
                <a:gd name="T20" fmla="*/ 42 w 64"/>
                <a:gd name="T21" fmla="*/ 66 h 76"/>
                <a:gd name="T22" fmla="*/ 11 w 64"/>
                <a:gd name="T23" fmla="*/ 17 h 76"/>
                <a:gd name="T24" fmla="*/ 9 w 64"/>
                <a:gd name="T25" fmla="*/ 16 h 76"/>
                <a:gd name="T26" fmla="*/ 2 w 64"/>
                <a:gd name="T27" fmla="*/ 21 h 76"/>
                <a:gd name="T28" fmla="*/ 0 w 64"/>
                <a:gd name="T29" fmla="*/ 18 h 76"/>
                <a:gd name="T30" fmla="*/ 3 w 64"/>
                <a:gd name="T31" fmla="*/ 1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3" y="14"/>
                  </a:moveTo>
                  <a:cubicBezTo>
                    <a:pt x="7" y="10"/>
                    <a:pt x="9" y="6"/>
                    <a:pt x="12" y="1"/>
                  </a:cubicBezTo>
                  <a:cubicBezTo>
                    <a:pt x="12" y="1"/>
                    <a:pt x="13" y="0"/>
                    <a:pt x="13" y="0"/>
                  </a:cubicBezTo>
                  <a:cubicBezTo>
                    <a:pt x="25" y="20"/>
                    <a:pt x="36" y="39"/>
                    <a:pt x="49" y="59"/>
                  </a:cubicBezTo>
                  <a:cubicBezTo>
                    <a:pt x="49" y="59"/>
                    <a:pt x="51" y="63"/>
                    <a:pt x="53" y="64"/>
                  </a:cubicBezTo>
                  <a:cubicBezTo>
                    <a:pt x="54" y="65"/>
                    <a:pt x="55" y="65"/>
                    <a:pt x="56" y="64"/>
                  </a:cubicBezTo>
                  <a:cubicBezTo>
                    <a:pt x="59" y="61"/>
                    <a:pt x="56" y="53"/>
                    <a:pt x="54" y="49"/>
                  </a:cubicBezTo>
                  <a:cubicBezTo>
                    <a:pt x="55" y="48"/>
                    <a:pt x="57" y="47"/>
                    <a:pt x="58" y="46"/>
                  </a:cubicBezTo>
                  <a:cubicBezTo>
                    <a:pt x="61" y="53"/>
                    <a:pt x="64" y="63"/>
                    <a:pt x="58" y="70"/>
                  </a:cubicBezTo>
                  <a:cubicBezTo>
                    <a:pt x="54" y="76"/>
                    <a:pt x="50" y="76"/>
                    <a:pt x="47" y="73"/>
                  </a:cubicBezTo>
                  <a:cubicBezTo>
                    <a:pt x="45" y="71"/>
                    <a:pt x="43" y="69"/>
                    <a:pt x="42" y="66"/>
                  </a:cubicBezTo>
                  <a:cubicBezTo>
                    <a:pt x="31" y="50"/>
                    <a:pt x="20" y="34"/>
                    <a:pt x="11" y="17"/>
                  </a:cubicBezTo>
                  <a:cubicBezTo>
                    <a:pt x="10" y="17"/>
                    <a:pt x="10" y="16"/>
                    <a:pt x="9" y="16"/>
                  </a:cubicBezTo>
                  <a:cubicBezTo>
                    <a:pt x="8" y="15"/>
                    <a:pt x="6" y="17"/>
                    <a:pt x="2" y="21"/>
                  </a:cubicBezTo>
                  <a:cubicBezTo>
                    <a:pt x="1" y="20"/>
                    <a:pt x="1" y="19"/>
                    <a:pt x="0" y="18"/>
                  </a:cubicBezTo>
                  <a:cubicBezTo>
                    <a:pt x="1" y="16"/>
                    <a:pt x="2" y="15"/>
                    <a:pt x="3" y="1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7"/>
            <p:cNvSpPr/>
            <p:nvPr/>
          </p:nvSpPr>
          <p:spPr bwMode="auto">
            <a:xfrm>
              <a:off x="588963" y="806451"/>
              <a:ext cx="130175" cy="168275"/>
            </a:xfrm>
            <a:custGeom>
              <a:avLst/>
              <a:gdLst>
                <a:gd name="T0" fmla="*/ 3 w 61"/>
                <a:gd name="T1" fmla="*/ 14 h 78"/>
                <a:gd name="T2" fmla="*/ 12 w 61"/>
                <a:gd name="T3" fmla="*/ 1 h 78"/>
                <a:gd name="T4" fmla="*/ 14 w 61"/>
                <a:gd name="T5" fmla="*/ 0 h 78"/>
                <a:gd name="T6" fmla="*/ 46 w 61"/>
                <a:gd name="T7" fmla="*/ 61 h 78"/>
                <a:gd name="T8" fmla="*/ 50 w 61"/>
                <a:gd name="T9" fmla="*/ 67 h 78"/>
                <a:gd name="T10" fmla="*/ 53 w 61"/>
                <a:gd name="T11" fmla="*/ 67 h 78"/>
                <a:gd name="T12" fmla="*/ 52 w 61"/>
                <a:gd name="T13" fmla="*/ 51 h 78"/>
                <a:gd name="T14" fmla="*/ 56 w 61"/>
                <a:gd name="T15" fmla="*/ 49 h 78"/>
                <a:gd name="T16" fmla="*/ 55 w 61"/>
                <a:gd name="T17" fmla="*/ 73 h 78"/>
                <a:gd name="T18" fmla="*/ 44 w 61"/>
                <a:gd name="T19" fmla="*/ 75 h 78"/>
                <a:gd name="T20" fmla="*/ 38 w 61"/>
                <a:gd name="T21" fmla="*/ 68 h 78"/>
                <a:gd name="T22" fmla="*/ 10 w 61"/>
                <a:gd name="T23" fmla="*/ 17 h 78"/>
                <a:gd name="T24" fmla="*/ 9 w 61"/>
                <a:gd name="T25" fmla="*/ 16 h 78"/>
                <a:gd name="T26" fmla="*/ 1 w 61"/>
                <a:gd name="T27" fmla="*/ 21 h 78"/>
                <a:gd name="T28" fmla="*/ 0 w 61"/>
                <a:gd name="T29" fmla="*/ 17 h 78"/>
                <a:gd name="T30" fmla="*/ 3 w 61"/>
                <a:gd name="T31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78">
                  <a:moveTo>
                    <a:pt x="3" y="14"/>
                  </a:moveTo>
                  <a:cubicBezTo>
                    <a:pt x="6" y="10"/>
                    <a:pt x="9" y="6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24" y="21"/>
                    <a:pt x="35" y="41"/>
                    <a:pt x="46" y="61"/>
                  </a:cubicBezTo>
                  <a:cubicBezTo>
                    <a:pt x="46" y="61"/>
                    <a:pt x="48" y="65"/>
                    <a:pt x="50" y="67"/>
                  </a:cubicBezTo>
                  <a:cubicBezTo>
                    <a:pt x="51" y="67"/>
                    <a:pt x="52" y="68"/>
                    <a:pt x="53" y="67"/>
                  </a:cubicBezTo>
                  <a:cubicBezTo>
                    <a:pt x="56" y="63"/>
                    <a:pt x="53" y="55"/>
                    <a:pt x="52" y="51"/>
                  </a:cubicBezTo>
                  <a:cubicBezTo>
                    <a:pt x="53" y="51"/>
                    <a:pt x="55" y="50"/>
                    <a:pt x="56" y="49"/>
                  </a:cubicBezTo>
                  <a:cubicBezTo>
                    <a:pt x="59" y="56"/>
                    <a:pt x="61" y="66"/>
                    <a:pt x="55" y="73"/>
                  </a:cubicBezTo>
                  <a:cubicBezTo>
                    <a:pt x="50" y="78"/>
                    <a:pt x="47" y="78"/>
                    <a:pt x="44" y="75"/>
                  </a:cubicBezTo>
                  <a:cubicBezTo>
                    <a:pt x="42" y="73"/>
                    <a:pt x="40" y="71"/>
                    <a:pt x="38" y="68"/>
                  </a:cubicBezTo>
                  <a:cubicBezTo>
                    <a:pt x="29" y="52"/>
                    <a:pt x="19" y="35"/>
                    <a:pt x="10" y="17"/>
                  </a:cubicBezTo>
                  <a:cubicBezTo>
                    <a:pt x="10" y="17"/>
                    <a:pt x="9" y="17"/>
                    <a:pt x="9" y="16"/>
                  </a:cubicBezTo>
                  <a:cubicBezTo>
                    <a:pt x="7" y="15"/>
                    <a:pt x="5" y="17"/>
                    <a:pt x="1" y="21"/>
                  </a:cubicBezTo>
                  <a:cubicBezTo>
                    <a:pt x="1" y="20"/>
                    <a:pt x="0" y="19"/>
                    <a:pt x="0" y="17"/>
                  </a:cubicBezTo>
                  <a:cubicBezTo>
                    <a:pt x="1" y="16"/>
                    <a:pt x="2" y="15"/>
                    <a:pt x="3" y="1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8"/>
            <p:cNvSpPr/>
            <p:nvPr/>
          </p:nvSpPr>
          <p:spPr bwMode="auto">
            <a:xfrm>
              <a:off x="715963" y="698501"/>
              <a:ext cx="103188" cy="207963"/>
            </a:xfrm>
            <a:custGeom>
              <a:avLst/>
              <a:gdLst>
                <a:gd name="T0" fmla="*/ 6 w 48"/>
                <a:gd name="T1" fmla="*/ 36 h 96"/>
                <a:gd name="T2" fmla="*/ 6 w 48"/>
                <a:gd name="T3" fmla="*/ 16 h 96"/>
                <a:gd name="T4" fmla="*/ 33 w 48"/>
                <a:gd name="T5" fmla="*/ 33 h 96"/>
                <a:gd name="T6" fmla="*/ 39 w 48"/>
                <a:gd name="T7" fmla="*/ 42 h 96"/>
                <a:gd name="T8" fmla="*/ 32 w 48"/>
                <a:gd name="T9" fmla="*/ 13 h 96"/>
                <a:gd name="T10" fmla="*/ 21 w 48"/>
                <a:gd name="T11" fmla="*/ 10 h 96"/>
                <a:gd name="T12" fmla="*/ 23 w 48"/>
                <a:gd name="T13" fmla="*/ 3 h 96"/>
                <a:gd name="T14" fmla="*/ 35 w 48"/>
                <a:gd name="T15" fmla="*/ 5 h 96"/>
                <a:gd name="T16" fmla="*/ 43 w 48"/>
                <a:gd name="T17" fmla="*/ 33 h 96"/>
                <a:gd name="T18" fmla="*/ 36 w 48"/>
                <a:gd name="T19" fmla="*/ 92 h 96"/>
                <a:gd name="T20" fmla="*/ 28 w 48"/>
                <a:gd name="T21" fmla="*/ 93 h 96"/>
                <a:gd name="T22" fmla="*/ 29 w 48"/>
                <a:gd name="T23" fmla="*/ 87 h 96"/>
                <a:gd name="T24" fmla="*/ 35 w 48"/>
                <a:gd name="T25" fmla="*/ 84 h 96"/>
                <a:gd name="T26" fmla="*/ 40 w 48"/>
                <a:gd name="T27" fmla="*/ 70 h 96"/>
                <a:gd name="T28" fmla="*/ 30 w 48"/>
                <a:gd name="T29" fmla="*/ 45 h 96"/>
                <a:gd name="T30" fmla="*/ 17 w 48"/>
                <a:gd name="T31" fmla="*/ 30 h 96"/>
                <a:gd name="T32" fmla="*/ 17 w 48"/>
                <a:gd name="T33" fmla="*/ 30 h 96"/>
                <a:gd name="T34" fmla="*/ 7 w 48"/>
                <a:gd name="T35" fmla="*/ 23 h 96"/>
                <a:gd name="T36" fmla="*/ 11 w 48"/>
                <a:gd name="T37" fmla="*/ 35 h 96"/>
                <a:gd name="T38" fmla="*/ 6 w 48"/>
                <a:gd name="T39" fmla="*/ 3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96">
                  <a:moveTo>
                    <a:pt x="6" y="36"/>
                  </a:moveTo>
                  <a:cubicBezTo>
                    <a:pt x="4" y="32"/>
                    <a:pt x="0" y="21"/>
                    <a:pt x="6" y="16"/>
                  </a:cubicBezTo>
                  <a:cubicBezTo>
                    <a:pt x="14" y="10"/>
                    <a:pt x="28" y="26"/>
                    <a:pt x="33" y="33"/>
                  </a:cubicBezTo>
                  <a:cubicBezTo>
                    <a:pt x="35" y="36"/>
                    <a:pt x="38" y="39"/>
                    <a:pt x="39" y="42"/>
                  </a:cubicBezTo>
                  <a:cubicBezTo>
                    <a:pt x="39" y="34"/>
                    <a:pt x="36" y="19"/>
                    <a:pt x="32" y="13"/>
                  </a:cubicBezTo>
                  <a:cubicBezTo>
                    <a:pt x="30" y="10"/>
                    <a:pt x="23" y="12"/>
                    <a:pt x="21" y="10"/>
                  </a:cubicBezTo>
                  <a:cubicBezTo>
                    <a:pt x="20" y="8"/>
                    <a:pt x="21" y="5"/>
                    <a:pt x="23" y="3"/>
                  </a:cubicBezTo>
                  <a:cubicBezTo>
                    <a:pt x="26" y="1"/>
                    <a:pt x="31" y="0"/>
                    <a:pt x="35" y="5"/>
                  </a:cubicBezTo>
                  <a:cubicBezTo>
                    <a:pt x="41" y="13"/>
                    <a:pt x="42" y="23"/>
                    <a:pt x="43" y="33"/>
                  </a:cubicBezTo>
                  <a:cubicBezTo>
                    <a:pt x="47" y="56"/>
                    <a:pt x="48" y="81"/>
                    <a:pt x="36" y="92"/>
                  </a:cubicBezTo>
                  <a:cubicBezTo>
                    <a:pt x="34" y="94"/>
                    <a:pt x="30" y="96"/>
                    <a:pt x="28" y="93"/>
                  </a:cubicBezTo>
                  <a:cubicBezTo>
                    <a:pt x="26" y="92"/>
                    <a:pt x="27" y="89"/>
                    <a:pt x="29" y="87"/>
                  </a:cubicBezTo>
                  <a:cubicBezTo>
                    <a:pt x="31" y="85"/>
                    <a:pt x="33" y="85"/>
                    <a:pt x="35" y="84"/>
                  </a:cubicBezTo>
                  <a:cubicBezTo>
                    <a:pt x="39" y="80"/>
                    <a:pt x="40" y="75"/>
                    <a:pt x="40" y="70"/>
                  </a:cubicBezTo>
                  <a:cubicBezTo>
                    <a:pt x="40" y="59"/>
                    <a:pt x="37" y="53"/>
                    <a:pt x="30" y="45"/>
                  </a:cubicBezTo>
                  <a:cubicBezTo>
                    <a:pt x="26" y="40"/>
                    <a:pt x="22" y="34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8" y="22"/>
                    <a:pt x="7" y="23"/>
                  </a:cubicBezTo>
                  <a:cubicBezTo>
                    <a:pt x="5" y="25"/>
                    <a:pt x="10" y="33"/>
                    <a:pt x="11" y="35"/>
                  </a:cubicBezTo>
                  <a:cubicBezTo>
                    <a:pt x="9" y="35"/>
                    <a:pt x="8" y="36"/>
                    <a:pt x="6" y="36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812800" y="635001"/>
              <a:ext cx="98425" cy="131763"/>
            </a:xfrm>
            <a:custGeom>
              <a:avLst/>
              <a:gdLst>
                <a:gd name="T0" fmla="*/ 32 w 46"/>
                <a:gd name="T1" fmla="*/ 55 h 61"/>
                <a:gd name="T2" fmla="*/ 11 w 46"/>
                <a:gd name="T3" fmla="*/ 49 h 61"/>
                <a:gd name="T4" fmla="*/ 16 w 46"/>
                <a:gd name="T5" fmla="*/ 5 h 61"/>
                <a:gd name="T6" fmla="*/ 37 w 46"/>
                <a:gd name="T7" fmla="*/ 12 h 61"/>
                <a:gd name="T8" fmla="*/ 32 w 46"/>
                <a:gd name="T9" fmla="*/ 55 h 61"/>
                <a:gd name="T10" fmla="*/ 18 w 46"/>
                <a:gd name="T11" fmla="*/ 9 h 61"/>
                <a:gd name="T12" fmla="*/ 22 w 46"/>
                <a:gd name="T13" fmla="*/ 48 h 61"/>
                <a:gd name="T14" fmla="*/ 30 w 46"/>
                <a:gd name="T15" fmla="*/ 52 h 61"/>
                <a:gd name="T16" fmla="*/ 25 w 46"/>
                <a:gd name="T17" fmla="*/ 12 h 61"/>
                <a:gd name="T18" fmla="*/ 18 w 46"/>
                <a:gd name="T1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1">
                  <a:moveTo>
                    <a:pt x="32" y="55"/>
                  </a:moveTo>
                  <a:cubicBezTo>
                    <a:pt x="24" y="61"/>
                    <a:pt x="16" y="55"/>
                    <a:pt x="11" y="49"/>
                  </a:cubicBezTo>
                  <a:cubicBezTo>
                    <a:pt x="3" y="38"/>
                    <a:pt x="0" y="16"/>
                    <a:pt x="16" y="5"/>
                  </a:cubicBezTo>
                  <a:cubicBezTo>
                    <a:pt x="25" y="0"/>
                    <a:pt x="33" y="6"/>
                    <a:pt x="37" y="12"/>
                  </a:cubicBezTo>
                  <a:cubicBezTo>
                    <a:pt x="43" y="24"/>
                    <a:pt x="46" y="46"/>
                    <a:pt x="32" y="55"/>
                  </a:cubicBezTo>
                  <a:close/>
                  <a:moveTo>
                    <a:pt x="18" y="9"/>
                  </a:moveTo>
                  <a:cubicBezTo>
                    <a:pt x="8" y="16"/>
                    <a:pt x="17" y="40"/>
                    <a:pt x="22" y="48"/>
                  </a:cubicBezTo>
                  <a:cubicBezTo>
                    <a:pt x="24" y="50"/>
                    <a:pt x="27" y="54"/>
                    <a:pt x="30" y="52"/>
                  </a:cubicBezTo>
                  <a:cubicBezTo>
                    <a:pt x="39" y="45"/>
                    <a:pt x="29" y="19"/>
                    <a:pt x="25" y="12"/>
                  </a:cubicBezTo>
                  <a:cubicBezTo>
                    <a:pt x="24" y="9"/>
                    <a:pt x="20" y="7"/>
                    <a:pt x="18" y="9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903288" y="568326"/>
              <a:ext cx="120650" cy="141288"/>
            </a:xfrm>
            <a:custGeom>
              <a:avLst/>
              <a:gdLst>
                <a:gd name="T0" fmla="*/ 46 w 56"/>
                <a:gd name="T1" fmla="*/ 40 h 65"/>
                <a:gd name="T2" fmla="*/ 47 w 56"/>
                <a:gd name="T3" fmla="*/ 43 h 65"/>
                <a:gd name="T4" fmla="*/ 48 w 56"/>
                <a:gd name="T5" fmla="*/ 44 h 65"/>
                <a:gd name="T6" fmla="*/ 48 w 56"/>
                <a:gd name="T7" fmla="*/ 44 h 65"/>
                <a:gd name="T8" fmla="*/ 51 w 56"/>
                <a:gd name="T9" fmla="*/ 31 h 65"/>
                <a:gd name="T10" fmla="*/ 56 w 56"/>
                <a:gd name="T11" fmla="*/ 31 h 65"/>
                <a:gd name="T12" fmla="*/ 48 w 56"/>
                <a:gd name="T13" fmla="*/ 50 h 65"/>
                <a:gd name="T14" fmla="*/ 39 w 56"/>
                <a:gd name="T15" fmla="*/ 47 h 65"/>
                <a:gd name="T16" fmla="*/ 37 w 56"/>
                <a:gd name="T17" fmla="*/ 42 h 65"/>
                <a:gd name="T18" fmla="*/ 28 w 56"/>
                <a:gd name="T19" fmla="*/ 62 h 65"/>
                <a:gd name="T20" fmla="*/ 17 w 56"/>
                <a:gd name="T21" fmla="*/ 60 h 65"/>
                <a:gd name="T22" fmla="*/ 15 w 56"/>
                <a:gd name="T23" fmla="*/ 54 h 65"/>
                <a:gd name="T24" fmla="*/ 9 w 56"/>
                <a:gd name="T25" fmla="*/ 26 h 65"/>
                <a:gd name="T26" fmla="*/ 8 w 56"/>
                <a:gd name="T27" fmla="*/ 23 h 65"/>
                <a:gd name="T28" fmla="*/ 7 w 56"/>
                <a:gd name="T29" fmla="*/ 22 h 65"/>
                <a:gd name="T30" fmla="*/ 6 w 56"/>
                <a:gd name="T31" fmla="*/ 22 h 65"/>
                <a:gd name="T32" fmla="*/ 5 w 56"/>
                <a:gd name="T33" fmla="*/ 34 h 65"/>
                <a:gd name="T34" fmla="*/ 0 w 56"/>
                <a:gd name="T35" fmla="*/ 36 h 65"/>
                <a:gd name="T36" fmla="*/ 7 w 56"/>
                <a:gd name="T37" fmla="*/ 15 h 65"/>
                <a:gd name="T38" fmla="*/ 17 w 56"/>
                <a:gd name="T39" fmla="*/ 17 h 65"/>
                <a:gd name="T40" fmla="*/ 19 w 56"/>
                <a:gd name="T41" fmla="*/ 25 h 65"/>
                <a:gd name="T42" fmla="*/ 24 w 56"/>
                <a:gd name="T43" fmla="*/ 50 h 65"/>
                <a:gd name="T44" fmla="*/ 26 w 56"/>
                <a:gd name="T45" fmla="*/ 55 h 65"/>
                <a:gd name="T46" fmla="*/ 28 w 56"/>
                <a:gd name="T47" fmla="*/ 56 h 65"/>
                <a:gd name="T48" fmla="*/ 28 w 56"/>
                <a:gd name="T49" fmla="*/ 56 h 65"/>
                <a:gd name="T50" fmla="*/ 29 w 56"/>
                <a:gd name="T51" fmla="*/ 5 h 65"/>
                <a:gd name="T52" fmla="*/ 39 w 56"/>
                <a:gd name="T53" fmla="*/ 0 h 65"/>
                <a:gd name="T54" fmla="*/ 46 w 56"/>
                <a:gd name="T55" fmla="*/ 4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65">
                  <a:moveTo>
                    <a:pt x="46" y="40"/>
                  </a:moveTo>
                  <a:cubicBezTo>
                    <a:pt x="46" y="40"/>
                    <a:pt x="46" y="42"/>
                    <a:pt x="47" y="43"/>
                  </a:cubicBezTo>
                  <a:cubicBezTo>
                    <a:pt x="47" y="44"/>
                    <a:pt x="48" y="45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1" y="43"/>
                    <a:pt x="51" y="34"/>
                    <a:pt x="51" y="31"/>
                  </a:cubicBezTo>
                  <a:cubicBezTo>
                    <a:pt x="53" y="31"/>
                    <a:pt x="54" y="31"/>
                    <a:pt x="56" y="31"/>
                  </a:cubicBezTo>
                  <a:cubicBezTo>
                    <a:pt x="55" y="36"/>
                    <a:pt x="54" y="47"/>
                    <a:pt x="48" y="50"/>
                  </a:cubicBezTo>
                  <a:cubicBezTo>
                    <a:pt x="44" y="53"/>
                    <a:pt x="41" y="50"/>
                    <a:pt x="39" y="47"/>
                  </a:cubicBezTo>
                  <a:cubicBezTo>
                    <a:pt x="38" y="46"/>
                    <a:pt x="37" y="44"/>
                    <a:pt x="37" y="42"/>
                  </a:cubicBezTo>
                  <a:cubicBezTo>
                    <a:pt x="36" y="48"/>
                    <a:pt x="35" y="58"/>
                    <a:pt x="28" y="62"/>
                  </a:cubicBezTo>
                  <a:cubicBezTo>
                    <a:pt x="22" y="65"/>
                    <a:pt x="19" y="63"/>
                    <a:pt x="17" y="60"/>
                  </a:cubicBezTo>
                  <a:cubicBezTo>
                    <a:pt x="16" y="58"/>
                    <a:pt x="15" y="56"/>
                    <a:pt x="15" y="54"/>
                  </a:cubicBezTo>
                  <a:cubicBezTo>
                    <a:pt x="12" y="45"/>
                    <a:pt x="10" y="35"/>
                    <a:pt x="9" y="26"/>
                  </a:cubicBezTo>
                  <a:cubicBezTo>
                    <a:pt x="9" y="26"/>
                    <a:pt x="8" y="24"/>
                    <a:pt x="8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3" y="24"/>
                    <a:pt x="4" y="31"/>
                    <a:pt x="5" y="34"/>
                  </a:cubicBezTo>
                  <a:cubicBezTo>
                    <a:pt x="3" y="35"/>
                    <a:pt x="2" y="35"/>
                    <a:pt x="0" y="36"/>
                  </a:cubicBezTo>
                  <a:cubicBezTo>
                    <a:pt x="0" y="29"/>
                    <a:pt x="0" y="20"/>
                    <a:pt x="7" y="15"/>
                  </a:cubicBezTo>
                  <a:cubicBezTo>
                    <a:pt x="11" y="13"/>
                    <a:pt x="15" y="14"/>
                    <a:pt x="17" y="17"/>
                  </a:cubicBezTo>
                  <a:cubicBezTo>
                    <a:pt x="18" y="19"/>
                    <a:pt x="19" y="22"/>
                    <a:pt x="19" y="25"/>
                  </a:cubicBezTo>
                  <a:cubicBezTo>
                    <a:pt x="21" y="34"/>
                    <a:pt x="23" y="42"/>
                    <a:pt x="24" y="50"/>
                  </a:cubicBezTo>
                  <a:cubicBezTo>
                    <a:pt x="24" y="51"/>
                    <a:pt x="25" y="53"/>
                    <a:pt x="26" y="55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8" y="49"/>
                    <a:pt x="31" y="18"/>
                    <a:pt x="29" y="5"/>
                  </a:cubicBezTo>
                  <a:cubicBezTo>
                    <a:pt x="32" y="3"/>
                    <a:pt x="36" y="1"/>
                    <a:pt x="39" y="0"/>
                  </a:cubicBezTo>
                  <a:cubicBezTo>
                    <a:pt x="41" y="13"/>
                    <a:pt x="43" y="26"/>
                    <a:pt x="46" y="40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1085850" y="473076"/>
              <a:ext cx="127000" cy="141288"/>
            </a:xfrm>
            <a:custGeom>
              <a:avLst/>
              <a:gdLst>
                <a:gd name="T0" fmla="*/ 16 w 59"/>
                <a:gd name="T1" fmla="*/ 65 h 65"/>
                <a:gd name="T2" fmla="*/ 12 w 59"/>
                <a:gd name="T3" fmla="*/ 30 h 65"/>
                <a:gd name="T4" fmla="*/ 10 w 59"/>
                <a:gd name="T5" fmla="*/ 20 h 65"/>
                <a:gd name="T6" fmla="*/ 9 w 59"/>
                <a:gd name="T7" fmla="*/ 19 h 65"/>
                <a:gd name="T8" fmla="*/ 9 w 59"/>
                <a:gd name="T9" fmla="*/ 19 h 65"/>
                <a:gd name="T10" fmla="*/ 5 w 59"/>
                <a:gd name="T11" fmla="*/ 31 h 65"/>
                <a:gd name="T12" fmla="*/ 0 w 59"/>
                <a:gd name="T13" fmla="*/ 32 h 65"/>
                <a:gd name="T14" fmla="*/ 9 w 59"/>
                <a:gd name="T15" fmla="*/ 12 h 65"/>
                <a:gd name="T16" fmla="*/ 18 w 59"/>
                <a:gd name="T17" fmla="*/ 15 h 65"/>
                <a:gd name="T18" fmla="*/ 19 w 59"/>
                <a:gd name="T19" fmla="*/ 23 h 65"/>
                <a:gd name="T20" fmla="*/ 31 w 59"/>
                <a:gd name="T21" fmla="*/ 3 h 65"/>
                <a:gd name="T22" fmla="*/ 44 w 59"/>
                <a:gd name="T23" fmla="*/ 7 h 65"/>
                <a:gd name="T24" fmla="*/ 46 w 59"/>
                <a:gd name="T25" fmla="*/ 16 h 65"/>
                <a:gd name="T26" fmla="*/ 46 w 59"/>
                <a:gd name="T27" fmla="*/ 41 h 65"/>
                <a:gd name="T28" fmla="*/ 46 w 59"/>
                <a:gd name="T29" fmla="*/ 45 h 65"/>
                <a:gd name="T30" fmla="*/ 49 w 59"/>
                <a:gd name="T31" fmla="*/ 46 h 65"/>
                <a:gd name="T32" fmla="*/ 54 w 59"/>
                <a:gd name="T33" fmla="*/ 34 h 65"/>
                <a:gd name="T34" fmla="*/ 59 w 59"/>
                <a:gd name="T35" fmla="*/ 34 h 65"/>
                <a:gd name="T36" fmla="*/ 47 w 59"/>
                <a:gd name="T37" fmla="*/ 53 h 65"/>
                <a:gd name="T38" fmla="*/ 37 w 59"/>
                <a:gd name="T39" fmla="*/ 50 h 65"/>
                <a:gd name="T40" fmla="*/ 36 w 59"/>
                <a:gd name="T41" fmla="*/ 41 h 65"/>
                <a:gd name="T42" fmla="*/ 36 w 59"/>
                <a:gd name="T43" fmla="*/ 18 h 65"/>
                <a:gd name="T44" fmla="*/ 34 w 59"/>
                <a:gd name="T45" fmla="*/ 11 h 65"/>
                <a:gd name="T46" fmla="*/ 30 w 59"/>
                <a:gd name="T47" fmla="*/ 8 h 65"/>
                <a:gd name="T48" fmla="*/ 23 w 59"/>
                <a:gd name="T49" fmla="*/ 39 h 65"/>
                <a:gd name="T50" fmla="*/ 25 w 59"/>
                <a:gd name="T51" fmla="*/ 61 h 65"/>
                <a:gd name="T52" fmla="*/ 16 w 59"/>
                <a:gd name="T5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" h="65">
                  <a:moveTo>
                    <a:pt x="16" y="65"/>
                  </a:moveTo>
                  <a:cubicBezTo>
                    <a:pt x="14" y="53"/>
                    <a:pt x="13" y="41"/>
                    <a:pt x="12" y="30"/>
                  </a:cubicBezTo>
                  <a:cubicBezTo>
                    <a:pt x="12" y="27"/>
                    <a:pt x="12" y="22"/>
                    <a:pt x="10" y="20"/>
                  </a:cubicBezTo>
                  <a:cubicBezTo>
                    <a:pt x="10" y="19"/>
                    <a:pt x="9" y="18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8"/>
                    <a:pt x="5" y="31"/>
                  </a:cubicBezTo>
                  <a:cubicBezTo>
                    <a:pt x="3" y="32"/>
                    <a:pt x="2" y="32"/>
                    <a:pt x="0" y="32"/>
                  </a:cubicBezTo>
                  <a:cubicBezTo>
                    <a:pt x="0" y="26"/>
                    <a:pt x="1" y="15"/>
                    <a:pt x="9" y="12"/>
                  </a:cubicBezTo>
                  <a:cubicBezTo>
                    <a:pt x="13" y="10"/>
                    <a:pt x="16" y="12"/>
                    <a:pt x="18" y="15"/>
                  </a:cubicBezTo>
                  <a:cubicBezTo>
                    <a:pt x="19" y="17"/>
                    <a:pt x="19" y="20"/>
                    <a:pt x="19" y="23"/>
                  </a:cubicBezTo>
                  <a:cubicBezTo>
                    <a:pt x="21" y="16"/>
                    <a:pt x="24" y="6"/>
                    <a:pt x="31" y="3"/>
                  </a:cubicBezTo>
                  <a:cubicBezTo>
                    <a:pt x="39" y="0"/>
                    <a:pt x="42" y="3"/>
                    <a:pt x="44" y="7"/>
                  </a:cubicBezTo>
                  <a:cubicBezTo>
                    <a:pt x="45" y="10"/>
                    <a:pt x="45" y="13"/>
                    <a:pt x="46" y="16"/>
                  </a:cubicBezTo>
                  <a:cubicBezTo>
                    <a:pt x="46" y="25"/>
                    <a:pt x="46" y="33"/>
                    <a:pt x="46" y="41"/>
                  </a:cubicBezTo>
                  <a:cubicBezTo>
                    <a:pt x="46" y="42"/>
                    <a:pt x="46" y="44"/>
                    <a:pt x="46" y="45"/>
                  </a:cubicBezTo>
                  <a:cubicBezTo>
                    <a:pt x="47" y="46"/>
                    <a:pt x="47" y="47"/>
                    <a:pt x="49" y="46"/>
                  </a:cubicBezTo>
                  <a:cubicBezTo>
                    <a:pt x="53" y="45"/>
                    <a:pt x="54" y="37"/>
                    <a:pt x="54" y="34"/>
                  </a:cubicBezTo>
                  <a:cubicBezTo>
                    <a:pt x="55" y="34"/>
                    <a:pt x="57" y="34"/>
                    <a:pt x="59" y="34"/>
                  </a:cubicBezTo>
                  <a:cubicBezTo>
                    <a:pt x="58" y="41"/>
                    <a:pt x="55" y="50"/>
                    <a:pt x="47" y="53"/>
                  </a:cubicBezTo>
                  <a:cubicBezTo>
                    <a:pt x="41" y="55"/>
                    <a:pt x="39" y="54"/>
                    <a:pt x="37" y="50"/>
                  </a:cubicBezTo>
                  <a:cubicBezTo>
                    <a:pt x="36" y="47"/>
                    <a:pt x="36" y="44"/>
                    <a:pt x="36" y="41"/>
                  </a:cubicBezTo>
                  <a:cubicBezTo>
                    <a:pt x="36" y="33"/>
                    <a:pt x="36" y="26"/>
                    <a:pt x="36" y="18"/>
                  </a:cubicBezTo>
                  <a:cubicBezTo>
                    <a:pt x="35" y="18"/>
                    <a:pt x="35" y="14"/>
                    <a:pt x="34" y="11"/>
                  </a:cubicBezTo>
                  <a:cubicBezTo>
                    <a:pt x="33" y="9"/>
                    <a:pt x="32" y="8"/>
                    <a:pt x="30" y="8"/>
                  </a:cubicBezTo>
                  <a:cubicBezTo>
                    <a:pt x="22" y="12"/>
                    <a:pt x="23" y="31"/>
                    <a:pt x="23" y="39"/>
                  </a:cubicBezTo>
                  <a:cubicBezTo>
                    <a:pt x="24" y="46"/>
                    <a:pt x="24" y="53"/>
                    <a:pt x="25" y="61"/>
                  </a:cubicBezTo>
                  <a:cubicBezTo>
                    <a:pt x="22" y="62"/>
                    <a:pt x="19" y="63"/>
                    <a:pt x="16" y="6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1219200" y="439738"/>
              <a:ext cx="76200" cy="127000"/>
            </a:xfrm>
            <a:custGeom>
              <a:avLst/>
              <a:gdLst>
                <a:gd name="T0" fmla="*/ 35 w 35"/>
                <a:gd name="T1" fmla="*/ 35 h 59"/>
                <a:gd name="T2" fmla="*/ 21 w 35"/>
                <a:gd name="T3" fmla="*/ 56 h 59"/>
                <a:gd name="T4" fmla="*/ 5 w 35"/>
                <a:gd name="T5" fmla="*/ 47 h 59"/>
                <a:gd name="T6" fmla="*/ 21 w 35"/>
                <a:gd name="T7" fmla="*/ 1 h 59"/>
                <a:gd name="T8" fmla="*/ 32 w 35"/>
                <a:gd name="T9" fmla="*/ 6 h 59"/>
                <a:gd name="T10" fmla="*/ 13 w 35"/>
                <a:gd name="T11" fmla="*/ 37 h 59"/>
                <a:gd name="T12" fmla="*/ 15 w 35"/>
                <a:gd name="T13" fmla="*/ 46 h 59"/>
                <a:gd name="T14" fmla="*/ 22 w 35"/>
                <a:gd name="T15" fmla="*/ 51 h 59"/>
                <a:gd name="T16" fmla="*/ 30 w 35"/>
                <a:gd name="T17" fmla="*/ 35 h 59"/>
                <a:gd name="T18" fmla="*/ 35 w 35"/>
                <a:gd name="T19" fmla="*/ 35 h 59"/>
                <a:gd name="T20" fmla="*/ 24 w 35"/>
                <a:gd name="T21" fmla="*/ 8 h 59"/>
                <a:gd name="T22" fmla="*/ 21 w 35"/>
                <a:gd name="T23" fmla="*/ 6 h 59"/>
                <a:gd name="T24" fmla="*/ 13 w 35"/>
                <a:gd name="T25" fmla="*/ 32 h 59"/>
                <a:gd name="T26" fmla="*/ 24 w 35"/>
                <a:gd name="T27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59">
                  <a:moveTo>
                    <a:pt x="35" y="35"/>
                  </a:moveTo>
                  <a:cubicBezTo>
                    <a:pt x="34" y="43"/>
                    <a:pt x="30" y="54"/>
                    <a:pt x="21" y="56"/>
                  </a:cubicBezTo>
                  <a:cubicBezTo>
                    <a:pt x="13" y="59"/>
                    <a:pt x="7" y="54"/>
                    <a:pt x="5" y="47"/>
                  </a:cubicBezTo>
                  <a:cubicBezTo>
                    <a:pt x="0" y="34"/>
                    <a:pt x="4" y="6"/>
                    <a:pt x="21" y="1"/>
                  </a:cubicBezTo>
                  <a:cubicBezTo>
                    <a:pt x="26" y="0"/>
                    <a:pt x="31" y="2"/>
                    <a:pt x="32" y="6"/>
                  </a:cubicBezTo>
                  <a:cubicBezTo>
                    <a:pt x="35" y="17"/>
                    <a:pt x="21" y="30"/>
                    <a:pt x="13" y="37"/>
                  </a:cubicBezTo>
                  <a:cubicBezTo>
                    <a:pt x="13" y="40"/>
                    <a:pt x="14" y="43"/>
                    <a:pt x="15" y="46"/>
                  </a:cubicBezTo>
                  <a:cubicBezTo>
                    <a:pt x="16" y="49"/>
                    <a:pt x="18" y="53"/>
                    <a:pt x="22" y="51"/>
                  </a:cubicBezTo>
                  <a:cubicBezTo>
                    <a:pt x="28" y="50"/>
                    <a:pt x="29" y="40"/>
                    <a:pt x="30" y="35"/>
                  </a:cubicBezTo>
                  <a:cubicBezTo>
                    <a:pt x="32" y="35"/>
                    <a:pt x="34" y="35"/>
                    <a:pt x="35" y="35"/>
                  </a:cubicBezTo>
                  <a:close/>
                  <a:moveTo>
                    <a:pt x="24" y="8"/>
                  </a:moveTo>
                  <a:cubicBezTo>
                    <a:pt x="24" y="7"/>
                    <a:pt x="22" y="5"/>
                    <a:pt x="21" y="6"/>
                  </a:cubicBezTo>
                  <a:cubicBezTo>
                    <a:pt x="13" y="8"/>
                    <a:pt x="13" y="26"/>
                    <a:pt x="13" y="32"/>
                  </a:cubicBezTo>
                  <a:cubicBezTo>
                    <a:pt x="18" y="26"/>
                    <a:pt x="27" y="16"/>
                    <a:pt x="24" y="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1308100" y="415926"/>
              <a:ext cx="77788" cy="125413"/>
            </a:xfrm>
            <a:custGeom>
              <a:avLst/>
              <a:gdLst>
                <a:gd name="T0" fmla="*/ 36 w 36"/>
                <a:gd name="T1" fmla="*/ 35 h 58"/>
                <a:gd name="T2" fmla="*/ 20 w 36"/>
                <a:gd name="T3" fmla="*/ 56 h 58"/>
                <a:gd name="T4" fmla="*/ 4 w 36"/>
                <a:gd name="T5" fmla="*/ 46 h 58"/>
                <a:gd name="T6" fmla="*/ 24 w 36"/>
                <a:gd name="T7" fmla="*/ 1 h 58"/>
                <a:gd name="T8" fmla="*/ 34 w 36"/>
                <a:gd name="T9" fmla="*/ 6 h 58"/>
                <a:gd name="T10" fmla="*/ 13 w 36"/>
                <a:gd name="T11" fmla="*/ 36 h 58"/>
                <a:gd name="T12" fmla="*/ 14 w 36"/>
                <a:gd name="T13" fmla="*/ 45 h 58"/>
                <a:gd name="T14" fmla="*/ 21 w 36"/>
                <a:gd name="T15" fmla="*/ 51 h 58"/>
                <a:gd name="T16" fmla="*/ 30 w 36"/>
                <a:gd name="T17" fmla="*/ 35 h 58"/>
                <a:gd name="T18" fmla="*/ 36 w 36"/>
                <a:gd name="T19" fmla="*/ 35 h 58"/>
                <a:gd name="T20" fmla="*/ 26 w 36"/>
                <a:gd name="T21" fmla="*/ 8 h 58"/>
                <a:gd name="T22" fmla="*/ 23 w 36"/>
                <a:gd name="T23" fmla="*/ 6 h 58"/>
                <a:gd name="T24" fmla="*/ 13 w 36"/>
                <a:gd name="T25" fmla="*/ 31 h 58"/>
                <a:gd name="T26" fmla="*/ 26 w 36"/>
                <a:gd name="T27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8">
                  <a:moveTo>
                    <a:pt x="36" y="35"/>
                  </a:moveTo>
                  <a:cubicBezTo>
                    <a:pt x="34" y="43"/>
                    <a:pt x="29" y="54"/>
                    <a:pt x="20" y="56"/>
                  </a:cubicBezTo>
                  <a:cubicBezTo>
                    <a:pt x="12" y="58"/>
                    <a:pt x="6" y="53"/>
                    <a:pt x="4" y="46"/>
                  </a:cubicBezTo>
                  <a:cubicBezTo>
                    <a:pt x="0" y="33"/>
                    <a:pt x="6" y="5"/>
                    <a:pt x="24" y="1"/>
                  </a:cubicBezTo>
                  <a:cubicBezTo>
                    <a:pt x="28" y="0"/>
                    <a:pt x="33" y="2"/>
                    <a:pt x="34" y="6"/>
                  </a:cubicBezTo>
                  <a:cubicBezTo>
                    <a:pt x="36" y="17"/>
                    <a:pt x="21" y="30"/>
                    <a:pt x="13" y="36"/>
                  </a:cubicBezTo>
                  <a:cubicBezTo>
                    <a:pt x="13" y="39"/>
                    <a:pt x="13" y="42"/>
                    <a:pt x="14" y="45"/>
                  </a:cubicBezTo>
                  <a:cubicBezTo>
                    <a:pt x="15" y="48"/>
                    <a:pt x="17" y="52"/>
                    <a:pt x="21" y="51"/>
                  </a:cubicBezTo>
                  <a:cubicBezTo>
                    <a:pt x="27" y="49"/>
                    <a:pt x="29" y="40"/>
                    <a:pt x="30" y="35"/>
                  </a:cubicBezTo>
                  <a:cubicBezTo>
                    <a:pt x="32" y="35"/>
                    <a:pt x="34" y="35"/>
                    <a:pt x="36" y="35"/>
                  </a:cubicBezTo>
                  <a:close/>
                  <a:moveTo>
                    <a:pt x="26" y="8"/>
                  </a:moveTo>
                  <a:cubicBezTo>
                    <a:pt x="26" y="6"/>
                    <a:pt x="24" y="5"/>
                    <a:pt x="23" y="6"/>
                  </a:cubicBezTo>
                  <a:cubicBezTo>
                    <a:pt x="15" y="7"/>
                    <a:pt x="13" y="25"/>
                    <a:pt x="13" y="31"/>
                  </a:cubicBezTo>
                  <a:cubicBezTo>
                    <a:pt x="19" y="26"/>
                    <a:pt x="28" y="16"/>
                    <a:pt x="26" y="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4"/>
            <p:cNvSpPr>
              <a:spLocks noEditPoints="1"/>
            </p:cNvSpPr>
            <p:nvPr/>
          </p:nvSpPr>
          <p:spPr bwMode="auto">
            <a:xfrm>
              <a:off x="1401763" y="327026"/>
              <a:ext cx="117475" cy="192088"/>
            </a:xfrm>
            <a:custGeom>
              <a:avLst/>
              <a:gdLst>
                <a:gd name="T0" fmla="*/ 34 w 55"/>
                <a:gd name="T1" fmla="*/ 5 h 89"/>
                <a:gd name="T2" fmla="*/ 52 w 55"/>
                <a:gd name="T3" fmla="*/ 0 h 89"/>
                <a:gd name="T4" fmla="*/ 55 w 55"/>
                <a:gd name="T5" fmla="*/ 0 h 89"/>
                <a:gd name="T6" fmla="*/ 40 w 55"/>
                <a:gd name="T7" fmla="*/ 73 h 89"/>
                <a:gd name="T8" fmla="*/ 40 w 55"/>
                <a:gd name="T9" fmla="*/ 76 h 89"/>
                <a:gd name="T10" fmla="*/ 41 w 55"/>
                <a:gd name="T11" fmla="*/ 78 h 89"/>
                <a:gd name="T12" fmla="*/ 42 w 55"/>
                <a:gd name="T13" fmla="*/ 78 h 89"/>
                <a:gd name="T14" fmla="*/ 50 w 55"/>
                <a:gd name="T15" fmla="*/ 66 h 89"/>
                <a:gd name="T16" fmla="*/ 55 w 55"/>
                <a:gd name="T17" fmla="*/ 67 h 89"/>
                <a:gd name="T18" fmla="*/ 40 w 55"/>
                <a:gd name="T19" fmla="*/ 83 h 89"/>
                <a:gd name="T20" fmla="*/ 31 w 55"/>
                <a:gd name="T21" fmla="*/ 76 h 89"/>
                <a:gd name="T22" fmla="*/ 18 w 55"/>
                <a:gd name="T23" fmla="*/ 87 h 89"/>
                <a:gd name="T24" fmla="*/ 4 w 55"/>
                <a:gd name="T25" fmla="*/ 77 h 89"/>
                <a:gd name="T26" fmla="*/ 30 w 55"/>
                <a:gd name="T27" fmla="*/ 34 h 89"/>
                <a:gd name="T28" fmla="*/ 37 w 55"/>
                <a:gd name="T29" fmla="*/ 35 h 89"/>
                <a:gd name="T30" fmla="*/ 41 w 55"/>
                <a:gd name="T31" fmla="*/ 11 h 89"/>
                <a:gd name="T32" fmla="*/ 41 w 55"/>
                <a:gd name="T33" fmla="*/ 9 h 89"/>
                <a:gd name="T34" fmla="*/ 32 w 55"/>
                <a:gd name="T35" fmla="*/ 9 h 89"/>
                <a:gd name="T36" fmla="*/ 33 w 55"/>
                <a:gd name="T37" fmla="*/ 5 h 89"/>
                <a:gd name="T38" fmla="*/ 34 w 55"/>
                <a:gd name="T39" fmla="*/ 5 h 89"/>
                <a:gd name="T40" fmla="*/ 32 w 55"/>
                <a:gd name="T41" fmla="*/ 58 h 89"/>
                <a:gd name="T42" fmla="*/ 35 w 55"/>
                <a:gd name="T43" fmla="*/ 43 h 89"/>
                <a:gd name="T44" fmla="*/ 35 w 55"/>
                <a:gd name="T45" fmla="*/ 40 h 89"/>
                <a:gd name="T46" fmla="*/ 35 w 55"/>
                <a:gd name="T47" fmla="*/ 40 h 89"/>
                <a:gd name="T48" fmla="*/ 31 w 55"/>
                <a:gd name="T49" fmla="*/ 38 h 89"/>
                <a:gd name="T50" fmla="*/ 14 w 55"/>
                <a:gd name="T51" fmla="*/ 77 h 89"/>
                <a:gd name="T52" fmla="*/ 20 w 55"/>
                <a:gd name="T53" fmla="*/ 82 h 89"/>
                <a:gd name="T54" fmla="*/ 32 w 55"/>
                <a:gd name="T55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89">
                  <a:moveTo>
                    <a:pt x="34" y="5"/>
                  </a:moveTo>
                  <a:cubicBezTo>
                    <a:pt x="40" y="4"/>
                    <a:pt x="47" y="2"/>
                    <a:pt x="52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49" y="24"/>
                    <a:pt x="44" y="49"/>
                    <a:pt x="40" y="73"/>
                  </a:cubicBezTo>
                  <a:cubicBezTo>
                    <a:pt x="40" y="73"/>
                    <a:pt x="40" y="75"/>
                    <a:pt x="40" y="76"/>
                  </a:cubicBezTo>
                  <a:cubicBezTo>
                    <a:pt x="40" y="77"/>
                    <a:pt x="41" y="78"/>
                    <a:pt x="41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6" y="77"/>
                    <a:pt x="49" y="70"/>
                    <a:pt x="50" y="66"/>
                  </a:cubicBezTo>
                  <a:cubicBezTo>
                    <a:pt x="52" y="67"/>
                    <a:pt x="53" y="67"/>
                    <a:pt x="55" y="67"/>
                  </a:cubicBezTo>
                  <a:cubicBezTo>
                    <a:pt x="52" y="73"/>
                    <a:pt x="48" y="81"/>
                    <a:pt x="40" y="83"/>
                  </a:cubicBezTo>
                  <a:cubicBezTo>
                    <a:pt x="35" y="84"/>
                    <a:pt x="32" y="80"/>
                    <a:pt x="31" y="76"/>
                  </a:cubicBezTo>
                  <a:cubicBezTo>
                    <a:pt x="28" y="81"/>
                    <a:pt x="24" y="86"/>
                    <a:pt x="18" y="87"/>
                  </a:cubicBezTo>
                  <a:cubicBezTo>
                    <a:pt x="10" y="89"/>
                    <a:pt x="5" y="83"/>
                    <a:pt x="4" y="77"/>
                  </a:cubicBezTo>
                  <a:cubicBezTo>
                    <a:pt x="0" y="64"/>
                    <a:pt x="11" y="37"/>
                    <a:pt x="30" y="34"/>
                  </a:cubicBezTo>
                  <a:cubicBezTo>
                    <a:pt x="32" y="33"/>
                    <a:pt x="35" y="34"/>
                    <a:pt x="37" y="35"/>
                  </a:cubicBezTo>
                  <a:cubicBezTo>
                    <a:pt x="38" y="27"/>
                    <a:pt x="39" y="19"/>
                    <a:pt x="41" y="11"/>
                  </a:cubicBezTo>
                  <a:cubicBezTo>
                    <a:pt x="41" y="10"/>
                    <a:pt x="41" y="9"/>
                    <a:pt x="41" y="9"/>
                  </a:cubicBezTo>
                  <a:cubicBezTo>
                    <a:pt x="41" y="7"/>
                    <a:pt x="39" y="7"/>
                    <a:pt x="32" y="9"/>
                  </a:cubicBezTo>
                  <a:cubicBezTo>
                    <a:pt x="32" y="7"/>
                    <a:pt x="32" y="6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lose/>
                  <a:moveTo>
                    <a:pt x="32" y="58"/>
                  </a:moveTo>
                  <a:cubicBezTo>
                    <a:pt x="33" y="53"/>
                    <a:pt x="34" y="48"/>
                    <a:pt x="35" y="43"/>
                  </a:cubicBezTo>
                  <a:cubicBezTo>
                    <a:pt x="35" y="42"/>
                    <a:pt x="35" y="41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8"/>
                    <a:pt x="32" y="37"/>
                    <a:pt x="31" y="38"/>
                  </a:cubicBezTo>
                  <a:cubicBezTo>
                    <a:pt x="18" y="41"/>
                    <a:pt x="12" y="67"/>
                    <a:pt x="14" y="77"/>
                  </a:cubicBezTo>
                  <a:cubicBezTo>
                    <a:pt x="15" y="80"/>
                    <a:pt x="16" y="83"/>
                    <a:pt x="20" y="82"/>
                  </a:cubicBezTo>
                  <a:cubicBezTo>
                    <a:pt x="28" y="80"/>
                    <a:pt x="31" y="65"/>
                    <a:pt x="32" y="5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1795463" y="385763"/>
              <a:ext cx="85725" cy="138113"/>
            </a:xfrm>
            <a:custGeom>
              <a:avLst/>
              <a:gdLst>
                <a:gd name="T0" fmla="*/ 26 w 40"/>
                <a:gd name="T1" fmla="*/ 53 h 64"/>
                <a:gd name="T2" fmla="*/ 7 w 40"/>
                <a:gd name="T3" fmla="*/ 63 h 64"/>
                <a:gd name="T4" fmla="*/ 0 w 40"/>
                <a:gd name="T5" fmla="*/ 56 h 64"/>
                <a:gd name="T6" fmla="*/ 2 w 40"/>
                <a:gd name="T7" fmla="*/ 50 h 64"/>
                <a:gd name="T8" fmla="*/ 17 w 40"/>
                <a:gd name="T9" fmla="*/ 24 h 64"/>
                <a:gd name="T10" fmla="*/ 17 w 40"/>
                <a:gd name="T11" fmla="*/ 24 h 64"/>
                <a:gd name="T12" fmla="*/ 18 w 40"/>
                <a:gd name="T13" fmla="*/ 21 h 64"/>
                <a:gd name="T14" fmla="*/ 18 w 40"/>
                <a:gd name="T15" fmla="*/ 19 h 64"/>
                <a:gd name="T16" fmla="*/ 9 w 40"/>
                <a:gd name="T17" fmla="*/ 28 h 64"/>
                <a:gd name="T18" fmla="*/ 4 w 40"/>
                <a:gd name="T19" fmla="*/ 26 h 64"/>
                <a:gd name="T20" fmla="*/ 23 w 40"/>
                <a:gd name="T21" fmla="*/ 15 h 64"/>
                <a:gd name="T22" fmla="*/ 30 w 40"/>
                <a:gd name="T23" fmla="*/ 21 h 64"/>
                <a:gd name="T24" fmla="*/ 28 w 40"/>
                <a:gd name="T25" fmla="*/ 27 h 64"/>
                <a:gd name="T26" fmla="*/ 12 w 40"/>
                <a:gd name="T27" fmla="*/ 53 h 64"/>
                <a:gd name="T28" fmla="*/ 11 w 40"/>
                <a:gd name="T29" fmla="*/ 56 h 64"/>
                <a:gd name="T30" fmla="*/ 12 w 40"/>
                <a:gd name="T31" fmla="*/ 58 h 64"/>
                <a:gd name="T32" fmla="*/ 22 w 40"/>
                <a:gd name="T33" fmla="*/ 50 h 64"/>
                <a:gd name="T34" fmla="*/ 26 w 40"/>
                <a:gd name="T35" fmla="*/ 53 h 64"/>
                <a:gd name="T36" fmla="*/ 27 w 40"/>
                <a:gd name="T37" fmla="*/ 4 h 64"/>
                <a:gd name="T38" fmla="*/ 34 w 40"/>
                <a:gd name="T39" fmla="*/ 0 h 64"/>
                <a:gd name="T40" fmla="*/ 39 w 40"/>
                <a:gd name="T41" fmla="*/ 7 h 64"/>
                <a:gd name="T42" fmla="*/ 32 w 40"/>
                <a:gd name="T43" fmla="*/ 10 h 64"/>
                <a:gd name="T44" fmla="*/ 27 w 40"/>
                <a:gd name="T45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64">
                  <a:moveTo>
                    <a:pt x="26" y="53"/>
                  </a:moveTo>
                  <a:cubicBezTo>
                    <a:pt x="21" y="58"/>
                    <a:pt x="15" y="64"/>
                    <a:pt x="7" y="63"/>
                  </a:cubicBezTo>
                  <a:cubicBezTo>
                    <a:pt x="3" y="62"/>
                    <a:pt x="0" y="59"/>
                    <a:pt x="0" y="56"/>
                  </a:cubicBezTo>
                  <a:cubicBezTo>
                    <a:pt x="1" y="54"/>
                    <a:pt x="1" y="52"/>
                    <a:pt x="2" y="50"/>
                  </a:cubicBezTo>
                  <a:cubicBezTo>
                    <a:pt x="7" y="42"/>
                    <a:pt x="12" y="3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5"/>
                    <a:pt x="18" y="22"/>
                    <a:pt x="18" y="21"/>
                  </a:cubicBezTo>
                  <a:cubicBezTo>
                    <a:pt x="19" y="20"/>
                    <a:pt x="19" y="19"/>
                    <a:pt x="18" y="19"/>
                  </a:cubicBezTo>
                  <a:cubicBezTo>
                    <a:pt x="14" y="19"/>
                    <a:pt x="11" y="25"/>
                    <a:pt x="9" y="28"/>
                  </a:cubicBezTo>
                  <a:cubicBezTo>
                    <a:pt x="7" y="27"/>
                    <a:pt x="6" y="26"/>
                    <a:pt x="4" y="26"/>
                  </a:cubicBezTo>
                  <a:cubicBezTo>
                    <a:pt x="8" y="20"/>
                    <a:pt x="15" y="13"/>
                    <a:pt x="23" y="15"/>
                  </a:cubicBezTo>
                  <a:cubicBezTo>
                    <a:pt x="28" y="15"/>
                    <a:pt x="31" y="18"/>
                    <a:pt x="30" y="21"/>
                  </a:cubicBezTo>
                  <a:cubicBezTo>
                    <a:pt x="30" y="23"/>
                    <a:pt x="29" y="25"/>
                    <a:pt x="28" y="27"/>
                  </a:cubicBezTo>
                  <a:cubicBezTo>
                    <a:pt x="23" y="35"/>
                    <a:pt x="17" y="44"/>
                    <a:pt x="12" y="53"/>
                  </a:cubicBezTo>
                  <a:cubicBezTo>
                    <a:pt x="12" y="54"/>
                    <a:pt x="11" y="55"/>
                    <a:pt x="11" y="56"/>
                  </a:cubicBezTo>
                  <a:cubicBezTo>
                    <a:pt x="11" y="57"/>
                    <a:pt x="11" y="58"/>
                    <a:pt x="12" y="58"/>
                  </a:cubicBezTo>
                  <a:cubicBezTo>
                    <a:pt x="15" y="59"/>
                    <a:pt x="20" y="53"/>
                    <a:pt x="22" y="50"/>
                  </a:cubicBezTo>
                  <a:cubicBezTo>
                    <a:pt x="23" y="51"/>
                    <a:pt x="24" y="52"/>
                    <a:pt x="26" y="53"/>
                  </a:cubicBezTo>
                  <a:close/>
                  <a:moveTo>
                    <a:pt x="27" y="4"/>
                  </a:moveTo>
                  <a:cubicBezTo>
                    <a:pt x="27" y="1"/>
                    <a:pt x="30" y="0"/>
                    <a:pt x="34" y="0"/>
                  </a:cubicBezTo>
                  <a:cubicBezTo>
                    <a:pt x="37" y="1"/>
                    <a:pt x="40" y="4"/>
                    <a:pt x="39" y="7"/>
                  </a:cubicBezTo>
                  <a:cubicBezTo>
                    <a:pt x="39" y="9"/>
                    <a:pt x="35" y="11"/>
                    <a:pt x="32" y="10"/>
                  </a:cubicBezTo>
                  <a:cubicBezTo>
                    <a:pt x="28" y="9"/>
                    <a:pt x="26" y="7"/>
                    <a:pt x="27" y="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6"/>
            <p:cNvSpPr/>
            <p:nvPr/>
          </p:nvSpPr>
          <p:spPr bwMode="auto">
            <a:xfrm>
              <a:off x="1855788" y="433388"/>
              <a:ext cx="107950" cy="107950"/>
            </a:xfrm>
            <a:custGeom>
              <a:avLst/>
              <a:gdLst>
                <a:gd name="T0" fmla="*/ 48 w 50"/>
                <a:gd name="T1" fmla="*/ 12 h 50"/>
                <a:gd name="T2" fmla="*/ 43 w 50"/>
                <a:gd name="T3" fmla="*/ 15 h 50"/>
                <a:gd name="T4" fmla="*/ 36 w 50"/>
                <a:gd name="T5" fmla="*/ 5 h 50"/>
                <a:gd name="T6" fmla="*/ 29 w 50"/>
                <a:gd name="T7" fmla="*/ 9 h 50"/>
                <a:gd name="T8" fmla="*/ 31 w 50"/>
                <a:gd name="T9" fmla="*/ 23 h 50"/>
                <a:gd name="T10" fmla="*/ 33 w 50"/>
                <a:gd name="T11" fmla="*/ 38 h 50"/>
                <a:gd name="T12" fmla="*/ 13 w 50"/>
                <a:gd name="T13" fmla="*/ 48 h 50"/>
                <a:gd name="T14" fmla="*/ 2 w 50"/>
                <a:gd name="T15" fmla="*/ 35 h 50"/>
                <a:gd name="T16" fmla="*/ 6 w 50"/>
                <a:gd name="T17" fmla="*/ 32 h 50"/>
                <a:gd name="T18" fmla="*/ 14 w 50"/>
                <a:gd name="T19" fmla="*/ 44 h 50"/>
                <a:gd name="T20" fmla="*/ 23 w 50"/>
                <a:gd name="T21" fmla="*/ 40 h 50"/>
                <a:gd name="T22" fmla="*/ 21 w 50"/>
                <a:gd name="T23" fmla="*/ 25 h 50"/>
                <a:gd name="T24" fmla="*/ 18 w 50"/>
                <a:gd name="T25" fmla="*/ 10 h 50"/>
                <a:gd name="T26" fmla="*/ 38 w 50"/>
                <a:gd name="T27" fmla="*/ 2 h 50"/>
                <a:gd name="T28" fmla="*/ 48 w 50"/>
                <a:gd name="T2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50">
                  <a:moveTo>
                    <a:pt x="48" y="12"/>
                  </a:moveTo>
                  <a:cubicBezTo>
                    <a:pt x="48" y="14"/>
                    <a:pt x="45" y="16"/>
                    <a:pt x="43" y="15"/>
                  </a:cubicBezTo>
                  <a:cubicBezTo>
                    <a:pt x="38" y="13"/>
                    <a:pt x="42" y="7"/>
                    <a:pt x="36" y="5"/>
                  </a:cubicBezTo>
                  <a:cubicBezTo>
                    <a:pt x="33" y="5"/>
                    <a:pt x="30" y="6"/>
                    <a:pt x="29" y="9"/>
                  </a:cubicBezTo>
                  <a:cubicBezTo>
                    <a:pt x="28" y="13"/>
                    <a:pt x="30" y="18"/>
                    <a:pt x="31" y="23"/>
                  </a:cubicBezTo>
                  <a:cubicBezTo>
                    <a:pt x="33" y="28"/>
                    <a:pt x="34" y="33"/>
                    <a:pt x="33" y="38"/>
                  </a:cubicBezTo>
                  <a:cubicBezTo>
                    <a:pt x="31" y="45"/>
                    <a:pt x="22" y="50"/>
                    <a:pt x="13" y="48"/>
                  </a:cubicBezTo>
                  <a:cubicBezTo>
                    <a:pt x="7" y="46"/>
                    <a:pt x="0" y="41"/>
                    <a:pt x="2" y="35"/>
                  </a:cubicBezTo>
                  <a:cubicBezTo>
                    <a:pt x="2" y="33"/>
                    <a:pt x="4" y="31"/>
                    <a:pt x="6" y="32"/>
                  </a:cubicBezTo>
                  <a:cubicBezTo>
                    <a:pt x="14" y="33"/>
                    <a:pt x="6" y="42"/>
                    <a:pt x="14" y="44"/>
                  </a:cubicBezTo>
                  <a:cubicBezTo>
                    <a:pt x="17" y="45"/>
                    <a:pt x="22" y="44"/>
                    <a:pt x="23" y="40"/>
                  </a:cubicBezTo>
                  <a:cubicBezTo>
                    <a:pt x="24" y="35"/>
                    <a:pt x="22" y="30"/>
                    <a:pt x="21" y="25"/>
                  </a:cubicBezTo>
                  <a:cubicBezTo>
                    <a:pt x="19" y="20"/>
                    <a:pt x="17" y="15"/>
                    <a:pt x="18" y="10"/>
                  </a:cubicBezTo>
                  <a:cubicBezTo>
                    <a:pt x="20" y="2"/>
                    <a:pt x="30" y="0"/>
                    <a:pt x="38" y="2"/>
                  </a:cubicBezTo>
                  <a:cubicBezTo>
                    <a:pt x="43" y="3"/>
                    <a:pt x="50" y="7"/>
                    <a:pt x="48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7"/>
            <p:cNvSpPr/>
            <p:nvPr/>
          </p:nvSpPr>
          <p:spPr bwMode="auto">
            <a:xfrm>
              <a:off x="1993900" y="433388"/>
              <a:ext cx="174625" cy="182563"/>
            </a:xfrm>
            <a:custGeom>
              <a:avLst/>
              <a:gdLst>
                <a:gd name="T0" fmla="*/ 56 w 81"/>
                <a:gd name="T1" fmla="*/ 85 h 85"/>
                <a:gd name="T2" fmla="*/ 0 w 81"/>
                <a:gd name="T3" fmla="*/ 61 h 85"/>
                <a:gd name="T4" fmla="*/ 2 w 81"/>
                <a:gd name="T5" fmla="*/ 58 h 85"/>
                <a:gd name="T6" fmla="*/ 17 w 81"/>
                <a:gd name="T7" fmla="*/ 54 h 85"/>
                <a:gd name="T8" fmla="*/ 51 w 81"/>
                <a:gd name="T9" fmla="*/ 15 h 85"/>
                <a:gd name="T10" fmla="*/ 54 w 81"/>
                <a:gd name="T11" fmla="*/ 11 h 85"/>
                <a:gd name="T12" fmla="*/ 46 w 81"/>
                <a:gd name="T13" fmla="*/ 3 h 85"/>
                <a:gd name="T14" fmla="*/ 48 w 81"/>
                <a:gd name="T15" fmla="*/ 0 h 85"/>
                <a:gd name="T16" fmla="*/ 81 w 81"/>
                <a:gd name="T17" fmla="*/ 15 h 85"/>
                <a:gd name="T18" fmla="*/ 78 w 81"/>
                <a:gd name="T19" fmla="*/ 17 h 85"/>
                <a:gd name="T20" fmla="*/ 76 w 81"/>
                <a:gd name="T21" fmla="*/ 16 h 85"/>
                <a:gd name="T22" fmla="*/ 63 w 81"/>
                <a:gd name="T23" fmla="*/ 20 h 85"/>
                <a:gd name="T24" fmla="*/ 28 w 81"/>
                <a:gd name="T25" fmla="*/ 59 h 85"/>
                <a:gd name="T26" fmla="*/ 26 w 81"/>
                <a:gd name="T27" fmla="*/ 62 h 85"/>
                <a:gd name="T28" fmla="*/ 34 w 81"/>
                <a:gd name="T29" fmla="*/ 71 h 85"/>
                <a:gd name="T30" fmla="*/ 67 w 81"/>
                <a:gd name="T31" fmla="*/ 68 h 85"/>
                <a:gd name="T32" fmla="*/ 71 w 81"/>
                <a:gd name="T33" fmla="*/ 70 h 85"/>
                <a:gd name="T34" fmla="*/ 56 w 81"/>
                <a:gd name="T3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85">
                  <a:moveTo>
                    <a:pt x="56" y="85"/>
                  </a:moveTo>
                  <a:cubicBezTo>
                    <a:pt x="38" y="76"/>
                    <a:pt x="19" y="68"/>
                    <a:pt x="0" y="61"/>
                  </a:cubicBezTo>
                  <a:cubicBezTo>
                    <a:pt x="1" y="60"/>
                    <a:pt x="1" y="59"/>
                    <a:pt x="2" y="58"/>
                  </a:cubicBezTo>
                  <a:cubicBezTo>
                    <a:pt x="10" y="61"/>
                    <a:pt x="12" y="61"/>
                    <a:pt x="17" y="54"/>
                  </a:cubicBezTo>
                  <a:cubicBezTo>
                    <a:pt x="28" y="41"/>
                    <a:pt x="39" y="28"/>
                    <a:pt x="51" y="15"/>
                  </a:cubicBezTo>
                  <a:cubicBezTo>
                    <a:pt x="52" y="13"/>
                    <a:pt x="54" y="12"/>
                    <a:pt x="54" y="11"/>
                  </a:cubicBezTo>
                  <a:cubicBezTo>
                    <a:pt x="55" y="8"/>
                    <a:pt x="53" y="6"/>
                    <a:pt x="46" y="3"/>
                  </a:cubicBezTo>
                  <a:cubicBezTo>
                    <a:pt x="46" y="2"/>
                    <a:pt x="47" y="1"/>
                    <a:pt x="48" y="0"/>
                  </a:cubicBezTo>
                  <a:cubicBezTo>
                    <a:pt x="59" y="5"/>
                    <a:pt x="70" y="9"/>
                    <a:pt x="81" y="15"/>
                  </a:cubicBezTo>
                  <a:cubicBezTo>
                    <a:pt x="80" y="15"/>
                    <a:pt x="79" y="16"/>
                    <a:pt x="78" y="17"/>
                  </a:cubicBezTo>
                  <a:cubicBezTo>
                    <a:pt x="78" y="17"/>
                    <a:pt x="77" y="17"/>
                    <a:pt x="76" y="16"/>
                  </a:cubicBezTo>
                  <a:cubicBezTo>
                    <a:pt x="70" y="13"/>
                    <a:pt x="67" y="15"/>
                    <a:pt x="63" y="20"/>
                  </a:cubicBezTo>
                  <a:cubicBezTo>
                    <a:pt x="51" y="33"/>
                    <a:pt x="39" y="46"/>
                    <a:pt x="28" y="59"/>
                  </a:cubicBezTo>
                  <a:cubicBezTo>
                    <a:pt x="27" y="60"/>
                    <a:pt x="26" y="61"/>
                    <a:pt x="26" y="62"/>
                  </a:cubicBezTo>
                  <a:cubicBezTo>
                    <a:pt x="24" y="67"/>
                    <a:pt x="29" y="69"/>
                    <a:pt x="34" y="71"/>
                  </a:cubicBezTo>
                  <a:cubicBezTo>
                    <a:pt x="46" y="76"/>
                    <a:pt x="57" y="77"/>
                    <a:pt x="67" y="68"/>
                  </a:cubicBezTo>
                  <a:cubicBezTo>
                    <a:pt x="68" y="69"/>
                    <a:pt x="69" y="69"/>
                    <a:pt x="71" y="70"/>
                  </a:cubicBezTo>
                  <a:cubicBezTo>
                    <a:pt x="66" y="75"/>
                    <a:pt x="61" y="80"/>
                    <a:pt x="56" y="85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2144713" y="536576"/>
              <a:ext cx="123825" cy="125413"/>
            </a:xfrm>
            <a:custGeom>
              <a:avLst/>
              <a:gdLst>
                <a:gd name="T0" fmla="*/ 9 w 57"/>
                <a:gd name="T1" fmla="*/ 50 h 58"/>
                <a:gd name="T2" fmla="*/ 6 w 57"/>
                <a:gd name="T3" fmla="*/ 28 h 58"/>
                <a:gd name="T4" fmla="*/ 48 w 57"/>
                <a:gd name="T5" fmla="*/ 10 h 58"/>
                <a:gd name="T6" fmla="*/ 50 w 57"/>
                <a:gd name="T7" fmla="*/ 33 h 58"/>
                <a:gd name="T8" fmla="*/ 9 w 57"/>
                <a:gd name="T9" fmla="*/ 50 h 58"/>
                <a:gd name="T10" fmla="*/ 46 w 57"/>
                <a:gd name="T11" fmla="*/ 14 h 58"/>
                <a:gd name="T12" fmla="*/ 11 w 57"/>
                <a:gd name="T13" fmla="*/ 37 h 58"/>
                <a:gd name="T14" fmla="*/ 11 w 57"/>
                <a:gd name="T15" fmla="*/ 46 h 58"/>
                <a:gd name="T16" fmla="*/ 46 w 57"/>
                <a:gd name="T17" fmla="*/ 21 h 58"/>
                <a:gd name="T18" fmla="*/ 46 w 57"/>
                <a:gd name="T19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9" y="50"/>
                  </a:moveTo>
                  <a:cubicBezTo>
                    <a:pt x="0" y="45"/>
                    <a:pt x="2" y="35"/>
                    <a:pt x="6" y="28"/>
                  </a:cubicBezTo>
                  <a:cubicBezTo>
                    <a:pt x="13" y="14"/>
                    <a:pt x="32" y="0"/>
                    <a:pt x="48" y="10"/>
                  </a:cubicBezTo>
                  <a:cubicBezTo>
                    <a:pt x="57" y="15"/>
                    <a:pt x="54" y="26"/>
                    <a:pt x="50" y="33"/>
                  </a:cubicBezTo>
                  <a:cubicBezTo>
                    <a:pt x="41" y="45"/>
                    <a:pt x="23" y="58"/>
                    <a:pt x="9" y="50"/>
                  </a:cubicBezTo>
                  <a:close/>
                  <a:moveTo>
                    <a:pt x="46" y="14"/>
                  </a:moveTo>
                  <a:cubicBezTo>
                    <a:pt x="35" y="7"/>
                    <a:pt x="17" y="29"/>
                    <a:pt x="11" y="37"/>
                  </a:cubicBezTo>
                  <a:cubicBezTo>
                    <a:pt x="10" y="40"/>
                    <a:pt x="8" y="45"/>
                    <a:pt x="11" y="46"/>
                  </a:cubicBezTo>
                  <a:cubicBezTo>
                    <a:pt x="21" y="52"/>
                    <a:pt x="41" y="29"/>
                    <a:pt x="46" y="21"/>
                  </a:cubicBezTo>
                  <a:cubicBezTo>
                    <a:pt x="47" y="19"/>
                    <a:pt x="48" y="15"/>
                    <a:pt x="46" y="1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2235200" y="588963"/>
              <a:ext cx="131763" cy="134938"/>
            </a:xfrm>
            <a:custGeom>
              <a:avLst/>
              <a:gdLst>
                <a:gd name="T0" fmla="*/ 49 w 61"/>
                <a:gd name="T1" fmla="*/ 12 h 63"/>
                <a:gd name="T2" fmla="*/ 48 w 61"/>
                <a:gd name="T3" fmla="*/ 16 h 63"/>
                <a:gd name="T4" fmla="*/ 45 w 61"/>
                <a:gd name="T5" fmla="*/ 18 h 63"/>
                <a:gd name="T6" fmla="*/ 45 w 61"/>
                <a:gd name="T7" fmla="*/ 18 h 63"/>
                <a:gd name="T8" fmla="*/ 14 w 61"/>
                <a:gd name="T9" fmla="*/ 39 h 63"/>
                <a:gd name="T10" fmla="*/ 14 w 61"/>
                <a:gd name="T11" fmla="*/ 48 h 63"/>
                <a:gd name="T12" fmla="*/ 46 w 61"/>
                <a:gd name="T13" fmla="*/ 33 h 63"/>
                <a:gd name="T14" fmla="*/ 49 w 61"/>
                <a:gd name="T15" fmla="*/ 21 h 63"/>
                <a:gd name="T16" fmla="*/ 58 w 61"/>
                <a:gd name="T17" fmla="*/ 20 h 63"/>
                <a:gd name="T18" fmla="*/ 58 w 61"/>
                <a:gd name="T19" fmla="*/ 30 h 63"/>
                <a:gd name="T20" fmla="*/ 8 w 61"/>
                <a:gd name="T21" fmla="*/ 51 h 63"/>
                <a:gd name="T22" fmla="*/ 4 w 61"/>
                <a:gd name="T23" fmla="*/ 36 h 63"/>
                <a:gd name="T24" fmla="*/ 34 w 61"/>
                <a:gd name="T25" fmla="*/ 17 h 63"/>
                <a:gd name="T26" fmla="*/ 29 w 61"/>
                <a:gd name="T27" fmla="*/ 8 h 63"/>
                <a:gd name="T28" fmla="*/ 24 w 61"/>
                <a:gd name="T29" fmla="*/ 11 h 63"/>
                <a:gd name="T30" fmla="*/ 21 w 61"/>
                <a:gd name="T31" fmla="*/ 8 h 63"/>
                <a:gd name="T32" fmla="*/ 34 w 61"/>
                <a:gd name="T33" fmla="*/ 3 h 63"/>
                <a:gd name="T34" fmla="*/ 38 w 61"/>
                <a:gd name="T35" fmla="*/ 14 h 63"/>
                <a:gd name="T36" fmla="*/ 49 w 61"/>
                <a:gd name="T37" fmla="*/ 1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63">
                  <a:moveTo>
                    <a:pt x="49" y="12"/>
                  </a:moveTo>
                  <a:cubicBezTo>
                    <a:pt x="49" y="13"/>
                    <a:pt x="50" y="14"/>
                    <a:pt x="48" y="16"/>
                  </a:cubicBezTo>
                  <a:cubicBezTo>
                    <a:pt x="47" y="17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36" y="22"/>
                    <a:pt x="19" y="31"/>
                    <a:pt x="14" y="39"/>
                  </a:cubicBezTo>
                  <a:cubicBezTo>
                    <a:pt x="12" y="42"/>
                    <a:pt x="11" y="46"/>
                    <a:pt x="14" y="48"/>
                  </a:cubicBezTo>
                  <a:cubicBezTo>
                    <a:pt x="22" y="54"/>
                    <a:pt x="41" y="40"/>
                    <a:pt x="46" y="33"/>
                  </a:cubicBezTo>
                  <a:cubicBezTo>
                    <a:pt x="46" y="30"/>
                    <a:pt x="47" y="24"/>
                    <a:pt x="49" y="21"/>
                  </a:cubicBezTo>
                  <a:cubicBezTo>
                    <a:pt x="51" y="18"/>
                    <a:pt x="54" y="17"/>
                    <a:pt x="58" y="20"/>
                  </a:cubicBezTo>
                  <a:cubicBezTo>
                    <a:pt x="61" y="23"/>
                    <a:pt x="61" y="26"/>
                    <a:pt x="58" y="30"/>
                  </a:cubicBezTo>
                  <a:cubicBezTo>
                    <a:pt x="51" y="39"/>
                    <a:pt x="24" y="63"/>
                    <a:pt x="8" y="51"/>
                  </a:cubicBezTo>
                  <a:cubicBezTo>
                    <a:pt x="3" y="48"/>
                    <a:pt x="0" y="42"/>
                    <a:pt x="4" y="36"/>
                  </a:cubicBezTo>
                  <a:cubicBezTo>
                    <a:pt x="11" y="24"/>
                    <a:pt x="25" y="20"/>
                    <a:pt x="34" y="17"/>
                  </a:cubicBezTo>
                  <a:cubicBezTo>
                    <a:pt x="33" y="15"/>
                    <a:pt x="35" y="12"/>
                    <a:pt x="29" y="8"/>
                  </a:cubicBezTo>
                  <a:cubicBezTo>
                    <a:pt x="27" y="7"/>
                    <a:pt x="25" y="9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4" y="6"/>
                    <a:pt x="30" y="0"/>
                    <a:pt x="34" y="3"/>
                  </a:cubicBezTo>
                  <a:cubicBezTo>
                    <a:pt x="40" y="8"/>
                    <a:pt x="37" y="13"/>
                    <a:pt x="38" y="14"/>
                  </a:cubicBezTo>
                  <a:cubicBezTo>
                    <a:pt x="39" y="14"/>
                    <a:pt x="46" y="10"/>
                    <a:pt x="49" y="1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2317750" y="668338"/>
              <a:ext cx="125413" cy="103188"/>
            </a:xfrm>
            <a:custGeom>
              <a:avLst/>
              <a:gdLst>
                <a:gd name="T0" fmla="*/ 32 w 58"/>
                <a:gd name="T1" fmla="*/ 42 h 48"/>
                <a:gd name="T2" fmla="*/ 7 w 58"/>
                <a:gd name="T3" fmla="*/ 42 h 48"/>
                <a:gd name="T4" fmla="*/ 6 w 58"/>
                <a:gd name="T5" fmla="*/ 23 h 48"/>
                <a:gd name="T6" fmla="*/ 54 w 58"/>
                <a:gd name="T7" fmla="*/ 12 h 48"/>
                <a:gd name="T8" fmla="*/ 55 w 58"/>
                <a:gd name="T9" fmla="*/ 23 h 48"/>
                <a:gd name="T10" fmla="*/ 19 w 58"/>
                <a:gd name="T11" fmla="*/ 25 h 48"/>
                <a:gd name="T12" fmla="*/ 13 w 58"/>
                <a:gd name="T13" fmla="*/ 31 h 48"/>
                <a:gd name="T14" fmla="*/ 11 w 58"/>
                <a:gd name="T15" fmla="*/ 40 h 48"/>
                <a:gd name="T16" fmla="*/ 30 w 58"/>
                <a:gd name="T17" fmla="*/ 37 h 48"/>
                <a:gd name="T18" fmla="*/ 32 w 58"/>
                <a:gd name="T19" fmla="*/ 42 h 48"/>
                <a:gd name="T20" fmla="*/ 50 w 58"/>
                <a:gd name="T21" fmla="*/ 18 h 48"/>
                <a:gd name="T22" fmla="*/ 50 w 58"/>
                <a:gd name="T23" fmla="*/ 14 h 48"/>
                <a:gd name="T24" fmla="*/ 23 w 58"/>
                <a:gd name="T25" fmla="*/ 22 h 48"/>
                <a:gd name="T26" fmla="*/ 50 w 58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48">
                  <a:moveTo>
                    <a:pt x="32" y="42"/>
                  </a:moveTo>
                  <a:cubicBezTo>
                    <a:pt x="24" y="45"/>
                    <a:pt x="13" y="48"/>
                    <a:pt x="7" y="42"/>
                  </a:cubicBezTo>
                  <a:cubicBezTo>
                    <a:pt x="0" y="37"/>
                    <a:pt x="2" y="29"/>
                    <a:pt x="6" y="23"/>
                  </a:cubicBezTo>
                  <a:cubicBezTo>
                    <a:pt x="15" y="12"/>
                    <a:pt x="41" y="0"/>
                    <a:pt x="54" y="12"/>
                  </a:cubicBezTo>
                  <a:cubicBezTo>
                    <a:pt x="58" y="15"/>
                    <a:pt x="58" y="20"/>
                    <a:pt x="55" y="23"/>
                  </a:cubicBezTo>
                  <a:cubicBezTo>
                    <a:pt x="48" y="32"/>
                    <a:pt x="29" y="27"/>
                    <a:pt x="19" y="25"/>
                  </a:cubicBezTo>
                  <a:cubicBezTo>
                    <a:pt x="17" y="26"/>
                    <a:pt x="15" y="28"/>
                    <a:pt x="13" y="31"/>
                  </a:cubicBezTo>
                  <a:cubicBezTo>
                    <a:pt x="10" y="33"/>
                    <a:pt x="8" y="37"/>
                    <a:pt x="11" y="40"/>
                  </a:cubicBezTo>
                  <a:cubicBezTo>
                    <a:pt x="16" y="44"/>
                    <a:pt x="25" y="40"/>
                    <a:pt x="30" y="37"/>
                  </a:cubicBezTo>
                  <a:cubicBezTo>
                    <a:pt x="30" y="39"/>
                    <a:pt x="31" y="40"/>
                    <a:pt x="32" y="42"/>
                  </a:cubicBezTo>
                  <a:close/>
                  <a:moveTo>
                    <a:pt x="50" y="18"/>
                  </a:moveTo>
                  <a:cubicBezTo>
                    <a:pt x="51" y="17"/>
                    <a:pt x="51" y="15"/>
                    <a:pt x="50" y="14"/>
                  </a:cubicBezTo>
                  <a:cubicBezTo>
                    <a:pt x="44" y="8"/>
                    <a:pt x="28" y="18"/>
                    <a:pt x="23" y="22"/>
                  </a:cubicBezTo>
                  <a:cubicBezTo>
                    <a:pt x="31" y="23"/>
                    <a:pt x="44" y="25"/>
                    <a:pt x="50" y="18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2425700" y="765176"/>
              <a:ext cx="163513" cy="107950"/>
            </a:xfrm>
            <a:custGeom>
              <a:avLst/>
              <a:gdLst>
                <a:gd name="T0" fmla="*/ 2 w 76"/>
                <a:gd name="T1" fmla="*/ 38 h 50"/>
                <a:gd name="T2" fmla="*/ 11 w 76"/>
                <a:gd name="T3" fmla="*/ 38 h 50"/>
                <a:gd name="T4" fmla="*/ 12 w 76"/>
                <a:gd name="T5" fmla="*/ 47 h 50"/>
                <a:gd name="T6" fmla="*/ 3 w 76"/>
                <a:gd name="T7" fmla="*/ 48 h 50"/>
                <a:gd name="T8" fmla="*/ 2 w 76"/>
                <a:gd name="T9" fmla="*/ 38 h 50"/>
                <a:gd name="T10" fmla="*/ 61 w 76"/>
                <a:gd name="T11" fmla="*/ 4 h 50"/>
                <a:gd name="T12" fmla="*/ 71 w 76"/>
                <a:gd name="T13" fmla="*/ 4 h 50"/>
                <a:gd name="T14" fmla="*/ 74 w 76"/>
                <a:gd name="T15" fmla="*/ 13 h 50"/>
                <a:gd name="T16" fmla="*/ 74 w 76"/>
                <a:gd name="T17" fmla="*/ 14 h 50"/>
                <a:gd name="T18" fmla="*/ 69 w 76"/>
                <a:gd name="T19" fmla="*/ 16 h 50"/>
                <a:gd name="T20" fmla="*/ 27 w 76"/>
                <a:gd name="T21" fmla="*/ 34 h 50"/>
                <a:gd name="T22" fmla="*/ 23 w 76"/>
                <a:gd name="T23" fmla="*/ 29 h 50"/>
                <a:gd name="T24" fmla="*/ 61 w 76"/>
                <a:gd name="T25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50">
                  <a:moveTo>
                    <a:pt x="2" y="38"/>
                  </a:moveTo>
                  <a:cubicBezTo>
                    <a:pt x="4" y="36"/>
                    <a:pt x="8" y="36"/>
                    <a:pt x="11" y="38"/>
                  </a:cubicBezTo>
                  <a:cubicBezTo>
                    <a:pt x="14" y="41"/>
                    <a:pt x="14" y="45"/>
                    <a:pt x="12" y="47"/>
                  </a:cubicBezTo>
                  <a:cubicBezTo>
                    <a:pt x="10" y="50"/>
                    <a:pt x="6" y="50"/>
                    <a:pt x="3" y="48"/>
                  </a:cubicBezTo>
                  <a:cubicBezTo>
                    <a:pt x="0" y="45"/>
                    <a:pt x="0" y="41"/>
                    <a:pt x="2" y="38"/>
                  </a:cubicBezTo>
                  <a:close/>
                  <a:moveTo>
                    <a:pt x="61" y="4"/>
                  </a:moveTo>
                  <a:cubicBezTo>
                    <a:pt x="64" y="2"/>
                    <a:pt x="67" y="0"/>
                    <a:pt x="71" y="4"/>
                  </a:cubicBezTo>
                  <a:cubicBezTo>
                    <a:pt x="74" y="6"/>
                    <a:pt x="76" y="11"/>
                    <a:pt x="74" y="13"/>
                  </a:cubicBezTo>
                  <a:cubicBezTo>
                    <a:pt x="74" y="13"/>
                    <a:pt x="74" y="14"/>
                    <a:pt x="74" y="14"/>
                  </a:cubicBezTo>
                  <a:cubicBezTo>
                    <a:pt x="72" y="15"/>
                    <a:pt x="71" y="15"/>
                    <a:pt x="69" y="16"/>
                  </a:cubicBezTo>
                  <a:cubicBezTo>
                    <a:pt x="55" y="22"/>
                    <a:pt x="41" y="28"/>
                    <a:pt x="27" y="34"/>
                  </a:cubicBezTo>
                  <a:cubicBezTo>
                    <a:pt x="26" y="33"/>
                    <a:pt x="25" y="31"/>
                    <a:pt x="23" y="29"/>
                  </a:cubicBezTo>
                  <a:cubicBezTo>
                    <a:pt x="36" y="20"/>
                    <a:pt x="48" y="12"/>
                    <a:pt x="61" y="4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2468563" y="820738"/>
              <a:ext cx="168275" cy="100013"/>
            </a:xfrm>
            <a:custGeom>
              <a:avLst/>
              <a:gdLst>
                <a:gd name="T0" fmla="*/ 2 w 78"/>
                <a:gd name="T1" fmla="*/ 34 h 46"/>
                <a:gd name="T2" fmla="*/ 12 w 78"/>
                <a:gd name="T3" fmla="*/ 34 h 46"/>
                <a:gd name="T4" fmla="*/ 12 w 78"/>
                <a:gd name="T5" fmla="*/ 44 h 46"/>
                <a:gd name="T6" fmla="*/ 3 w 78"/>
                <a:gd name="T7" fmla="*/ 43 h 46"/>
                <a:gd name="T8" fmla="*/ 2 w 78"/>
                <a:gd name="T9" fmla="*/ 34 h 46"/>
                <a:gd name="T10" fmla="*/ 63 w 78"/>
                <a:gd name="T11" fmla="*/ 2 h 46"/>
                <a:gd name="T12" fmla="*/ 73 w 78"/>
                <a:gd name="T13" fmla="*/ 3 h 46"/>
                <a:gd name="T14" fmla="*/ 76 w 78"/>
                <a:gd name="T15" fmla="*/ 13 h 46"/>
                <a:gd name="T16" fmla="*/ 76 w 78"/>
                <a:gd name="T17" fmla="*/ 13 h 46"/>
                <a:gd name="T18" fmla="*/ 71 w 78"/>
                <a:gd name="T19" fmla="*/ 15 h 46"/>
                <a:gd name="T20" fmla="*/ 28 w 78"/>
                <a:gd name="T21" fmla="*/ 31 h 46"/>
                <a:gd name="T22" fmla="*/ 24 w 78"/>
                <a:gd name="T23" fmla="*/ 26 h 46"/>
                <a:gd name="T24" fmla="*/ 63 w 78"/>
                <a:gd name="T2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46">
                  <a:moveTo>
                    <a:pt x="2" y="34"/>
                  </a:moveTo>
                  <a:cubicBezTo>
                    <a:pt x="5" y="32"/>
                    <a:pt x="9" y="32"/>
                    <a:pt x="12" y="34"/>
                  </a:cubicBezTo>
                  <a:cubicBezTo>
                    <a:pt x="14" y="37"/>
                    <a:pt x="15" y="41"/>
                    <a:pt x="12" y="44"/>
                  </a:cubicBezTo>
                  <a:cubicBezTo>
                    <a:pt x="10" y="46"/>
                    <a:pt x="6" y="46"/>
                    <a:pt x="3" y="43"/>
                  </a:cubicBezTo>
                  <a:cubicBezTo>
                    <a:pt x="0" y="41"/>
                    <a:pt x="0" y="37"/>
                    <a:pt x="2" y="34"/>
                  </a:cubicBezTo>
                  <a:close/>
                  <a:moveTo>
                    <a:pt x="63" y="2"/>
                  </a:moveTo>
                  <a:cubicBezTo>
                    <a:pt x="66" y="1"/>
                    <a:pt x="70" y="0"/>
                    <a:pt x="73" y="3"/>
                  </a:cubicBezTo>
                  <a:cubicBezTo>
                    <a:pt x="76" y="6"/>
                    <a:pt x="78" y="10"/>
                    <a:pt x="76" y="13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4" y="14"/>
                    <a:pt x="73" y="15"/>
                    <a:pt x="71" y="15"/>
                  </a:cubicBezTo>
                  <a:cubicBezTo>
                    <a:pt x="56" y="20"/>
                    <a:pt x="42" y="26"/>
                    <a:pt x="28" y="31"/>
                  </a:cubicBezTo>
                  <a:cubicBezTo>
                    <a:pt x="27" y="29"/>
                    <a:pt x="26" y="27"/>
                    <a:pt x="24" y="26"/>
                  </a:cubicBezTo>
                  <a:cubicBezTo>
                    <a:pt x="37" y="18"/>
                    <a:pt x="50" y="10"/>
                    <a:pt x="63" y="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2511425" y="874713"/>
              <a:ext cx="169863" cy="93663"/>
            </a:xfrm>
            <a:custGeom>
              <a:avLst/>
              <a:gdLst>
                <a:gd name="T0" fmla="*/ 2 w 79"/>
                <a:gd name="T1" fmla="*/ 31 h 43"/>
                <a:gd name="T2" fmla="*/ 11 w 79"/>
                <a:gd name="T3" fmla="*/ 32 h 43"/>
                <a:gd name="T4" fmla="*/ 12 w 79"/>
                <a:gd name="T5" fmla="*/ 41 h 43"/>
                <a:gd name="T6" fmla="*/ 2 w 79"/>
                <a:gd name="T7" fmla="*/ 40 h 43"/>
                <a:gd name="T8" fmla="*/ 2 w 79"/>
                <a:gd name="T9" fmla="*/ 31 h 43"/>
                <a:gd name="T10" fmla="*/ 65 w 79"/>
                <a:gd name="T11" fmla="*/ 2 h 43"/>
                <a:gd name="T12" fmla="*/ 74 w 79"/>
                <a:gd name="T13" fmla="*/ 3 h 43"/>
                <a:gd name="T14" fmla="*/ 76 w 79"/>
                <a:gd name="T15" fmla="*/ 13 h 43"/>
                <a:gd name="T16" fmla="*/ 76 w 79"/>
                <a:gd name="T17" fmla="*/ 14 h 43"/>
                <a:gd name="T18" fmla="*/ 71 w 79"/>
                <a:gd name="T19" fmla="*/ 16 h 43"/>
                <a:gd name="T20" fmla="*/ 28 w 79"/>
                <a:gd name="T21" fmla="*/ 29 h 43"/>
                <a:gd name="T22" fmla="*/ 25 w 79"/>
                <a:gd name="T23" fmla="*/ 23 h 43"/>
                <a:gd name="T24" fmla="*/ 65 w 79"/>
                <a:gd name="T2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43">
                  <a:moveTo>
                    <a:pt x="2" y="31"/>
                  </a:moveTo>
                  <a:cubicBezTo>
                    <a:pt x="4" y="28"/>
                    <a:pt x="9" y="29"/>
                    <a:pt x="11" y="32"/>
                  </a:cubicBezTo>
                  <a:cubicBezTo>
                    <a:pt x="14" y="34"/>
                    <a:pt x="14" y="39"/>
                    <a:pt x="12" y="41"/>
                  </a:cubicBezTo>
                  <a:cubicBezTo>
                    <a:pt x="9" y="43"/>
                    <a:pt x="5" y="43"/>
                    <a:pt x="2" y="40"/>
                  </a:cubicBezTo>
                  <a:cubicBezTo>
                    <a:pt x="0" y="37"/>
                    <a:pt x="0" y="33"/>
                    <a:pt x="2" y="31"/>
                  </a:cubicBezTo>
                  <a:close/>
                  <a:moveTo>
                    <a:pt x="65" y="2"/>
                  </a:moveTo>
                  <a:cubicBezTo>
                    <a:pt x="68" y="1"/>
                    <a:pt x="71" y="0"/>
                    <a:pt x="74" y="3"/>
                  </a:cubicBezTo>
                  <a:cubicBezTo>
                    <a:pt x="77" y="6"/>
                    <a:pt x="79" y="11"/>
                    <a:pt x="76" y="13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5"/>
                    <a:pt x="73" y="15"/>
                    <a:pt x="71" y="16"/>
                  </a:cubicBezTo>
                  <a:cubicBezTo>
                    <a:pt x="57" y="20"/>
                    <a:pt x="42" y="24"/>
                    <a:pt x="28" y="29"/>
                  </a:cubicBezTo>
                  <a:cubicBezTo>
                    <a:pt x="27" y="27"/>
                    <a:pt x="26" y="25"/>
                    <a:pt x="25" y="23"/>
                  </a:cubicBezTo>
                  <a:cubicBezTo>
                    <a:pt x="38" y="16"/>
                    <a:pt x="51" y="9"/>
                    <a:pt x="65" y="2"/>
                  </a:cubicBezTo>
                  <a:close/>
                </a:path>
              </a:pathLst>
            </a:custGeom>
            <a:solidFill>
              <a:srgbClr val="A52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26" name="图片 125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5540">
            <a:off x="722324" y="4951368"/>
            <a:ext cx="1772900" cy="1609506"/>
          </a:xfrm>
          <a:prstGeom prst="rect">
            <a:avLst/>
          </a:prstGeom>
        </p:spPr>
      </p:pic>
      <p:sp>
        <p:nvSpPr>
          <p:cNvPr id="127" name="矩形 126"/>
          <p:cNvSpPr/>
          <p:nvPr/>
        </p:nvSpPr>
        <p:spPr>
          <a:xfrm>
            <a:off x="3795934" y="5837796"/>
            <a:ext cx="49956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终于鼓起勇气向你表白，你说</a:t>
            </a:r>
            <a:r>
              <a:rPr lang="en-US" altLang="zh-CN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I do.</a:t>
            </a:r>
            <a:r>
              <a:rPr lang="zh-CN" altLang="en-US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的那一刻，我只想把你抱紧在怀里</a:t>
            </a:r>
            <a:r>
              <a:rPr lang="en-US" altLang="zh-CN" dirty="0">
                <a:solidFill>
                  <a:srgbClr val="8E7D76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rgbClr val="8E7D76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5152910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 rot="925626">
            <a:off x="4153261" y="-830397"/>
            <a:ext cx="4446082" cy="3620155"/>
            <a:chOff x="1059543" y="1465943"/>
            <a:chExt cx="3294743" cy="2682695"/>
          </a:xfrm>
        </p:grpSpPr>
        <p:sp>
          <p:nvSpPr>
            <p:cNvPr id="10" name="矩形 9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/>
            </a:p>
          </p:txBody>
        </p:sp>
      </p:grpSp>
      <p:grpSp>
        <p:nvGrpSpPr>
          <p:cNvPr id="12" name="组合 11"/>
          <p:cNvGrpSpPr/>
          <p:nvPr/>
        </p:nvGrpSpPr>
        <p:grpSpPr>
          <a:xfrm rot="19868675">
            <a:off x="7048105" y="469971"/>
            <a:ext cx="4446082" cy="3620155"/>
            <a:chOff x="1059543" y="1465943"/>
            <a:chExt cx="3294743" cy="2682695"/>
          </a:xfrm>
        </p:grpSpPr>
        <p:sp>
          <p:nvSpPr>
            <p:cNvPr id="13" name="矩形 1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 dirty="0"/>
            </a:p>
          </p:txBody>
        </p:sp>
      </p:grpSp>
      <p:grpSp>
        <p:nvGrpSpPr>
          <p:cNvPr id="15" name="组合 14"/>
          <p:cNvGrpSpPr/>
          <p:nvPr/>
        </p:nvGrpSpPr>
        <p:grpSpPr>
          <a:xfrm rot="1042208">
            <a:off x="6120593" y="3214688"/>
            <a:ext cx="4446082" cy="3620155"/>
            <a:chOff x="1059543" y="1465943"/>
            <a:chExt cx="3294743" cy="2682695"/>
          </a:xfrm>
        </p:grpSpPr>
        <p:sp>
          <p:nvSpPr>
            <p:cNvPr id="16" name="矩形 1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22694" y="2853800"/>
            <a:ext cx="3565858" cy="3289387"/>
            <a:chOff x="2722694" y="2853800"/>
            <a:chExt cx="3565858" cy="3289387"/>
          </a:xfrm>
        </p:grpSpPr>
        <p:sp>
          <p:nvSpPr>
            <p:cNvPr id="19" name="矩形 18"/>
            <p:cNvSpPr/>
            <p:nvPr/>
          </p:nvSpPr>
          <p:spPr>
            <a:xfrm>
              <a:off x="3708494" y="2853800"/>
              <a:ext cx="1310325" cy="8402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4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青春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722694" y="3804281"/>
              <a:ext cx="3565858" cy="2338906"/>
              <a:chOff x="2722694" y="3804281"/>
              <a:chExt cx="3565858" cy="2338906"/>
            </a:xfrm>
          </p:grpSpPr>
          <p:sp>
            <p:nvSpPr>
              <p:cNvPr id="20" name="文本框 19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775772" y="3804281"/>
                <a:ext cx="3459702" cy="120032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2">
                        <a:lumMod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一生经历一次的青春，</a:t>
                </a:r>
                <a:endParaRPr lang="en-US" altLang="zh-CN" dirty="0">
                  <a:solidFill>
                    <a:schemeClr val="tx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algn="ctr"/>
                <a:r>
                  <a:rPr lang="zh-CN" altLang="en-US" dirty="0">
                    <a:solidFill>
                      <a:schemeClr val="tx2">
                        <a:lumMod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目的只是听一次花开的声音，</a:t>
                </a:r>
              </a:p>
              <a:p>
                <a:pPr algn="ctr"/>
                <a:r>
                  <a:rPr lang="zh-CN" altLang="en-US" dirty="0">
                    <a:solidFill>
                      <a:schemeClr val="tx2">
                        <a:lumMod val="50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看一次花落的寂然，然后散场。</a:t>
                </a:r>
                <a:endParaRPr lang="en-US" altLang="zh-CN" dirty="0">
                  <a:solidFill>
                    <a:schemeClr val="tx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  <a:p>
                <a:pPr algn="ctr"/>
                <a:endParaRPr lang="en-US" altLang="zh-CN" dirty="0">
                  <a:solidFill>
                    <a:schemeClr val="tx2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pic>
            <p:nvPicPr>
              <p:cNvPr id="21" name="Picture 1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3936232" y="3790867"/>
                <a:ext cx="1138782" cy="356585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61276288"/>
      </p:ext>
    </p:extLst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" accel="50000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19800000">
            <a:off x="5421352" y="1957913"/>
            <a:ext cx="5303764" cy="353584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19800000">
            <a:off x="1424697" y="2359277"/>
            <a:ext cx="2386500" cy="15910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19800000">
            <a:off x="3675400" y="1073729"/>
            <a:ext cx="2386500" cy="15910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 rot="19800000">
            <a:off x="2089890" y="2529801"/>
            <a:ext cx="79754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Edwardian Script ITC" panose="030303020407070D0804" pitchFamily="66" charset="0"/>
              </a:rPr>
              <a:t>It is graceful grief and sweet sadness to think of you, but in my heart, there is a kind of soft warmth that can’t be expressed with any choice of words.</a:t>
            </a:r>
          </a:p>
          <a:p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9800000">
            <a:off x="6476296" y="5367605"/>
            <a:ext cx="47021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Edwardian Script ITC" panose="030303020407070D0804" pitchFamily="66" charset="0"/>
              </a:rPr>
              <a:t>I send my miss to the scattering stars and wish you a sweet dream under the light shedding through your window.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19800000">
            <a:off x="5807904" y="-56601"/>
            <a:ext cx="3469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Edwardian Script ITC" panose="030303020407070D0804" pitchFamily="66" charset="0"/>
                <a:ea typeface="楷体" panose="02010609060101010101" pitchFamily="49" charset="-122"/>
              </a:rPr>
              <a:t>Love memory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Edwardian Script ITC" panose="030303020407070D0804" pitchFamily="66" charset="0"/>
              </a:rPr>
              <a:t>I miss you so deeply that my love just like a kite has broken its line and won’t stop flying until it reaches you at last.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5" name="十字星 16"/>
          <p:cNvSpPr/>
          <p:nvPr/>
        </p:nvSpPr>
        <p:spPr>
          <a:xfrm rot="21516847">
            <a:off x="1190167" y="5680443"/>
            <a:ext cx="365760" cy="281855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十字星 20"/>
          <p:cNvSpPr/>
          <p:nvPr/>
        </p:nvSpPr>
        <p:spPr>
          <a:xfrm rot="21516847">
            <a:off x="6693665" y="5119363"/>
            <a:ext cx="272961" cy="272961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十字星 21"/>
          <p:cNvSpPr/>
          <p:nvPr/>
        </p:nvSpPr>
        <p:spPr>
          <a:xfrm rot="21516847">
            <a:off x="8744580" y="2877443"/>
            <a:ext cx="365760" cy="281855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十字星 22"/>
          <p:cNvSpPr/>
          <p:nvPr/>
        </p:nvSpPr>
        <p:spPr>
          <a:xfrm rot="21516847">
            <a:off x="3127495" y="686495"/>
            <a:ext cx="365760" cy="281855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十字星 23"/>
          <p:cNvSpPr/>
          <p:nvPr/>
        </p:nvSpPr>
        <p:spPr>
          <a:xfrm rot="21516847">
            <a:off x="5635310" y="6086502"/>
            <a:ext cx="179999" cy="179999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十字星 24"/>
          <p:cNvSpPr/>
          <p:nvPr/>
        </p:nvSpPr>
        <p:spPr>
          <a:xfrm rot="21516847">
            <a:off x="10591065" y="866131"/>
            <a:ext cx="179999" cy="179999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十字星 25"/>
          <p:cNvSpPr/>
          <p:nvPr/>
        </p:nvSpPr>
        <p:spPr>
          <a:xfrm rot="21516847">
            <a:off x="3189091" y="3252564"/>
            <a:ext cx="179999" cy="179999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十字星 26"/>
          <p:cNvSpPr/>
          <p:nvPr/>
        </p:nvSpPr>
        <p:spPr>
          <a:xfrm rot="21516847">
            <a:off x="5131173" y="2195627"/>
            <a:ext cx="272961" cy="272961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十字星 27"/>
          <p:cNvSpPr/>
          <p:nvPr/>
        </p:nvSpPr>
        <p:spPr>
          <a:xfrm rot="21516847">
            <a:off x="715567" y="1343910"/>
            <a:ext cx="365760" cy="281855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十字星 28"/>
          <p:cNvSpPr/>
          <p:nvPr/>
        </p:nvSpPr>
        <p:spPr>
          <a:xfrm rot="21516847">
            <a:off x="10406764" y="6086501"/>
            <a:ext cx="179999" cy="179999"/>
          </a:xfrm>
          <a:prstGeom prst="star4">
            <a:avLst>
              <a:gd name="adj" fmla="val 3904"/>
            </a:avLst>
          </a:prstGeom>
          <a:solidFill>
            <a:schemeClr val="bg1"/>
          </a:solidFill>
          <a:ln>
            <a:noFill/>
          </a:ln>
          <a:effectLst>
            <a:glow rad="4191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9354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6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6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8" y="402586"/>
            <a:ext cx="5485946" cy="605282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101892" y="2265591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 言 册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80312" y="2265591"/>
            <a:ext cx="4062651" cy="1572578"/>
            <a:chOff x="5180312" y="2265591"/>
            <a:chExt cx="4062651" cy="1572578"/>
          </a:xfrm>
        </p:grpSpPr>
        <p:sp>
          <p:nvSpPr>
            <p:cNvPr id="24" name="TextBox 15"/>
            <p:cNvSpPr txBox="1"/>
            <p:nvPr/>
          </p:nvSpPr>
          <p:spPr>
            <a:xfrm>
              <a:off x="5180312" y="2265591"/>
              <a:ext cx="4062651" cy="15725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秋风起兮白云飞，草木黄落兮雁南归。</a:t>
              </a:r>
              <a:b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兰有秀兮菊有芳，怀佳人兮不能忘。</a:t>
              </a:r>
              <a:b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泛楼船兮济汾河，横中流兮扬素波。</a:t>
              </a:r>
              <a:b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箫鼓鸣兮发棹歌，欢乐极兮哀情多。</a:t>
              </a:r>
              <a:b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rPr>
                <a:t>少壮几时兮奈老何！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208887" y="2309133"/>
              <a:ext cx="0" cy="1529036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637076" y="2309133"/>
              <a:ext cx="0" cy="132150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065265" y="2309133"/>
              <a:ext cx="0" cy="132150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6493454" y="2309133"/>
              <a:ext cx="0" cy="128975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921643" y="2309133"/>
              <a:ext cx="0" cy="128975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349832" y="2309133"/>
              <a:ext cx="0" cy="128975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778021" y="2309133"/>
              <a:ext cx="0" cy="128975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206210" y="2309133"/>
              <a:ext cx="0" cy="1529036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8634396" y="2309133"/>
              <a:ext cx="0" cy="1321501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0834071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占位符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19" y="484742"/>
            <a:ext cx="8373957" cy="3806344"/>
          </a:xfrm>
          <a:custGeom>
            <a:avLst/>
            <a:gdLst>
              <a:gd name="connsiteX0" fmla="*/ 0 w 8373957"/>
              <a:gd name="connsiteY0" fmla="*/ 0 h 3807823"/>
              <a:gd name="connsiteX1" fmla="*/ 8373957 w 8373957"/>
              <a:gd name="connsiteY1" fmla="*/ 0 h 3807823"/>
              <a:gd name="connsiteX2" fmla="*/ 8373957 w 8373957"/>
              <a:gd name="connsiteY2" fmla="*/ 3807823 h 3807823"/>
              <a:gd name="connsiteX3" fmla="*/ 0 w 8373957"/>
              <a:gd name="connsiteY3" fmla="*/ 3807823 h 380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73957" h="3807823">
                <a:moveTo>
                  <a:pt x="0" y="0"/>
                </a:moveTo>
                <a:lnTo>
                  <a:pt x="8373957" y="0"/>
                </a:lnTo>
                <a:lnTo>
                  <a:pt x="8373957" y="3807823"/>
                </a:lnTo>
                <a:lnTo>
                  <a:pt x="0" y="3807823"/>
                </a:lnTo>
                <a:close/>
              </a:path>
            </a:pathLst>
          </a:custGeom>
        </p:spPr>
      </p:pic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041389" y="484742"/>
            <a:ext cx="1384662" cy="3806820"/>
          </a:xfrm>
          <a:prstGeom prst="rect">
            <a:avLst/>
          </a:prstGeom>
          <a:solidFill>
            <a:schemeClr val="bg1">
              <a:alpha val="30000"/>
            </a:schemeClr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777601" y="4775829"/>
            <a:ext cx="28272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这就是爱，你会明白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占位符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179" y="4480741"/>
            <a:ext cx="3006465" cy="2002972"/>
          </a:xfrm>
          <a:custGeom>
            <a:avLst/>
            <a:gdLst>
              <a:gd name="connsiteX0" fmla="*/ 0 w 2468880"/>
              <a:gd name="connsiteY0" fmla="*/ 0 h 2002972"/>
              <a:gd name="connsiteX1" fmla="*/ 2468880 w 2468880"/>
              <a:gd name="connsiteY1" fmla="*/ 0 h 2002972"/>
              <a:gd name="connsiteX2" fmla="*/ 2468880 w 2468880"/>
              <a:gd name="connsiteY2" fmla="*/ 2002972 h 2002972"/>
              <a:gd name="connsiteX3" fmla="*/ 0 w 2468880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8880" h="2002972">
                <a:moveTo>
                  <a:pt x="0" y="0"/>
                </a:moveTo>
                <a:lnTo>
                  <a:pt x="2468880" y="0"/>
                </a:lnTo>
                <a:lnTo>
                  <a:pt x="2468880" y="2002972"/>
                </a:lnTo>
                <a:lnTo>
                  <a:pt x="0" y="2002972"/>
                </a:lnTo>
                <a:close/>
              </a:path>
            </a:pathLst>
          </a:custGeom>
        </p:spPr>
      </p:pic>
      <p:pic>
        <p:nvPicPr>
          <p:cNvPr id="11" name="图片占位符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321" y="4480741"/>
            <a:ext cx="1334423" cy="2002972"/>
          </a:xfrm>
          <a:custGeom>
            <a:avLst/>
            <a:gdLst>
              <a:gd name="connsiteX0" fmla="*/ 0 w 1515292"/>
              <a:gd name="connsiteY0" fmla="*/ 0 h 2002972"/>
              <a:gd name="connsiteX1" fmla="*/ 1515292 w 1515292"/>
              <a:gd name="connsiteY1" fmla="*/ 0 h 2002972"/>
              <a:gd name="connsiteX2" fmla="*/ 1515292 w 1515292"/>
              <a:gd name="connsiteY2" fmla="*/ 2002972 h 2002972"/>
              <a:gd name="connsiteX3" fmla="*/ 0 w 1515292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5292" h="2002972">
                <a:moveTo>
                  <a:pt x="0" y="0"/>
                </a:moveTo>
                <a:lnTo>
                  <a:pt x="1515292" y="0"/>
                </a:lnTo>
                <a:lnTo>
                  <a:pt x="1515292" y="2002972"/>
                </a:lnTo>
                <a:lnTo>
                  <a:pt x="0" y="2002972"/>
                </a:lnTo>
                <a:close/>
              </a:path>
            </a:pathLst>
          </a:custGeom>
        </p:spPr>
      </p:pic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2777601" y="5355249"/>
            <a:ext cx="37946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在拥挤的人群中牵住了你的手，我想，能不能，一牵就是一辈子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49073677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KSO_Img2"/>
          <p:cNvSpPr/>
          <p:nvPr>
            <p:custDataLst>
              <p:tags r:id="rId1"/>
            </p:custDataLst>
          </p:nvPr>
        </p:nvSpPr>
        <p:spPr>
          <a:xfrm>
            <a:off x="2905652" y="1364953"/>
            <a:ext cx="2257200" cy="1576800"/>
          </a:xfrm>
          <a:custGeom>
            <a:avLst/>
            <a:gdLst>
              <a:gd name="connsiteX0" fmla="*/ 0 w 2257200"/>
              <a:gd name="connsiteY0" fmla="*/ 0 h 1576800"/>
              <a:gd name="connsiteX1" fmla="*/ 1994395 w 2257200"/>
              <a:gd name="connsiteY1" fmla="*/ 0 h 1576800"/>
              <a:gd name="connsiteX2" fmla="*/ 2257200 w 2257200"/>
              <a:gd name="connsiteY2" fmla="*/ 262805 h 1576800"/>
              <a:gd name="connsiteX3" fmla="*/ 2257200 w 2257200"/>
              <a:gd name="connsiteY3" fmla="*/ 1313995 h 1576800"/>
              <a:gd name="connsiteX4" fmla="*/ 1994395 w 2257200"/>
              <a:gd name="connsiteY4" fmla="*/ 1576800 h 1576800"/>
              <a:gd name="connsiteX5" fmla="*/ 0 w 2257200"/>
              <a:gd name="connsiteY5" fmla="*/ 1576800 h 15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7200" h="1576800">
                <a:moveTo>
                  <a:pt x="0" y="0"/>
                </a:moveTo>
                <a:lnTo>
                  <a:pt x="1994395" y="0"/>
                </a:lnTo>
                <a:cubicBezTo>
                  <a:pt x="2139538" y="0"/>
                  <a:pt x="2257200" y="117662"/>
                  <a:pt x="2257200" y="262805"/>
                </a:cubicBezTo>
                <a:lnTo>
                  <a:pt x="2257200" y="1313995"/>
                </a:lnTo>
                <a:cubicBezTo>
                  <a:pt x="2257200" y="1459138"/>
                  <a:pt x="2139538" y="1576800"/>
                  <a:pt x="1994395" y="1576800"/>
                </a:cubicBezTo>
                <a:lnTo>
                  <a:pt x="0" y="1576800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KSO_Img3"/>
          <p:cNvSpPr/>
          <p:nvPr>
            <p:custDataLst>
              <p:tags r:id="rId2"/>
            </p:custDataLst>
          </p:nvPr>
        </p:nvSpPr>
        <p:spPr>
          <a:xfrm>
            <a:off x="2905652" y="2948953"/>
            <a:ext cx="2257200" cy="1576800"/>
          </a:xfrm>
          <a:custGeom>
            <a:avLst/>
            <a:gdLst>
              <a:gd name="connsiteX0" fmla="*/ 0 w 2257200"/>
              <a:gd name="connsiteY0" fmla="*/ 0 h 1576800"/>
              <a:gd name="connsiteX1" fmla="*/ 1994395 w 2257200"/>
              <a:gd name="connsiteY1" fmla="*/ 0 h 1576800"/>
              <a:gd name="connsiteX2" fmla="*/ 2257200 w 2257200"/>
              <a:gd name="connsiteY2" fmla="*/ 262805 h 1576800"/>
              <a:gd name="connsiteX3" fmla="*/ 2257200 w 2257200"/>
              <a:gd name="connsiteY3" fmla="*/ 1313995 h 1576800"/>
              <a:gd name="connsiteX4" fmla="*/ 1994395 w 2257200"/>
              <a:gd name="connsiteY4" fmla="*/ 1576800 h 1576800"/>
              <a:gd name="connsiteX5" fmla="*/ 0 w 2257200"/>
              <a:gd name="connsiteY5" fmla="*/ 1576800 h 15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57200" h="1576800">
                <a:moveTo>
                  <a:pt x="0" y="0"/>
                </a:moveTo>
                <a:lnTo>
                  <a:pt x="1994395" y="0"/>
                </a:lnTo>
                <a:cubicBezTo>
                  <a:pt x="2139538" y="0"/>
                  <a:pt x="2257200" y="117662"/>
                  <a:pt x="2257200" y="262805"/>
                </a:cubicBezTo>
                <a:lnTo>
                  <a:pt x="2257200" y="1313995"/>
                </a:lnTo>
                <a:cubicBezTo>
                  <a:pt x="2257200" y="1459138"/>
                  <a:pt x="2139538" y="1576800"/>
                  <a:pt x="1994395" y="1576800"/>
                </a:cubicBezTo>
                <a:lnTo>
                  <a:pt x="0" y="1576800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Img1"/>
          <p:cNvSpPr/>
          <p:nvPr>
            <p:custDataLst>
              <p:tags r:id="rId3"/>
            </p:custDataLst>
          </p:nvPr>
        </p:nvSpPr>
        <p:spPr>
          <a:xfrm>
            <a:off x="706701" y="1364953"/>
            <a:ext cx="2185200" cy="3160800"/>
          </a:xfrm>
          <a:custGeom>
            <a:avLst/>
            <a:gdLst>
              <a:gd name="connsiteX0" fmla="*/ 364207 w 2185200"/>
              <a:gd name="connsiteY0" fmla="*/ 0 h 3160800"/>
              <a:gd name="connsiteX1" fmla="*/ 2185200 w 2185200"/>
              <a:gd name="connsiteY1" fmla="*/ 0 h 3160800"/>
              <a:gd name="connsiteX2" fmla="*/ 2185200 w 2185200"/>
              <a:gd name="connsiteY2" fmla="*/ 3160800 h 3160800"/>
              <a:gd name="connsiteX3" fmla="*/ 364207 w 2185200"/>
              <a:gd name="connsiteY3" fmla="*/ 3160800 h 3160800"/>
              <a:gd name="connsiteX4" fmla="*/ 0 w 2185200"/>
              <a:gd name="connsiteY4" fmla="*/ 2796593 h 3160800"/>
              <a:gd name="connsiteX5" fmla="*/ 0 w 2185200"/>
              <a:gd name="connsiteY5" fmla="*/ 364207 h 3160800"/>
              <a:gd name="connsiteX6" fmla="*/ 364207 w 2185200"/>
              <a:gd name="connsiteY6" fmla="*/ 0 h 31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5200" h="3160800">
                <a:moveTo>
                  <a:pt x="364207" y="0"/>
                </a:moveTo>
                <a:lnTo>
                  <a:pt x="2185200" y="0"/>
                </a:lnTo>
                <a:lnTo>
                  <a:pt x="2185200" y="3160800"/>
                </a:lnTo>
                <a:lnTo>
                  <a:pt x="364207" y="3160800"/>
                </a:lnTo>
                <a:cubicBezTo>
                  <a:pt x="163061" y="3160800"/>
                  <a:pt x="0" y="2997739"/>
                  <a:pt x="0" y="2796593"/>
                </a:cubicBezTo>
                <a:lnTo>
                  <a:pt x="0" y="364207"/>
                </a:lnTo>
                <a:cubicBezTo>
                  <a:pt x="0" y="163061"/>
                  <a:pt x="163061" y="0"/>
                  <a:pt x="364207" y="0"/>
                </a:cubicBez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162" y="0"/>
            <a:ext cx="4568947" cy="6858000"/>
          </a:xfrm>
          <a:custGeom>
            <a:avLst/>
            <a:gdLst>
              <a:gd name="connsiteX0" fmla="*/ 0 w 4375389"/>
              <a:gd name="connsiteY0" fmla="*/ 0 h 6759991"/>
              <a:gd name="connsiteX1" fmla="*/ 4375389 w 4375389"/>
              <a:gd name="connsiteY1" fmla="*/ 0 h 6759991"/>
              <a:gd name="connsiteX2" fmla="*/ 4375389 w 4375389"/>
              <a:gd name="connsiteY2" fmla="*/ 6759991 h 6759991"/>
              <a:gd name="connsiteX3" fmla="*/ 0 w 4375389"/>
              <a:gd name="connsiteY3" fmla="*/ 6759991 h 675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5389" h="6759991">
                <a:moveTo>
                  <a:pt x="0" y="0"/>
                </a:moveTo>
                <a:lnTo>
                  <a:pt x="4375389" y="0"/>
                </a:lnTo>
                <a:lnTo>
                  <a:pt x="4375389" y="6759991"/>
                </a:lnTo>
                <a:lnTo>
                  <a:pt x="0" y="6759991"/>
                </a:lnTo>
                <a:close/>
              </a:path>
            </a:pathLst>
          </a:custGeom>
        </p:spPr>
      </p:pic>
      <p:sp>
        <p:nvSpPr>
          <p:cNvPr id="11" name="矩形 10"/>
          <p:cNvSpPr/>
          <p:nvPr/>
        </p:nvSpPr>
        <p:spPr>
          <a:xfrm>
            <a:off x="845947" y="4844425"/>
            <a:ext cx="41254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在拥挤的人群中牵住了你的手，我想，能不能，一牵就是一辈子</a:t>
            </a:r>
            <a:r>
              <a:rPr lang="en-US" altLang="zh-CN" dirty="0">
                <a:solidFill>
                  <a:schemeClr val="bg1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88919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 rot="20160903">
            <a:off x="6563805" y="-603759"/>
            <a:ext cx="4585352" cy="3733553"/>
            <a:chOff x="1059543" y="1465943"/>
            <a:chExt cx="3294743" cy="2682695"/>
          </a:xfrm>
        </p:grpSpPr>
        <p:sp>
          <p:nvSpPr>
            <p:cNvPr id="13" name="矩形 1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104961">
            <a:off x="7728159" y="4704284"/>
            <a:ext cx="4585352" cy="3733553"/>
            <a:chOff x="1059543" y="1465943"/>
            <a:chExt cx="3294743" cy="2682695"/>
          </a:xfrm>
        </p:grpSpPr>
        <p:sp>
          <p:nvSpPr>
            <p:cNvPr id="16" name="矩形 1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12595">
            <a:off x="5624146" y="1319249"/>
            <a:ext cx="5467269" cy="4451641"/>
            <a:chOff x="1059543" y="1465943"/>
            <a:chExt cx="3294743" cy="2682695"/>
          </a:xfrm>
        </p:grpSpPr>
        <p:sp>
          <p:nvSpPr>
            <p:cNvPr id="19" name="矩形 1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2968125" y="3123324"/>
            <a:ext cx="2547516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一生经历一次的青春，目的只是听一次花开的声音，看一次花落的寂然，然后散场。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968125" y="2342525"/>
            <a:ext cx="2547516" cy="7768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05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毡笔黑简体" panose="03000509000000000000" pitchFamily="65" charset="-122"/>
                <a:ea typeface="方正毡笔黑简体" panose="03000509000000000000" pitchFamily="65" charset="-122"/>
              </a:rPr>
              <a:t>无敌</a:t>
            </a:r>
          </a:p>
        </p:txBody>
      </p:sp>
    </p:spTree>
    <p:extLst>
      <p:ext uri="{BB962C8B-B14F-4D97-AF65-F5344CB8AC3E}">
        <p14:creationId xmlns:p14="http://schemas.microsoft.com/office/powerpoint/2010/main" val="308038842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646 -0.79028 L -0.403 -0.74213 C -0.35274 -0.73356 -0.29076 -0.68796 -0.23477 -0.61829 C -0.17149 -0.53981 -0.12865 -0.45463 -0.10743 -0.37569 L -0.0004 0.00023 " pathEditMode="relative" rAng="18300000" ptsTypes="AAAAA">
                                      <p:cBhvr>
                                        <p:cTn id="20" dur="1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2856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8" presetClass="entr" presetSubtype="0" accel="5000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 rot="762970">
            <a:off x="2119565" y="581965"/>
            <a:ext cx="4035000" cy="5904350"/>
          </a:xfrm>
          <a:prstGeom prst="rect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6" b="9046"/>
          <a:stretch>
            <a:fillRect/>
          </a:stretch>
        </p:blipFill>
        <p:spPr>
          <a:xfrm>
            <a:off x="1470977" y="535662"/>
            <a:ext cx="4880552" cy="5996959"/>
          </a:xfrm>
          <a:custGeom>
            <a:avLst/>
            <a:gdLst>
              <a:gd name="connsiteX0" fmla="*/ 1164002 w 4880552"/>
              <a:gd name="connsiteY0" fmla="*/ 0 h 5996959"/>
              <a:gd name="connsiteX1" fmla="*/ 4880552 w 4880552"/>
              <a:gd name="connsiteY1" fmla="*/ 838662 h 5996959"/>
              <a:gd name="connsiteX2" fmla="*/ 3716550 w 4880552"/>
              <a:gd name="connsiteY2" fmla="*/ 5996959 h 5996959"/>
              <a:gd name="connsiteX3" fmla="*/ 0 w 4880552"/>
              <a:gd name="connsiteY3" fmla="*/ 5158296 h 599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0552" h="5996959">
                <a:moveTo>
                  <a:pt x="1164002" y="0"/>
                </a:moveTo>
                <a:lnTo>
                  <a:pt x="4880552" y="838662"/>
                </a:lnTo>
                <a:lnTo>
                  <a:pt x="3716550" y="5996959"/>
                </a:lnTo>
                <a:lnTo>
                  <a:pt x="0" y="5158296"/>
                </a:lnTo>
                <a:close/>
              </a:path>
            </a:pathLst>
          </a:custGeom>
        </p:spPr>
      </p:pic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 rot="762970">
            <a:off x="7026973" y="2411424"/>
            <a:ext cx="2894547" cy="4179253"/>
          </a:xfrm>
          <a:prstGeom prst="rect">
            <a:avLst/>
          </a:prstGeom>
          <a:noFill/>
          <a:ln w="984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648" flipH="1">
            <a:off x="6144502" y="1070931"/>
            <a:ext cx="1138782" cy="609753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648" flipH="1">
            <a:off x="9951196" y="2832708"/>
            <a:ext cx="1138782" cy="4313560"/>
          </a:xfrm>
          <a:prstGeom prst="rect">
            <a:avLst/>
          </a:prstGeom>
        </p:spPr>
      </p:pic>
      <p:pic>
        <p:nvPicPr>
          <p:cNvPr id="16" name="图片占位符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6" b="9046"/>
          <a:stretch>
            <a:fillRect/>
          </a:stretch>
        </p:blipFill>
        <p:spPr>
          <a:xfrm>
            <a:off x="6263206" y="2231762"/>
            <a:ext cx="3500202" cy="4300859"/>
          </a:xfrm>
          <a:custGeom>
            <a:avLst/>
            <a:gdLst>
              <a:gd name="connsiteX0" fmla="*/ 1164002 w 4880552"/>
              <a:gd name="connsiteY0" fmla="*/ 0 h 5996959"/>
              <a:gd name="connsiteX1" fmla="*/ 4880552 w 4880552"/>
              <a:gd name="connsiteY1" fmla="*/ 838662 h 5996959"/>
              <a:gd name="connsiteX2" fmla="*/ 3716550 w 4880552"/>
              <a:gd name="connsiteY2" fmla="*/ 5996959 h 5996959"/>
              <a:gd name="connsiteX3" fmla="*/ 0 w 4880552"/>
              <a:gd name="connsiteY3" fmla="*/ 5158296 h 5996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0552" h="5996959">
                <a:moveTo>
                  <a:pt x="1164002" y="0"/>
                </a:moveTo>
                <a:lnTo>
                  <a:pt x="4880552" y="838662"/>
                </a:lnTo>
                <a:lnTo>
                  <a:pt x="3716550" y="5996959"/>
                </a:lnTo>
                <a:lnTo>
                  <a:pt x="0" y="515829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7945515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 rot="2305030">
            <a:off x="5818412" y="-94743"/>
            <a:ext cx="4446326" cy="3620353"/>
            <a:chOff x="1059543" y="1465943"/>
            <a:chExt cx="3294743" cy="2682695"/>
          </a:xfrm>
        </p:grpSpPr>
        <p:sp>
          <p:nvSpPr>
            <p:cNvPr id="33" name="矩形 3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rot="21231735">
            <a:off x="4345012" y="3708823"/>
            <a:ext cx="5507528" cy="4484421"/>
            <a:chOff x="1059543" y="1465943"/>
            <a:chExt cx="3294743" cy="2682695"/>
          </a:xfrm>
        </p:grpSpPr>
        <p:sp>
          <p:nvSpPr>
            <p:cNvPr id="36" name="矩形 3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/>
          <p:cNvGrpSpPr/>
          <p:nvPr/>
        </p:nvGrpSpPr>
        <p:grpSpPr>
          <a:xfrm rot="20700000">
            <a:off x="2274233" y="2170230"/>
            <a:ext cx="3019248" cy="1756790"/>
            <a:chOff x="725011" y="3449692"/>
            <a:chExt cx="4062995" cy="1756790"/>
          </a:xfrm>
        </p:grpSpPr>
        <p:sp>
          <p:nvSpPr>
            <p:cNvPr id="40" name="文本框 3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46C3D2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生活不止眼前的苟且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还有诗和远方</a:t>
              </a:r>
            </a:p>
          </p:txBody>
        </p:sp>
        <p:sp>
          <p:nvSpPr>
            <p:cNvPr id="41" name="椭圆 40"/>
            <p:cNvSpPr/>
            <p:nvPr/>
          </p:nvSpPr>
          <p:spPr>
            <a:xfrm>
              <a:off x="4240717" y="3632060"/>
              <a:ext cx="282179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3215634"/>
      </p:ext>
    </p:extLst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 -0.00139 L -0.23698 -0.02407 C -0.28711 -0.03194 -0.34571 0.00023 -0.39831 0.06065 C -0.45782 0.1294 -0.49597 0.20926 -0.51263 0.29421 L -0.59584 0.68519 " pathEditMode="relative" rAng="19620000" ptsTypes="AAAAA">
                                      <p:cBhvr>
                                        <p:cTn id="9" dur="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-9526"/>
            <a:ext cx="6648450" cy="5067301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2842"/>
            <a:ext cx="12190992" cy="489468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474606" y="1245960"/>
            <a:ext cx="5735780" cy="923330"/>
            <a:chOff x="3417456" y="2627085"/>
            <a:chExt cx="5735780" cy="923330"/>
          </a:xfrm>
        </p:grpSpPr>
        <p:sp>
          <p:nvSpPr>
            <p:cNvPr id="15" name="文本框 14"/>
            <p:cNvSpPr txBox="1"/>
            <p:nvPr/>
          </p:nvSpPr>
          <p:spPr>
            <a:xfrm>
              <a:off x="3417456" y="2627085"/>
              <a:ext cx="57357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T H A  N K S !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07789" y="2973693"/>
              <a:ext cx="338554" cy="4129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请在这里，</a:t>
              </a:r>
              <a:endPara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输入副标题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474605" y="2169290"/>
            <a:ext cx="5523345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清丽宛转、柔美多情的笔触，以景起，以情结，以景寄情，情景交融，抒写了女子怀人伤春的情愫。南宋胡仔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鱼隐丛话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中评此词云：“观此语意，疑若优柔无断者；至其端委庙堂，决澶渊之策，其气锐然，奋仁者之勇，全与此诗意不相类。盖人之难知也如此！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卢浮宫设计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630276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任意多边形 8"/>
          <p:cNvSpPr/>
          <p:nvPr>
            <p:custDataLst>
              <p:tags r:id="rId1"/>
            </p:custDataLst>
          </p:nvPr>
        </p:nvSpPr>
        <p:spPr>
          <a:xfrm>
            <a:off x="6845303" y="867415"/>
            <a:ext cx="3971925" cy="2988001"/>
          </a:xfrm>
          <a:custGeom>
            <a:avLst/>
            <a:gdLst>
              <a:gd name="connsiteX0" fmla="*/ 228600 w 3971925"/>
              <a:gd name="connsiteY0" fmla="*/ 295275 h 2988001"/>
              <a:gd name="connsiteX1" fmla="*/ 228600 w 3971925"/>
              <a:gd name="connsiteY1" fmla="*/ 2705100 h 2988001"/>
              <a:gd name="connsiteX2" fmla="*/ 3733800 w 3971925"/>
              <a:gd name="connsiteY2" fmla="*/ 2705100 h 2988001"/>
              <a:gd name="connsiteX3" fmla="*/ 3733800 w 3971925"/>
              <a:gd name="connsiteY3" fmla="*/ 295275 h 2988001"/>
              <a:gd name="connsiteX4" fmla="*/ 3733800 w 3971925"/>
              <a:gd name="connsiteY4" fmla="*/ 0 h 2988001"/>
              <a:gd name="connsiteX5" fmla="*/ 3819524 w 3971925"/>
              <a:gd name="connsiteY5" fmla="*/ 0 h 2988001"/>
              <a:gd name="connsiteX6" fmla="*/ 3819524 w 3971925"/>
              <a:gd name="connsiteY6" fmla="*/ 209550 h 2988001"/>
              <a:gd name="connsiteX7" fmla="*/ 3971925 w 3971925"/>
              <a:gd name="connsiteY7" fmla="*/ 209550 h 2988001"/>
              <a:gd name="connsiteX8" fmla="*/ 3971925 w 3971925"/>
              <a:gd name="connsiteY8" fmla="*/ 295275 h 2988001"/>
              <a:gd name="connsiteX9" fmla="*/ 3819524 w 3971925"/>
              <a:gd name="connsiteY9" fmla="*/ 295275 h 2988001"/>
              <a:gd name="connsiteX10" fmla="*/ 3819524 w 3971925"/>
              <a:gd name="connsiteY10" fmla="*/ 2705100 h 2988001"/>
              <a:gd name="connsiteX11" fmla="*/ 3971925 w 3971925"/>
              <a:gd name="connsiteY11" fmla="*/ 2705100 h 2988001"/>
              <a:gd name="connsiteX12" fmla="*/ 3971925 w 3971925"/>
              <a:gd name="connsiteY12" fmla="*/ 2790825 h 2988001"/>
              <a:gd name="connsiteX13" fmla="*/ 3819524 w 3971925"/>
              <a:gd name="connsiteY13" fmla="*/ 2790825 h 2988001"/>
              <a:gd name="connsiteX14" fmla="*/ 3819524 w 3971925"/>
              <a:gd name="connsiteY14" fmla="*/ 2988001 h 2988001"/>
              <a:gd name="connsiteX15" fmla="*/ 3733800 w 3971925"/>
              <a:gd name="connsiteY15" fmla="*/ 2988001 h 2988001"/>
              <a:gd name="connsiteX16" fmla="*/ 3733800 w 3971925"/>
              <a:gd name="connsiteY16" fmla="*/ 2790825 h 2988001"/>
              <a:gd name="connsiteX17" fmla="*/ 228600 w 3971925"/>
              <a:gd name="connsiteY17" fmla="*/ 2790825 h 2988001"/>
              <a:gd name="connsiteX18" fmla="*/ 228600 w 3971925"/>
              <a:gd name="connsiteY18" fmla="*/ 2988001 h 2988001"/>
              <a:gd name="connsiteX19" fmla="*/ 142875 w 3971925"/>
              <a:gd name="connsiteY19" fmla="*/ 2988001 h 2988001"/>
              <a:gd name="connsiteX20" fmla="*/ 142875 w 3971925"/>
              <a:gd name="connsiteY20" fmla="*/ 2790825 h 2988001"/>
              <a:gd name="connsiteX21" fmla="*/ 0 w 3971925"/>
              <a:gd name="connsiteY21" fmla="*/ 2790825 h 2988001"/>
              <a:gd name="connsiteX22" fmla="*/ 0 w 3971925"/>
              <a:gd name="connsiteY22" fmla="*/ 2705100 h 2988001"/>
              <a:gd name="connsiteX23" fmla="*/ 142875 w 3971925"/>
              <a:gd name="connsiteY23" fmla="*/ 2705100 h 2988001"/>
              <a:gd name="connsiteX24" fmla="*/ 142875 w 3971925"/>
              <a:gd name="connsiteY24" fmla="*/ 295275 h 2988001"/>
              <a:gd name="connsiteX25" fmla="*/ 0 w 3971925"/>
              <a:gd name="connsiteY25" fmla="*/ 295275 h 2988001"/>
              <a:gd name="connsiteX26" fmla="*/ 0 w 3971925"/>
              <a:gd name="connsiteY26" fmla="*/ 209550 h 2988001"/>
              <a:gd name="connsiteX27" fmla="*/ 142875 w 3971925"/>
              <a:gd name="connsiteY27" fmla="*/ 209550 h 2988001"/>
              <a:gd name="connsiteX28" fmla="*/ 142875 w 3971925"/>
              <a:gd name="connsiteY28" fmla="*/ 0 h 2988001"/>
              <a:gd name="connsiteX29" fmla="*/ 228600 w 3971925"/>
              <a:gd name="connsiteY29" fmla="*/ 0 h 2988001"/>
              <a:gd name="connsiteX30" fmla="*/ 228600 w 3971925"/>
              <a:gd name="connsiteY30" fmla="*/ 209550 h 2988001"/>
              <a:gd name="connsiteX31" fmla="*/ 3733800 w 3971925"/>
              <a:gd name="connsiteY31" fmla="*/ 209550 h 298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971925" h="2988001">
                <a:moveTo>
                  <a:pt x="228600" y="295275"/>
                </a:moveTo>
                <a:lnTo>
                  <a:pt x="228600" y="2705100"/>
                </a:lnTo>
                <a:lnTo>
                  <a:pt x="3733800" y="2705100"/>
                </a:lnTo>
                <a:lnTo>
                  <a:pt x="3733800" y="295275"/>
                </a:lnTo>
                <a:close/>
                <a:moveTo>
                  <a:pt x="3733800" y="0"/>
                </a:moveTo>
                <a:lnTo>
                  <a:pt x="3819524" y="0"/>
                </a:lnTo>
                <a:lnTo>
                  <a:pt x="3819524" y="209550"/>
                </a:lnTo>
                <a:lnTo>
                  <a:pt x="3971925" y="209550"/>
                </a:lnTo>
                <a:lnTo>
                  <a:pt x="3971925" y="295275"/>
                </a:lnTo>
                <a:lnTo>
                  <a:pt x="3819524" y="295275"/>
                </a:lnTo>
                <a:lnTo>
                  <a:pt x="3819524" y="2705100"/>
                </a:lnTo>
                <a:lnTo>
                  <a:pt x="3971925" y="2705100"/>
                </a:lnTo>
                <a:lnTo>
                  <a:pt x="3971925" y="2790825"/>
                </a:lnTo>
                <a:lnTo>
                  <a:pt x="3819524" y="2790825"/>
                </a:lnTo>
                <a:lnTo>
                  <a:pt x="3819524" y="2988001"/>
                </a:lnTo>
                <a:lnTo>
                  <a:pt x="3733800" y="2988001"/>
                </a:lnTo>
                <a:lnTo>
                  <a:pt x="3733800" y="2790825"/>
                </a:lnTo>
                <a:lnTo>
                  <a:pt x="228600" y="2790825"/>
                </a:lnTo>
                <a:lnTo>
                  <a:pt x="228600" y="2988001"/>
                </a:lnTo>
                <a:lnTo>
                  <a:pt x="142875" y="2988001"/>
                </a:lnTo>
                <a:lnTo>
                  <a:pt x="142875" y="2790825"/>
                </a:lnTo>
                <a:lnTo>
                  <a:pt x="0" y="2790825"/>
                </a:lnTo>
                <a:lnTo>
                  <a:pt x="0" y="2705100"/>
                </a:lnTo>
                <a:lnTo>
                  <a:pt x="142875" y="2705100"/>
                </a:lnTo>
                <a:lnTo>
                  <a:pt x="142875" y="295275"/>
                </a:lnTo>
                <a:lnTo>
                  <a:pt x="0" y="295275"/>
                </a:lnTo>
                <a:lnTo>
                  <a:pt x="0" y="209550"/>
                </a:lnTo>
                <a:lnTo>
                  <a:pt x="142875" y="209550"/>
                </a:lnTo>
                <a:lnTo>
                  <a:pt x="142875" y="0"/>
                </a:lnTo>
                <a:lnTo>
                  <a:pt x="228600" y="0"/>
                </a:lnTo>
                <a:lnTo>
                  <a:pt x="228600" y="209550"/>
                </a:lnTo>
                <a:lnTo>
                  <a:pt x="3733800" y="209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2850"/>
            <a:ext cx="5743575" cy="6858000"/>
          </a:xfrm>
          <a:custGeom>
            <a:avLst/>
            <a:gdLst>
              <a:gd name="connsiteX0" fmla="*/ 0 w 5743578"/>
              <a:gd name="connsiteY0" fmla="*/ 0 h 6858000"/>
              <a:gd name="connsiteX1" fmla="*/ 5743578 w 5743578"/>
              <a:gd name="connsiteY1" fmla="*/ 0 h 6858000"/>
              <a:gd name="connsiteX2" fmla="*/ 5743578 w 5743578"/>
              <a:gd name="connsiteY2" fmla="*/ 6858000 h 6858000"/>
              <a:gd name="connsiteX3" fmla="*/ 0 w 574357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578" h="6858000">
                <a:moveTo>
                  <a:pt x="0" y="0"/>
                </a:moveTo>
                <a:lnTo>
                  <a:pt x="5743578" y="0"/>
                </a:lnTo>
                <a:lnTo>
                  <a:pt x="574357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占位符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4" y="1228200"/>
            <a:ext cx="3400425" cy="2268056"/>
          </a:xfrm>
          <a:custGeom>
            <a:avLst/>
            <a:gdLst>
              <a:gd name="connsiteX0" fmla="*/ 0 w 3400425"/>
              <a:gd name="connsiteY0" fmla="*/ 0 h 2313150"/>
              <a:gd name="connsiteX1" fmla="*/ 3400425 w 3400425"/>
              <a:gd name="connsiteY1" fmla="*/ 0 h 2313150"/>
              <a:gd name="connsiteX2" fmla="*/ 3400425 w 3400425"/>
              <a:gd name="connsiteY2" fmla="*/ 2313150 h 2313150"/>
              <a:gd name="connsiteX3" fmla="*/ 0 w 3400425"/>
              <a:gd name="connsiteY3" fmla="*/ 2313150 h 231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0425" h="2313150">
                <a:moveTo>
                  <a:pt x="0" y="0"/>
                </a:moveTo>
                <a:lnTo>
                  <a:pt x="3400425" y="0"/>
                </a:lnTo>
                <a:lnTo>
                  <a:pt x="3400425" y="2313150"/>
                </a:lnTo>
                <a:lnTo>
                  <a:pt x="0" y="2313150"/>
                </a:lnTo>
                <a:close/>
              </a:path>
            </a:pathLst>
          </a:cu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6896477" y="4123188"/>
            <a:ext cx="28272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这就是爱，你会明白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896477" y="4893108"/>
            <a:ext cx="37946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在拥挤的人群中牵住了你的手，我想，能不能，一牵就是一辈子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  <p:pic>
        <p:nvPicPr>
          <p:cNvPr id="11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7752023" y="3585800"/>
            <a:ext cx="1138782" cy="2952222"/>
          </a:xfrm>
          <a:prstGeom prst="rect">
            <a:avLst/>
          </a:prstGeom>
        </p:spPr>
      </p:pic>
      <p:pic>
        <p:nvPicPr>
          <p:cNvPr id="12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224410" y="4202278"/>
            <a:ext cx="1138782" cy="379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9472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占位符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725" y="395290"/>
            <a:ext cx="3924300" cy="6110285"/>
          </a:xfrm>
          <a:custGeom>
            <a:avLst/>
            <a:gdLst>
              <a:gd name="connsiteX0" fmla="*/ 0 w 3924300"/>
              <a:gd name="connsiteY0" fmla="*/ 0 h 6110288"/>
              <a:gd name="connsiteX1" fmla="*/ 3924300 w 3924300"/>
              <a:gd name="connsiteY1" fmla="*/ 0 h 6110288"/>
              <a:gd name="connsiteX2" fmla="*/ 3924300 w 3924300"/>
              <a:gd name="connsiteY2" fmla="*/ 6110288 h 6110288"/>
              <a:gd name="connsiteX3" fmla="*/ 0 w 3924300"/>
              <a:gd name="connsiteY3" fmla="*/ 6110288 h 611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6110288">
                <a:moveTo>
                  <a:pt x="0" y="0"/>
                </a:moveTo>
                <a:lnTo>
                  <a:pt x="3924300" y="0"/>
                </a:lnTo>
                <a:lnTo>
                  <a:pt x="3924300" y="6110288"/>
                </a:lnTo>
                <a:lnTo>
                  <a:pt x="0" y="6110288"/>
                </a:lnTo>
                <a:close/>
              </a:path>
            </a:pathLst>
          </a:custGeom>
        </p:spPr>
      </p:pic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8194796" y="3877576"/>
            <a:ext cx="69194" cy="262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>
            <p:custDataLst>
              <p:tags r:id="rId2"/>
            </p:custDataLst>
          </p:nvPr>
        </p:nvSpPr>
        <p:spPr>
          <a:xfrm>
            <a:off x="1747840" y="153990"/>
            <a:ext cx="485775" cy="485775"/>
          </a:xfrm>
          <a:prstGeom prst="diamond">
            <a:avLst/>
          </a:prstGeom>
          <a:solidFill>
            <a:srgbClr val="EFCDCD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909" y="394747"/>
            <a:ext cx="3828161" cy="2308056"/>
          </a:xfrm>
          <a:custGeom>
            <a:avLst/>
            <a:gdLst>
              <a:gd name="connsiteX0" fmla="*/ 0 w 3057525"/>
              <a:gd name="connsiteY0" fmla="*/ 0 h 1776413"/>
              <a:gd name="connsiteX1" fmla="*/ 3057525 w 3057525"/>
              <a:gd name="connsiteY1" fmla="*/ 0 h 1776413"/>
              <a:gd name="connsiteX2" fmla="*/ 3057525 w 3057525"/>
              <a:gd name="connsiteY2" fmla="*/ 1776413 h 1776413"/>
              <a:gd name="connsiteX3" fmla="*/ 0 w 3057525"/>
              <a:gd name="connsiteY3" fmla="*/ 1776413 h 17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7525" h="1776413">
                <a:moveTo>
                  <a:pt x="0" y="0"/>
                </a:moveTo>
                <a:lnTo>
                  <a:pt x="3057525" y="0"/>
                </a:lnTo>
                <a:lnTo>
                  <a:pt x="3057525" y="1776413"/>
                </a:lnTo>
                <a:lnTo>
                  <a:pt x="0" y="1776413"/>
                </a:lnTo>
                <a:close/>
              </a:path>
            </a:pathLst>
          </a:custGeom>
        </p:spPr>
      </p:pic>
      <p:pic>
        <p:nvPicPr>
          <p:cNvPr id="13" name="图片占位符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152" y="3876676"/>
            <a:ext cx="1751430" cy="2628900"/>
          </a:xfrm>
          <a:custGeom>
            <a:avLst/>
            <a:gdLst>
              <a:gd name="connsiteX0" fmla="*/ 130269 w 1810303"/>
              <a:gd name="connsiteY0" fmla="*/ 0 h 2628900"/>
              <a:gd name="connsiteX1" fmla="*/ 1680034 w 1810303"/>
              <a:gd name="connsiteY1" fmla="*/ 0 h 2628900"/>
              <a:gd name="connsiteX2" fmla="*/ 1810303 w 1810303"/>
              <a:gd name="connsiteY2" fmla="*/ 130269 h 2628900"/>
              <a:gd name="connsiteX3" fmla="*/ 1810303 w 1810303"/>
              <a:gd name="connsiteY3" fmla="*/ 2476509 h 2628900"/>
              <a:gd name="connsiteX4" fmla="*/ 1657912 w 1810303"/>
              <a:gd name="connsiteY4" fmla="*/ 2628900 h 2628900"/>
              <a:gd name="connsiteX5" fmla="*/ 152391 w 1810303"/>
              <a:gd name="connsiteY5" fmla="*/ 2628900 h 2628900"/>
              <a:gd name="connsiteX6" fmla="*/ 0 w 1810303"/>
              <a:gd name="connsiteY6" fmla="*/ 2476509 h 2628900"/>
              <a:gd name="connsiteX7" fmla="*/ 0 w 1810303"/>
              <a:gd name="connsiteY7" fmla="*/ 130269 h 2628900"/>
              <a:gd name="connsiteX8" fmla="*/ 130269 w 1810303"/>
              <a:gd name="connsiteY8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303" h="2628900">
                <a:moveTo>
                  <a:pt x="130269" y="0"/>
                </a:moveTo>
                <a:lnTo>
                  <a:pt x="1680034" y="0"/>
                </a:lnTo>
                <a:cubicBezTo>
                  <a:pt x="1751980" y="0"/>
                  <a:pt x="1810303" y="58323"/>
                  <a:pt x="1810303" y="130269"/>
                </a:cubicBezTo>
                <a:lnTo>
                  <a:pt x="1810303" y="2476509"/>
                </a:lnTo>
                <a:cubicBezTo>
                  <a:pt x="1810303" y="2560672"/>
                  <a:pt x="1742075" y="2628900"/>
                  <a:pt x="1657912" y="2628900"/>
                </a:cubicBezTo>
                <a:lnTo>
                  <a:pt x="152391" y="2628900"/>
                </a:lnTo>
                <a:cubicBezTo>
                  <a:pt x="68228" y="2628900"/>
                  <a:pt x="0" y="2560672"/>
                  <a:pt x="0" y="2476509"/>
                </a:cubicBezTo>
                <a:lnTo>
                  <a:pt x="0" y="130269"/>
                </a:lnTo>
                <a:cubicBezTo>
                  <a:pt x="0" y="58323"/>
                  <a:pt x="58323" y="0"/>
                  <a:pt x="130269" y="0"/>
                </a:cubicBezTo>
                <a:close/>
              </a:path>
            </a:pathLst>
          </a:custGeom>
        </p:spPr>
      </p:pic>
      <p:pic>
        <p:nvPicPr>
          <p:cNvPr id="14" name="图片占位符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266" y="3876676"/>
            <a:ext cx="1751430" cy="2628900"/>
          </a:xfrm>
          <a:custGeom>
            <a:avLst/>
            <a:gdLst>
              <a:gd name="connsiteX0" fmla="*/ 123825 w 1810303"/>
              <a:gd name="connsiteY0" fmla="*/ 0 h 2628900"/>
              <a:gd name="connsiteX1" fmla="*/ 1686478 w 1810303"/>
              <a:gd name="connsiteY1" fmla="*/ 0 h 2628900"/>
              <a:gd name="connsiteX2" fmla="*/ 1810303 w 1810303"/>
              <a:gd name="connsiteY2" fmla="*/ 123825 h 2628900"/>
              <a:gd name="connsiteX3" fmla="*/ 1810303 w 1810303"/>
              <a:gd name="connsiteY3" fmla="*/ 2486031 h 2628900"/>
              <a:gd name="connsiteX4" fmla="*/ 1667434 w 1810303"/>
              <a:gd name="connsiteY4" fmla="*/ 2628900 h 2628900"/>
              <a:gd name="connsiteX5" fmla="*/ 142869 w 1810303"/>
              <a:gd name="connsiteY5" fmla="*/ 2628900 h 2628900"/>
              <a:gd name="connsiteX6" fmla="*/ 0 w 1810303"/>
              <a:gd name="connsiteY6" fmla="*/ 2486031 h 2628900"/>
              <a:gd name="connsiteX7" fmla="*/ 0 w 1810303"/>
              <a:gd name="connsiteY7" fmla="*/ 123825 h 2628900"/>
              <a:gd name="connsiteX8" fmla="*/ 123825 w 1810303"/>
              <a:gd name="connsiteY8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0303" h="2628900">
                <a:moveTo>
                  <a:pt x="123825" y="0"/>
                </a:moveTo>
                <a:lnTo>
                  <a:pt x="1686478" y="0"/>
                </a:lnTo>
                <a:cubicBezTo>
                  <a:pt x="1754865" y="0"/>
                  <a:pt x="1810303" y="55438"/>
                  <a:pt x="1810303" y="123825"/>
                </a:cubicBezTo>
                <a:lnTo>
                  <a:pt x="1810303" y="2486031"/>
                </a:lnTo>
                <a:cubicBezTo>
                  <a:pt x="1810303" y="2564935"/>
                  <a:pt x="1746338" y="2628900"/>
                  <a:pt x="1667434" y="2628900"/>
                </a:cubicBezTo>
                <a:lnTo>
                  <a:pt x="142869" y="2628900"/>
                </a:lnTo>
                <a:cubicBezTo>
                  <a:pt x="63965" y="2628900"/>
                  <a:pt x="0" y="2564935"/>
                  <a:pt x="0" y="2486031"/>
                </a:cubicBezTo>
                <a:lnTo>
                  <a:pt x="0" y="123825"/>
                </a:lnTo>
                <a:cubicBezTo>
                  <a:pt x="0" y="55438"/>
                  <a:pt x="55438" y="0"/>
                  <a:pt x="123825" y="0"/>
                </a:cubicBezTo>
                <a:close/>
              </a:path>
            </a:pathLst>
          </a:custGeom>
        </p:spPr>
      </p:pic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6353326" y="2947989"/>
            <a:ext cx="28272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这就是爱，你会明白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7208872" y="2410601"/>
            <a:ext cx="1138782" cy="2952222"/>
          </a:xfrm>
          <a:prstGeom prst="rect">
            <a:avLst/>
          </a:prstGeom>
        </p:spPr>
      </p:pic>
      <p:sp>
        <p:nvSpPr>
          <p:cNvPr id="17" name="菱形 16"/>
          <p:cNvSpPr/>
          <p:nvPr>
            <p:custDataLst>
              <p:tags r:id="rId4"/>
            </p:custDataLst>
          </p:nvPr>
        </p:nvSpPr>
        <p:spPr>
          <a:xfrm>
            <a:off x="9970037" y="153990"/>
            <a:ext cx="485775" cy="485775"/>
          </a:xfrm>
          <a:prstGeom prst="diamond">
            <a:avLst/>
          </a:prstGeom>
          <a:solidFill>
            <a:srgbClr val="EFCDCD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>
            <p:custDataLst>
              <p:tags r:id="rId5"/>
            </p:custDataLst>
          </p:nvPr>
        </p:nvSpPr>
        <p:spPr>
          <a:xfrm>
            <a:off x="1747840" y="6262687"/>
            <a:ext cx="485775" cy="485775"/>
          </a:xfrm>
          <a:prstGeom prst="diamond">
            <a:avLst/>
          </a:prstGeom>
          <a:solidFill>
            <a:srgbClr val="EFCDCD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>
            <p:custDataLst>
              <p:tags r:id="rId6"/>
            </p:custDataLst>
          </p:nvPr>
        </p:nvSpPr>
        <p:spPr>
          <a:xfrm>
            <a:off x="9970036" y="6196013"/>
            <a:ext cx="485775" cy="485775"/>
          </a:xfrm>
          <a:prstGeom prst="diamond">
            <a:avLst/>
          </a:prstGeom>
          <a:solidFill>
            <a:srgbClr val="EFCDCD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2243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占位符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948" y="461390"/>
            <a:ext cx="2327417" cy="3436259"/>
          </a:xfrm>
          <a:custGeom>
            <a:avLst/>
            <a:gdLst>
              <a:gd name="connsiteX0" fmla="*/ 0 w 2313872"/>
              <a:gd name="connsiteY0" fmla="*/ 0 h 3436259"/>
              <a:gd name="connsiteX1" fmla="*/ 2313872 w 2313872"/>
              <a:gd name="connsiteY1" fmla="*/ 0 h 3436259"/>
              <a:gd name="connsiteX2" fmla="*/ 2313872 w 2313872"/>
              <a:gd name="connsiteY2" fmla="*/ 3436259 h 3436259"/>
              <a:gd name="connsiteX3" fmla="*/ 0 w 2313872"/>
              <a:gd name="connsiteY3" fmla="*/ 3436259 h 3436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3872" h="3436259">
                <a:moveTo>
                  <a:pt x="0" y="0"/>
                </a:moveTo>
                <a:lnTo>
                  <a:pt x="2313872" y="0"/>
                </a:lnTo>
                <a:lnTo>
                  <a:pt x="2313872" y="3436259"/>
                </a:lnTo>
                <a:lnTo>
                  <a:pt x="0" y="3436259"/>
                </a:lnTo>
                <a:close/>
              </a:path>
            </a:pathLst>
          </a:custGeom>
        </p:spPr>
      </p:pic>
      <p:pic>
        <p:nvPicPr>
          <p:cNvPr id="4" name="图片占位符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" r="4757"/>
          <a:stretch>
            <a:fillRect/>
          </a:stretch>
        </p:blipFill>
        <p:spPr>
          <a:xfrm>
            <a:off x="1696806" y="0"/>
            <a:ext cx="4136571" cy="6858000"/>
          </a:xfrm>
          <a:custGeom>
            <a:avLst/>
            <a:gdLst>
              <a:gd name="connsiteX0" fmla="*/ 0 w 4136571"/>
              <a:gd name="connsiteY0" fmla="*/ 0 h 6858000"/>
              <a:gd name="connsiteX1" fmla="*/ 4136571 w 4136571"/>
              <a:gd name="connsiteY1" fmla="*/ 0 h 6858000"/>
              <a:gd name="connsiteX2" fmla="*/ 4136571 w 4136571"/>
              <a:gd name="connsiteY2" fmla="*/ 6858000 h 6858000"/>
              <a:gd name="connsiteX3" fmla="*/ 0 w 413657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6571" h="6858000">
                <a:moveTo>
                  <a:pt x="0" y="0"/>
                </a:moveTo>
                <a:lnTo>
                  <a:pt x="4136571" y="0"/>
                </a:lnTo>
                <a:lnTo>
                  <a:pt x="413657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占位符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291" y="461394"/>
            <a:ext cx="2570743" cy="1712685"/>
          </a:xfrm>
          <a:custGeom>
            <a:avLst/>
            <a:gdLst>
              <a:gd name="connsiteX0" fmla="*/ 0 w 2612572"/>
              <a:gd name="connsiteY0" fmla="*/ 0 h 1712685"/>
              <a:gd name="connsiteX1" fmla="*/ 2612572 w 2612572"/>
              <a:gd name="connsiteY1" fmla="*/ 0 h 1712685"/>
              <a:gd name="connsiteX2" fmla="*/ 2612572 w 2612572"/>
              <a:gd name="connsiteY2" fmla="*/ 1712685 h 1712685"/>
              <a:gd name="connsiteX3" fmla="*/ 0 w 2612572"/>
              <a:gd name="connsiteY3" fmla="*/ 1712685 h 17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2572" h="1712685">
                <a:moveTo>
                  <a:pt x="0" y="0"/>
                </a:moveTo>
                <a:lnTo>
                  <a:pt x="2612572" y="0"/>
                </a:lnTo>
                <a:lnTo>
                  <a:pt x="2612572" y="1712685"/>
                </a:lnTo>
                <a:lnTo>
                  <a:pt x="0" y="1712685"/>
                </a:lnTo>
                <a:close/>
              </a:path>
            </a:pathLst>
          </a:custGeom>
        </p:spPr>
      </p:pic>
      <p:pic>
        <p:nvPicPr>
          <p:cNvPr id="11" name="图片占位符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291" y="2184965"/>
            <a:ext cx="2570743" cy="1712685"/>
          </a:xfrm>
          <a:custGeom>
            <a:avLst/>
            <a:gdLst>
              <a:gd name="connsiteX0" fmla="*/ 0 w 2612572"/>
              <a:gd name="connsiteY0" fmla="*/ 0 h 1712685"/>
              <a:gd name="connsiteX1" fmla="*/ 2612572 w 2612572"/>
              <a:gd name="connsiteY1" fmla="*/ 0 h 1712685"/>
              <a:gd name="connsiteX2" fmla="*/ 2612572 w 2612572"/>
              <a:gd name="connsiteY2" fmla="*/ 1712685 h 1712685"/>
              <a:gd name="connsiteX3" fmla="*/ 0 w 2612572"/>
              <a:gd name="connsiteY3" fmla="*/ 1712685 h 171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2572" h="1712685">
                <a:moveTo>
                  <a:pt x="0" y="0"/>
                </a:moveTo>
                <a:lnTo>
                  <a:pt x="2612572" y="0"/>
                </a:lnTo>
                <a:lnTo>
                  <a:pt x="2612572" y="1712685"/>
                </a:lnTo>
                <a:lnTo>
                  <a:pt x="0" y="1712685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5833377" y="4342263"/>
            <a:ext cx="28272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这就是爱，你会明白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5833377" y="5112183"/>
            <a:ext cx="37946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在拥挤的人群中牵住了你的手，我想，能不能，一牵就是一辈子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  <p:pic>
        <p:nvPicPr>
          <p:cNvPr id="14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7171396" y="4379407"/>
            <a:ext cx="1138782" cy="3896995"/>
          </a:xfrm>
          <a:prstGeom prst="rect">
            <a:avLst/>
          </a:prstGeom>
        </p:spPr>
      </p:pic>
      <p:pic>
        <p:nvPicPr>
          <p:cNvPr id="17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6688923" y="3804875"/>
            <a:ext cx="1138782" cy="295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9461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28620" y="268490"/>
            <a:ext cx="4463901" cy="3634663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800000">
            <a:off x="5909131" y="3021625"/>
            <a:ext cx="4463901" cy="3634663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矩形 10"/>
          <p:cNvSpPr/>
          <p:nvPr/>
        </p:nvSpPr>
        <p:spPr>
          <a:xfrm rot="20700000">
            <a:off x="2155763" y="2977390"/>
            <a:ext cx="4463901" cy="3634663"/>
          </a:xfrm>
          <a:prstGeom prst="rect">
            <a:avLst/>
          </a:prstGeom>
          <a:gradFill>
            <a:gsLst>
              <a:gs pos="1869">
                <a:schemeClr val="bg1">
                  <a:lumMod val="95000"/>
                </a:schemeClr>
              </a:gs>
              <a:gs pos="73000">
                <a:schemeClr val="bg1"/>
              </a:gs>
              <a:gs pos="26200">
                <a:srgbClr val="FCFCFC"/>
              </a:gs>
              <a:gs pos="100000">
                <a:schemeClr val="bg1">
                  <a:lumMod val="95000"/>
                </a:schemeClr>
              </a:gs>
            </a:gsLst>
            <a:lin ang="3000000" scaled="0"/>
          </a:gradFill>
          <a:ln>
            <a:noFill/>
          </a:ln>
          <a:effectLst>
            <a:outerShdw blurRad="444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0700000">
            <a:off x="2248325" y="3211444"/>
            <a:ext cx="4095127" cy="273008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09294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" name="图片占位符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150" y="1535448"/>
            <a:ext cx="5798823" cy="3867769"/>
          </a:xfrm>
          <a:custGeom>
            <a:avLst/>
            <a:gdLst>
              <a:gd name="connsiteX0" fmla="*/ 0 w 5798823"/>
              <a:gd name="connsiteY0" fmla="*/ 0 h 4431646"/>
              <a:gd name="connsiteX1" fmla="*/ 5798823 w 5798823"/>
              <a:gd name="connsiteY1" fmla="*/ 0 h 4431646"/>
              <a:gd name="connsiteX2" fmla="*/ 5798823 w 5798823"/>
              <a:gd name="connsiteY2" fmla="*/ 4431646 h 4431646"/>
              <a:gd name="connsiteX3" fmla="*/ 0 w 5798823"/>
              <a:gd name="connsiteY3" fmla="*/ 4431646 h 4431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8823" h="4431646">
                <a:moveTo>
                  <a:pt x="0" y="0"/>
                </a:moveTo>
                <a:lnTo>
                  <a:pt x="5798823" y="0"/>
                </a:lnTo>
                <a:lnTo>
                  <a:pt x="5798823" y="4431646"/>
                </a:lnTo>
                <a:lnTo>
                  <a:pt x="0" y="4431646"/>
                </a:lnTo>
                <a:close/>
              </a:path>
            </a:pathLst>
          </a:custGeom>
        </p:spPr>
      </p:pic>
      <p:pic>
        <p:nvPicPr>
          <p:cNvPr id="25" name="图片占位符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06" y="1535448"/>
            <a:ext cx="1027612" cy="1027612"/>
          </a:xfrm>
          <a:custGeom>
            <a:avLst/>
            <a:gdLst>
              <a:gd name="connsiteX0" fmla="*/ 0 w 1027612"/>
              <a:gd name="connsiteY0" fmla="*/ 0 h 1045029"/>
              <a:gd name="connsiteX1" fmla="*/ 1027612 w 1027612"/>
              <a:gd name="connsiteY1" fmla="*/ 0 h 1045029"/>
              <a:gd name="connsiteX2" fmla="*/ 1027612 w 1027612"/>
              <a:gd name="connsiteY2" fmla="*/ 1045029 h 1045029"/>
              <a:gd name="connsiteX3" fmla="*/ 0 w 1027612"/>
              <a:gd name="connsiteY3" fmla="*/ 1045029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612" h="1045029">
                <a:moveTo>
                  <a:pt x="0" y="0"/>
                </a:moveTo>
                <a:lnTo>
                  <a:pt x="1027612" y="0"/>
                </a:lnTo>
                <a:lnTo>
                  <a:pt x="1027612" y="1045029"/>
                </a:lnTo>
                <a:lnTo>
                  <a:pt x="0" y="1045029"/>
                </a:lnTo>
                <a:close/>
              </a:path>
            </a:pathLst>
          </a:custGeom>
        </p:spPr>
      </p:pic>
      <p:pic>
        <p:nvPicPr>
          <p:cNvPr id="26" name="图片占位符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695" y="1535448"/>
            <a:ext cx="1027612" cy="1027612"/>
          </a:xfrm>
          <a:custGeom>
            <a:avLst/>
            <a:gdLst>
              <a:gd name="connsiteX0" fmla="*/ 0 w 1027612"/>
              <a:gd name="connsiteY0" fmla="*/ 0 h 1045029"/>
              <a:gd name="connsiteX1" fmla="*/ 1027612 w 1027612"/>
              <a:gd name="connsiteY1" fmla="*/ 0 h 1045029"/>
              <a:gd name="connsiteX2" fmla="*/ 1027612 w 1027612"/>
              <a:gd name="connsiteY2" fmla="*/ 1045029 h 1045029"/>
              <a:gd name="connsiteX3" fmla="*/ 0 w 1027612"/>
              <a:gd name="connsiteY3" fmla="*/ 1045029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612" h="1045029">
                <a:moveTo>
                  <a:pt x="0" y="0"/>
                </a:moveTo>
                <a:lnTo>
                  <a:pt x="1027612" y="0"/>
                </a:lnTo>
                <a:lnTo>
                  <a:pt x="1027612" y="1045029"/>
                </a:lnTo>
                <a:lnTo>
                  <a:pt x="0" y="1045029"/>
                </a:lnTo>
                <a:close/>
              </a:path>
            </a:pathLst>
          </a:custGeom>
        </p:spPr>
      </p:pic>
      <p:pic>
        <p:nvPicPr>
          <p:cNvPr id="27" name="图片占位符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2684" y="1535448"/>
            <a:ext cx="1027612" cy="1027612"/>
          </a:xfrm>
          <a:custGeom>
            <a:avLst/>
            <a:gdLst>
              <a:gd name="connsiteX0" fmla="*/ 0 w 1027612"/>
              <a:gd name="connsiteY0" fmla="*/ 0 h 1045029"/>
              <a:gd name="connsiteX1" fmla="*/ 1027612 w 1027612"/>
              <a:gd name="connsiteY1" fmla="*/ 0 h 1045029"/>
              <a:gd name="connsiteX2" fmla="*/ 1027612 w 1027612"/>
              <a:gd name="connsiteY2" fmla="*/ 1045029 h 1045029"/>
              <a:gd name="connsiteX3" fmla="*/ 0 w 1027612"/>
              <a:gd name="connsiteY3" fmla="*/ 1045029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612" h="1045029">
                <a:moveTo>
                  <a:pt x="0" y="0"/>
                </a:moveTo>
                <a:lnTo>
                  <a:pt x="1027612" y="0"/>
                </a:lnTo>
                <a:lnTo>
                  <a:pt x="1027612" y="1045029"/>
                </a:lnTo>
                <a:lnTo>
                  <a:pt x="0" y="1045029"/>
                </a:lnTo>
                <a:close/>
              </a:path>
            </a:pathLst>
          </a:custGeom>
        </p:spPr>
      </p:pic>
      <p:pic>
        <p:nvPicPr>
          <p:cNvPr id="28" name="图片占位符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706" y="2676273"/>
            <a:ext cx="1027612" cy="1027612"/>
          </a:xfrm>
          <a:custGeom>
            <a:avLst/>
            <a:gdLst>
              <a:gd name="connsiteX0" fmla="*/ 0 w 1027612"/>
              <a:gd name="connsiteY0" fmla="*/ 0 h 1045029"/>
              <a:gd name="connsiteX1" fmla="*/ 1027612 w 1027612"/>
              <a:gd name="connsiteY1" fmla="*/ 0 h 1045029"/>
              <a:gd name="connsiteX2" fmla="*/ 1027612 w 1027612"/>
              <a:gd name="connsiteY2" fmla="*/ 1045029 h 1045029"/>
              <a:gd name="connsiteX3" fmla="*/ 0 w 1027612"/>
              <a:gd name="connsiteY3" fmla="*/ 1045029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612" h="1045029">
                <a:moveTo>
                  <a:pt x="0" y="0"/>
                </a:moveTo>
                <a:lnTo>
                  <a:pt x="1027612" y="0"/>
                </a:lnTo>
                <a:lnTo>
                  <a:pt x="1027612" y="1045029"/>
                </a:lnTo>
                <a:lnTo>
                  <a:pt x="0" y="1045029"/>
                </a:lnTo>
                <a:close/>
              </a:path>
            </a:pathLst>
          </a:custGeom>
        </p:spPr>
      </p:pic>
      <p:pic>
        <p:nvPicPr>
          <p:cNvPr id="29" name="图片占位符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695" y="2676273"/>
            <a:ext cx="1027612" cy="1027612"/>
          </a:xfrm>
          <a:custGeom>
            <a:avLst/>
            <a:gdLst>
              <a:gd name="connsiteX0" fmla="*/ 0 w 1027612"/>
              <a:gd name="connsiteY0" fmla="*/ 0 h 1045029"/>
              <a:gd name="connsiteX1" fmla="*/ 1027612 w 1027612"/>
              <a:gd name="connsiteY1" fmla="*/ 0 h 1045029"/>
              <a:gd name="connsiteX2" fmla="*/ 1027612 w 1027612"/>
              <a:gd name="connsiteY2" fmla="*/ 1045029 h 1045029"/>
              <a:gd name="connsiteX3" fmla="*/ 0 w 1027612"/>
              <a:gd name="connsiteY3" fmla="*/ 1045029 h 104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7612" h="1045029">
                <a:moveTo>
                  <a:pt x="0" y="0"/>
                </a:moveTo>
                <a:lnTo>
                  <a:pt x="1027612" y="0"/>
                </a:lnTo>
                <a:lnTo>
                  <a:pt x="1027612" y="1045029"/>
                </a:lnTo>
                <a:lnTo>
                  <a:pt x="0" y="1045029"/>
                </a:lnTo>
                <a:close/>
              </a:path>
            </a:pathLst>
          </a:custGeom>
        </p:spPr>
      </p:pic>
      <p:sp>
        <p:nvSpPr>
          <p:cNvPr id="30" name="文本框 29"/>
          <p:cNvSpPr txBox="1"/>
          <p:nvPr>
            <p:custDataLst>
              <p:tags r:id="rId1"/>
            </p:custDataLst>
          </p:nvPr>
        </p:nvSpPr>
        <p:spPr>
          <a:xfrm>
            <a:off x="7290706" y="3866217"/>
            <a:ext cx="28272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这就是爱，你会明白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7290706" y="4636137"/>
            <a:ext cx="37946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在拥挤的人群中牵住了你的手，我想，能不能，一牵就是一辈子</a:t>
            </a:r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</a:p>
        </p:txBody>
      </p:sp>
      <p:pic>
        <p:nvPicPr>
          <p:cNvPr id="32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146252" y="3328829"/>
            <a:ext cx="1138782" cy="2952222"/>
          </a:xfrm>
          <a:prstGeom prst="rect">
            <a:avLst/>
          </a:prstGeom>
        </p:spPr>
      </p:pic>
      <p:pic>
        <p:nvPicPr>
          <p:cNvPr id="33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618639" y="3954534"/>
            <a:ext cx="1138782" cy="379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9365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495" y="4568644"/>
            <a:ext cx="623091" cy="659317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 rot="19081365">
            <a:off x="1966715" y="1505051"/>
            <a:ext cx="2623727" cy="3168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Img3"/>
          <p:cNvSpPr/>
          <p:nvPr>
            <p:custDataLst>
              <p:tags r:id="rId3"/>
            </p:custDataLst>
          </p:nvPr>
        </p:nvSpPr>
        <p:spPr>
          <a:xfrm rot="19081365">
            <a:off x="1949154" y="1642081"/>
            <a:ext cx="2410303" cy="2683737"/>
          </a:xfrm>
          <a:prstGeom prst="rect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698"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 rot="1087523">
            <a:off x="6339545" y="974284"/>
            <a:ext cx="2623727" cy="3168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Img6"/>
          <p:cNvSpPr/>
          <p:nvPr>
            <p:custDataLst>
              <p:tags r:id="rId5"/>
            </p:custDataLst>
          </p:nvPr>
        </p:nvSpPr>
        <p:spPr>
          <a:xfrm rot="1087523">
            <a:off x="6516926" y="1076468"/>
            <a:ext cx="2386314" cy="2491981"/>
          </a:xfrm>
          <a:prstGeom prst="rect">
            <a:avLst/>
          </a:pr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 rot="20281589">
            <a:off x="4144497" y="556551"/>
            <a:ext cx="2623727" cy="3168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Img5"/>
          <p:cNvSpPr/>
          <p:nvPr>
            <p:custDataLst>
              <p:tags r:id="rId7"/>
            </p:custDataLst>
          </p:nvPr>
        </p:nvSpPr>
        <p:spPr>
          <a:xfrm rot="20281589">
            <a:off x="4158066" y="680649"/>
            <a:ext cx="2386314" cy="2491981"/>
          </a:xfrm>
          <a:prstGeom prst="rect">
            <a:avLst/>
          </a:prstGeom>
          <a:blipFill dpi="0"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5399614" y="1598631"/>
            <a:ext cx="2623727" cy="3168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Img4"/>
          <p:cNvSpPr/>
          <p:nvPr>
            <p:custDataLst>
              <p:tags r:id="rId9"/>
            </p:custDataLst>
          </p:nvPr>
        </p:nvSpPr>
        <p:spPr>
          <a:xfrm>
            <a:off x="5503624" y="1700166"/>
            <a:ext cx="2386314" cy="2491981"/>
          </a:xfrm>
          <a:prstGeom prst="rect">
            <a:avLst/>
          </a:prstGeom>
          <a:blipFill dpi="0" rotWithShape="1"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 rot="1087523">
            <a:off x="6933356" y="1850982"/>
            <a:ext cx="2623727" cy="3168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KSO_Img2"/>
          <p:cNvSpPr/>
          <p:nvPr>
            <p:custDataLst>
              <p:tags r:id="rId11"/>
            </p:custDataLst>
          </p:nvPr>
        </p:nvSpPr>
        <p:spPr>
          <a:xfrm rot="1087523">
            <a:off x="7110738" y="1961957"/>
            <a:ext cx="2386314" cy="2491981"/>
          </a:xfrm>
          <a:prstGeom prst="rect">
            <a:avLst/>
          </a:prstGeom>
          <a:blipFill dpi="0"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260" y="2116285"/>
            <a:ext cx="442543" cy="4082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400" y="1231629"/>
            <a:ext cx="442543" cy="408299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 rot="20281589">
            <a:off x="3551245" y="1680414"/>
            <a:ext cx="2623727" cy="31685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114300" dir="2700000" algn="tl" rotWithShape="0">
              <a:schemeClr val="tx1">
                <a:lumMod val="75000"/>
                <a:lumOff val="2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KSO_Img1"/>
          <p:cNvSpPr/>
          <p:nvPr>
            <p:custDataLst>
              <p:tags r:id="rId15"/>
            </p:custDataLst>
          </p:nvPr>
        </p:nvSpPr>
        <p:spPr>
          <a:xfrm rot="20281589">
            <a:off x="3544453" y="1790453"/>
            <a:ext cx="2421918" cy="2490621"/>
          </a:xfrm>
          <a:prstGeom prst="rect">
            <a:avLst/>
          </a:prstGeom>
          <a:blipFill dpi="0"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>
                <a:alpha val="4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574" y="4106730"/>
            <a:ext cx="1658422" cy="1316446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17"/>
            </p:custDataLst>
          </p:nvPr>
        </p:nvSpPr>
        <p:spPr>
          <a:xfrm>
            <a:off x="4228692" y="5400540"/>
            <a:ext cx="379464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生活不止眼前的苟且</a:t>
            </a:r>
          </a:p>
          <a:p>
            <a:pPr algn="ctr"/>
            <a:r>
              <a:rPr lang="zh-CN" altLang="en-US" dirty="0">
                <a:solidFill>
                  <a:schemeClr val="tx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还有诗和远方</a:t>
            </a:r>
            <a:endParaRPr lang="en-US" altLang="zh-CN" dirty="0">
              <a:solidFill>
                <a:schemeClr val="tx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Picture 15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556625" y="4718937"/>
            <a:ext cx="1138782" cy="379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5060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70333" y="5955949"/>
            <a:ext cx="54066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这是我第一次遇见你，明白了什么叫一见倾心，那一刻，我的心为你而跳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rPr>
              <a:t>……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苏新诗柳楷简" panose="02010600000101010101" pitchFamily="2" charset="-122"/>
              <a:ea typeface="苏新诗柳楷简" panose="0201060000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21377691">
            <a:off x="2608735" y="525321"/>
            <a:ext cx="6082233" cy="5043853"/>
            <a:chOff x="2950650" y="1345601"/>
            <a:chExt cx="4183573" cy="3469340"/>
          </a:xfrm>
          <a:effectLst>
            <a:outerShdw sx="101000" sy="101000" algn="ctr" rotWithShape="0">
              <a:prstClr val="black">
                <a:alpha val="7000"/>
              </a:prstClr>
            </a:outerShdw>
          </a:effectLst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52082" y="1345601"/>
              <a:ext cx="4180711" cy="2789050"/>
            </a:xfrm>
            <a:prstGeom prst="rect">
              <a:avLst/>
            </a:prstGeom>
            <a:noFill/>
            <a:ln w="101600">
              <a:solidFill>
                <a:srgbClr val="FFFF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/>
            <p:nvPr/>
          </p:nvSpPr>
          <p:spPr>
            <a:xfrm>
              <a:off x="2950650" y="4148163"/>
              <a:ext cx="4183573" cy="666778"/>
            </a:xfrm>
            <a:prstGeom prst="rect">
              <a:avLst/>
            </a:prstGeom>
            <a:solidFill>
              <a:srgbClr val="FFFFFF"/>
            </a:solidFill>
            <a:ln w="2032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2018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年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5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月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20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日</a:t>
              </a:r>
              <a:endParaRPr lang="en-US" altLang="zh-CN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  <a:p>
              <a:pPr algn="ctr"/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r>
                <a:rPr lang="zh-CN" altLang="en-US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第一次遇见你</a:t>
              </a:r>
              <a:r>
                <a:rPr lang="en-US" altLang="zh-CN" sz="2953" spc="633" dirty="0">
                  <a:solidFill>
                    <a:srgbClr val="A6927E"/>
                  </a:solidFill>
                  <a:latin typeface="苏新诗柳楷简" panose="02010600000101010101" pitchFamily="2" charset="-122"/>
                  <a:ea typeface="苏新诗柳楷简" panose="02010600000101010101" pitchFamily="2" charset="-122"/>
                </a:rPr>
                <a:t>—</a:t>
              </a:r>
              <a:endParaRPr lang="zh-CN" altLang="en-US" sz="2953" spc="633" dirty="0">
                <a:solidFill>
                  <a:srgbClr val="A6927E"/>
                </a:solidFill>
                <a:latin typeface="苏新诗柳楷简" panose="02010600000101010101" pitchFamily="2" charset="-122"/>
                <a:ea typeface="苏新诗柳楷简" panose="0201060000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515" y="563041"/>
            <a:ext cx="2299536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7053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222"/>
  <p:tag name="MH_LIBRARY" val="GRAPHIC"/>
  <p:tag name="MH_ORDER" val="Diamond 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3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351"/>
  <p:tag name="MH_LIBRARY" val="GRAPHIC"/>
  <p:tag name="MH_ORDER" val="任意多边形 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Rectangle 2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Img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7103439"/>
  <p:tag name="MH_LIBRARY" val="GRAPHIC"/>
  <p:tag name="MH_ORDER" val="Picture 1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Rectangle 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54"/>
  <p:tag name="MH_LIBRARY" val="GRAPHIC"/>
  <p:tag name="MH_ORDER" val="Img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54"/>
  <p:tag name="MH_LIBRARY" val="GRAPHIC"/>
  <p:tag name="MH_ORDER" val="Img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54"/>
  <p:tag name="MH_LIBRARY" val="GRAPHIC"/>
  <p:tag name="MH_ORDER" val="Img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313"/>
  <p:tag name="MH_LIBRARY" val="GRAPHIC"/>
  <p:tag name="MH_ORDER" val="Rectangle 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313"/>
  <p:tag name="MH_LIBRARY" val="GRAPHIC"/>
  <p:tag name="MH_ORDER" val="Rectangle 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222"/>
  <p:tag name="MH_LIBRARY" val="GRAPHIC"/>
  <p:tag name="MH_ORDER" val="Rectangle 1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222"/>
  <p:tag name="MH_LIBRARY" val="GRAPHIC"/>
  <p:tag name="MH_ORDER" val="Diamond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000"/>
  <p:tag name="MH_LIBRARY" val="GRAPHIC"/>
  <p:tag name="MH_ORDER" val="TextBox 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222"/>
  <p:tag name="MH_LIBRARY" val="GRAPHIC"/>
  <p:tag name="MH_ORDER" val="Diamond 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2150222"/>
  <p:tag name="MH_LIBRARY" val="GRAPHIC"/>
  <p:tag name="MH_ORDER" val="Diamond 3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2430</TotalTime>
  <Words>718</Words>
  <Application>Microsoft Office PowerPoint</Application>
  <PresentationFormat>宽屏</PresentationFormat>
  <Paragraphs>84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Roboto Medium</vt:lpstr>
      <vt:lpstr>方正细圆简体</vt:lpstr>
      <vt:lpstr>方正毡笔黑简体</vt:lpstr>
      <vt:lpstr>楷体</vt:lpstr>
      <vt:lpstr>宋体</vt:lpstr>
      <vt:lpstr>苏新诗柳楷简</vt:lpstr>
      <vt:lpstr>微软雅黑</vt:lpstr>
      <vt:lpstr>幼圆</vt:lpstr>
      <vt:lpstr>Arial</vt:lpstr>
      <vt:lpstr>Calibri</vt:lpstr>
      <vt:lpstr>Calibri Light</vt:lpstr>
      <vt:lpstr>Edwardian Script ITC</vt:lpstr>
      <vt:lpstr>Roboto Black</vt:lpstr>
      <vt:lpstr>Source Sans Pro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联系QQ352124530</Manager>
  <Company>语图像影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卢浮宫</dc:creator>
  <cp:lastModifiedBy>admin</cp:lastModifiedBy>
  <cp:revision>275</cp:revision>
  <dcterms:created xsi:type="dcterms:W3CDTF">2016-05-09T13:01:27Z</dcterms:created>
  <dcterms:modified xsi:type="dcterms:W3CDTF">2017-05-30T08:46:16Z</dcterms:modified>
</cp:coreProperties>
</file>