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</p:sldMasterIdLst>
  <p:notesMasterIdLst>
    <p:notesMasterId r:id="rId24"/>
  </p:notesMasterIdLst>
  <p:handoutMasterIdLst>
    <p:handoutMasterId r:id="rId25"/>
  </p:handoutMasterIdLst>
  <p:sldIdLst>
    <p:sldId id="2822" r:id="rId2"/>
    <p:sldId id="2864" r:id="rId3"/>
    <p:sldId id="2824" r:id="rId4"/>
    <p:sldId id="2866" r:id="rId5"/>
    <p:sldId id="2874" r:id="rId6"/>
    <p:sldId id="2877" r:id="rId7"/>
    <p:sldId id="2878" r:id="rId8"/>
    <p:sldId id="2861" r:id="rId9"/>
    <p:sldId id="2871" r:id="rId10"/>
    <p:sldId id="2869" r:id="rId11"/>
    <p:sldId id="2872" r:id="rId12"/>
    <p:sldId id="2883" r:id="rId13"/>
    <p:sldId id="2862" r:id="rId14"/>
    <p:sldId id="2881" r:id="rId15"/>
    <p:sldId id="2868" r:id="rId16"/>
    <p:sldId id="2873" r:id="rId17"/>
    <p:sldId id="2882" r:id="rId18"/>
    <p:sldId id="2863" r:id="rId19"/>
    <p:sldId id="2867" r:id="rId20"/>
    <p:sldId id="2876" r:id="rId21"/>
    <p:sldId id="2879" r:id="rId22"/>
    <p:sldId id="2884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9FE"/>
    <a:srgbClr val="1A3083"/>
    <a:srgbClr val="0E1A46"/>
    <a:srgbClr val="A35BD7"/>
    <a:srgbClr val="FFFFFF"/>
    <a:srgbClr val="F4AB63"/>
    <a:srgbClr val="A4D16D"/>
    <a:srgbClr val="DDEEC9"/>
    <a:srgbClr val="DE790F"/>
    <a:srgbClr val="DFF7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5317" autoAdjust="0"/>
  </p:normalViewPr>
  <p:slideViewPr>
    <p:cSldViewPr>
      <p:cViewPr varScale="1">
        <p:scale>
          <a:sx n="105" d="100"/>
          <a:sy n="105" d="100"/>
        </p:scale>
        <p:origin x="498" y="96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7723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03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0555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8226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64238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8866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2304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796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0855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0703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075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08528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5347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684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9305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26334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789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36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6672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927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105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755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384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8224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2017/5/30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133600" y="2181169"/>
            <a:ext cx="85915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简约炫酷科技</a:t>
            </a:r>
            <a:r>
              <a:rPr lang="en-US" altLang="zh-CN" sz="8000" b="1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endParaRPr lang="zh-CN" altLang="en-US" sz="80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971800" y="3457888"/>
            <a:ext cx="69151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CONTRACTED COOL TECHNOLOGY PPT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5" y="4751393"/>
            <a:ext cx="2154241" cy="3497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汇报人：树灵视觉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764390"/>
            <a:ext cx="3171696" cy="318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https</a:t>
            </a:r>
            <a:r>
              <a:rPr lang="en-US" altLang="zh-CN" sz="1600" dirty="0">
                <a:solidFill>
                  <a:schemeClr val="bg1"/>
                </a:solidFill>
                <a:cs typeface="Arial" panose="020B0604020202020204" pitchFamily="34" charset="0"/>
              </a:rPr>
              <a:t>://shulingshijue.tmall.com/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" name="Daydream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156278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6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8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28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07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371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429374" y="0"/>
            <a:ext cx="6429023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28"/>
          <p:cNvGrpSpPr>
            <a:grpSpLocks/>
          </p:cNvGrpSpPr>
          <p:nvPr/>
        </p:nvGrpSpPr>
        <p:grpSpPr bwMode="auto">
          <a:xfrm>
            <a:off x="4565405" y="1542326"/>
            <a:ext cx="3727940" cy="4821767"/>
            <a:chOff x="3233461" y="1567163"/>
            <a:chExt cx="2625090" cy="3395362"/>
          </a:xfrm>
        </p:grpSpPr>
        <p:pic>
          <p:nvPicPr>
            <p:cNvPr id="30733" name="图片 2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3461" y="1567163"/>
              <a:ext cx="2625090" cy="3395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矩形 30"/>
            <p:cNvSpPr/>
            <p:nvPr/>
          </p:nvSpPr>
          <p:spPr>
            <a:xfrm>
              <a:off x="3481823" y="1883121"/>
              <a:ext cx="2128366" cy="2829468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66"/>
          <p:cNvSpPr txBox="1">
            <a:spLocks noChangeArrowheads="1"/>
          </p:cNvSpPr>
          <p:nvPr/>
        </p:nvSpPr>
        <p:spPr bwMode="auto">
          <a:xfrm>
            <a:off x="812800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文本框 13"/>
          <p:cNvSpPr txBox="1">
            <a:spLocks noChangeArrowheads="1"/>
          </p:cNvSpPr>
          <p:nvPr/>
        </p:nvSpPr>
        <p:spPr bwMode="auto">
          <a:xfrm>
            <a:off x="230824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文本框 66"/>
          <p:cNvSpPr txBox="1">
            <a:spLocks noChangeArrowheads="1"/>
          </p:cNvSpPr>
          <p:nvPr/>
        </p:nvSpPr>
        <p:spPr bwMode="auto">
          <a:xfrm>
            <a:off x="812800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13"/>
          <p:cNvSpPr txBox="1">
            <a:spLocks noChangeArrowheads="1"/>
          </p:cNvSpPr>
          <p:nvPr/>
        </p:nvSpPr>
        <p:spPr bwMode="auto">
          <a:xfrm>
            <a:off x="230824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文本框 66"/>
          <p:cNvSpPr txBox="1">
            <a:spLocks noChangeArrowheads="1"/>
          </p:cNvSpPr>
          <p:nvPr/>
        </p:nvSpPr>
        <p:spPr bwMode="auto">
          <a:xfrm>
            <a:off x="8705516" y="2585057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13"/>
          <p:cNvSpPr txBox="1">
            <a:spLocks noChangeArrowheads="1"/>
          </p:cNvSpPr>
          <p:nvPr/>
        </p:nvSpPr>
        <p:spPr bwMode="auto">
          <a:xfrm>
            <a:off x="8705516" y="220149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8705516" y="5033329"/>
            <a:ext cx="3342105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13"/>
          <p:cNvSpPr txBox="1">
            <a:spLocks noChangeArrowheads="1"/>
          </p:cNvSpPr>
          <p:nvPr/>
        </p:nvSpPr>
        <p:spPr bwMode="auto">
          <a:xfrm>
            <a:off x="8705516" y="464977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717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/>
      <p:bldP spid="32" grpId="0"/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41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50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30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784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58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MH_SubTitle_1"/>
          <p:cNvSpPr/>
          <p:nvPr>
            <p:custDataLst>
              <p:tags r:id="rId2"/>
            </p:custDataLst>
          </p:nvPr>
        </p:nvSpPr>
        <p:spPr>
          <a:xfrm>
            <a:off x="5379916" y="2362473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MH_Other_1"/>
          <p:cNvSpPr txBox="1"/>
          <p:nvPr>
            <p:custDataLst>
              <p:tags r:id="rId3"/>
            </p:custDataLst>
          </p:nvPr>
        </p:nvSpPr>
        <p:spPr>
          <a:xfrm flipH="1">
            <a:off x="5595556" y="241097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01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flipH="1">
            <a:off x="3465638" y="3355928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MH_Other_2"/>
          <p:cNvSpPr txBox="1"/>
          <p:nvPr>
            <p:custDataLst>
              <p:tags r:id="rId5"/>
            </p:custDataLst>
          </p:nvPr>
        </p:nvSpPr>
        <p:spPr>
          <a:xfrm flipH="1">
            <a:off x="6441443" y="3403850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02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12" name="MH_SubTitle_1"/>
          <p:cNvSpPr/>
          <p:nvPr>
            <p:custDataLst>
              <p:tags r:id="rId6"/>
            </p:custDataLst>
          </p:nvPr>
        </p:nvSpPr>
        <p:spPr>
          <a:xfrm>
            <a:off x="5379916" y="4290976"/>
            <a:ext cx="4013196" cy="74239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1260428 w 4508453"/>
              <a:gd name="connsiteY3" fmla="*/ 88141 h 969560"/>
              <a:gd name="connsiteX4" fmla="*/ 1260428 w 4508453"/>
              <a:gd name="connsiteY4" fmla="*/ 890894 h 969560"/>
              <a:gd name="connsiteX5" fmla="*/ 3969982 w 4508453"/>
              <a:gd name="connsiteY5" fmla="*/ 890894 h 969560"/>
              <a:gd name="connsiteX6" fmla="*/ 4411496 w 4508453"/>
              <a:gd name="connsiteY6" fmla="*/ 489518 h 969560"/>
              <a:gd name="connsiteX7" fmla="*/ 4411497 w 4508453"/>
              <a:gd name="connsiteY7" fmla="*/ 489518 h 969560"/>
              <a:gd name="connsiteX8" fmla="*/ 3969983 w 4508453"/>
              <a:gd name="connsiteY8" fmla="*/ 88141 h 969560"/>
              <a:gd name="connsiteX9" fmla="*/ 484780 w 4508453"/>
              <a:gd name="connsiteY9" fmla="*/ 0 h 969560"/>
              <a:gd name="connsiteX10" fmla="*/ 4023673 w 4508453"/>
              <a:gd name="connsiteY10" fmla="*/ 0 h 969560"/>
              <a:gd name="connsiteX11" fmla="*/ 4508453 w 4508453"/>
              <a:gd name="connsiteY11" fmla="*/ 484780 h 969560"/>
              <a:gd name="connsiteX12" fmla="*/ 4508452 w 4508453"/>
              <a:gd name="connsiteY12" fmla="*/ 484780 h 969560"/>
              <a:gd name="connsiteX13" fmla="*/ 4023672 w 4508453"/>
              <a:gd name="connsiteY13" fmla="*/ 969560 h 969560"/>
              <a:gd name="connsiteX14" fmla="*/ 484780 w 4508453"/>
              <a:gd name="connsiteY14" fmla="*/ 969559 h 969560"/>
              <a:gd name="connsiteX15" fmla="*/ 9849 w 4508453"/>
              <a:gd name="connsiteY15" fmla="*/ 582479 h 969560"/>
              <a:gd name="connsiteX16" fmla="*/ 0 w 4508453"/>
              <a:gd name="connsiteY16" fmla="*/ 484780 h 969560"/>
              <a:gd name="connsiteX17" fmla="*/ 9849 w 4508453"/>
              <a:gd name="connsiteY17" fmla="*/ 387080 h 969560"/>
              <a:gd name="connsiteX18" fmla="*/ 484780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1260428" y="88141"/>
                </a:moveTo>
                <a:lnTo>
                  <a:pt x="1260428" y="890894"/>
                </a:lnTo>
                <a:lnTo>
                  <a:pt x="3969982" y="890894"/>
                </a:lnTo>
                <a:cubicBezTo>
                  <a:pt x="4213824" y="890894"/>
                  <a:pt x="4411496" y="711192"/>
                  <a:pt x="4411496" y="489518"/>
                </a:cubicBezTo>
                <a:lnTo>
                  <a:pt x="4411497" y="489518"/>
                </a:lnTo>
                <a:cubicBezTo>
                  <a:pt x="4411497" y="267843"/>
                  <a:pt x="4213825" y="88141"/>
                  <a:pt x="3969983" y="88141"/>
                </a:cubicBezTo>
                <a:close/>
                <a:moveTo>
                  <a:pt x="484780" y="0"/>
                </a:moveTo>
                <a:lnTo>
                  <a:pt x="4023673" y="0"/>
                </a:lnTo>
                <a:cubicBezTo>
                  <a:pt x="4291410" y="0"/>
                  <a:pt x="4508453" y="217043"/>
                  <a:pt x="4508453" y="484780"/>
                </a:cubicBezTo>
                <a:lnTo>
                  <a:pt x="4508452" y="484780"/>
                </a:lnTo>
                <a:cubicBezTo>
                  <a:pt x="4508452" y="752517"/>
                  <a:pt x="4291409" y="969560"/>
                  <a:pt x="4023672" y="969560"/>
                </a:cubicBezTo>
                <a:lnTo>
                  <a:pt x="484780" y="969559"/>
                </a:lnTo>
                <a:cubicBezTo>
                  <a:pt x="250510" y="969559"/>
                  <a:pt x="55053" y="803386"/>
                  <a:pt x="9849" y="582479"/>
                </a:cubicBezTo>
                <a:lnTo>
                  <a:pt x="0" y="484780"/>
                </a:lnTo>
                <a:lnTo>
                  <a:pt x="9849" y="387080"/>
                </a:lnTo>
                <a:cubicBezTo>
                  <a:pt x="55053" y="166174"/>
                  <a:pt x="250510" y="0"/>
                  <a:pt x="4847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1368000" tIns="0" rIns="0" bIns="0" rtlCol="0" anchor="ctr" anchorCtr="0">
            <a:no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1"/>
          <p:cNvSpPr txBox="1"/>
          <p:nvPr>
            <p:custDataLst>
              <p:tags r:id="rId7"/>
            </p:custDataLst>
          </p:nvPr>
        </p:nvSpPr>
        <p:spPr>
          <a:xfrm flipH="1">
            <a:off x="5595556" y="433947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03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1" name="MH_SubTitle_2"/>
          <p:cNvSpPr/>
          <p:nvPr>
            <p:custDataLst>
              <p:tags r:id="rId8"/>
            </p:custDataLst>
          </p:nvPr>
        </p:nvSpPr>
        <p:spPr>
          <a:xfrm flipH="1">
            <a:off x="3465638" y="5284431"/>
            <a:ext cx="4011664" cy="741248"/>
          </a:xfrm>
          <a:custGeom>
            <a:avLst/>
            <a:gdLst>
              <a:gd name="connsiteX0" fmla="*/ 0 w 4508453"/>
              <a:gd name="connsiteY0" fmla="*/ 484779 h 969560"/>
              <a:gd name="connsiteX1" fmla="*/ 0 w 4508453"/>
              <a:gd name="connsiteY1" fmla="*/ 484780 h 969560"/>
              <a:gd name="connsiteX2" fmla="*/ 0 w 4508453"/>
              <a:gd name="connsiteY2" fmla="*/ 484780 h 969560"/>
              <a:gd name="connsiteX3" fmla="*/ 3969983 w 4508453"/>
              <a:gd name="connsiteY3" fmla="*/ 88141 h 969560"/>
              <a:gd name="connsiteX4" fmla="*/ 4411497 w 4508453"/>
              <a:gd name="connsiteY4" fmla="*/ 489518 h 969560"/>
              <a:gd name="connsiteX5" fmla="*/ 4411496 w 4508453"/>
              <a:gd name="connsiteY5" fmla="*/ 489518 h 969560"/>
              <a:gd name="connsiteX6" fmla="*/ 3969982 w 4508453"/>
              <a:gd name="connsiteY6" fmla="*/ 890894 h 969560"/>
              <a:gd name="connsiteX7" fmla="*/ 1260428 w 4508453"/>
              <a:gd name="connsiteY7" fmla="*/ 890894 h 969560"/>
              <a:gd name="connsiteX8" fmla="*/ 1260428 w 4508453"/>
              <a:gd name="connsiteY8" fmla="*/ 88141 h 969560"/>
              <a:gd name="connsiteX9" fmla="*/ 4023673 w 4508453"/>
              <a:gd name="connsiteY9" fmla="*/ 0 h 969560"/>
              <a:gd name="connsiteX10" fmla="*/ 484780 w 4508453"/>
              <a:gd name="connsiteY10" fmla="*/ 0 h 969560"/>
              <a:gd name="connsiteX11" fmla="*/ 9849 w 4508453"/>
              <a:gd name="connsiteY11" fmla="*/ 387080 h 969560"/>
              <a:gd name="connsiteX12" fmla="*/ 0 w 4508453"/>
              <a:gd name="connsiteY12" fmla="*/ 484780 h 969560"/>
              <a:gd name="connsiteX13" fmla="*/ 9849 w 4508453"/>
              <a:gd name="connsiteY13" fmla="*/ 582479 h 969560"/>
              <a:gd name="connsiteX14" fmla="*/ 484780 w 4508453"/>
              <a:gd name="connsiteY14" fmla="*/ 969559 h 969560"/>
              <a:gd name="connsiteX15" fmla="*/ 4023672 w 4508453"/>
              <a:gd name="connsiteY15" fmla="*/ 969560 h 969560"/>
              <a:gd name="connsiteX16" fmla="*/ 4508452 w 4508453"/>
              <a:gd name="connsiteY16" fmla="*/ 484780 h 969560"/>
              <a:gd name="connsiteX17" fmla="*/ 4508453 w 4508453"/>
              <a:gd name="connsiteY17" fmla="*/ 484780 h 969560"/>
              <a:gd name="connsiteX18" fmla="*/ 4023673 w 4508453"/>
              <a:gd name="connsiteY18" fmla="*/ 0 h 969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508453" h="969560">
                <a:moveTo>
                  <a:pt x="0" y="484779"/>
                </a:moveTo>
                <a:lnTo>
                  <a:pt x="0" y="484780"/>
                </a:lnTo>
                <a:lnTo>
                  <a:pt x="0" y="484780"/>
                </a:lnTo>
                <a:close/>
                <a:moveTo>
                  <a:pt x="3969983" y="88141"/>
                </a:moveTo>
                <a:cubicBezTo>
                  <a:pt x="4213825" y="88141"/>
                  <a:pt x="4411497" y="267843"/>
                  <a:pt x="4411497" y="489518"/>
                </a:cubicBezTo>
                <a:lnTo>
                  <a:pt x="4411496" y="489518"/>
                </a:lnTo>
                <a:cubicBezTo>
                  <a:pt x="4411496" y="711192"/>
                  <a:pt x="4213824" y="890894"/>
                  <a:pt x="3969982" y="890894"/>
                </a:cubicBezTo>
                <a:lnTo>
                  <a:pt x="1260428" y="890894"/>
                </a:lnTo>
                <a:lnTo>
                  <a:pt x="1260428" y="88141"/>
                </a:lnTo>
                <a:close/>
                <a:moveTo>
                  <a:pt x="4023673" y="0"/>
                </a:moveTo>
                <a:lnTo>
                  <a:pt x="484780" y="0"/>
                </a:lnTo>
                <a:cubicBezTo>
                  <a:pt x="250510" y="0"/>
                  <a:pt x="55053" y="166174"/>
                  <a:pt x="9849" y="387080"/>
                </a:cubicBezTo>
                <a:lnTo>
                  <a:pt x="0" y="484780"/>
                </a:lnTo>
                <a:lnTo>
                  <a:pt x="9849" y="582479"/>
                </a:lnTo>
                <a:cubicBezTo>
                  <a:pt x="55053" y="803386"/>
                  <a:pt x="250510" y="969559"/>
                  <a:pt x="484780" y="969559"/>
                </a:cubicBezTo>
                <a:lnTo>
                  <a:pt x="4023672" y="969560"/>
                </a:lnTo>
                <a:cubicBezTo>
                  <a:pt x="4291409" y="969560"/>
                  <a:pt x="4508452" y="752517"/>
                  <a:pt x="4508452" y="484780"/>
                </a:cubicBezTo>
                <a:lnTo>
                  <a:pt x="4508453" y="484780"/>
                </a:lnTo>
                <a:cubicBezTo>
                  <a:pt x="4508453" y="217043"/>
                  <a:pt x="4291410" y="0"/>
                  <a:pt x="4023673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wrap="square" lIns="324000" tIns="0" rIns="0" bIns="0" rtlCol="0" anchor="ctr">
            <a:no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Other_2"/>
          <p:cNvSpPr txBox="1"/>
          <p:nvPr>
            <p:custDataLst>
              <p:tags r:id="rId9"/>
            </p:custDataLst>
          </p:nvPr>
        </p:nvSpPr>
        <p:spPr>
          <a:xfrm flipH="1">
            <a:off x="6441443" y="5332353"/>
            <a:ext cx="845887" cy="615553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4000" dirty="0" smtClean="0">
                <a:solidFill>
                  <a:srgbClr val="FFFFFF"/>
                </a:solidFill>
                <a:latin typeface="Arial" panose="020B0604020202020204" pitchFamily="34" charset="0"/>
                <a:cs typeface="Times New Roman" pitchFamily="18" charset="0"/>
                <a:sym typeface="Arial" panose="020B0604020202020204" pitchFamily="34" charset="0"/>
              </a:rPr>
              <a:t>04</a:t>
            </a:r>
            <a:endParaRPr lang="zh-CN" altLang="en-US" sz="4000" dirty="0">
              <a:solidFill>
                <a:srgbClr val="FFFFFF"/>
              </a:solidFill>
              <a:latin typeface="Arial" panose="020B0604020202020204" pitchFamily="34" charset="0"/>
              <a:cs typeface="Times New Roman" pitchFamily="18" charset="0"/>
              <a:sym typeface="Arial" panose="020B0604020202020204" pitchFamily="34" charset="0"/>
            </a:endParaRPr>
          </a:p>
        </p:txBody>
      </p:sp>
      <p:sp>
        <p:nvSpPr>
          <p:cNvPr id="24" name="MH_Others_1"/>
          <p:cNvSpPr txBox="1"/>
          <p:nvPr>
            <p:custDataLst>
              <p:tags r:id="rId10"/>
            </p:custDataLst>
          </p:nvPr>
        </p:nvSpPr>
        <p:spPr>
          <a:xfrm>
            <a:off x="4269135" y="1060917"/>
            <a:ext cx="1679574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s_2"/>
          <p:cNvSpPr txBox="1"/>
          <p:nvPr>
            <p:custDataLst>
              <p:tags r:id="rId11"/>
            </p:custDataLst>
          </p:nvPr>
        </p:nvSpPr>
        <p:spPr>
          <a:xfrm>
            <a:off x="6294152" y="1060918"/>
            <a:ext cx="3170810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7161283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/>
      <p:bldP spid="19" grpId="0" animBg="1"/>
      <p:bldP spid="38" grpId="0"/>
      <p:bldP spid="12" grpId="0" animBg="1"/>
      <p:bldP spid="20" grpId="0"/>
      <p:bldP spid="21" grpId="0" animBg="1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813314" y="1206966"/>
            <a:ext cx="4815147" cy="1583301"/>
            <a:chOff x="2585937" y="554108"/>
            <a:chExt cx="3423588" cy="1126126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585937" y="892170"/>
              <a:ext cx="3423588" cy="788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2585937" y="554108"/>
              <a:ext cx="1312982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0" y="3576145"/>
            <a:ext cx="6576708" cy="3656505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0">
            <a:blip r:embed="rId4" cstate="email">
              <a:extLst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4909111" y="3092841"/>
              <a:ext cx="3597678" cy="1276359"/>
              <a:chOff x="4909111" y="3045216"/>
              <a:chExt cx="3597678" cy="1276359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4909111" y="3287389"/>
                <a:ext cx="3597678" cy="1034186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square" lIns="0" tIns="0" rIns="0" bIns="0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just"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9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4909112" y="3045216"/>
                <a:ext cx="1313307" cy="175100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 lIns="0" tIns="0" rIns="0" bIns="0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47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>
        <p14:ferris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63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2609850" y="2181169"/>
            <a:ext cx="763905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9600" b="1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562350" y="3457888"/>
            <a:ext cx="573405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483046" y="4751393"/>
            <a:ext cx="1826904" cy="34970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汇报人：包图网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6410454" y="4764390"/>
            <a:ext cx="3171696" cy="31892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err="1" smtClean="0">
                <a:solidFill>
                  <a:schemeClr val="bg1"/>
                </a:solidFill>
                <a:cs typeface="Arial" panose="020B0604020202020204" pitchFamily="34" charset="0"/>
              </a:rPr>
              <a:t>Baotuwang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3066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crush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78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932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762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31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95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-5150"/>
            <a:ext cx="12858750" cy="72429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635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wind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95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851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Other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851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Office Theme">
  <a:themeElements>
    <a:clrScheme name="自定义 24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3083"/>
      </a:accent1>
      <a:accent2>
        <a:srgbClr val="3869FE"/>
      </a:accent2>
      <a:accent3>
        <a:srgbClr val="1A3083"/>
      </a:accent3>
      <a:accent4>
        <a:srgbClr val="3869FE"/>
      </a:accent4>
      <a:accent5>
        <a:srgbClr val="1A3083"/>
      </a:accent5>
      <a:accent6>
        <a:srgbClr val="3869FE"/>
      </a:accent6>
      <a:hlink>
        <a:srgbClr val="1A3083"/>
      </a:hlink>
      <a:folHlink>
        <a:srgbClr val="3869FE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2982</Words>
  <Application>Microsoft Office PowerPoint</Application>
  <PresentationFormat>自定义</PresentationFormat>
  <Paragraphs>265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宋体</vt:lpstr>
      <vt:lpstr>微软雅黑</vt:lpstr>
      <vt:lpstr>Arial</vt:lpstr>
      <vt:lpstr>Calibri</vt:lpstr>
      <vt:lpstr>Calibri Light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bt343</dc:title>
  <dc:creator/>
  <cp:lastModifiedBy/>
  <cp:revision>1</cp:revision>
  <dcterms:created xsi:type="dcterms:W3CDTF">2016-12-18T13:45:00Z</dcterms:created>
  <dcterms:modified xsi:type="dcterms:W3CDTF">2017-05-30T08:46:51Z</dcterms:modified>
</cp:coreProperties>
</file>