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2" r:id="rId2"/>
    <p:sldId id="257" r:id="rId3"/>
    <p:sldId id="275" r:id="rId4"/>
    <p:sldId id="277" r:id="rId5"/>
    <p:sldId id="278" r:id="rId6"/>
    <p:sldId id="273" r:id="rId7"/>
    <p:sldId id="276" r:id="rId8"/>
    <p:sldId id="279" r:id="rId9"/>
    <p:sldId id="270" r:id="rId10"/>
    <p:sldId id="274" r:id="rId11"/>
  </p:sldIdLst>
  <p:sldSz cx="12192000" cy="6858000"/>
  <p:notesSz cx="6858000" cy="9144000"/>
  <p:embeddedFontLst>
    <p:embeddedFont>
      <p:font typeface="汉仪大宋简" charset="-122"/>
      <p:regular r:id="rId12"/>
    </p:embeddedFont>
    <p:embeddedFont>
      <p:font typeface="方正中倩简体" charset="-122"/>
      <p:regular r:id="rId13"/>
    </p:embeddedFont>
    <p:embeddedFont>
      <p:font typeface="华文楷体" pitchFamily="2" charset="-122"/>
      <p:regular r:id="rId14"/>
    </p:embeddedFont>
    <p:embeddedFont>
      <p:font typeface="Calibri Light" charset="0"/>
      <p:regular r:id="rId15"/>
      <p:italic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方正魏碑_GBK" charset="-122"/>
      <p:regular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02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sp>
        <p:nvSpPr>
          <p:cNvPr id="846" name="AutoShape 3"/>
          <p:cNvSpPr>
            <a:spLocks noChangeAspect="1" noChangeArrowheads="1" noTextEdit="1"/>
          </p:cNvSpPr>
          <p:nvPr userDrawn="1"/>
        </p:nvSpPr>
        <p:spPr bwMode="auto">
          <a:xfrm>
            <a:off x="3232448" y="822426"/>
            <a:ext cx="5765182" cy="57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7" name="AutoShape 3"/>
          <p:cNvSpPr>
            <a:spLocks noChangeAspect="1" noChangeArrowheads="1" noTextEdit="1"/>
          </p:cNvSpPr>
          <p:nvPr userDrawn="1"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56" name="Picture 7" descr="C:\Users\Administrator\Desktop\帷幔2-01-01.png"/>
          <p:cNvPicPr>
            <a:picLocks noChangeAspect="1" noChangeArrowheads="1"/>
          </p:cNvPicPr>
          <p:nvPr userDrawn="1"/>
        </p:nvPicPr>
        <p:blipFill rotWithShape="1">
          <a:blip r:embed="rId4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7" name="Picture 7" descr="C:\Users\Administrator\Desktop\帷幔2-01-01.png"/>
          <p:cNvPicPr>
            <a:picLocks noChangeAspect="1" noChangeArrowheads="1"/>
          </p:cNvPicPr>
          <p:nvPr userDrawn="1"/>
        </p:nvPicPr>
        <p:blipFill rotWithShape="1">
          <a:blip r:embed="rId4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06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14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18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B28B-0CF9-450E-B12A-0911A67EB1BD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A241-49B9-40F6-BD10-FA649EB207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17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15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30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40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88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35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52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98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B1521-4F33-4BF5-8328-3B92BDDF8E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B60DE-5B0E-4DCF-931D-90C08E3C43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16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891" name="图片 890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27384" y="1781329"/>
            <a:ext cx="4137232" cy="4305638"/>
            <a:chOff x="15930573" y="201612"/>
            <a:chExt cx="6396038" cy="6656388"/>
          </a:xfrm>
        </p:grpSpPr>
        <p:grpSp>
          <p:nvGrpSpPr>
            <p:cNvPr id="9" name="组合 8"/>
            <p:cNvGrpSpPr/>
            <p:nvPr/>
          </p:nvGrpSpPr>
          <p:grpSpPr>
            <a:xfrm>
              <a:off x="15930573" y="460375"/>
              <a:ext cx="6396038" cy="6397625"/>
              <a:chOff x="16225540" y="314211"/>
              <a:chExt cx="6396038" cy="6397625"/>
            </a:xfrm>
            <a:solidFill>
              <a:srgbClr val="C00000"/>
            </a:solidFill>
          </p:grpSpPr>
          <p:grpSp>
            <p:nvGrpSpPr>
              <p:cNvPr id="852" name="Group 205"/>
              <p:cNvGrpSpPr>
                <a:grpSpLocks/>
              </p:cNvGrpSpPr>
              <p:nvPr/>
            </p:nvGrpSpPr>
            <p:grpSpPr bwMode="auto">
              <a:xfrm>
                <a:off x="17690802" y="1080973"/>
                <a:ext cx="4010026" cy="4762501"/>
                <a:chOff x="2751" y="692"/>
                <a:chExt cx="2526" cy="3000"/>
              </a:xfrm>
              <a:grpFill/>
            </p:grpSpPr>
            <p:sp>
              <p:nvSpPr>
                <p:cNvPr id="854" name="Freeform 5"/>
                <p:cNvSpPr>
                  <a:spLocks noEditPoints="1"/>
                </p:cNvSpPr>
                <p:nvPr/>
              </p:nvSpPr>
              <p:spPr bwMode="auto">
                <a:xfrm>
                  <a:off x="3344" y="699"/>
                  <a:ext cx="1933" cy="2993"/>
                </a:xfrm>
                <a:custGeom>
                  <a:avLst/>
                  <a:gdLst>
                    <a:gd name="T0" fmla="*/ 739 w 817"/>
                    <a:gd name="T1" fmla="*/ 606 h 1265"/>
                    <a:gd name="T2" fmla="*/ 570 w 817"/>
                    <a:gd name="T3" fmla="*/ 580 h 1265"/>
                    <a:gd name="T4" fmla="*/ 353 w 817"/>
                    <a:gd name="T5" fmla="*/ 631 h 1265"/>
                    <a:gd name="T6" fmla="*/ 216 w 817"/>
                    <a:gd name="T7" fmla="*/ 690 h 1265"/>
                    <a:gd name="T8" fmla="*/ 224 w 817"/>
                    <a:gd name="T9" fmla="*/ 685 h 1265"/>
                    <a:gd name="T10" fmla="*/ 373 w 817"/>
                    <a:gd name="T11" fmla="*/ 592 h 1265"/>
                    <a:gd name="T12" fmla="*/ 374 w 817"/>
                    <a:gd name="T13" fmla="*/ 591 h 1265"/>
                    <a:gd name="T14" fmla="*/ 449 w 817"/>
                    <a:gd name="T15" fmla="*/ 566 h 1265"/>
                    <a:gd name="T16" fmla="*/ 618 w 817"/>
                    <a:gd name="T17" fmla="*/ 461 h 1265"/>
                    <a:gd name="T18" fmla="*/ 614 w 817"/>
                    <a:gd name="T19" fmla="*/ 443 h 1265"/>
                    <a:gd name="T20" fmla="*/ 626 w 817"/>
                    <a:gd name="T21" fmla="*/ 396 h 1265"/>
                    <a:gd name="T22" fmla="*/ 678 w 817"/>
                    <a:gd name="T23" fmla="*/ 325 h 1265"/>
                    <a:gd name="T24" fmla="*/ 679 w 817"/>
                    <a:gd name="T25" fmla="*/ 321 h 1265"/>
                    <a:gd name="T26" fmla="*/ 574 w 817"/>
                    <a:gd name="T27" fmla="*/ 228 h 1265"/>
                    <a:gd name="T28" fmla="*/ 340 w 817"/>
                    <a:gd name="T29" fmla="*/ 301 h 1265"/>
                    <a:gd name="T30" fmla="*/ 535 w 817"/>
                    <a:gd name="T31" fmla="*/ 177 h 1265"/>
                    <a:gd name="T32" fmla="*/ 652 w 817"/>
                    <a:gd name="T33" fmla="*/ 125 h 1265"/>
                    <a:gd name="T34" fmla="*/ 651 w 817"/>
                    <a:gd name="T35" fmla="*/ 53 h 1265"/>
                    <a:gd name="T36" fmla="*/ 550 w 817"/>
                    <a:gd name="T37" fmla="*/ 0 h 1265"/>
                    <a:gd name="T38" fmla="*/ 399 w 817"/>
                    <a:gd name="T39" fmla="*/ 28 h 1265"/>
                    <a:gd name="T40" fmla="*/ 162 w 817"/>
                    <a:gd name="T41" fmla="*/ 71 h 1265"/>
                    <a:gd name="T42" fmla="*/ 152 w 817"/>
                    <a:gd name="T43" fmla="*/ 124 h 1265"/>
                    <a:gd name="T44" fmla="*/ 177 w 817"/>
                    <a:gd name="T45" fmla="*/ 174 h 1265"/>
                    <a:gd name="T46" fmla="*/ 244 w 817"/>
                    <a:gd name="T47" fmla="*/ 202 h 1265"/>
                    <a:gd name="T48" fmla="*/ 246 w 817"/>
                    <a:gd name="T49" fmla="*/ 202 h 1265"/>
                    <a:gd name="T50" fmla="*/ 309 w 817"/>
                    <a:gd name="T51" fmla="*/ 196 h 1265"/>
                    <a:gd name="T52" fmla="*/ 304 w 817"/>
                    <a:gd name="T53" fmla="*/ 217 h 1265"/>
                    <a:gd name="T54" fmla="*/ 218 w 817"/>
                    <a:gd name="T55" fmla="*/ 260 h 1265"/>
                    <a:gd name="T56" fmla="*/ 151 w 817"/>
                    <a:gd name="T57" fmla="*/ 499 h 1265"/>
                    <a:gd name="T58" fmla="*/ 220 w 817"/>
                    <a:gd name="T59" fmla="*/ 567 h 1265"/>
                    <a:gd name="T60" fmla="*/ 223 w 817"/>
                    <a:gd name="T61" fmla="*/ 566 h 1265"/>
                    <a:gd name="T62" fmla="*/ 87 w 817"/>
                    <a:gd name="T63" fmla="*/ 681 h 1265"/>
                    <a:gd name="T64" fmla="*/ 0 w 817"/>
                    <a:gd name="T65" fmla="*/ 850 h 1265"/>
                    <a:gd name="T66" fmla="*/ 19 w 817"/>
                    <a:gd name="T67" fmla="*/ 1021 h 1265"/>
                    <a:gd name="T68" fmla="*/ 77 w 817"/>
                    <a:gd name="T69" fmla="*/ 1142 h 1265"/>
                    <a:gd name="T70" fmla="*/ 161 w 817"/>
                    <a:gd name="T71" fmla="*/ 1207 h 1265"/>
                    <a:gd name="T72" fmla="*/ 222 w 817"/>
                    <a:gd name="T73" fmla="*/ 1170 h 1265"/>
                    <a:gd name="T74" fmla="*/ 224 w 817"/>
                    <a:gd name="T75" fmla="*/ 1169 h 1265"/>
                    <a:gd name="T76" fmla="*/ 483 w 817"/>
                    <a:gd name="T77" fmla="*/ 1107 h 1265"/>
                    <a:gd name="T78" fmla="*/ 549 w 817"/>
                    <a:gd name="T79" fmla="*/ 1150 h 1265"/>
                    <a:gd name="T80" fmla="*/ 604 w 817"/>
                    <a:gd name="T81" fmla="*/ 1217 h 1265"/>
                    <a:gd name="T82" fmla="*/ 657 w 817"/>
                    <a:gd name="T83" fmla="*/ 1265 h 1265"/>
                    <a:gd name="T84" fmla="*/ 735 w 817"/>
                    <a:gd name="T85" fmla="*/ 1123 h 1265"/>
                    <a:gd name="T86" fmla="*/ 767 w 817"/>
                    <a:gd name="T87" fmla="*/ 1013 h 1265"/>
                    <a:gd name="T88" fmla="*/ 817 w 817"/>
                    <a:gd name="T89" fmla="*/ 751 h 1265"/>
                    <a:gd name="T90" fmla="*/ 797 w 817"/>
                    <a:gd name="T91" fmla="*/ 677 h 1265"/>
                    <a:gd name="T92" fmla="*/ 603 w 817"/>
                    <a:gd name="T93" fmla="*/ 827 h 1265"/>
                    <a:gd name="T94" fmla="*/ 590 w 817"/>
                    <a:gd name="T95" fmla="*/ 771 h 1265"/>
                    <a:gd name="T96" fmla="*/ 588 w 817"/>
                    <a:gd name="T97" fmla="*/ 770 h 1265"/>
                    <a:gd name="T98" fmla="*/ 508 w 817"/>
                    <a:gd name="T99" fmla="*/ 750 h 1265"/>
                    <a:gd name="T100" fmla="*/ 489 w 817"/>
                    <a:gd name="T101" fmla="*/ 702 h 1265"/>
                    <a:gd name="T102" fmla="*/ 597 w 817"/>
                    <a:gd name="T103" fmla="*/ 649 h 1265"/>
                    <a:gd name="T104" fmla="*/ 642 w 817"/>
                    <a:gd name="T105" fmla="*/ 956 h 1265"/>
                    <a:gd name="T106" fmla="*/ 530 w 817"/>
                    <a:gd name="T107" fmla="*/ 995 h 1265"/>
                    <a:gd name="T108" fmla="*/ 470 w 817"/>
                    <a:gd name="T109" fmla="*/ 904 h 1265"/>
                    <a:gd name="T110" fmla="*/ 602 w 817"/>
                    <a:gd name="T111" fmla="*/ 828 h 1265"/>
                    <a:gd name="T112" fmla="*/ 302 w 817"/>
                    <a:gd name="T113" fmla="*/ 940 h 1265"/>
                    <a:gd name="T114" fmla="*/ 255 w 817"/>
                    <a:gd name="T115" fmla="*/ 1008 h 1265"/>
                    <a:gd name="T116" fmla="*/ 199 w 817"/>
                    <a:gd name="T117" fmla="*/ 817 h 1265"/>
                    <a:gd name="T118" fmla="*/ 286 w 817"/>
                    <a:gd name="T119" fmla="*/ 755 h 1265"/>
                    <a:gd name="T120" fmla="*/ 324 w 817"/>
                    <a:gd name="T121" fmla="*/ 729 h 1265"/>
                    <a:gd name="T122" fmla="*/ 317 w 817"/>
                    <a:gd name="T123" fmla="*/ 820 h 1265"/>
                    <a:gd name="T124" fmla="*/ 237 w 817"/>
                    <a:gd name="T125" fmla="*/ 858 h 1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17" h="1265">
                      <a:moveTo>
                        <a:pt x="797" y="677"/>
                      </a:moveTo>
                      <a:cubicBezTo>
                        <a:pt x="784" y="652"/>
                        <a:pt x="765" y="628"/>
                        <a:pt x="739" y="606"/>
                      </a:cubicBezTo>
                      <a:cubicBezTo>
                        <a:pt x="718" y="589"/>
                        <a:pt x="696" y="578"/>
                        <a:pt x="674" y="574"/>
                      </a:cubicBezTo>
                      <a:cubicBezTo>
                        <a:pt x="648" y="565"/>
                        <a:pt x="613" y="567"/>
                        <a:pt x="570" y="580"/>
                      </a:cubicBezTo>
                      <a:cubicBezTo>
                        <a:pt x="475" y="601"/>
                        <a:pt x="414" y="613"/>
                        <a:pt x="389" y="618"/>
                      </a:cubicBezTo>
                      <a:cubicBezTo>
                        <a:pt x="380" y="618"/>
                        <a:pt x="358" y="618"/>
                        <a:pt x="353" y="631"/>
                      </a:cubicBezTo>
                      <a:cubicBezTo>
                        <a:pt x="347" y="633"/>
                        <a:pt x="332" y="639"/>
                        <a:pt x="293" y="656"/>
                      </a:cubicBezTo>
                      <a:cubicBezTo>
                        <a:pt x="267" y="667"/>
                        <a:pt x="242" y="679"/>
                        <a:pt x="216" y="690"/>
                      </a:cubicBezTo>
                      <a:cubicBezTo>
                        <a:pt x="218" y="689"/>
                        <a:pt x="221" y="687"/>
                        <a:pt x="223" y="685"/>
                      </a:cubicBezTo>
                      <a:cubicBezTo>
                        <a:pt x="224" y="685"/>
                        <a:pt x="224" y="685"/>
                        <a:pt x="224" y="685"/>
                      </a:cubicBezTo>
                      <a:cubicBezTo>
                        <a:pt x="245" y="664"/>
                        <a:pt x="270" y="645"/>
                        <a:pt x="298" y="629"/>
                      </a:cubicBezTo>
                      <a:cubicBezTo>
                        <a:pt x="336" y="608"/>
                        <a:pt x="361" y="596"/>
                        <a:pt x="373" y="592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86" y="583"/>
                        <a:pt x="411" y="575"/>
                        <a:pt x="448" y="567"/>
                      </a:cubicBezTo>
                      <a:cubicBezTo>
                        <a:pt x="449" y="566"/>
                        <a:pt x="449" y="566"/>
                        <a:pt x="449" y="566"/>
                      </a:cubicBezTo>
                      <a:cubicBezTo>
                        <a:pt x="503" y="541"/>
                        <a:pt x="548" y="518"/>
                        <a:pt x="581" y="497"/>
                      </a:cubicBezTo>
                      <a:cubicBezTo>
                        <a:pt x="603" y="484"/>
                        <a:pt x="615" y="473"/>
                        <a:pt x="618" y="461"/>
                      </a:cubicBezTo>
                      <a:cubicBezTo>
                        <a:pt x="619" y="455"/>
                        <a:pt x="618" y="450"/>
                        <a:pt x="615" y="444"/>
                      </a:cubicBezTo>
                      <a:cubicBezTo>
                        <a:pt x="614" y="443"/>
                        <a:pt x="614" y="443"/>
                        <a:pt x="614" y="443"/>
                      </a:cubicBezTo>
                      <a:cubicBezTo>
                        <a:pt x="608" y="438"/>
                        <a:pt x="605" y="432"/>
                        <a:pt x="606" y="426"/>
                      </a:cubicBezTo>
                      <a:cubicBezTo>
                        <a:pt x="606" y="417"/>
                        <a:pt x="613" y="407"/>
                        <a:pt x="626" y="396"/>
                      </a:cubicBezTo>
                      <a:cubicBezTo>
                        <a:pt x="627" y="395"/>
                        <a:pt x="627" y="395"/>
                        <a:pt x="627" y="395"/>
                      </a:cubicBezTo>
                      <a:cubicBezTo>
                        <a:pt x="648" y="374"/>
                        <a:pt x="665" y="350"/>
                        <a:pt x="678" y="325"/>
                      </a:cubicBezTo>
                      <a:cubicBezTo>
                        <a:pt x="679" y="323"/>
                        <a:pt x="679" y="323"/>
                        <a:pt x="679" y="323"/>
                      </a:cubicBezTo>
                      <a:cubicBezTo>
                        <a:pt x="679" y="321"/>
                        <a:pt x="679" y="321"/>
                        <a:pt x="679" y="321"/>
                      </a:cubicBezTo>
                      <a:cubicBezTo>
                        <a:pt x="674" y="281"/>
                        <a:pt x="662" y="259"/>
                        <a:pt x="643" y="254"/>
                      </a:cubicBezTo>
                      <a:cubicBezTo>
                        <a:pt x="626" y="245"/>
                        <a:pt x="603" y="237"/>
                        <a:pt x="574" y="228"/>
                      </a:cubicBezTo>
                      <a:cubicBezTo>
                        <a:pt x="525" y="211"/>
                        <a:pt x="489" y="216"/>
                        <a:pt x="467" y="243"/>
                      </a:cubicBezTo>
                      <a:cubicBezTo>
                        <a:pt x="444" y="266"/>
                        <a:pt x="401" y="285"/>
                        <a:pt x="340" y="301"/>
                      </a:cubicBezTo>
                      <a:cubicBezTo>
                        <a:pt x="345" y="284"/>
                        <a:pt x="365" y="263"/>
                        <a:pt x="399" y="239"/>
                      </a:cubicBezTo>
                      <a:cubicBezTo>
                        <a:pt x="441" y="210"/>
                        <a:pt x="486" y="189"/>
                        <a:pt x="535" y="177"/>
                      </a:cubicBezTo>
                      <a:cubicBezTo>
                        <a:pt x="582" y="169"/>
                        <a:pt x="621" y="151"/>
                        <a:pt x="651" y="125"/>
                      </a:cubicBezTo>
                      <a:cubicBezTo>
                        <a:pt x="652" y="125"/>
                        <a:pt x="652" y="125"/>
                        <a:pt x="652" y="125"/>
                      </a:cubicBezTo>
                      <a:cubicBezTo>
                        <a:pt x="667" y="110"/>
                        <a:pt x="673" y="96"/>
                        <a:pt x="672" y="83"/>
                      </a:cubicBezTo>
                      <a:cubicBezTo>
                        <a:pt x="671" y="72"/>
                        <a:pt x="664" y="62"/>
                        <a:pt x="651" y="53"/>
                      </a:cubicBezTo>
                      <a:cubicBezTo>
                        <a:pt x="626" y="28"/>
                        <a:pt x="609" y="14"/>
                        <a:pt x="600" y="9"/>
                      </a:cubicBezTo>
                      <a:cubicBezTo>
                        <a:pt x="591" y="3"/>
                        <a:pt x="574" y="0"/>
                        <a:pt x="550" y="0"/>
                      </a:cubicBezTo>
                      <a:cubicBezTo>
                        <a:pt x="538" y="0"/>
                        <a:pt x="524" y="0"/>
                        <a:pt x="509" y="2"/>
                      </a:cubicBezTo>
                      <a:cubicBezTo>
                        <a:pt x="462" y="2"/>
                        <a:pt x="425" y="11"/>
                        <a:pt x="399" y="28"/>
                      </a:cubicBezTo>
                      <a:cubicBezTo>
                        <a:pt x="375" y="44"/>
                        <a:pt x="323" y="56"/>
                        <a:pt x="245" y="65"/>
                      </a:cubicBezTo>
                      <a:cubicBezTo>
                        <a:pt x="220" y="60"/>
                        <a:pt x="192" y="63"/>
                        <a:pt x="162" y="71"/>
                      </a:cubicBezTo>
                      <a:cubicBezTo>
                        <a:pt x="149" y="73"/>
                        <a:pt x="141" y="78"/>
                        <a:pt x="138" y="86"/>
                      </a:cubicBezTo>
                      <a:cubicBezTo>
                        <a:pt x="134" y="96"/>
                        <a:pt x="139" y="108"/>
                        <a:pt x="152" y="124"/>
                      </a:cubicBezTo>
                      <a:cubicBezTo>
                        <a:pt x="153" y="126"/>
                        <a:pt x="153" y="126"/>
                        <a:pt x="153" y="126"/>
                      </a:cubicBezTo>
                      <a:cubicBezTo>
                        <a:pt x="161" y="142"/>
                        <a:pt x="169" y="158"/>
                        <a:pt x="177" y="174"/>
                      </a:cubicBezTo>
                      <a:cubicBezTo>
                        <a:pt x="177" y="174"/>
                        <a:pt x="177" y="174"/>
                        <a:pt x="177" y="174"/>
                      </a:cubicBezTo>
                      <a:cubicBezTo>
                        <a:pt x="187" y="189"/>
                        <a:pt x="209" y="198"/>
                        <a:pt x="244" y="202"/>
                      </a:cubicBezTo>
                      <a:cubicBezTo>
                        <a:pt x="245" y="202"/>
                        <a:pt x="245" y="202"/>
                        <a:pt x="245" y="202"/>
                      </a:cubicBezTo>
                      <a:cubicBezTo>
                        <a:pt x="246" y="202"/>
                        <a:pt x="246" y="202"/>
                        <a:pt x="246" y="202"/>
                      </a:cubicBezTo>
                      <a:cubicBezTo>
                        <a:pt x="267" y="198"/>
                        <a:pt x="288" y="196"/>
                        <a:pt x="308" y="196"/>
                      </a:cubicBezTo>
                      <a:cubicBezTo>
                        <a:pt x="309" y="196"/>
                        <a:pt x="309" y="196"/>
                        <a:pt x="309" y="196"/>
                      </a:cubicBezTo>
                      <a:cubicBezTo>
                        <a:pt x="313" y="195"/>
                        <a:pt x="316" y="195"/>
                        <a:pt x="318" y="195"/>
                      </a:cubicBezTo>
                      <a:cubicBezTo>
                        <a:pt x="317" y="197"/>
                        <a:pt x="315" y="203"/>
                        <a:pt x="304" y="217"/>
                      </a:cubicBezTo>
                      <a:cubicBezTo>
                        <a:pt x="284" y="237"/>
                        <a:pt x="255" y="252"/>
                        <a:pt x="219" y="260"/>
                      </a:cubicBezTo>
                      <a:cubicBezTo>
                        <a:pt x="218" y="260"/>
                        <a:pt x="218" y="260"/>
                        <a:pt x="218" y="260"/>
                      </a:cubicBezTo>
                      <a:cubicBezTo>
                        <a:pt x="178" y="273"/>
                        <a:pt x="156" y="302"/>
                        <a:pt x="151" y="347"/>
                      </a:cubicBezTo>
                      <a:cubicBezTo>
                        <a:pt x="151" y="499"/>
                        <a:pt x="151" y="499"/>
                        <a:pt x="151" y="499"/>
                      </a:cubicBezTo>
                      <a:cubicBezTo>
                        <a:pt x="152" y="501"/>
                        <a:pt x="152" y="501"/>
                        <a:pt x="152" y="501"/>
                      </a:cubicBezTo>
                      <a:cubicBezTo>
                        <a:pt x="174" y="545"/>
                        <a:pt x="196" y="567"/>
                        <a:pt x="220" y="567"/>
                      </a:cubicBezTo>
                      <a:cubicBezTo>
                        <a:pt x="221" y="567"/>
                        <a:pt x="221" y="567"/>
                        <a:pt x="221" y="567"/>
                      </a:cubicBezTo>
                      <a:cubicBezTo>
                        <a:pt x="222" y="566"/>
                        <a:pt x="223" y="566"/>
                        <a:pt x="223" y="566"/>
                      </a:cubicBezTo>
                      <a:cubicBezTo>
                        <a:pt x="222" y="570"/>
                        <a:pt x="217" y="578"/>
                        <a:pt x="203" y="595"/>
                      </a:cubicBezTo>
                      <a:cubicBezTo>
                        <a:pt x="162" y="644"/>
                        <a:pt x="123" y="672"/>
                        <a:pt x="87" y="681"/>
                      </a:cubicBezTo>
                      <a:cubicBezTo>
                        <a:pt x="42" y="685"/>
                        <a:pt x="13" y="741"/>
                        <a:pt x="0" y="849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4" y="917"/>
                        <a:pt x="11" y="975"/>
                        <a:pt x="19" y="1021"/>
                      </a:cubicBezTo>
                      <a:cubicBezTo>
                        <a:pt x="19" y="1021"/>
                        <a:pt x="19" y="1021"/>
                        <a:pt x="19" y="1021"/>
                      </a:cubicBezTo>
                      <a:cubicBezTo>
                        <a:pt x="32" y="1068"/>
                        <a:pt x="51" y="1109"/>
                        <a:pt x="77" y="1142"/>
                      </a:cubicBezTo>
                      <a:cubicBezTo>
                        <a:pt x="106" y="1190"/>
                        <a:pt x="128" y="1211"/>
                        <a:pt x="147" y="1211"/>
                      </a:cubicBezTo>
                      <a:cubicBezTo>
                        <a:pt x="152" y="1211"/>
                        <a:pt x="157" y="1210"/>
                        <a:pt x="161" y="1207"/>
                      </a:cubicBezTo>
                      <a:cubicBezTo>
                        <a:pt x="161" y="1206"/>
                        <a:pt x="161" y="1206"/>
                        <a:pt x="161" y="1206"/>
                      </a:cubicBezTo>
                      <a:cubicBezTo>
                        <a:pt x="177" y="1190"/>
                        <a:pt x="198" y="1178"/>
                        <a:pt x="222" y="1170"/>
                      </a:cubicBezTo>
                      <a:cubicBezTo>
                        <a:pt x="223" y="1170"/>
                        <a:pt x="223" y="1170"/>
                        <a:pt x="223" y="1170"/>
                      </a:cubicBezTo>
                      <a:cubicBezTo>
                        <a:pt x="224" y="1169"/>
                        <a:pt x="224" y="1169"/>
                        <a:pt x="224" y="1169"/>
                      </a:cubicBezTo>
                      <a:cubicBezTo>
                        <a:pt x="226" y="1167"/>
                        <a:pt x="240" y="1160"/>
                        <a:pt x="322" y="1132"/>
                      </a:cubicBezTo>
                      <a:cubicBezTo>
                        <a:pt x="384" y="1112"/>
                        <a:pt x="438" y="1103"/>
                        <a:pt x="483" y="1107"/>
                      </a:cubicBezTo>
                      <a:cubicBezTo>
                        <a:pt x="503" y="1111"/>
                        <a:pt x="525" y="1126"/>
                        <a:pt x="549" y="1150"/>
                      </a:cubicBezTo>
                      <a:cubicBezTo>
                        <a:pt x="549" y="1150"/>
                        <a:pt x="549" y="1150"/>
                        <a:pt x="549" y="1150"/>
                      </a:cubicBezTo>
                      <a:cubicBezTo>
                        <a:pt x="578" y="1174"/>
                        <a:pt x="596" y="1197"/>
                        <a:pt x="604" y="1217"/>
                      </a:cubicBezTo>
                      <a:cubicBezTo>
                        <a:pt x="604" y="1217"/>
                        <a:pt x="604" y="1217"/>
                        <a:pt x="604" y="1217"/>
                      </a:cubicBezTo>
                      <a:cubicBezTo>
                        <a:pt x="618" y="1244"/>
                        <a:pt x="634" y="1260"/>
                        <a:pt x="652" y="1264"/>
                      </a:cubicBezTo>
                      <a:cubicBezTo>
                        <a:pt x="654" y="1265"/>
                        <a:pt x="655" y="1265"/>
                        <a:pt x="657" y="1265"/>
                      </a:cubicBezTo>
                      <a:cubicBezTo>
                        <a:pt x="672" y="1265"/>
                        <a:pt x="686" y="1242"/>
                        <a:pt x="703" y="1192"/>
                      </a:cubicBezTo>
                      <a:cubicBezTo>
                        <a:pt x="716" y="1171"/>
                        <a:pt x="726" y="1148"/>
                        <a:pt x="735" y="1123"/>
                      </a:cubicBezTo>
                      <a:cubicBezTo>
                        <a:pt x="747" y="1097"/>
                        <a:pt x="758" y="1061"/>
                        <a:pt x="766" y="1014"/>
                      </a:cubicBezTo>
                      <a:cubicBezTo>
                        <a:pt x="767" y="1013"/>
                        <a:pt x="767" y="1013"/>
                        <a:pt x="767" y="1013"/>
                      </a:cubicBezTo>
                      <a:cubicBezTo>
                        <a:pt x="767" y="939"/>
                        <a:pt x="773" y="887"/>
                        <a:pt x="785" y="858"/>
                      </a:cubicBezTo>
                      <a:cubicBezTo>
                        <a:pt x="798" y="825"/>
                        <a:pt x="808" y="789"/>
                        <a:pt x="817" y="751"/>
                      </a:cubicBezTo>
                      <a:cubicBezTo>
                        <a:pt x="817" y="749"/>
                        <a:pt x="817" y="749"/>
                        <a:pt x="817" y="749"/>
                      </a:cubicBezTo>
                      <a:cubicBezTo>
                        <a:pt x="817" y="723"/>
                        <a:pt x="810" y="699"/>
                        <a:pt x="797" y="677"/>
                      </a:cubicBezTo>
                      <a:close/>
                      <a:moveTo>
                        <a:pt x="602" y="828"/>
                      </a:move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8" y="812"/>
                        <a:pt x="603" y="794"/>
                        <a:pt x="590" y="771"/>
                      </a:cubicBezTo>
                      <a:cubicBezTo>
                        <a:pt x="589" y="771"/>
                        <a:pt x="589" y="771"/>
                        <a:pt x="589" y="771"/>
                      </a:cubicBezTo>
                      <a:cubicBezTo>
                        <a:pt x="588" y="770"/>
                        <a:pt x="588" y="770"/>
                        <a:pt x="588" y="770"/>
                      </a:cubicBezTo>
                      <a:cubicBezTo>
                        <a:pt x="570" y="756"/>
                        <a:pt x="550" y="748"/>
                        <a:pt x="526" y="748"/>
                      </a:cubicBezTo>
                      <a:cubicBezTo>
                        <a:pt x="520" y="748"/>
                        <a:pt x="514" y="749"/>
                        <a:pt x="508" y="750"/>
                      </a:cubicBezTo>
                      <a:cubicBezTo>
                        <a:pt x="496" y="751"/>
                        <a:pt x="488" y="749"/>
                        <a:pt x="484" y="744"/>
                      </a:cubicBezTo>
                      <a:cubicBezTo>
                        <a:pt x="481" y="739"/>
                        <a:pt x="479" y="728"/>
                        <a:pt x="489" y="702"/>
                      </a:cubicBezTo>
                      <a:cubicBezTo>
                        <a:pt x="513" y="658"/>
                        <a:pt x="548" y="641"/>
                        <a:pt x="596" y="648"/>
                      </a:cubicBezTo>
                      <a:cubicBezTo>
                        <a:pt x="597" y="649"/>
                        <a:pt x="597" y="649"/>
                        <a:pt x="597" y="649"/>
                      </a:cubicBezTo>
                      <a:cubicBezTo>
                        <a:pt x="644" y="652"/>
                        <a:pt x="666" y="669"/>
                        <a:pt x="667" y="699"/>
                      </a:cubicBezTo>
                      <a:cubicBezTo>
                        <a:pt x="654" y="840"/>
                        <a:pt x="646" y="926"/>
                        <a:pt x="642" y="956"/>
                      </a:cubicBezTo>
                      <a:cubicBezTo>
                        <a:pt x="634" y="982"/>
                        <a:pt x="615" y="999"/>
                        <a:pt x="584" y="1007"/>
                      </a:cubicBezTo>
                      <a:cubicBezTo>
                        <a:pt x="560" y="1003"/>
                        <a:pt x="542" y="999"/>
                        <a:pt x="530" y="995"/>
                      </a:cubicBezTo>
                      <a:cubicBezTo>
                        <a:pt x="513" y="987"/>
                        <a:pt x="488" y="986"/>
                        <a:pt x="453" y="993"/>
                      </a:cubicBezTo>
                      <a:cubicBezTo>
                        <a:pt x="458" y="934"/>
                        <a:pt x="465" y="912"/>
                        <a:pt x="470" y="904"/>
                      </a:cubicBezTo>
                      <a:cubicBezTo>
                        <a:pt x="478" y="896"/>
                        <a:pt x="492" y="889"/>
                        <a:pt x="511" y="881"/>
                      </a:cubicBezTo>
                      <a:cubicBezTo>
                        <a:pt x="563" y="859"/>
                        <a:pt x="593" y="842"/>
                        <a:pt x="602" y="828"/>
                      </a:cubicBezTo>
                      <a:close/>
                      <a:moveTo>
                        <a:pt x="237" y="858"/>
                      </a:moveTo>
                      <a:cubicBezTo>
                        <a:pt x="236" y="869"/>
                        <a:pt x="241" y="888"/>
                        <a:pt x="302" y="940"/>
                      </a:cubicBezTo>
                      <a:cubicBezTo>
                        <a:pt x="297" y="974"/>
                        <a:pt x="282" y="996"/>
                        <a:pt x="255" y="1008"/>
                      </a:cubicBezTo>
                      <a:cubicBezTo>
                        <a:pt x="255" y="1008"/>
                        <a:pt x="255" y="1008"/>
                        <a:pt x="255" y="1008"/>
                      </a:cubicBezTo>
                      <a:cubicBezTo>
                        <a:pt x="229" y="1023"/>
                        <a:pt x="211" y="1024"/>
                        <a:pt x="201" y="1011"/>
                      </a:cubicBezTo>
                      <a:cubicBezTo>
                        <a:pt x="175" y="869"/>
                        <a:pt x="186" y="827"/>
                        <a:pt x="199" y="817"/>
                      </a:cubicBezTo>
                      <a:cubicBezTo>
                        <a:pt x="199" y="816"/>
                        <a:pt x="199" y="816"/>
                        <a:pt x="199" y="816"/>
                      </a:cubicBezTo>
                      <a:cubicBezTo>
                        <a:pt x="215" y="800"/>
                        <a:pt x="245" y="779"/>
                        <a:pt x="286" y="755"/>
                      </a:cubicBezTo>
                      <a:cubicBezTo>
                        <a:pt x="287" y="754"/>
                        <a:pt x="287" y="754"/>
                        <a:pt x="287" y="754"/>
                      </a:cubicBezTo>
                      <a:cubicBezTo>
                        <a:pt x="309" y="732"/>
                        <a:pt x="320" y="729"/>
                        <a:pt x="324" y="729"/>
                      </a:cubicBezTo>
                      <a:cubicBezTo>
                        <a:pt x="326" y="729"/>
                        <a:pt x="331" y="729"/>
                        <a:pt x="333" y="744"/>
                      </a:cubicBezTo>
                      <a:cubicBezTo>
                        <a:pt x="337" y="771"/>
                        <a:pt x="332" y="796"/>
                        <a:pt x="317" y="820"/>
                      </a:cubicBezTo>
                      <a:cubicBezTo>
                        <a:pt x="292" y="828"/>
                        <a:pt x="269" y="836"/>
                        <a:pt x="249" y="844"/>
                      </a:cubicBezTo>
                      <a:cubicBezTo>
                        <a:pt x="241" y="848"/>
                        <a:pt x="238" y="854"/>
                        <a:pt x="237" y="858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5" name="Freeform 6"/>
                <p:cNvSpPr>
                  <a:spLocks/>
                </p:cNvSpPr>
                <p:nvPr/>
              </p:nvSpPr>
              <p:spPr bwMode="auto">
                <a:xfrm>
                  <a:off x="2751" y="692"/>
                  <a:ext cx="839" cy="575"/>
                </a:xfrm>
                <a:custGeom>
                  <a:avLst/>
                  <a:gdLst>
                    <a:gd name="T0" fmla="*/ 55 w 355"/>
                    <a:gd name="T1" fmla="*/ 105 h 243"/>
                    <a:gd name="T2" fmla="*/ 68 w 355"/>
                    <a:gd name="T3" fmla="*/ 113 h 243"/>
                    <a:gd name="T4" fmla="*/ 64 w 355"/>
                    <a:gd name="T5" fmla="*/ 146 h 243"/>
                    <a:gd name="T6" fmla="*/ 46 w 355"/>
                    <a:gd name="T7" fmla="*/ 216 h 243"/>
                    <a:gd name="T8" fmla="*/ 47 w 355"/>
                    <a:gd name="T9" fmla="*/ 217 h 243"/>
                    <a:gd name="T10" fmla="*/ 143 w 355"/>
                    <a:gd name="T11" fmla="*/ 243 h 243"/>
                    <a:gd name="T12" fmla="*/ 144 w 355"/>
                    <a:gd name="T13" fmla="*/ 243 h 243"/>
                    <a:gd name="T14" fmla="*/ 146 w 355"/>
                    <a:gd name="T15" fmla="*/ 243 h 243"/>
                    <a:gd name="T16" fmla="*/ 233 w 355"/>
                    <a:gd name="T17" fmla="*/ 224 h 243"/>
                    <a:gd name="T18" fmla="*/ 299 w 355"/>
                    <a:gd name="T19" fmla="*/ 191 h 243"/>
                    <a:gd name="T20" fmla="*/ 351 w 355"/>
                    <a:gd name="T21" fmla="*/ 127 h 243"/>
                    <a:gd name="T22" fmla="*/ 312 w 355"/>
                    <a:gd name="T23" fmla="*/ 83 h 243"/>
                    <a:gd name="T24" fmla="*/ 239 w 355"/>
                    <a:gd name="T25" fmla="*/ 24 h 243"/>
                    <a:gd name="T26" fmla="*/ 133 w 355"/>
                    <a:gd name="T27" fmla="*/ 5 h 243"/>
                    <a:gd name="T28" fmla="*/ 54 w 355"/>
                    <a:gd name="T29" fmla="*/ 18 h 243"/>
                    <a:gd name="T30" fmla="*/ 0 w 355"/>
                    <a:gd name="T31" fmla="*/ 74 h 243"/>
                    <a:gd name="T32" fmla="*/ 0 w 355"/>
                    <a:gd name="T33" fmla="*/ 75 h 243"/>
                    <a:gd name="T34" fmla="*/ 1 w 355"/>
                    <a:gd name="T35" fmla="*/ 77 h 243"/>
                    <a:gd name="T36" fmla="*/ 55 w 355"/>
                    <a:gd name="T37" fmla="*/ 105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55" h="243">
                      <a:moveTo>
                        <a:pt x="55" y="105"/>
                      </a:moveTo>
                      <a:cubicBezTo>
                        <a:pt x="62" y="106"/>
                        <a:pt x="66" y="109"/>
                        <a:pt x="68" y="113"/>
                      </a:cubicBezTo>
                      <a:cubicBezTo>
                        <a:pt x="71" y="119"/>
                        <a:pt x="70" y="131"/>
                        <a:pt x="64" y="146"/>
                      </a:cubicBezTo>
                      <a:cubicBezTo>
                        <a:pt x="37" y="177"/>
                        <a:pt x="31" y="201"/>
                        <a:pt x="46" y="216"/>
                      </a:cubicBezTo>
                      <a:cubicBezTo>
                        <a:pt x="47" y="217"/>
                        <a:pt x="47" y="217"/>
                        <a:pt x="47" y="217"/>
                      </a:cubicBezTo>
                      <a:cubicBezTo>
                        <a:pt x="60" y="226"/>
                        <a:pt x="92" y="234"/>
                        <a:pt x="143" y="243"/>
                      </a:cubicBezTo>
                      <a:cubicBezTo>
                        <a:pt x="144" y="243"/>
                        <a:pt x="144" y="243"/>
                        <a:pt x="144" y="243"/>
                      </a:cubicBezTo>
                      <a:cubicBezTo>
                        <a:pt x="146" y="243"/>
                        <a:pt x="146" y="243"/>
                        <a:pt x="146" y="243"/>
                      </a:cubicBezTo>
                      <a:cubicBezTo>
                        <a:pt x="179" y="235"/>
                        <a:pt x="208" y="228"/>
                        <a:pt x="233" y="224"/>
                      </a:cubicBezTo>
                      <a:cubicBezTo>
                        <a:pt x="255" y="220"/>
                        <a:pt x="277" y="209"/>
                        <a:pt x="299" y="191"/>
                      </a:cubicBezTo>
                      <a:cubicBezTo>
                        <a:pt x="352" y="150"/>
                        <a:pt x="355" y="136"/>
                        <a:pt x="351" y="127"/>
                      </a:cubicBezTo>
                      <a:cubicBezTo>
                        <a:pt x="346" y="119"/>
                        <a:pt x="334" y="104"/>
                        <a:pt x="312" y="83"/>
                      </a:cubicBezTo>
                      <a:cubicBezTo>
                        <a:pt x="291" y="44"/>
                        <a:pt x="266" y="24"/>
                        <a:pt x="239" y="24"/>
                      </a:cubicBezTo>
                      <a:cubicBezTo>
                        <a:pt x="214" y="19"/>
                        <a:pt x="178" y="13"/>
                        <a:pt x="133" y="5"/>
                      </a:cubicBezTo>
                      <a:cubicBezTo>
                        <a:pt x="115" y="0"/>
                        <a:pt x="89" y="5"/>
                        <a:pt x="54" y="18"/>
                      </a:cubicBezTo>
                      <a:cubicBezTo>
                        <a:pt x="18" y="27"/>
                        <a:pt x="0" y="46"/>
                        <a:pt x="0" y="7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10" y="91"/>
                        <a:pt x="28" y="100"/>
                        <a:pt x="55" y="105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6" name="Freeform 12"/>
                <p:cNvSpPr>
                  <a:spLocks/>
                </p:cNvSpPr>
                <p:nvPr/>
              </p:nvSpPr>
              <p:spPr bwMode="auto">
                <a:xfrm>
                  <a:off x="2942" y="3385"/>
                  <a:ext cx="10" cy="9"/>
                </a:xfrm>
                <a:custGeom>
                  <a:avLst/>
                  <a:gdLst>
                    <a:gd name="T0" fmla="*/ 1 w 4"/>
                    <a:gd name="T1" fmla="*/ 4 h 4"/>
                    <a:gd name="T2" fmla="*/ 3 w 4"/>
                    <a:gd name="T3" fmla="*/ 3 h 4"/>
                    <a:gd name="T4" fmla="*/ 2 w 4"/>
                    <a:gd name="T5" fmla="*/ 1 h 4"/>
                    <a:gd name="T6" fmla="*/ 0 w 4"/>
                    <a:gd name="T7" fmla="*/ 2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7" name="Freeform 13"/>
                <p:cNvSpPr>
                  <a:spLocks/>
                </p:cNvSpPr>
                <p:nvPr/>
              </p:nvSpPr>
              <p:spPr bwMode="auto">
                <a:xfrm>
                  <a:off x="2954" y="3385"/>
                  <a:ext cx="9" cy="9"/>
                </a:xfrm>
                <a:custGeom>
                  <a:avLst/>
                  <a:gdLst>
                    <a:gd name="T0" fmla="*/ 3 w 4"/>
                    <a:gd name="T1" fmla="*/ 3 h 4"/>
                    <a:gd name="T2" fmla="*/ 3 w 4"/>
                    <a:gd name="T3" fmla="*/ 0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8" name="Freeform 14"/>
                <p:cNvSpPr>
                  <a:spLocks/>
                </p:cNvSpPr>
                <p:nvPr/>
              </p:nvSpPr>
              <p:spPr bwMode="auto">
                <a:xfrm>
                  <a:off x="2966" y="3387"/>
                  <a:ext cx="9" cy="10"/>
                </a:xfrm>
                <a:custGeom>
                  <a:avLst/>
                  <a:gdLst>
                    <a:gd name="T0" fmla="*/ 3 w 4"/>
                    <a:gd name="T1" fmla="*/ 3 h 4"/>
                    <a:gd name="T2" fmla="*/ 4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9" name="Freeform 39"/>
                <p:cNvSpPr>
                  <a:spLocks/>
                </p:cNvSpPr>
                <p:nvPr/>
              </p:nvSpPr>
              <p:spPr bwMode="auto">
                <a:xfrm>
                  <a:off x="3567" y="2564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1 w 3"/>
                    <a:gd name="T5" fmla="*/ 0 h 3"/>
                    <a:gd name="T6" fmla="*/ 0 w 3"/>
                    <a:gd name="T7" fmla="*/ 2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0" name="Freeform 40"/>
                <p:cNvSpPr>
                  <a:spLocks/>
                </p:cNvSpPr>
                <p:nvPr/>
              </p:nvSpPr>
              <p:spPr bwMode="auto">
                <a:xfrm>
                  <a:off x="3572" y="2552"/>
                  <a:ext cx="7" cy="9"/>
                </a:xfrm>
                <a:custGeom>
                  <a:avLst/>
                  <a:gdLst>
                    <a:gd name="T0" fmla="*/ 2 w 3"/>
                    <a:gd name="T1" fmla="*/ 3 h 4"/>
                    <a:gd name="T2" fmla="*/ 3 w 3"/>
                    <a:gd name="T3" fmla="*/ 1 h 4"/>
                    <a:gd name="T4" fmla="*/ 1 w 3"/>
                    <a:gd name="T5" fmla="*/ 1 h 4"/>
                    <a:gd name="T6" fmla="*/ 0 w 3"/>
                    <a:gd name="T7" fmla="*/ 3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1" name="Freeform 42"/>
                <p:cNvSpPr>
                  <a:spLocks/>
                </p:cNvSpPr>
                <p:nvPr/>
              </p:nvSpPr>
              <p:spPr bwMode="auto">
                <a:xfrm>
                  <a:off x="3588" y="2538"/>
                  <a:ext cx="10" cy="9"/>
                </a:xfrm>
                <a:custGeom>
                  <a:avLst/>
                  <a:gdLst>
                    <a:gd name="T0" fmla="*/ 3 w 4"/>
                    <a:gd name="T1" fmla="*/ 2 h 4"/>
                    <a:gd name="T2" fmla="*/ 2 w 4"/>
                    <a:gd name="T3" fmla="*/ 1 h 4"/>
                    <a:gd name="T4" fmla="*/ 1 w 4"/>
                    <a:gd name="T5" fmla="*/ 2 h 4"/>
                    <a:gd name="T6" fmla="*/ 2 w 4"/>
                    <a:gd name="T7" fmla="*/ 3 h 4"/>
                    <a:gd name="T8" fmla="*/ 3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2" name="Freeform 80"/>
                <p:cNvSpPr>
                  <a:spLocks/>
                </p:cNvSpPr>
                <p:nvPr/>
              </p:nvSpPr>
              <p:spPr bwMode="auto">
                <a:xfrm>
                  <a:off x="3113" y="1103"/>
                  <a:ext cx="92" cy="93"/>
                </a:xfrm>
                <a:custGeom>
                  <a:avLst/>
                  <a:gdLst>
                    <a:gd name="T0" fmla="*/ 21 w 39"/>
                    <a:gd name="T1" fmla="*/ 24 h 39"/>
                    <a:gd name="T2" fmla="*/ 0 w 39"/>
                    <a:gd name="T3" fmla="*/ 4 h 39"/>
                    <a:gd name="T4" fmla="*/ 2 w 39"/>
                    <a:gd name="T5" fmla="*/ 20 h 39"/>
                    <a:gd name="T6" fmla="*/ 25 w 39"/>
                    <a:gd name="T7" fmla="*/ 39 h 39"/>
                    <a:gd name="T8" fmla="*/ 36 w 39"/>
                    <a:gd name="T9" fmla="*/ 17 h 39"/>
                    <a:gd name="T10" fmla="*/ 32 w 39"/>
                    <a:gd name="T11" fmla="*/ 0 h 39"/>
                    <a:gd name="T12" fmla="*/ 21 w 39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9">
                      <a:moveTo>
                        <a:pt x="21" y="24"/>
                      </a:moveTo>
                      <a:cubicBezTo>
                        <a:pt x="16" y="25"/>
                        <a:pt x="8" y="22"/>
                        <a:pt x="0" y="4"/>
                      </a:cubicBezTo>
                      <a:cubicBezTo>
                        <a:pt x="0" y="10"/>
                        <a:pt x="1" y="15"/>
                        <a:pt x="2" y="20"/>
                      </a:cubicBezTo>
                      <a:cubicBezTo>
                        <a:pt x="7" y="36"/>
                        <a:pt x="18" y="39"/>
                        <a:pt x="25" y="39"/>
                      </a:cubicBezTo>
                      <a:cubicBezTo>
                        <a:pt x="31" y="39"/>
                        <a:pt x="39" y="36"/>
                        <a:pt x="36" y="17"/>
                      </a:cubicBezTo>
                      <a:cubicBezTo>
                        <a:pt x="35" y="12"/>
                        <a:pt x="34" y="6"/>
                        <a:pt x="32" y="0"/>
                      </a:cubicBezTo>
                      <a:cubicBezTo>
                        <a:pt x="31" y="20"/>
                        <a:pt x="26" y="24"/>
                        <a:pt x="21" y="24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853" name="Freeform 1011"/>
              <p:cNvSpPr>
                <a:spLocks noEditPoints="1"/>
              </p:cNvSpPr>
              <p:nvPr/>
            </p:nvSpPr>
            <p:spPr bwMode="auto">
              <a:xfrm>
                <a:off x="16225540" y="314211"/>
                <a:ext cx="6396038" cy="6397625"/>
              </a:xfrm>
              <a:custGeom>
                <a:avLst/>
                <a:gdLst>
                  <a:gd name="T0" fmla="*/ 1661 w 1703"/>
                  <a:gd name="T1" fmla="*/ 685 h 1703"/>
                  <a:gd name="T2" fmla="*/ 1613 w 1703"/>
                  <a:gd name="T3" fmla="*/ 530 h 1703"/>
                  <a:gd name="T4" fmla="*/ 1537 w 1703"/>
                  <a:gd name="T5" fmla="*/ 390 h 1703"/>
                  <a:gd name="T6" fmla="*/ 1436 w 1703"/>
                  <a:gd name="T7" fmla="*/ 268 h 1703"/>
                  <a:gd name="T8" fmla="*/ 1314 w 1703"/>
                  <a:gd name="T9" fmla="*/ 167 h 1703"/>
                  <a:gd name="T10" fmla="*/ 1173 w 1703"/>
                  <a:gd name="T11" fmla="*/ 90 h 1703"/>
                  <a:gd name="T12" fmla="*/ 1018 w 1703"/>
                  <a:gd name="T13" fmla="*/ 42 h 1703"/>
                  <a:gd name="T14" fmla="*/ 852 w 1703"/>
                  <a:gd name="T15" fmla="*/ 25 h 1703"/>
                  <a:gd name="T16" fmla="*/ 685 w 1703"/>
                  <a:gd name="T17" fmla="*/ 42 h 1703"/>
                  <a:gd name="T18" fmla="*/ 530 w 1703"/>
                  <a:gd name="T19" fmla="*/ 90 h 1703"/>
                  <a:gd name="T20" fmla="*/ 389 w 1703"/>
                  <a:gd name="T21" fmla="*/ 167 h 1703"/>
                  <a:gd name="T22" fmla="*/ 267 w 1703"/>
                  <a:gd name="T23" fmla="*/ 268 h 1703"/>
                  <a:gd name="T24" fmla="*/ 166 w 1703"/>
                  <a:gd name="T25" fmla="*/ 390 h 1703"/>
                  <a:gd name="T26" fmla="*/ 90 w 1703"/>
                  <a:gd name="T27" fmla="*/ 530 h 1703"/>
                  <a:gd name="T28" fmla="*/ 42 w 1703"/>
                  <a:gd name="T29" fmla="*/ 685 h 1703"/>
                  <a:gd name="T30" fmla="*/ 25 w 1703"/>
                  <a:gd name="T31" fmla="*/ 852 h 1703"/>
                  <a:gd name="T32" fmla="*/ 42 w 1703"/>
                  <a:gd name="T33" fmla="*/ 1018 h 1703"/>
                  <a:gd name="T34" fmla="*/ 90 w 1703"/>
                  <a:gd name="T35" fmla="*/ 1174 h 1703"/>
                  <a:gd name="T36" fmla="*/ 166 w 1703"/>
                  <a:gd name="T37" fmla="*/ 1314 h 1703"/>
                  <a:gd name="T38" fmla="*/ 267 w 1703"/>
                  <a:gd name="T39" fmla="*/ 1436 h 1703"/>
                  <a:gd name="T40" fmla="*/ 389 w 1703"/>
                  <a:gd name="T41" fmla="*/ 1537 h 1703"/>
                  <a:gd name="T42" fmla="*/ 530 w 1703"/>
                  <a:gd name="T43" fmla="*/ 1613 h 1703"/>
                  <a:gd name="T44" fmla="*/ 685 w 1703"/>
                  <a:gd name="T45" fmla="*/ 1662 h 1703"/>
                  <a:gd name="T46" fmla="*/ 852 w 1703"/>
                  <a:gd name="T47" fmla="*/ 1678 h 1703"/>
                  <a:gd name="T48" fmla="*/ 1018 w 1703"/>
                  <a:gd name="T49" fmla="*/ 1662 h 1703"/>
                  <a:gd name="T50" fmla="*/ 1173 w 1703"/>
                  <a:gd name="T51" fmla="*/ 1613 h 1703"/>
                  <a:gd name="T52" fmla="*/ 1314 w 1703"/>
                  <a:gd name="T53" fmla="*/ 1537 h 1703"/>
                  <a:gd name="T54" fmla="*/ 1436 w 1703"/>
                  <a:gd name="T55" fmla="*/ 1436 h 1703"/>
                  <a:gd name="T56" fmla="*/ 1537 w 1703"/>
                  <a:gd name="T57" fmla="*/ 1314 h 1703"/>
                  <a:gd name="T58" fmla="*/ 1613 w 1703"/>
                  <a:gd name="T59" fmla="*/ 1174 h 1703"/>
                  <a:gd name="T60" fmla="*/ 1661 w 1703"/>
                  <a:gd name="T61" fmla="*/ 1018 h 1703"/>
                  <a:gd name="T62" fmla="*/ 1678 w 1703"/>
                  <a:gd name="T63" fmla="*/ 852 h 1703"/>
                  <a:gd name="T64" fmla="*/ 1379 w 1703"/>
                  <a:gd name="T65" fmla="*/ 1380 h 1703"/>
                  <a:gd name="T66" fmla="*/ 324 w 1703"/>
                  <a:gd name="T67" fmla="*/ 324 h 1703"/>
                  <a:gd name="T68" fmla="*/ 1379 w 1703"/>
                  <a:gd name="T69" fmla="*/ 1380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3" h="1703">
                    <a:moveTo>
                      <a:pt x="1674" y="767"/>
                    </a:moveTo>
                    <a:cubicBezTo>
                      <a:pt x="1696" y="736"/>
                      <a:pt x="1691" y="708"/>
                      <a:pt x="1661" y="685"/>
                    </a:cubicBezTo>
                    <a:cubicBezTo>
                      <a:pt x="1680" y="653"/>
                      <a:pt x="1673" y="625"/>
                      <a:pt x="1641" y="606"/>
                    </a:cubicBezTo>
                    <a:cubicBezTo>
                      <a:pt x="1657" y="572"/>
                      <a:pt x="1647" y="546"/>
                      <a:pt x="1613" y="530"/>
                    </a:cubicBezTo>
                    <a:cubicBezTo>
                      <a:pt x="1625" y="495"/>
                      <a:pt x="1613" y="470"/>
                      <a:pt x="1578" y="458"/>
                    </a:cubicBezTo>
                    <a:cubicBezTo>
                      <a:pt x="1587" y="422"/>
                      <a:pt x="1573" y="398"/>
                      <a:pt x="1537" y="390"/>
                    </a:cubicBezTo>
                    <a:cubicBezTo>
                      <a:pt x="1542" y="353"/>
                      <a:pt x="1526" y="331"/>
                      <a:pt x="1489" y="326"/>
                    </a:cubicBezTo>
                    <a:cubicBezTo>
                      <a:pt x="1491" y="289"/>
                      <a:pt x="1473" y="269"/>
                      <a:pt x="1436" y="268"/>
                    </a:cubicBezTo>
                    <a:cubicBezTo>
                      <a:pt x="1434" y="230"/>
                      <a:pt x="1414" y="212"/>
                      <a:pt x="1377" y="214"/>
                    </a:cubicBezTo>
                    <a:cubicBezTo>
                      <a:pt x="1372" y="177"/>
                      <a:pt x="1350" y="161"/>
                      <a:pt x="1314" y="167"/>
                    </a:cubicBezTo>
                    <a:cubicBezTo>
                      <a:pt x="1305" y="130"/>
                      <a:pt x="1282" y="116"/>
                      <a:pt x="1245" y="125"/>
                    </a:cubicBezTo>
                    <a:cubicBezTo>
                      <a:pt x="1233" y="90"/>
                      <a:pt x="1208" y="78"/>
                      <a:pt x="1173" y="90"/>
                    </a:cubicBezTo>
                    <a:cubicBezTo>
                      <a:pt x="1158" y="56"/>
                      <a:pt x="1131" y="47"/>
                      <a:pt x="1097" y="63"/>
                    </a:cubicBezTo>
                    <a:cubicBezTo>
                      <a:pt x="1078" y="30"/>
                      <a:pt x="1051" y="23"/>
                      <a:pt x="1018" y="42"/>
                    </a:cubicBezTo>
                    <a:cubicBezTo>
                      <a:pt x="995" y="12"/>
                      <a:pt x="967" y="8"/>
                      <a:pt x="936" y="30"/>
                    </a:cubicBezTo>
                    <a:cubicBezTo>
                      <a:pt x="910" y="2"/>
                      <a:pt x="881" y="0"/>
                      <a:pt x="852" y="25"/>
                    </a:cubicBezTo>
                    <a:cubicBezTo>
                      <a:pt x="822" y="0"/>
                      <a:pt x="793" y="2"/>
                      <a:pt x="767" y="30"/>
                    </a:cubicBezTo>
                    <a:cubicBezTo>
                      <a:pt x="736" y="8"/>
                      <a:pt x="708" y="12"/>
                      <a:pt x="685" y="42"/>
                    </a:cubicBezTo>
                    <a:cubicBezTo>
                      <a:pt x="652" y="23"/>
                      <a:pt x="625" y="30"/>
                      <a:pt x="606" y="63"/>
                    </a:cubicBezTo>
                    <a:cubicBezTo>
                      <a:pt x="572" y="47"/>
                      <a:pt x="546" y="56"/>
                      <a:pt x="530" y="90"/>
                    </a:cubicBezTo>
                    <a:cubicBezTo>
                      <a:pt x="495" y="78"/>
                      <a:pt x="470" y="90"/>
                      <a:pt x="458" y="125"/>
                    </a:cubicBezTo>
                    <a:cubicBezTo>
                      <a:pt x="422" y="116"/>
                      <a:pt x="398" y="130"/>
                      <a:pt x="389" y="167"/>
                    </a:cubicBezTo>
                    <a:cubicBezTo>
                      <a:pt x="353" y="161"/>
                      <a:pt x="331" y="177"/>
                      <a:pt x="326" y="214"/>
                    </a:cubicBezTo>
                    <a:cubicBezTo>
                      <a:pt x="289" y="212"/>
                      <a:pt x="269" y="230"/>
                      <a:pt x="267" y="268"/>
                    </a:cubicBezTo>
                    <a:cubicBezTo>
                      <a:pt x="230" y="269"/>
                      <a:pt x="212" y="289"/>
                      <a:pt x="214" y="326"/>
                    </a:cubicBezTo>
                    <a:cubicBezTo>
                      <a:pt x="177" y="331"/>
                      <a:pt x="161" y="353"/>
                      <a:pt x="166" y="390"/>
                    </a:cubicBezTo>
                    <a:cubicBezTo>
                      <a:pt x="130" y="398"/>
                      <a:pt x="116" y="422"/>
                      <a:pt x="125" y="458"/>
                    </a:cubicBezTo>
                    <a:cubicBezTo>
                      <a:pt x="90" y="470"/>
                      <a:pt x="78" y="495"/>
                      <a:pt x="90" y="530"/>
                    </a:cubicBezTo>
                    <a:cubicBezTo>
                      <a:pt x="56" y="546"/>
                      <a:pt x="47" y="572"/>
                      <a:pt x="62" y="606"/>
                    </a:cubicBezTo>
                    <a:cubicBezTo>
                      <a:pt x="30" y="625"/>
                      <a:pt x="23" y="653"/>
                      <a:pt x="42" y="685"/>
                    </a:cubicBezTo>
                    <a:cubicBezTo>
                      <a:pt x="12" y="708"/>
                      <a:pt x="7" y="736"/>
                      <a:pt x="29" y="767"/>
                    </a:cubicBezTo>
                    <a:cubicBezTo>
                      <a:pt x="1" y="793"/>
                      <a:pt x="0" y="823"/>
                      <a:pt x="25" y="852"/>
                    </a:cubicBezTo>
                    <a:cubicBezTo>
                      <a:pt x="0" y="881"/>
                      <a:pt x="1" y="910"/>
                      <a:pt x="29" y="936"/>
                    </a:cubicBezTo>
                    <a:cubicBezTo>
                      <a:pt x="7" y="968"/>
                      <a:pt x="12" y="996"/>
                      <a:pt x="42" y="1018"/>
                    </a:cubicBezTo>
                    <a:cubicBezTo>
                      <a:pt x="23" y="1051"/>
                      <a:pt x="30" y="1078"/>
                      <a:pt x="62" y="1098"/>
                    </a:cubicBezTo>
                    <a:cubicBezTo>
                      <a:pt x="47" y="1132"/>
                      <a:pt x="56" y="1158"/>
                      <a:pt x="90" y="1174"/>
                    </a:cubicBezTo>
                    <a:cubicBezTo>
                      <a:pt x="78" y="1209"/>
                      <a:pt x="90" y="1234"/>
                      <a:pt x="125" y="1246"/>
                    </a:cubicBezTo>
                    <a:cubicBezTo>
                      <a:pt x="116" y="1282"/>
                      <a:pt x="130" y="1305"/>
                      <a:pt x="166" y="1314"/>
                    </a:cubicBezTo>
                    <a:cubicBezTo>
                      <a:pt x="161" y="1351"/>
                      <a:pt x="177" y="1373"/>
                      <a:pt x="214" y="1378"/>
                    </a:cubicBezTo>
                    <a:cubicBezTo>
                      <a:pt x="212" y="1415"/>
                      <a:pt x="230" y="1435"/>
                      <a:pt x="267" y="1436"/>
                    </a:cubicBezTo>
                    <a:cubicBezTo>
                      <a:pt x="269" y="1473"/>
                      <a:pt x="289" y="1492"/>
                      <a:pt x="326" y="1490"/>
                    </a:cubicBezTo>
                    <a:cubicBezTo>
                      <a:pt x="331" y="1526"/>
                      <a:pt x="353" y="1543"/>
                      <a:pt x="389" y="1537"/>
                    </a:cubicBezTo>
                    <a:cubicBezTo>
                      <a:pt x="398" y="1573"/>
                      <a:pt x="422" y="1588"/>
                      <a:pt x="458" y="1579"/>
                    </a:cubicBezTo>
                    <a:cubicBezTo>
                      <a:pt x="470" y="1614"/>
                      <a:pt x="495" y="1626"/>
                      <a:pt x="530" y="1613"/>
                    </a:cubicBezTo>
                    <a:cubicBezTo>
                      <a:pt x="546" y="1647"/>
                      <a:pt x="572" y="1657"/>
                      <a:pt x="606" y="1641"/>
                    </a:cubicBezTo>
                    <a:cubicBezTo>
                      <a:pt x="625" y="1673"/>
                      <a:pt x="652" y="1680"/>
                      <a:pt x="685" y="1662"/>
                    </a:cubicBezTo>
                    <a:cubicBezTo>
                      <a:pt x="708" y="1692"/>
                      <a:pt x="736" y="1696"/>
                      <a:pt x="767" y="1674"/>
                    </a:cubicBezTo>
                    <a:cubicBezTo>
                      <a:pt x="793" y="1702"/>
                      <a:pt x="822" y="1703"/>
                      <a:pt x="852" y="1678"/>
                    </a:cubicBezTo>
                    <a:cubicBezTo>
                      <a:pt x="881" y="1703"/>
                      <a:pt x="910" y="1702"/>
                      <a:pt x="936" y="1674"/>
                    </a:cubicBezTo>
                    <a:cubicBezTo>
                      <a:pt x="967" y="1696"/>
                      <a:pt x="995" y="1692"/>
                      <a:pt x="1018" y="1662"/>
                    </a:cubicBezTo>
                    <a:cubicBezTo>
                      <a:pt x="1051" y="1680"/>
                      <a:pt x="1078" y="1673"/>
                      <a:pt x="1097" y="1641"/>
                    </a:cubicBezTo>
                    <a:cubicBezTo>
                      <a:pt x="1131" y="1657"/>
                      <a:pt x="1158" y="1647"/>
                      <a:pt x="1173" y="1613"/>
                    </a:cubicBezTo>
                    <a:cubicBezTo>
                      <a:pt x="1208" y="1626"/>
                      <a:pt x="1233" y="1614"/>
                      <a:pt x="1245" y="1579"/>
                    </a:cubicBezTo>
                    <a:cubicBezTo>
                      <a:pt x="1282" y="1588"/>
                      <a:pt x="1305" y="1573"/>
                      <a:pt x="1314" y="1537"/>
                    </a:cubicBezTo>
                    <a:cubicBezTo>
                      <a:pt x="1350" y="1543"/>
                      <a:pt x="1372" y="1526"/>
                      <a:pt x="1377" y="1490"/>
                    </a:cubicBezTo>
                    <a:cubicBezTo>
                      <a:pt x="1414" y="1492"/>
                      <a:pt x="1434" y="1473"/>
                      <a:pt x="1436" y="1436"/>
                    </a:cubicBezTo>
                    <a:cubicBezTo>
                      <a:pt x="1473" y="1435"/>
                      <a:pt x="1491" y="1415"/>
                      <a:pt x="1489" y="1378"/>
                    </a:cubicBezTo>
                    <a:cubicBezTo>
                      <a:pt x="1526" y="1373"/>
                      <a:pt x="1542" y="1351"/>
                      <a:pt x="1537" y="1314"/>
                    </a:cubicBezTo>
                    <a:cubicBezTo>
                      <a:pt x="1573" y="1305"/>
                      <a:pt x="1587" y="1282"/>
                      <a:pt x="1578" y="1246"/>
                    </a:cubicBezTo>
                    <a:cubicBezTo>
                      <a:pt x="1613" y="1234"/>
                      <a:pt x="1625" y="1209"/>
                      <a:pt x="1613" y="1174"/>
                    </a:cubicBezTo>
                    <a:cubicBezTo>
                      <a:pt x="1647" y="1158"/>
                      <a:pt x="1657" y="1132"/>
                      <a:pt x="1641" y="1098"/>
                    </a:cubicBezTo>
                    <a:cubicBezTo>
                      <a:pt x="1673" y="1078"/>
                      <a:pt x="1680" y="1051"/>
                      <a:pt x="1661" y="1018"/>
                    </a:cubicBezTo>
                    <a:cubicBezTo>
                      <a:pt x="1691" y="996"/>
                      <a:pt x="1696" y="968"/>
                      <a:pt x="1674" y="936"/>
                    </a:cubicBezTo>
                    <a:cubicBezTo>
                      <a:pt x="1702" y="910"/>
                      <a:pt x="1703" y="881"/>
                      <a:pt x="1678" y="852"/>
                    </a:cubicBezTo>
                    <a:cubicBezTo>
                      <a:pt x="1703" y="823"/>
                      <a:pt x="1702" y="793"/>
                      <a:pt x="1674" y="767"/>
                    </a:cubicBezTo>
                    <a:close/>
                    <a:moveTo>
                      <a:pt x="1379" y="1380"/>
                    </a:moveTo>
                    <a:cubicBezTo>
                      <a:pt x="1095" y="1696"/>
                      <a:pt x="608" y="1696"/>
                      <a:pt x="324" y="1380"/>
                    </a:cubicBezTo>
                    <a:cubicBezTo>
                      <a:pt x="7" y="1095"/>
                      <a:pt x="7" y="608"/>
                      <a:pt x="324" y="324"/>
                    </a:cubicBezTo>
                    <a:cubicBezTo>
                      <a:pt x="608" y="8"/>
                      <a:pt x="1095" y="8"/>
                      <a:pt x="1379" y="324"/>
                    </a:cubicBezTo>
                    <a:cubicBezTo>
                      <a:pt x="1696" y="608"/>
                      <a:pt x="1696" y="1095"/>
                      <a:pt x="1379" y="1380"/>
                    </a:cubicBezTo>
                    <a:close/>
                  </a:path>
                </a:pathLst>
              </a:custGeom>
              <a:solidFill>
                <a:srgbClr val="600000">
                  <a:alpha val="3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Group 406"/>
            <p:cNvGrpSpPr>
              <a:grpSpLocks/>
            </p:cNvGrpSpPr>
            <p:nvPr/>
          </p:nvGrpSpPr>
          <p:grpSpPr bwMode="auto">
            <a:xfrm>
              <a:off x="18262611" y="1497012"/>
              <a:ext cx="1911350" cy="3565525"/>
              <a:chOff x="3297" y="862"/>
              <a:chExt cx="1204" cy="2246"/>
            </a:xfrm>
            <a:solidFill>
              <a:srgbClr val="E5DBA2"/>
            </a:solidFill>
          </p:grpSpPr>
          <p:sp>
            <p:nvSpPr>
              <p:cNvPr id="652" name="Freeform 206"/>
              <p:cNvSpPr>
                <a:spLocks/>
              </p:cNvSpPr>
              <p:nvPr/>
            </p:nvSpPr>
            <p:spPr bwMode="auto">
              <a:xfrm>
                <a:off x="3415" y="945"/>
                <a:ext cx="33" cy="26"/>
              </a:xfrm>
              <a:custGeom>
                <a:avLst/>
                <a:gdLst>
                  <a:gd name="T0" fmla="*/ 14 w 14"/>
                  <a:gd name="T1" fmla="*/ 1 h 11"/>
                  <a:gd name="T2" fmla="*/ 3 w 14"/>
                  <a:gd name="T3" fmla="*/ 2 h 11"/>
                  <a:gd name="T4" fmla="*/ 2 w 14"/>
                  <a:gd name="T5" fmla="*/ 8 h 11"/>
                  <a:gd name="T6" fmla="*/ 8 w 14"/>
                  <a:gd name="T7" fmla="*/ 10 h 11"/>
                  <a:gd name="T8" fmla="*/ 14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"/>
                    </a:moveTo>
                    <a:cubicBezTo>
                      <a:pt x="14" y="1"/>
                      <a:pt x="5" y="0"/>
                      <a:pt x="3" y="2"/>
                    </a:cubicBezTo>
                    <a:cubicBezTo>
                      <a:pt x="1" y="3"/>
                      <a:pt x="0" y="6"/>
                      <a:pt x="2" y="8"/>
                    </a:cubicBezTo>
                    <a:cubicBezTo>
                      <a:pt x="3" y="10"/>
                      <a:pt x="6" y="11"/>
                      <a:pt x="8" y="10"/>
                    </a:cubicBezTo>
                    <a:cubicBezTo>
                      <a:pt x="10" y="9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3" name="Freeform 207"/>
              <p:cNvSpPr>
                <a:spLocks/>
              </p:cNvSpPr>
              <p:nvPr/>
            </p:nvSpPr>
            <p:spPr bwMode="auto">
              <a:xfrm>
                <a:off x="3404" y="902"/>
                <a:ext cx="35" cy="24"/>
              </a:xfrm>
              <a:custGeom>
                <a:avLst/>
                <a:gdLst>
                  <a:gd name="T0" fmla="*/ 1 w 15"/>
                  <a:gd name="T1" fmla="*/ 4 h 10"/>
                  <a:gd name="T2" fmla="*/ 4 w 15"/>
                  <a:gd name="T3" fmla="*/ 10 h 10"/>
                  <a:gd name="T4" fmla="*/ 15 w 15"/>
                  <a:gd name="T5" fmla="*/ 7 h 10"/>
                  <a:gd name="T6" fmla="*/ 6 w 15"/>
                  <a:gd name="T7" fmla="*/ 0 h 10"/>
                  <a:gd name="T8" fmla="*/ 1 w 15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" y="4"/>
                    </a:moveTo>
                    <a:cubicBezTo>
                      <a:pt x="0" y="7"/>
                      <a:pt x="2" y="9"/>
                      <a:pt x="4" y="10"/>
                    </a:cubicBezTo>
                    <a:cubicBezTo>
                      <a:pt x="7" y="10"/>
                      <a:pt x="15" y="7"/>
                      <a:pt x="15" y="7"/>
                    </a:cubicBezTo>
                    <a:cubicBezTo>
                      <a:pt x="15" y="7"/>
                      <a:pt x="8" y="1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4" name="Freeform 208"/>
              <p:cNvSpPr>
                <a:spLocks/>
              </p:cNvSpPr>
              <p:nvPr/>
            </p:nvSpPr>
            <p:spPr bwMode="auto">
              <a:xfrm>
                <a:off x="3422" y="862"/>
                <a:ext cx="29" cy="28"/>
              </a:xfrm>
              <a:custGeom>
                <a:avLst/>
                <a:gdLst>
                  <a:gd name="T0" fmla="*/ 2 w 12"/>
                  <a:gd name="T1" fmla="*/ 1 h 12"/>
                  <a:gd name="T2" fmla="*/ 1 w 12"/>
                  <a:gd name="T3" fmla="*/ 8 h 12"/>
                  <a:gd name="T4" fmla="*/ 12 w 12"/>
                  <a:gd name="T5" fmla="*/ 12 h 12"/>
                  <a:gd name="T6" fmla="*/ 9 w 12"/>
                  <a:gd name="T7" fmla="*/ 1 h 12"/>
                  <a:gd name="T8" fmla="*/ 2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2" y="1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9"/>
                      <a:pt x="12" y="12"/>
                      <a:pt x="12" y="12"/>
                    </a:cubicBezTo>
                    <a:cubicBezTo>
                      <a:pt x="12" y="12"/>
                      <a:pt x="10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5" name="Freeform 209"/>
              <p:cNvSpPr>
                <a:spLocks/>
              </p:cNvSpPr>
              <p:nvPr/>
            </p:nvSpPr>
            <p:spPr bwMode="auto">
              <a:xfrm>
                <a:off x="3297" y="1155"/>
                <a:ext cx="38" cy="43"/>
              </a:xfrm>
              <a:custGeom>
                <a:avLst/>
                <a:gdLst>
                  <a:gd name="T0" fmla="*/ 6 w 16"/>
                  <a:gd name="T1" fmla="*/ 9 h 18"/>
                  <a:gd name="T2" fmla="*/ 14 w 16"/>
                  <a:gd name="T3" fmla="*/ 0 h 18"/>
                  <a:gd name="T4" fmla="*/ 7 w 16"/>
                  <a:gd name="T5" fmla="*/ 1 h 18"/>
                  <a:gd name="T6" fmla="*/ 1 w 16"/>
                  <a:gd name="T7" fmla="*/ 10 h 18"/>
                  <a:gd name="T8" fmla="*/ 10 w 16"/>
                  <a:gd name="T9" fmla="*/ 17 h 18"/>
                  <a:gd name="T10" fmla="*/ 16 w 16"/>
                  <a:gd name="T11" fmla="*/ 15 h 18"/>
                  <a:gd name="T12" fmla="*/ 6 w 16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6" y="9"/>
                    </a:moveTo>
                    <a:cubicBezTo>
                      <a:pt x="6" y="7"/>
                      <a:pt x="7" y="3"/>
                      <a:pt x="14" y="0"/>
                    </a:cubicBezTo>
                    <a:cubicBezTo>
                      <a:pt x="11" y="0"/>
                      <a:pt x="9" y="0"/>
                      <a:pt x="7" y="1"/>
                    </a:cubicBezTo>
                    <a:cubicBezTo>
                      <a:pt x="0" y="2"/>
                      <a:pt x="1" y="7"/>
                      <a:pt x="1" y="10"/>
                    </a:cubicBezTo>
                    <a:cubicBezTo>
                      <a:pt x="2" y="14"/>
                      <a:pt x="3" y="18"/>
                      <a:pt x="10" y="17"/>
                    </a:cubicBezTo>
                    <a:cubicBezTo>
                      <a:pt x="12" y="16"/>
                      <a:pt x="14" y="16"/>
                      <a:pt x="16" y="15"/>
                    </a:cubicBezTo>
                    <a:cubicBezTo>
                      <a:pt x="8" y="15"/>
                      <a:pt x="7" y="12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6" name="Freeform 210"/>
              <p:cNvSpPr>
                <a:spLocks/>
              </p:cNvSpPr>
              <p:nvPr/>
            </p:nvSpPr>
            <p:spPr bwMode="auto">
              <a:xfrm>
                <a:off x="3297" y="1094"/>
                <a:ext cx="45" cy="52"/>
              </a:xfrm>
              <a:custGeom>
                <a:avLst/>
                <a:gdLst>
                  <a:gd name="T0" fmla="*/ 1 w 19"/>
                  <a:gd name="T1" fmla="*/ 5 h 22"/>
                  <a:gd name="T2" fmla="*/ 6 w 19"/>
                  <a:gd name="T3" fmla="*/ 18 h 22"/>
                  <a:gd name="T4" fmla="*/ 13 w 19"/>
                  <a:gd name="T5" fmla="*/ 22 h 22"/>
                  <a:gd name="T6" fmla="*/ 7 w 19"/>
                  <a:gd name="T7" fmla="*/ 10 h 22"/>
                  <a:gd name="T8" fmla="*/ 19 w 19"/>
                  <a:gd name="T9" fmla="*/ 9 h 22"/>
                  <a:gd name="T10" fmla="*/ 12 w 19"/>
                  <a:gd name="T11" fmla="*/ 5 h 22"/>
                  <a:gd name="T12" fmla="*/ 1 w 19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2">
                    <a:moveTo>
                      <a:pt x="1" y="5"/>
                    </a:moveTo>
                    <a:cubicBezTo>
                      <a:pt x="0" y="8"/>
                      <a:pt x="0" y="13"/>
                      <a:pt x="6" y="18"/>
                    </a:cubicBezTo>
                    <a:cubicBezTo>
                      <a:pt x="8" y="19"/>
                      <a:pt x="10" y="21"/>
                      <a:pt x="13" y="22"/>
                    </a:cubicBezTo>
                    <a:cubicBezTo>
                      <a:pt x="7" y="16"/>
                      <a:pt x="6" y="12"/>
                      <a:pt x="7" y="10"/>
                    </a:cubicBezTo>
                    <a:cubicBezTo>
                      <a:pt x="8" y="8"/>
                      <a:pt x="11" y="6"/>
                      <a:pt x="19" y="9"/>
                    </a:cubicBezTo>
                    <a:cubicBezTo>
                      <a:pt x="17" y="7"/>
                      <a:pt x="15" y="6"/>
                      <a:pt x="12" y="5"/>
                    </a:cubicBezTo>
                    <a:cubicBezTo>
                      <a:pt x="5" y="0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7" name="Freeform 211"/>
              <p:cNvSpPr>
                <a:spLocks/>
              </p:cNvSpPr>
              <p:nvPr/>
            </p:nvSpPr>
            <p:spPr bwMode="auto">
              <a:xfrm>
                <a:off x="3330" y="1066"/>
                <a:ext cx="48" cy="40"/>
              </a:xfrm>
              <a:custGeom>
                <a:avLst/>
                <a:gdLst>
                  <a:gd name="T0" fmla="*/ 3 w 20"/>
                  <a:gd name="T1" fmla="*/ 11 h 17"/>
                  <a:gd name="T2" fmla="*/ 7 w 20"/>
                  <a:gd name="T3" fmla="*/ 17 h 17"/>
                  <a:gd name="T4" fmla="*/ 10 w 20"/>
                  <a:gd name="T5" fmla="*/ 7 h 17"/>
                  <a:gd name="T6" fmla="*/ 20 w 20"/>
                  <a:gd name="T7" fmla="*/ 13 h 17"/>
                  <a:gd name="T8" fmla="*/ 18 w 20"/>
                  <a:gd name="T9" fmla="*/ 6 h 17"/>
                  <a:gd name="T10" fmla="*/ 7 w 20"/>
                  <a:gd name="T11" fmla="*/ 2 h 17"/>
                  <a:gd name="T12" fmla="*/ 3 w 20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1"/>
                    </a:moveTo>
                    <a:cubicBezTo>
                      <a:pt x="4" y="13"/>
                      <a:pt x="5" y="15"/>
                      <a:pt x="7" y="17"/>
                    </a:cubicBezTo>
                    <a:cubicBezTo>
                      <a:pt x="5" y="9"/>
                      <a:pt x="7" y="7"/>
                      <a:pt x="10" y="7"/>
                    </a:cubicBezTo>
                    <a:cubicBezTo>
                      <a:pt x="12" y="6"/>
                      <a:pt x="16" y="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5" y="0"/>
                      <a:pt x="10" y="1"/>
                      <a:pt x="7" y="2"/>
                    </a:cubicBezTo>
                    <a:cubicBezTo>
                      <a:pt x="4" y="2"/>
                      <a:pt x="0" y="4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8" name="Freeform 212"/>
              <p:cNvSpPr>
                <a:spLocks/>
              </p:cNvSpPr>
              <p:nvPr/>
            </p:nvSpPr>
            <p:spPr bwMode="auto">
              <a:xfrm>
                <a:off x="3387" y="1061"/>
                <a:ext cx="50" cy="40"/>
              </a:xfrm>
              <a:custGeom>
                <a:avLst/>
                <a:gdLst>
                  <a:gd name="T0" fmla="*/ 0 w 21"/>
                  <a:gd name="T1" fmla="*/ 13 h 17"/>
                  <a:gd name="T2" fmla="*/ 11 w 21"/>
                  <a:gd name="T3" fmla="*/ 6 h 17"/>
                  <a:gd name="T4" fmla="*/ 14 w 21"/>
                  <a:gd name="T5" fmla="*/ 17 h 17"/>
                  <a:gd name="T6" fmla="*/ 18 w 21"/>
                  <a:gd name="T7" fmla="*/ 10 h 17"/>
                  <a:gd name="T8" fmla="*/ 15 w 21"/>
                  <a:gd name="T9" fmla="*/ 1 h 17"/>
                  <a:gd name="T10" fmla="*/ 3 w 21"/>
                  <a:gd name="T11" fmla="*/ 7 h 17"/>
                  <a:gd name="T12" fmla="*/ 0 w 21"/>
                  <a:gd name="T13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7">
                    <a:moveTo>
                      <a:pt x="0" y="13"/>
                    </a:moveTo>
                    <a:cubicBezTo>
                      <a:pt x="5" y="6"/>
                      <a:pt x="9" y="6"/>
                      <a:pt x="11" y="6"/>
                    </a:cubicBezTo>
                    <a:cubicBezTo>
                      <a:pt x="14" y="7"/>
                      <a:pt x="16" y="9"/>
                      <a:pt x="14" y="17"/>
                    </a:cubicBezTo>
                    <a:cubicBezTo>
                      <a:pt x="16" y="15"/>
                      <a:pt x="17" y="12"/>
                      <a:pt x="18" y="10"/>
                    </a:cubicBezTo>
                    <a:cubicBezTo>
                      <a:pt x="21" y="3"/>
                      <a:pt x="18" y="1"/>
                      <a:pt x="15" y="1"/>
                    </a:cubicBezTo>
                    <a:cubicBezTo>
                      <a:pt x="12" y="0"/>
                      <a:pt x="6" y="0"/>
                      <a:pt x="3" y="7"/>
                    </a:cubicBezTo>
                    <a:cubicBezTo>
                      <a:pt x="2" y="8"/>
                      <a:pt x="1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9" name="Freeform 213"/>
              <p:cNvSpPr>
                <a:spLocks/>
              </p:cNvSpPr>
              <p:nvPr/>
            </p:nvSpPr>
            <p:spPr bwMode="auto">
              <a:xfrm>
                <a:off x="3430" y="1082"/>
                <a:ext cx="45" cy="50"/>
              </a:xfrm>
              <a:custGeom>
                <a:avLst/>
                <a:gdLst>
                  <a:gd name="T0" fmla="*/ 12 w 19"/>
                  <a:gd name="T1" fmla="*/ 9 h 21"/>
                  <a:gd name="T2" fmla="*/ 7 w 19"/>
                  <a:gd name="T3" fmla="*/ 21 h 21"/>
                  <a:gd name="T4" fmla="*/ 13 w 19"/>
                  <a:gd name="T5" fmla="*/ 17 h 21"/>
                  <a:gd name="T6" fmla="*/ 17 w 19"/>
                  <a:gd name="T7" fmla="*/ 5 h 21"/>
                  <a:gd name="T8" fmla="*/ 7 w 19"/>
                  <a:gd name="T9" fmla="*/ 4 h 21"/>
                  <a:gd name="T10" fmla="*/ 0 w 19"/>
                  <a:gd name="T11" fmla="*/ 9 h 21"/>
                  <a:gd name="T12" fmla="*/ 12 w 19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1">
                    <a:moveTo>
                      <a:pt x="12" y="9"/>
                    </a:moveTo>
                    <a:cubicBezTo>
                      <a:pt x="13" y="11"/>
                      <a:pt x="13" y="15"/>
                      <a:pt x="7" y="21"/>
                    </a:cubicBezTo>
                    <a:cubicBezTo>
                      <a:pt x="9" y="20"/>
                      <a:pt x="12" y="19"/>
                      <a:pt x="13" y="17"/>
                    </a:cubicBezTo>
                    <a:cubicBezTo>
                      <a:pt x="19" y="13"/>
                      <a:pt x="18" y="8"/>
                      <a:pt x="17" y="5"/>
                    </a:cubicBezTo>
                    <a:cubicBezTo>
                      <a:pt x="16" y="2"/>
                      <a:pt x="14" y="0"/>
                      <a:pt x="7" y="4"/>
                    </a:cubicBezTo>
                    <a:cubicBezTo>
                      <a:pt x="5" y="5"/>
                      <a:pt x="2" y="7"/>
                      <a:pt x="0" y="9"/>
                    </a:cubicBezTo>
                    <a:cubicBezTo>
                      <a:pt x="9" y="6"/>
                      <a:pt x="11" y="7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0" name="Freeform 214"/>
              <p:cNvSpPr>
                <a:spLocks/>
              </p:cNvSpPr>
              <p:nvPr/>
            </p:nvSpPr>
            <p:spPr bwMode="auto">
              <a:xfrm>
                <a:off x="3373" y="1139"/>
                <a:ext cx="35" cy="31"/>
              </a:xfrm>
              <a:custGeom>
                <a:avLst/>
                <a:gdLst>
                  <a:gd name="T0" fmla="*/ 1 w 15"/>
                  <a:gd name="T1" fmla="*/ 8 h 13"/>
                  <a:gd name="T2" fmla="*/ 1 w 15"/>
                  <a:gd name="T3" fmla="*/ 8 h 13"/>
                  <a:gd name="T4" fmla="*/ 2 w 15"/>
                  <a:gd name="T5" fmla="*/ 9 h 13"/>
                  <a:gd name="T6" fmla="*/ 2 w 15"/>
                  <a:gd name="T7" fmla="*/ 9 h 13"/>
                  <a:gd name="T8" fmla="*/ 3 w 15"/>
                  <a:gd name="T9" fmla="*/ 13 h 13"/>
                  <a:gd name="T10" fmla="*/ 10 w 15"/>
                  <a:gd name="T11" fmla="*/ 9 h 13"/>
                  <a:gd name="T12" fmla="*/ 15 w 15"/>
                  <a:gd name="T13" fmla="*/ 6 h 13"/>
                  <a:gd name="T14" fmla="*/ 15 w 15"/>
                  <a:gd name="T15" fmla="*/ 5 h 13"/>
                  <a:gd name="T16" fmla="*/ 13 w 15"/>
                  <a:gd name="T17" fmla="*/ 3 h 13"/>
                  <a:gd name="T18" fmla="*/ 12 w 15"/>
                  <a:gd name="T19" fmla="*/ 3 h 13"/>
                  <a:gd name="T20" fmla="*/ 11 w 15"/>
                  <a:gd name="T21" fmla="*/ 3 h 13"/>
                  <a:gd name="T22" fmla="*/ 11 w 15"/>
                  <a:gd name="T23" fmla="*/ 2 h 13"/>
                  <a:gd name="T24" fmla="*/ 10 w 15"/>
                  <a:gd name="T25" fmla="*/ 0 h 13"/>
                  <a:gd name="T26" fmla="*/ 8 w 15"/>
                  <a:gd name="T27" fmla="*/ 0 h 13"/>
                  <a:gd name="T28" fmla="*/ 4 w 15"/>
                  <a:gd name="T29" fmla="*/ 2 h 13"/>
                  <a:gd name="T30" fmla="*/ 4 w 15"/>
                  <a:gd name="T31" fmla="*/ 3 h 13"/>
                  <a:gd name="T32" fmla="*/ 4 w 15"/>
                  <a:gd name="T33" fmla="*/ 3 h 13"/>
                  <a:gd name="T34" fmla="*/ 0 w 15"/>
                  <a:gd name="T35" fmla="*/ 5 h 13"/>
                  <a:gd name="T36" fmla="*/ 1 w 15"/>
                  <a:gd name="T3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3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5" y="12"/>
                      <a:pt x="8" y="11"/>
                      <a:pt x="10" y="9"/>
                    </a:cubicBezTo>
                    <a:cubicBezTo>
                      <a:pt x="12" y="8"/>
                      <a:pt x="13" y="7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4"/>
                      <a:pt x="13" y="3"/>
                    </a:cubicBezTo>
                    <a:cubicBezTo>
                      <a:pt x="13" y="3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7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1" name="Freeform 215"/>
              <p:cNvSpPr>
                <a:spLocks/>
              </p:cNvSpPr>
              <p:nvPr/>
            </p:nvSpPr>
            <p:spPr bwMode="auto">
              <a:xfrm>
                <a:off x="3335" y="1158"/>
                <a:ext cx="24" cy="19"/>
              </a:xfrm>
              <a:custGeom>
                <a:avLst/>
                <a:gdLst>
                  <a:gd name="T0" fmla="*/ 0 w 10"/>
                  <a:gd name="T1" fmla="*/ 5 h 8"/>
                  <a:gd name="T2" fmla="*/ 4 w 10"/>
                  <a:gd name="T3" fmla="*/ 8 h 8"/>
                  <a:gd name="T4" fmla="*/ 10 w 10"/>
                  <a:gd name="T5" fmla="*/ 3 h 8"/>
                  <a:gd name="T6" fmla="*/ 3 w 10"/>
                  <a:gd name="T7" fmla="*/ 1 h 8"/>
                  <a:gd name="T8" fmla="*/ 0 w 10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cubicBezTo>
                      <a:pt x="0" y="7"/>
                      <a:pt x="2" y="8"/>
                      <a:pt x="4" y="8"/>
                    </a:cubicBezTo>
                    <a:cubicBezTo>
                      <a:pt x="6" y="8"/>
                      <a:pt x="10" y="3"/>
                      <a:pt x="10" y="3"/>
                    </a:cubicBezTo>
                    <a:cubicBezTo>
                      <a:pt x="10" y="3"/>
                      <a:pt x="4" y="0"/>
                      <a:pt x="3" y="1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2" name="Freeform 216"/>
              <p:cNvSpPr>
                <a:spLocks/>
              </p:cNvSpPr>
              <p:nvPr/>
            </p:nvSpPr>
            <p:spPr bwMode="auto">
              <a:xfrm>
                <a:off x="3337" y="1125"/>
                <a:ext cx="24" cy="19"/>
              </a:xfrm>
              <a:custGeom>
                <a:avLst/>
                <a:gdLst>
                  <a:gd name="T0" fmla="*/ 0 w 10"/>
                  <a:gd name="T1" fmla="*/ 2 h 8"/>
                  <a:gd name="T2" fmla="*/ 2 w 10"/>
                  <a:gd name="T3" fmla="*/ 7 h 8"/>
                  <a:gd name="T4" fmla="*/ 10 w 10"/>
                  <a:gd name="T5" fmla="*/ 8 h 8"/>
                  <a:gd name="T6" fmla="*/ 5 w 10"/>
                  <a:gd name="T7" fmla="*/ 1 h 8"/>
                  <a:gd name="T8" fmla="*/ 0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2"/>
                    </a:moveTo>
                    <a:cubicBezTo>
                      <a:pt x="0" y="4"/>
                      <a:pt x="0" y="6"/>
                      <a:pt x="2" y="7"/>
                    </a:cubicBezTo>
                    <a:cubicBezTo>
                      <a:pt x="3" y="8"/>
                      <a:pt x="10" y="8"/>
                      <a:pt x="10" y="8"/>
                    </a:cubicBezTo>
                    <a:cubicBezTo>
                      <a:pt x="10" y="8"/>
                      <a:pt x="7" y="2"/>
                      <a:pt x="5" y="1"/>
                    </a:cubicBezTo>
                    <a:cubicBezTo>
                      <a:pt x="3" y="0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3" name="Freeform 217"/>
              <p:cNvSpPr>
                <a:spLocks/>
              </p:cNvSpPr>
              <p:nvPr/>
            </p:nvSpPr>
            <p:spPr bwMode="auto">
              <a:xfrm>
                <a:off x="3359" y="1101"/>
                <a:ext cx="21" cy="26"/>
              </a:xfrm>
              <a:custGeom>
                <a:avLst/>
                <a:gdLst>
                  <a:gd name="T0" fmla="*/ 7 w 9"/>
                  <a:gd name="T1" fmla="*/ 11 h 11"/>
                  <a:gd name="T2" fmla="*/ 8 w 9"/>
                  <a:gd name="T3" fmla="*/ 3 h 11"/>
                  <a:gd name="T4" fmla="*/ 3 w 9"/>
                  <a:gd name="T5" fmla="*/ 1 h 11"/>
                  <a:gd name="T6" fmla="*/ 1 w 9"/>
                  <a:gd name="T7" fmla="*/ 5 h 11"/>
                  <a:gd name="T8" fmla="*/ 7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7" y="11"/>
                    </a:moveTo>
                    <a:cubicBezTo>
                      <a:pt x="7" y="11"/>
                      <a:pt x="9" y="4"/>
                      <a:pt x="8" y="3"/>
                    </a:cubicBezTo>
                    <a:cubicBezTo>
                      <a:pt x="7" y="1"/>
                      <a:pt x="5" y="0"/>
                      <a:pt x="3" y="1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2" y="7"/>
                      <a:pt x="7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4" name="Freeform 218"/>
              <p:cNvSpPr>
                <a:spLocks/>
              </p:cNvSpPr>
              <p:nvPr/>
            </p:nvSpPr>
            <p:spPr bwMode="auto">
              <a:xfrm>
                <a:off x="3394" y="1099"/>
                <a:ext cx="19" cy="26"/>
              </a:xfrm>
              <a:custGeom>
                <a:avLst/>
                <a:gdLst>
                  <a:gd name="T0" fmla="*/ 5 w 8"/>
                  <a:gd name="T1" fmla="*/ 1 h 11"/>
                  <a:gd name="T2" fmla="*/ 1 w 8"/>
                  <a:gd name="T3" fmla="*/ 3 h 11"/>
                  <a:gd name="T4" fmla="*/ 1 w 8"/>
                  <a:gd name="T5" fmla="*/ 11 h 11"/>
                  <a:gd name="T6" fmla="*/ 7 w 8"/>
                  <a:gd name="T7" fmla="*/ 5 h 11"/>
                  <a:gd name="T8" fmla="*/ 5 w 8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5" y="1"/>
                    </a:move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11"/>
                      <a:pt x="1" y="11"/>
                    </a:cubicBezTo>
                    <a:cubicBezTo>
                      <a:pt x="1" y="11"/>
                      <a:pt x="7" y="7"/>
                      <a:pt x="7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5" name="Freeform 219"/>
              <p:cNvSpPr>
                <a:spLocks/>
              </p:cNvSpPr>
              <p:nvPr/>
            </p:nvSpPr>
            <p:spPr bwMode="auto">
              <a:xfrm>
                <a:off x="3415" y="1118"/>
                <a:ext cx="24" cy="19"/>
              </a:xfrm>
              <a:custGeom>
                <a:avLst/>
                <a:gdLst>
                  <a:gd name="T0" fmla="*/ 9 w 10"/>
                  <a:gd name="T1" fmla="*/ 2 h 8"/>
                  <a:gd name="T2" fmla="*/ 5 w 10"/>
                  <a:gd name="T3" fmla="*/ 1 h 8"/>
                  <a:gd name="T4" fmla="*/ 0 w 10"/>
                  <a:gd name="T5" fmla="*/ 8 h 8"/>
                  <a:gd name="T6" fmla="*/ 8 w 10"/>
                  <a:gd name="T7" fmla="*/ 7 h 8"/>
                  <a:gd name="T8" fmla="*/ 9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9" y="2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3" y="2"/>
                      <a:pt x="0" y="8"/>
                      <a:pt x="0" y="8"/>
                    </a:cubicBezTo>
                    <a:cubicBezTo>
                      <a:pt x="0" y="8"/>
                      <a:pt x="7" y="8"/>
                      <a:pt x="8" y="7"/>
                    </a:cubicBezTo>
                    <a:cubicBezTo>
                      <a:pt x="10" y="6"/>
                      <a:pt x="10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6" name="Freeform 220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7" name="Freeform 221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8" name="Freeform 222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9" name="Freeform 223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0" name="Freeform 224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225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226"/>
              <p:cNvSpPr>
                <a:spLocks/>
              </p:cNvSpPr>
              <p:nvPr/>
            </p:nvSpPr>
            <p:spPr bwMode="auto">
              <a:xfrm>
                <a:off x="4326" y="2656"/>
                <a:ext cx="62" cy="16"/>
              </a:xfrm>
              <a:custGeom>
                <a:avLst/>
                <a:gdLst>
                  <a:gd name="T0" fmla="*/ 1 w 26"/>
                  <a:gd name="T1" fmla="*/ 5 h 7"/>
                  <a:gd name="T2" fmla="*/ 14 w 26"/>
                  <a:gd name="T3" fmla="*/ 1 h 7"/>
                  <a:gd name="T4" fmla="*/ 26 w 26"/>
                  <a:gd name="T5" fmla="*/ 1 h 7"/>
                  <a:gd name="T6" fmla="*/ 14 w 26"/>
                  <a:gd name="T7" fmla="*/ 2 h 7"/>
                  <a:gd name="T8" fmla="*/ 2 w 26"/>
                  <a:gd name="T9" fmla="*/ 7 h 7"/>
                  <a:gd name="T10" fmla="*/ 0 w 26"/>
                  <a:gd name="T11" fmla="*/ 7 h 7"/>
                  <a:gd name="T12" fmla="*/ 1 w 2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7">
                    <a:moveTo>
                      <a:pt x="1" y="5"/>
                    </a:moveTo>
                    <a:cubicBezTo>
                      <a:pt x="2" y="5"/>
                      <a:pt x="8" y="2"/>
                      <a:pt x="14" y="1"/>
                    </a:cubicBezTo>
                    <a:cubicBezTo>
                      <a:pt x="20" y="0"/>
                      <a:pt x="26" y="1"/>
                      <a:pt x="26" y="1"/>
                    </a:cubicBezTo>
                    <a:cubicBezTo>
                      <a:pt x="26" y="2"/>
                      <a:pt x="20" y="1"/>
                      <a:pt x="14" y="2"/>
                    </a:cubicBezTo>
                    <a:cubicBezTo>
                      <a:pt x="8" y="4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227"/>
              <p:cNvSpPr>
                <a:spLocks/>
              </p:cNvSpPr>
              <p:nvPr/>
            </p:nvSpPr>
            <p:spPr bwMode="auto">
              <a:xfrm>
                <a:off x="4390" y="2656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0 w 5"/>
                  <a:gd name="T3" fmla="*/ 2 h 6"/>
                  <a:gd name="T4" fmla="*/ 1 w 5"/>
                  <a:gd name="T5" fmla="*/ 4 h 6"/>
                  <a:gd name="T6" fmla="*/ 5 w 5"/>
                  <a:gd name="T7" fmla="*/ 5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6"/>
                      <a:pt x="5" y="5"/>
                    </a:cubicBezTo>
                    <a:cubicBezTo>
                      <a:pt x="5" y="5"/>
                      <a:pt x="5" y="3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228"/>
              <p:cNvSpPr>
                <a:spLocks/>
              </p:cNvSpPr>
              <p:nvPr/>
            </p:nvSpPr>
            <p:spPr bwMode="auto">
              <a:xfrm>
                <a:off x="4321" y="2627"/>
                <a:ext cx="50" cy="48"/>
              </a:xfrm>
              <a:custGeom>
                <a:avLst/>
                <a:gdLst>
                  <a:gd name="T0" fmla="*/ 1 w 21"/>
                  <a:gd name="T1" fmla="*/ 18 h 20"/>
                  <a:gd name="T2" fmla="*/ 13 w 21"/>
                  <a:gd name="T3" fmla="*/ 10 h 20"/>
                  <a:gd name="T4" fmla="*/ 20 w 21"/>
                  <a:gd name="T5" fmla="*/ 0 h 20"/>
                  <a:gd name="T6" fmla="*/ 14 w 21"/>
                  <a:gd name="T7" fmla="*/ 11 h 20"/>
                  <a:gd name="T8" fmla="*/ 2 w 21"/>
                  <a:gd name="T9" fmla="*/ 20 h 20"/>
                  <a:gd name="T10" fmla="*/ 0 w 21"/>
                  <a:gd name="T11" fmla="*/ 20 h 20"/>
                  <a:gd name="T12" fmla="*/ 1 w 21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1" y="18"/>
                    </a:moveTo>
                    <a:cubicBezTo>
                      <a:pt x="2" y="18"/>
                      <a:pt x="8" y="14"/>
                      <a:pt x="13" y="10"/>
                    </a:cubicBezTo>
                    <a:cubicBezTo>
                      <a:pt x="18" y="6"/>
                      <a:pt x="20" y="0"/>
                      <a:pt x="20" y="0"/>
                    </a:cubicBezTo>
                    <a:cubicBezTo>
                      <a:pt x="21" y="0"/>
                      <a:pt x="19" y="6"/>
                      <a:pt x="14" y="11"/>
                    </a:cubicBezTo>
                    <a:cubicBezTo>
                      <a:pt x="9" y="16"/>
                      <a:pt x="3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9"/>
                      <a:pt x="0" y="18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229"/>
              <p:cNvSpPr>
                <a:spLocks/>
              </p:cNvSpPr>
              <p:nvPr/>
            </p:nvSpPr>
            <p:spPr bwMode="auto">
              <a:xfrm>
                <a:off x="4366" y="2609"/>
                <a:ext cx="10" cy="16"/>
              </a:xfrm>
              <a:custGeom>
                <a:avLst/>
                <a:gdLst>
                  <a:gd name="T0" fmla="*/ 0 w 4"/>
                  <a:gd name="T1" fmla="*/ 4 h 7"/>
                  <a:gd name="T2" fmla="*/ 1 w 4"/>
                  <a:gd name="T3" fmla="*/ 7 h 7"/>
                  <a:gd name="T4" fmla="*/ 3 w 4"/>
                  <a:gd name="T5" fmla="*/ 3 h 7"/>
                  <a:gd name="T6" fmla="*/ 1 w 4"/>
                  <a:gd name="T7" fmla="*/ 0 h 7"/>
                  <a:gd name="T8" fmla="*/ 0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4"/>
                    </a:move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4" y="6"/>
                      <a:pt x="3" y="3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230"/>
              <p:cNvSpPr>
                <a:spLocks/>
              </p:cNvSpPr>
              <p:nvPr/>
            </p:nvSpPr>
            <p:spPr bwMode="auto">
              <a:xfrm>
                <a:off x="4321" y="2642"/>
                <a:ext cx="69" cy="33"/>
              </a:xfrm>
              <a:custGeom>
                <a:avLst/>
                <a:gdLst>
                  <a:gd name="T0" fmla="*/ 1 w 29"/>
                  <a:gd name="T1" fmla="*/ 12 h 14"/>
                  <a:gd name="T2" fmla="*/ 29 w 29"/>
                  <a:gd name="T3" fmla="*/ 2 h 14"/>
                  <a:gd name="T4" fmla="*/ 2 w 29"/>
                  <a:gd name="T5" fmla="*/ 14 h 14"/>
                  <a:gd name="T6" fmla="*/ 0 w 29"/>
                  <a:gd name="T7" fmla="*/ 14 h 14"/>
                  <a:gd name="T8" fmla="*/ 1 w 29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1" y="12"/>
                    </a:moveTo>
                    <a:cubicBezTo>
                      <a:pt x="2" y="11"/>
                      <a:pt x="29" y="0"/>
                      <a:pt x="29" y="2"/>
                    </a:cubicBezTo>
                    <a:cubicBezTo>
                      <a:pt x="29" y="1"/>
                      <a:pt x="3" y="13"/>
                      <a:pt x="2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231"/>
              <p:cNvSpPr>
                <a:spLocks/>
              </p:cNvSpPr>
              <p:nvPr/>
            </p:nvSpPr>
            <p:spPr bwMode="auto">
              <a:xfrm>
                <a:off x="4392" y="2639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0 w 7"/>
                  <a:gd name="T3" fmla="*/ 2 h 4"/>
                  <a:gd name="T4" fmla="*/ 4 w 7"/>
                  <a:gd name="T5" fmla="*/ 3 h 4"/>
                  <a:gd name="T6" fmla="*/ 7 w 7"/>
                  <a:gd name="T7" fmla="*/ 2 h 4"/>
                  <a:gd name="T8" fmla="*/ 6 w 7"/>
                  <a:gd name="T9" fmla="*/ 0 h 4"/>
                  <a:gd name="T10" fmla="*/ 3 w 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4" y="3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2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232"/>
              <p:cNvSpPr>
                <a:spLocks/>
              </p:cNvSpPr>
              <p:nvPr/>
            </p:nvSpPr>
            <p:spPr bwMode="auto">
              <a:xfrm>
                <a:off x="4324" y="2684"/>
                <a:ext cx="42" cy="48"/>
              </a:xfrm>
              <a:custGeom>
                <a:avLst/>
                <a:gdLst>
                  <a:gd name="T0" fmla="*/ 2 w 18"/>
                  <a:gd name="T1" fmla="*/ 1 h 20"/>
                  <a:gd name="T2" fmla="*/ 12 w 18"/>
                  <a:gd name="T3" fmla="*/ 10 h 20"/>
                  <a:gd name="T4" fmla="*/ 17 w 18"/>
                  <a:gd name="T5" fmla="*/ 20 h 20"/>
                  <a:gd name="T6" fmla="*/ 11 w 18"/>
                  <a:gd name="T7" fmla="*/ 11 h 20"/>
                  <a:gd name="T8" fmla="*/ 1 w 18"/>
                  <a:gd name="T9" fmla="*/ 3 h 20"/>
                  <a:gd name="T10" fmla="*/ 0 w 18"/>
                  <a:gd name="T11" fmla="*/ 1 h 20"/>
                  <a:gd name="T12" fmla="*/ 2 w 18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2" y="1"/>
                    </a:moveTo>
                    <a:cubicBezTo>
                      <a:pt x="3" y="1"/>
                      <a:pt x="8" y="5"/>
                      <a:pt x="12" y="10"/>
                    </a:cubicBezTo>
                    <a:cubicBezTo>
                      <a:pt x="16" y="14"/>
                      <a:pt x="18" y="20"/>
                      <a:pt x="17" y="20"/>
                    </a:cubicBezTo>
                    <a:cubicBezTo>
                      <a:pt x="17" y="20"/>
                      <a:pt x="15" y="15"/>
                      <a:pt x="11" y="11"/>
                    </a:cubicBezTo>
                    <a:cubicBezTo>
                      <a:pt x="6" y="6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233"/>
              <p:cNvSpPr>
                <a:spLocks/>
              </p:cNvSpPr>
              <p:nvPr/>
            </p:nvSpPr>
            <p:spPr bwMode="auto">
              <a:xfrm>
                <a:off x="4362" y="2734"/>
                <a:ext cx="9" cy="1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0 w 4"/>
                  <a:gd name="T5" fmla="*/ 3 h 7"/>
                  <a:gd name="T6" fmla="*/ 1 w 4"/>
                  <a:gd name="T7" fmla="*/ 6 h 7"/>
                  <a:gd name="T8" fmla="*/ 4 w 4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3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234"/>
              <p:cNvSpPr>
                <a:spLocks/>
              </p:cNvSpPr>
              <p:nvPr/>
            </p:nvSpPr>
            <p:spPr bwMode="auto">
              <a:xfrm>
                <a:off x="4319" y="2682"/>
                <a:ext cx="66" cy="24"/>
              </a:xfrm>
              <a:custGeom>
                <a:avLst/>
                <a:gdLst>
                  <a:gd name="T0" fmla="*/ 2 w 28"/>
                  <a:gd name="T1" fmla="*/ 0 h 10"/>
                  <a:gd name="T2" fmla="*/ 15 w 28"/>
                  <a:gd name="T3" fmla="*/ 6 h 10"/>
                  <a:gd name="T4" fmla="*/ 28 w 28"/>
                  <a:gd name="T5" fmla="*/ 8 h 10"/>
                  <a:gd name="T6" fmla="*/ 14 w 28"/>
                  <a:gd name="T7" fmla="*/ 8 h 10"/>
                  <a:gd name="T8" fmla="*/ 1 w 28"/>
                  <a:gd name="T9" fmla="*/ 2 h 10"/>
                  <a:gd name="T10" fmla="*/ 0 w 28"/>
                  <a:gd name="T11" fmla="*/ 0 h 10"/>
                  <a:gd name="T12" fmla="*/ 2 w 2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" y="0"/>
                    </a:moveTo>
                    <a:cubicBezTo>
                      <a:pt x="3" y="1"/>
                      <a:pt x="8" y="4"/>
                      <a:pt x="15" y="6"/>
                    </a:cubicBezTo>
                    <a:cubicBezTo>
                      <a:pt x="21" y="9"/>
                      <a:pt x="28" y="8"/>
                      <a:pt x="28" y="8"/>
                    </a:cubicBezTo>
                    <a:cubicBezTo>
                      <a:pt x="28" y="8"/>
                      <a:pt x="21" y="10"/>
                      <a:pt x="14" y="8"/>
                    </a:cubicBezTo>
                    <a:cubicBezTo>
                      <a:pt x="8" y="6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235"/>
              <p:cNvSpPr>
                <a:spLocks/>
              </p:cNvSpPr>
              <p:nvPr/>
            </p:nvSpPr>
            <p:spPr bwMode="auto">
              <a:xfrm>
                <a:off x="4385" y="2689"/>
                <a:ext cx="15" cy="14"/>
              </a:xfrm>
              <a:custGeom>
                <a:avLst/>
                <a:gdLst>
                  <a:gd name="T0" fmla="*/ 2 w 6"/>
                  <a:gd name="T1" fmla="*/ 2 h 6"/>
                  <a:gd name="T2" fmla="*/ 0 w 6"/>
                  <a:gd name="T3" fmla="*/ 5 h 6"/>
                  <a:gd name="T4" fmla="*/ 4 w 6"/>
                  <a:gd name="T5" fmla="*/ 5 h 6"/>
                  <a:gd name="T6" fmla="*/ 6 w 6"/>
                  <a:gd name="T7" fmla="*/ 1 h 6"/>
                  <a:gd name="T8" fmla="*/ 2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2"/>
                    </a:moveTo>
                    <a:cubicBezTo>
                      <a:pt x="1" y="2"/>
                      <a:pt x="0" y="4"/>
                      <a:pt x="0" y="5"/>
                    </a:cubicBezTo>
                    <a:cubicBezTo>
                      <a:pt x="1" y="5"/>
                      <a:pt x="2" y="6"/>
                      <a:pt x="4" y="5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236"/>
              <p:cNvSpPr>
                <a:spLocks/>
              </p:cNvSpPr>
              <p:nvPr/>
            </p:nvSpPr>
            <p:spPr bwMode="auto">
              <a:xfrm>
                <a:off x="4319" y="2682"/>
                <a:ext cx="62" cy="45"/>
              </a:xfrm>
              <a:custGeom>
                <a:avLst/>
                <a:gdLst>
                  <a:gd name="T0" fmla="*/ 2 w 26"/>
                  <a:gd name="T1" fmla="*/ 1 h 19"/>
                  <a:gd name="T2" fmla="*/ 25 w 26"/>
                  <a:gd name="T3" fmla="*/ 19 h 19"/>
                  <a:gd name="T4" fmla="*/ 1 w 26"/>
                  <a:gd name="T5" fmla="*/ 2 h 19"/>
                  <a:gd name="T6" fmla="*/ 0 w 26"/>
                  <a:gd name="T7" fmla="*/ 0 h 19"/>
                  <a:gd name="T8" fmla="*/ 2 w 26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" y="1"/>
                    </a:moveTo>
                    <a:cubicBezTo>
                      <a:pt x="4" y="1"/>
                      <a:pt x="26" y="18"/>
                      <a:pt x="25" y="19"/>
                    </a:cubicBezTo>
                    <a:cubicBezTo>
                      <a:pt x="25" y="19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237"/>
              <p:cNvSpPr>
                <a:spLocks/>
              </p:cNvSpPr>
              <p:nvPr/>
            </p:nvSpPr>
            <p:spPr bwMode="auto">
              <a:xfrm>
                <a:off x="4378" y="2727"/>
                <a:ext cx="14" cy="16"/>
              </a:xfrm>
              <a:custGeom>
                <a:avLst/>
                <a:gdLst>
                  <a:gd name="T0" fmla="*/ 4 w 6"/>
                  <a:gd name="T1" fmla="*/ 2 h 7"/>
                  <a:gd name="T2" fmla="*/ 1 w 6"/>
                  <a:gd name="T3" fmla="*/ 1 h 7"/>
                  <a:gd name="T4" fmla="*/ 2 w 6"/>
                  <a:gd name="T5" fmla="*/ 5 h 7"/>
                  <a:gd name="T6" fmla="*/ 4 w 6"/>
                  <a:gd name="T7" fmla="*/ 7 h 7"/>
                  <a:gd name="T8" fmla="*/ 6 w 6"/>
                  <a:gd name="T9" fmla="*/ 5 h 7"/>
                  <a:gd name="T10" fmla="*/ 4 w 6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6" y="4"/>
                      <a:pt x="5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238"/>
              <p:cNvSpPr>
                <a:spLocks/>
              </p:cNvSpPr>
              <p:nvPr/>
            </p:nvSpPr>
            <p:spPr bwMode="auto">
              <a:xfrm>
                <a:off x="4291" y="2691"/>
                <a:ext cx="21" cy="60"/>
              </a:xfrm>
              <a:custGeom>
                <a:avLst/>
                <a:gdLst>
                  <a:gd name="T0" fmla="*/ 9 w 9"/>
                  <a:gd name="T1" fmla="*/ 2 h 25"/>
                  <a:gd name="T2" fmla="*/ 6 w 9"/>
                  <a:gd name="T3" fmla="*/ 14 h 25"/>
                  <a:gd name="T4" fmla="*/ 0 w 9"/>
                  <a:gd name="T5" fmla="*/ 25 h 25"/>
                  <a:gd name="T6" fmla="*/ 5 w 9"/>
                  <a:gd name="T7" fmla="*/ 14 h 25"/>
                  <a:gd name="T8" fmla="*/ 7 w 9"/>
                  <a:gd name="T9" fmla="*/ 1 h 25"/>
                  <a:gd name="T10" fmla="*/ 8 w 9"/>
                  <a:gd name="T11" fmla="*/ 0 h 25"/>
                  <a:gd name="T12" fmla="*/ 9 w 9"/>
                  <a:gd name="T1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5">
                    <a:moveTo>
                      <a:pt x="9" y="2"/>
                    </a:moveTo>
                    <a:cubicBezTo>
                      <a:pt x="9" y="2"/>
                      <a:pt x="8" y="9"/>
                      <a:pt x="6" y="14"/>
                    </a:cubicBezTo>
                    <a:cubicBezTo>
                      <a:pt x="4" y="20"/>
                      <a:pt x="0" y="25"/>
                      <a:pt x="0" y="25"/>
                    </a:cubicBezTo>
                    <a:cubicBezTo>
                      <a:pt x="0" y="25"/>
                      <a:pt x="3" y="20"/>
                      <a:pt x="5" y="14"/>
                    </a:cubicBezTo>
                    <a:cubicBezTo>
                      <a:pt x="7" y="8"/>
                      <a:pt x="7" y="2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239"/>
              <p:cNvSpPr>
                <a:spLocks/>
              </p:cNvSpPr>
              <p:nvPr/>
            </p:nvSpPr>
            <p:spPr bwMode="auto">
              <a:xfrm>
                <a:off x="4277" y="2748"/>
                <a:ext cx="14" cy="12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1 h 5"/>
                  <a:gd name="T4" fmla="*/ 2 w 6"/>
                  <a:gd name="T5" fmla="*/ 1 h 5"/>
                  <a:gd name="T6" fmla="*/ 0 w 6"/>
                  <a:gd name="T7" fmla="*/ 4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6" y="2"/>
                      <a:pt x="5" y="1"/>
                    </a:cubicBezTo>
                    <a:cubicBezTo>
                      <a:pt x="5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0" y="4"/>
                      <a:pt x="1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240"/>
              <p:cNvSpPr>
                <a:spLocks/>
              </p:cNvSpPr>
              <p:nvPr/>
            </p:nvSpPr>
            <p:spPr bwMode="auto">
              <a:xfrm>
                <a:off x="4307" y="2684"/>
                <a:ext cx="22" cy="67"/>
              </a:xfrm>
              <a:custGeom>
                <a:avLst/>
                <a:gdLst>
                  <a:gd name="T0" fmla="*/ 2 w 9"/>
                  <a:gd name="T1" fmla="*/ 2 h 28"/>
                  <a:gd name="T2" fmla="*/ 3 w 9"/>
                  <a:gd name="T3" fmla="*/ 16 h 28"/>
                  <a:gd name="T4" fmla="*/ 9 w 9"/>
                  <a:gd name="T5" fmla="*/ 28 h 28"/>
                  <a:gd name="T6" fmla="*/ 2 w 9"/>
                  <a:gd name="T7" fmla="*/ 16 h 28"/>
                  <a:gd name="T8" fmla="*/ 0 w 9"/>
                  <a:gd name="T9" fmla="*/ 2 h 28"/>
                  <a:gd name="T10" fmla="*/ 1 w 9"/>
                  <a:gd name="T11" fmla="*/ 0 h 28"/>
                  <a:gd name="T12" fmla="*/ 2 w 9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2" y="2"/>
                    </a:moveTo>
                    <a:cubicBezTo>
                      <a:pt x="2" y="3"/>
                      <a:pt x="2" y="10"/>
                      <a:pt x="3" y="16"/>
                    </a:cubicBezTo>
                    <a:cubicBezTo>
                      <a:pt x="5" y="23"/>
                      <a:pt x="9" y="28"/>
                      <a:pt x="9" y="28"/>
                    </a:cubicBezTo>
                    <a:cubicBezTo>
                      <a:pt x="8" y="28"/>
                      <a:pt x="4" y="23"/>
                      <a:pt x="2" y="16"/>
                    </a:cubicBezTo>
                    <a:cubicBezTo>
                      <a:pt x="0" y="10"/>
                      <a:pt x="0" y="3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241"/>
              <p:cNvSpPr>
                <a:spLocks/>
              </p:cNvSpPr>
              <p:nvPr/>
            </p:nvSpPr>
            <p:spPr bwMode="auto">
              <a:xfrm>
                <a:off x="4329" y="2751"/>
                <a:ext cx="14" cy="11"/>
              </a:xfrm>
              <a:custGeom>
                <a:avLst/>
                <a:gdLst>
                  <a:gd name="T0" fmla="*/ 4 w 6"/>
                  <a:gd name="T1" fmla="*/ 1 h 5"/>
                  <a:gd name="T2" fmla="*/ 0 w 6"/>
                  <a:gd name="T3" fmla="*/ 0 h 5"/>
                  <a:gd name="T4" fmla="*/ 2 w 6"/>
                  <a:gd name="T5" fmla="*/ 4 h 5"/>
                  <a:gd name="T6" fmla="*/ 6 w 6"/>
                  <a:gd name="T7" fmla="*/ 3 h 5"/>
                  <a:gd name="T8" fmla="*/ 4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4" y="5"/>
                      <a:pt x="6" y="4"/>
                      <a:pt x="6" y="3"/>
                    </a:cubicBezTo>
                    <a:cubicBezTo>
                      <a:pt x="6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8" name="Freeform 242"/>
              <p:cNvSpPr>
                <a:spLocks/>
              </p:cNvSpPr>
              <p:nvPr/>
            </p:nvSpPr>
            <p:spPr bwMode="auto">
              <a:xfrm>
                <a:off x="4300" y="2684"/>
                <a:ext cx="14" cy="76"/>
              </a:xfrm>
              <a:custGeom>
                <a:avLst/>
                <a:gdLst>
                  <a:gd name="T0" fmla="*/ 5 w 6"/>
                  <a:gd name="T1" fmla="*/ 3 h 32"/>
                  <a:gd name="T2" fmla="*/ 0 w 6"/>
                  <a:gd name="T3" fmla="*/ 31 h 32"/>
                  <a:gd name="T4" fmla="*/ 3 w 6"/>
                  <a:gd name="T5" fmla="*/ 2 h 32"/>
                  <a:gd name="T6" fmla="*/ 4 w 6"/>
                  <a:gd name="T7" fmla="*/ 0 h 32"/>
                  <a:gd name="T8" fmla="*/ 5 w 6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2">
                    <a:moveTo>
                      <a:pt x="5" y="3"/>
                    </a:moveTo>
                    <a:cubicBezTo>
                      <a:pt x="6" y="4"/>
                      <a:pt x="2" y="32"/>
                      <a:pt x="0" y="31"/>
                    </a:cubicBezTo>
                    <a:cubicBezTo>
                      <a:pt x="1" y="31"/>
                      <a:pt x="4" y="4"/>
                      <a:pt x="3" y="2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5" y="0"/>
                      <a:pt x="5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9" name="Freeform 243"/>
              <p:cNvSpPr>
                <a:spLocks/>
              </p:cNvSpPr>
              <p:nvPr/>
            </p:nvSpPr>
            <p:spPr bwMode="auto">
              <a:xfrm>
                <a:off x="4293" y="2760"/>
                <a:ext cx="10" cy="17"/>
              </a:xfrm>
              <a:custGeom>
                <a:avLst/>
                <a:gdLst>
                  <a:gd name="T0" fmla="*/ 4 w 4"/>
                  <a:gd name="T1" fmla="*/ 4 h 7"/>
                  <a:gd name="T2" fmla="*/ 3 w 4"/>
                  <a:gd name="T3" fmla="*/ 0 h 7"/>
                  <a:gd name="T4" fmla="*/ 0 w 4"/>
                  <a:gd name="T5" fmla="*/ 3 h 7"/>
                  <a:gd name="T6" fmla="*/ 0 w 4"/>
                  <a:gd name="T7" fmla="*/ 6 h 7"/>
                  <a:gd name="T8" fmla="*/ 2 w 4"/>
                  <a:gd name="T9" fmla="*/ 7 h 7"/>
                  <a:gd name="T10" fmla="*/ 4 w 4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0" name="Freeform 244"/>
              <p:cNvSpPr>
                <a:spLocks/>
              </p:cNvSpPr>
              <p:nvPr/>
            </p:nvSpPr>
            <p:spPr bwMode="auto">
              <a:xfrm>
                <a:off x="4239" y="2680"/>
                <a:ext cx="61" cy="18"/>
              </a:xfrm>
              <a:custGeom>
                <a:avLst/>
                <a:gdLst>
                  <a:gd name="T0" fmla="*/ 24 w 26"/>
                  <a:gd name="T1" fmla="*/ 2 h 8"/>
                  <a:gd name="T2" fmla="*/ 12 w 26"/>
                  <a:gd name="T3" fmla="*/ 6 h 8"/>
                  <a:gd name="T4" fmla="*/ 0 w 26"/>
                  <a:gd name="T5" fmla="*/ 6 h 8"/>
                  <a:gd name="T6" fmla="*/ 12 w 26"/>
                  <a:gd name="T7" fmla="*/ 5 h 8"/>
                  <a:gd name="T8" fmla="*/ 23 w 26"/>
                  <a:gd name="T9" fmla="*/ 0 h 8"/>
                  <a:gd name="T10" fmla="*/ 26 w 26"/>
                  <a:gd name="T11" fmla="*/ 1 h 8"/>
                  <a:gd name="T12" fmla="*/ 24 w 2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4" y="2"/>
                    </a:moveTo>
                    <a:cubicBezTo>
                      <a:pt x="24" y="3"/>
                      <a:pt x="18" y="5"/>
                      <a:pt x="12" y="6"/>
                    </a:cubicBezTo>
                    <a:cubicBezTo>
                      <a:pt x="6" y="8"/>
                      <a:pt x="0" y="6"/>
                      <a:pt x="0" y="6"/>
                    </a:cubicBezTo>
                    <a:cubicBezTo>
                      <a:pt x="0" y="6"/>
                      <a:pt x="6" y="6"/>
                      <a:pt x="12" y="5"/>
                    </a:cubicBezTo>
                    <a:cubicBezTo>
                      <a:pt x="17" y="3"/>
                      <a:pt x="23" y="1"/>
                      <a:pt x="23" y="0"/>
                    </a:cubicBezTo>
                    <a:cubicBezTo>
                      <a:pt x="24" y="0"/>
                      <a:pt x="25" y="0"/>
                      <a:pt x="26" y="1"/>
                    </a:cubicBezTo>
                    <a:cubicBezTo>
                      <a:pt x="26" y="1"/>
                      <a:pt x="25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1" name="Freeform 245"/>
              <p:cNvSpPr>
                <a:spLocks/>
              </p:cNvSpPr>
              <p:nvPr/>
            </p:nvSpPr>
            <p:spPr bwMode="auto">
              <a:xfrm>
                <a:off x="4222" y="2684"/>
                <a:ext cx="14" cy="12"/>
              </a:xfrm>
              <a:custGeom>
                <a:avLst/>
                <a:gdLst>
                  <a:gd name="T0" fmla="*/ 2 w 6"/>
                  <a:gd name="T1" fmla="*/ 4 h 5"/>
                  <a:gd name="T2" fmla="*/ 6 w 6"/>
                  <a:gd name="T3" fmla="*/ 4 h 5"/>
                  <a:gd name="T4" fmla="*/ 4 w 6"/>
                  <a:gd name="T5" fmla="*/ 1 h 5"/>
                  <a:gd name="T6" fmla="*/ 1 w 6"/>
                  <a:gd name="T7" fmla="*/ 0 h 5"/>
                  <a:gd name="T8" fmla="*/ 2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4" y="5"/>
                      <a:pt x="6" y="5"/>
                      <a:pt x="6" y="4"/>
                    </a:cubicBezTo>
                    <a:cubicBezTo>
                      <a:pt x="6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2" name="Freeform 246"/>
              <p:cNvSpPr>
                <a:spLocks/>
              </p:cNvSpPr>
              <p:nvPr/>
            </p:nvSpPr>
            <p:spPr bwMode="auto">
              <a:xfrm>
                <a:off x="4255" y="2677"/>
                <a:ext cx="50" cy="50"/>
              </a:xfrm>
              <a:custGeom>
                <a:avLst/>
                <a:gdLst>
                  <a:gd name="T0" fmla="*/ 19 w 21"/>
                  <a:gd name="T1" fmla="*/ 3 h 21"/>
                  <a:gd name="T2" fmla="*/ 8 w 21"/>
                  <a:gd name="T3" fmla="*/ 10 h 21"/>
                  <a:gd name="T4" fmla="*/ 1 w 21"/>
                  <a:gd name="T5" fmla="*/ 21 h 21"/>
                  <a:gd name="T6" fmla="*/ 7 w 21"/>
                  <a:gd name="T7" fmla="*/ 9 h 21"/>
                  <a:gd name="T8" fmla="*/ 18 w 21"/>
                  <a:gd name="T9" fmla="*/ 1 h 21"/>
                  <a:gd name="T10" fmla="*/ 21 w 21"/>
                  <a:gd name="T11" fmla="*/ 1 h 21"/>
                  <a:gd name="T12" fmla="*/ 19 w 21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9" y="3"/>
                    </a:moveTo>
                    <a:cubicBezTo>
                      <a:pt x="19" y="3"/>
                      <a:pt x="13" y="6"/>
                      <a:pt x="8" y="10"/>
                    </a:cubicBezTo>
                    <a:cubicBezTo>
                      <a:pt x="3" y="15"/>
                      <a:pt x="1" y="21"/>
                      <a:pt x="1" y="21"/>
                    </a:cubicBezTo>
                    <a:cubicBezTo>
                      <a:pt x="0" y="21"/>
                      <a:pt x="2" y="14"/>
                      <a:pt x="7" y="9"/>
                    </a:cubicBezTo>
                    <a:cubicBezTo>
                      <a:pt x="12" y="4"/>
                      <a:pt x="18" y="1"/>
                      <a:pt x="18" y="1"/>
                    </a:cubicBezTo>
                    <a:cubicBezTo>
                      <a:pt x="19" y="0"/>
                      <a:pt x="20" y="0"/>
                      <a:pt x="21" y="1"/>
                    </a:cubicBezTo>
                    <a:cubicBezTo>
                      <a:pt x="21" y="1"/>
                      <a:pt x="20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3" name="Freeform 247"/>
              <p:cNvSpPr>
                <a:spLocks/>
              </p:cNvSpPr>
              <p:nvPr/>
            </p:nvSpPr>
            <p:spPr bwMode="auto">
              <a:xfrm>
                <a:off x="4251" y="2727"/>
                <a:ext cx="9" cy="16"/>
              </a:xfrm>
              <a:custGeom>
                <a:avLst/>
                <a:gdLst>
                  <a:gd name="T0" fmla="*/ 4 w 4"/>
                  <a:gd name="T1" fmla="*/ 4 h 7"/>
                  <a:gd name="T2" fmla="*/ 2 w 4"/>
                  <a:gd name="T3" fmla="*/ 0 h 7"/>
                  <a:gd name="T4" fmla="*/ 0 w 4"/>
                  <a:gd name="T5" fmla="*/ 4 h 7"/>
                  <a:gd name="T6" fmla="*/ 3 w 4"/>
                  <a:gd name="T7" fmla="*/ 7 h 7"/>
                  <a:gd name="T8" fmla="*/ 4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4" name="Freeform 248"/>
              <p:cNvSpPr>
                <a:spLocks/>
              </p:cNvSpPr>
              <p:nvPr/>
            </p:nvSpPr>
            <p:spPr bwMode="auto">
              <a:xfrm>
                <a:off x="4236" y="2677"/>
                <a:ext cx="69" cy="33"/>
              </a:xfrm>
              <a:custGeom>
                <a:avLst/>
                <a:gdLst>
                  <a:gd name="T0" fmla="*/ 27 w 29"/>
                  <a:gd name="T1" fmla="*/ 3 h 14"/>
                  <a:gd name="T2" fmla="*/ 0 w 29"/>
                  <a:gd name="T3" fmla="*/ 13 h 14"/>
                  <a:gd name="T4" fmla="*/ 26 w 29"/>
                  <a:gd name="T5" fmla="*/ 1 h 14"/>
                  <a:gd name="T6" fmla="*/ 29 w 29"/>
                  <a:gd name="T7" fmla="*/ 1 h 14"/>
                  <a:gd name="T8" fmla="*/ 27 w 29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7" y="3"/>
                    </a:moveTo>
                    <a:cubicBezTo>
                      <a:pt x="26" y="3"/>
                      <a:pt x="0" y="14"/>
                      <a:pt x="0" y="13"/>
                    </a:cubicBezTo>
                    <a:cubicBezTo>
                      <a:pt x="0" y="13"/>
                      <a:pt x="25" y="1"/>
                      <a:pt x="26" y="1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1"/>
                      <a:pt x="28" y="2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5" name="Freeform 249"/>
              <p:cNvSpPr>
                <a:spLocks/>
              </p:cNvSpPr>
              <p:nvPr/>
            </p:nvSpPr>
            <p:spPr bwMode="auto">
              <a:xfrm>
                <a:off x="4215" y="2706"/>
                <a:ext cx="19" cy="9"/>
              </a:xfrm>
              <a:custGeom>
                <a:avLst/>
                <a:gdLst>
                  <a:gd name="T0" fmla="*/ 5 w 8"/>
                  <a:gd name="T1" fmla="*/ 3 h 4"/>
                  <a:gd name="T2" fmla="*/ 8 w 8"/>
                  <a:gd name="T3" fmla="*/ 1 h 4"/>
                  <a:gd name="T4" fmla="*/ 4 w 8"/>
                  <a:gd name="T5" fmla="*/ 0 h 4"/>
                  <a:gd name="T6" fmla="*/ 1 w 8"/>
                  <a:gd name="T7" fmla="*/ 1 h 4"/>
                  <a:gd name="T8" fmla="*/ 2 w 8"/>
                  <a:gd name="T9" fmla="*/ 3 h 4"/>
                  <a:gd name="T10" fmla="*/ 5 w 8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">
                    <a:moveTo>
                      <a:pt x="5" y="3"/>
                    </a:move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6" y="0"/>
                      <a:pt x="4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1" y="3"/>
                      <a:pt x="2" y="3"/>
                    </a:cubicBezTo>
                    <a:cubicBezTo>
                      <a:pt x="3" y="4"/>
                      <a:pt x="4" y="4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6" name="Freeform 250"/>
              <p:cNvSpPr>
                <a:spLocks/>
              </p:cNvSpPr>
              <p:nvPr/>
            </p:nvSpPr>
            <p:spPr bwMode="auto">
              <a:xfrm>
                <a:off x="4260" y="2620"/>
                <a:ext cx="43" cy="48"/>
              </a:xfrm>
              <a:custGeom>
                <a:avLst/>
                <a:gdLst>
                  <a:gd name="T0" fmla="*/ 16 w 18"/>
                  <a:gd name="T1" fmla="*/ 19 h 20"/>
                  <a:gd name="T2" fmla="*/ 6 w 18"/>
                  <a:gd name="T3" fmla="*/ 11 h 20"/>
                  <a:gd name="T4" fmla="*/ 0 w 18"/>
                  <a:gd name="T5" fmla="*/ 0 h 20"/>
                  <a:gd name="T6" fmla="*/ 7 w 18"/>
                  <a:gd name="T7" fmla="*/ 10 h 20"/>
                  <a:gd name="T8" fmla="*/ 17 w 18"/>
                  <a:gd name="T9" fmla="*/ 18 h 20"/>
                  <a:gd name="T10" fmla="*/ 18 w 18"/>
                  <a:gd name="T11" fmla="*/ 20 h 20"/>
                  <a:gd name="T12" fmla="*/ 16 w 18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16" y="19"/>
                    </a:moveTo>
                    <a:cubicBezTo>
                      <a:pt x="15" y="19"/>
                      <a:pt x="10" y="15"/>
                      <a:pt x="6" y="11"/>
                    </a:cubicBezTo>
                    <a:cubicBezTo>
                      <a:pt x="2" y="6"/>
                      <a:pt x="0" y="0"/>
                      <a:pt x="0" y="0"/>
                    </a:cubicBezTo>
                    <a:cubicBezTo>
                      <a:pt x="0" y="0"/>
                      <a:pt x="3" y="5"/>
                      <a:pt x="7" y="10"/>
                    </a:cubicBezTo>
                    <a:cubicBezTo>
                      <a:pt x="11" y="14"/>
                      <a:pt x="16" y="17"/>
                      <a:pt x="17" y="18"/>
                    </a:cubicBezTo>
                    <a:cubicBezTo>
                      <a:pt x="18" y="18"/>
                      <a:pt x="18" y="19"/>
                      <a:pt x="18" y="20"/>
                    </a:cubicBezTo>
                    <a:cubicBezTo>
                      <a:pt x="17" y="20"/>
                      <a:pt x="16" y="20"/>
                      <a:pt x="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7" name="Freeform 251"/>
              <p:cNvSpPr>
                <a:spLocks/>
              </p:cNvSpPr>
              <p:nvPr/>
            </p:nvSpPr>
            <p:spPr bwMode="auto">
              <a:xfrm>
                <a:off x="4255" y="2604"/>
                <a:ext cx="10" cy="14"/>
              </a:xfrm>
              <a:custGeom>
                <a:avLst/>
                <a:gdLst>
                  <a:gd name="T0" fmla="*/ 0 w 4"/>
                  <a:gd name="T1" fmla="*/ 3 h 6"/>
                  <a:gd name="T2" fmla="*/ 2 w 4"/>
                  <a:gd name="T3" fmla="*/ 6 h 6"/>
                  <a:gd name="T4" fmla="*/ 4 w 4"/>
                  <a:gd name="T5" fmla="*/ 3 h 6"/>
                  <a:gd name="T6" fmla="*/ 3 w 4"/>
                  <a:gd name="T7" fmla="*/ 0 h 6"/>
                  <a:gd name="T8" fmla="*/ 0 w 4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cubicBezTo>
                      <a:pt x="0" y="5"/>
                      <a:pt x="1" y="6"/>
                      <a:pt x="2" y="6"/>
                    </a:cubicBezTo>
                    <a:cubicBezTo>
                      <a:pt x="3" y="6"/>
                      <a:pt x="4" y="4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8" name="Freeform 252"/>
              <p:cNvSpPr>
                <a:spLocks/>
              </p:cNvSpPr>
              <p:nvPr/>
            </p:nvSpPr>
            <p:spPr bwMode="auto">
              <a:xfrm>
                <a:off x="4241" y="2649"/>
                <a:ext cx="66" cy="21"/>
              </a:xfrm>
              <a:custGeom>
                <a:avLst/>
                <a:gdLst>
                  <a:gd name="T0" fmla="*/ 25 w 28"/>
                  <a:gd name="T1" fmla="*/ 9 h 9"/>
                  <a:gd name="T2" fmla="*/ 13 w 28"/>
                  <a:gd name="T3" fmla="*/ 3 h 9"/>
                  <a:gd name="T4" fmla="*/ 0 w 28"/>
                  <a:gd name="T5" fmla="*/ 2 h 9"/>
                  <a:gd name="T6" fmla="*/ 13 w 28"/>
                  <a:gd name="T7" fmla="*/ 1 h 9"/>
                  <a:gd name="T8" fmla="*/ 27 w 28"/>
                  <a:gd name="T9" fmla="*/ 7 h 9"/>
                  <a:gd name="T10" fmla="*/ 28 w 28"/>
                  <a:gd name="T11" fmla="*/ 9 h 9"/>
                  <a:gd name="T12" fmla="*/ 25 w 2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9">
                    <a:moveTo>
                      <a:pt x="25" y="9"/>
                    </a:moveTo>
                    <a:cubicBezTo>
                      <a:pt x="25" y="9"/>
                      <a:pt x="19" y="5"/>
                      <a:pt x="13" y="3"/>
                    </a:cubicBezTo>
                    <a:cubicBezTo>
                      <a:pt x="7" y="1"/>
                      <a:pt x="0" y="2"/>
                      <a:pt x="0" y="2"/>
                    </a:cubicBezTo>
                    <a:cubicBezTo>
                      <a:pt x="0" y="1"/>
                      <a:pt x="7" y="0"/>
                      <a:pt x="13" y="1"/>
                    </a:cubicBezTo>
                    <a:cubicBezTo>
                      <a:pt x="20" y="3"/>
                      <a:pt x="26" y="7"/>
                      <a:pt x="27" y="7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7" y="9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9" name="Freeform 253"/>
              <p:cNvSpPr>
                <a:spLocks/>
              </p:cNvSpPr>
              <p:nvPr/>
            </p:nvSpPr>
            <p:spPr bwMode="auto">
              <a:xfrm>
                <a:off x="4224" y="2649"/>
                <a:ext cx="17" cy="14"/>
              </a:xfrm>
              <a:custGeom>
                <a:avLst/>
                <a:gdLst>
                  <a:gd name="T0" fmla="*/ 4 w 7"/>
                  <a:gd name="T1" fmla="*/ 5 h 6"/>
                  <a:gd name="T2" fmla="*/ 6 w 7"/>
                  <a:gd name="T3" fmla="*/ 2 h 6"/>
                  <a:gd name="T4" fmla="*/ 2 w 7"/>
                  <a:gd name="T5" fmla="*/ 2 h 6"/>
                  <a:gd name="T6" fmla="*/ 1 w 7"/>
                  <a:gd name="T7" fmla="*/ 6 h 6"/>
                  <a:gd name="T8" fmla="*/ 4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6" y="4"/>
                      <a:pt x="7" y="3"/>
                      <a:pt x="6" y="2"/>
                    </a:cubicBezTo>
                    <a:cubicBezTo>
                      <a:pt x="6" y="1"/>
                      <a:pt x="4" y="0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2" y="6"/>
                      <a:pt x="3" y="6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254"/>
              <p:cNvSpPr>
                <a:spLocks/>
              </p:cNvSpPr>
              <p:nvPr/>
            </p:nvSpPr>
            <p:spPr bwMode="auto">
              <a:xfrm>
                <a:off x="4246" y="2625"/>
                <a:ext cx="61" cy="45"/>
              </a:xfrm>
              <a:custGeom>
                <a:avLst/>
                <a:gdLst>
                  <a:gd name="T0" fmla="*/ 23 w 26"/>
                  <a:gd name="T1" fmla="*/ 19 h 19"/>
                  <a:gd name="T2" fmla="*/ 1 w 26"/>
                  <a:gd name="T3" fmla="*/ 0 h 19"/>
                  <a:gd name="T4" fmla="*/ 25 w 26"/>
                  <a:gd name="T5" fmla="*/ 17 h 19"/>
                  <a:gd name="T6" fmla="*/ 26 w 26"/>
                  <a:gd name="T7" fmla="*/ 19 h 19"/>
                  <a:gd name="T8" fmla="*/ 23 w 26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19"/>
                    </a:moveTo>
                    <a:cubicBezTo>
                      <a:pt x="22" y="18"/>
                      <a:pt x="0" y="1"/>
                      <a:pt x="1" y="0"/>
                    </a:cubicBezTo>
                    <a:cubicBezTo>
                      <a:pt x="1" y="0"/>
                      <a:pt x="23" y="17"/>
                      <a:pt x="25" y="17"/>
                    </a:cubicBezTo>
                    <a:cubicBezTo>
                      <a:pt x="26" y="18"/>
                      <a:pt x="26" y="18"/>
                      <a:pt x="26" y="19"/>
                    </a:cubicBezTo>
                    <a:cubicBezTo>
                      <a:pt x="25" y="19"/>
                      <a:pt x="24" y="19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1" name="Freeform 255"/>
              <p:cNvSpPr>
                <a:spLocks/>
              </p:cNvSpPr>
              <p:nvPr/>
            </p:nvSpPr>
            <p:spPr bwMode="auto">
              <a:xfrm>
                <a:off x="4234" y="2609"/>
                <a:ext cx="14" cy="16"/>
              </a:xfrm>
              <a:custGeom>
                <a:avLst/>
                <a:gdLst>
                  <a:gd name="T0" fmla="*/ 1 w 6"/>
                  <a:gd name="T1" fmla="*/ 5 h 7"/>
                  <a:gd name="T2" fmla="*/ 5 w 6"/>
                  <a:gd name="T3" fmla="*/ 6 h 7"/>
                  <a:gd name="T4" fmla="*/ 4 w 6"/>
                  <a:gd name="T5" fmla="*/ 3 h 7"/>
                  <a:gd name="T6" fmla="*/ 1 w 6"/>
                  <a:gd name="T7" fmla="*/ 1 h 7"/>
                  <a:gd name="T8" fmla="*/ 0 w 6"/>
                  <a:gd name="T9" fmla="*/ 2 h 7"/>
                  <a:gd name="T10" fmla="*/ 1 w 6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3" y="6"/>
                      <a:pt x="5" y="7"/>
                      <a:pt x="5" y="6"/>
                    </a:cubicBezTo>
                    <a:cubicBezTo>
                      <a:pt x="6" y="6"/>
                      <a:pt x="5" y="4"/>
                      <a:pt x="4" y="3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2" name="Freeform 256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3" name="Freeform 257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4" name="Freeform 258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5" name="Freeform 259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6" name="Freeform 260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7" name="Freeform 261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8" name="Freeform 262"/>
              <p:cNvSpPr>
                <a:spLocks/>
              </p:cNvSpPr>
              <p:nvPr/>
            </p:nvSpPr>
            <p:spPr bwMode="auto">
              <a:xfrm>
                <a:off x="4383" y="2549"/>
                <a:ext cx="118" cy="149"/>
              </a:xfrm>
              <a:custGeom>
                <a:avLst/>
                <a:gdLst>
                  <a:gd name="T0" fmla="*/ 29 w 50"/>
                  <a:gd name="T1" fmla="*/ 32 h 63"/>
                  <a:gd name="T2" fmla="*/ 20 w 50"/>
                  <a:gd name="T3" fmla="*/ 63 h 63"/>
                  <a:gd name="T4" fmla="*/ 34 w 50"/>
                  <a:gd name="T5" fmla="*/ 61 h 63"/>
                  <a:gd name="T6" fmla="*/ 43 w 50"/>
                  <a:gd name="T7" fmla="*/ 26 h 63"/>
                  <a:gd name="T8" fmla="*/ 13 w 50"/>
                  <a:gd name="T9" fmla="*/ 7 h 63"/>
                  <a:gd name="T10" fmla="*/ 0 w 50"/>
                  <a:gd name="T11" fmla="*/ 15 h 63"/>
                  <a:gd name="T12" fmla="*/ 29 w 50"/>
                  <a:gd name="T13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3">
                    <a:moveTo>
                      <a:pt x="29" y="32"/>
                    </a:moveTo>
                    <a:cubicBezTo>
                      <a:pt x="32" y="40"/>
                      <a:pt x="32" y="52"/>
                      <a:pt x="20" y="63"/>
                    </a:cubicBezTo>
                    <a:cubicBezTo>
                      <a:pt x="25" y="63"/>
                      <a:pt x="30" y="63"/>
                      <a:pt x="34" y="61"/>
                    </a:cubicBezTo>
                    <a:cubicBezTo>
                      <a:pt x="50" y="54"/>
                      <a:pt x="48" y="37"/>
                      <a:pt x="43" y="26"/>
                    </a:cubicBezTo>
                    <a:cubicBezTo>
                      <a:pt x="39" y="15"/>
                      <a:pt x="28" y="0"/>
                      <a:pt x="13" y="7"/>
                    </a:cubicBezTo>
                    <a:cubicBezTo>
                      <a:pt x="8" y="9"/>
                      <a:pt x="4" y="12"/>
                      <a:pt x="0" y="15"/>
                    </a:cubicBezTo>
                    <a:cubicBezTo>
                      <a:pt x="17" y="14"/>
                      <a:pt x="25" y="23"/>
                      <a:pt x="2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9" name="Freeform 263"/>
              <p:cNvSpPr>
                <a:spLocks/>
              </p:cNvSpPr>
              <p:nvPr/>
            </p:nvSpPr>
            <p:spPr bwMode="auto">
              <a:xfrm>
                <a:off x="4326" y="2713"/>
                <a:ext cx="149" cy="139"/>
              </a:xfrm>
              <a:custGeom>
                <a:avLst/>
                <a:gdLst>
                  <a:gd name="T0" fmla="*/ 33 w 63"/>
                  <a:gd name="T1" fmla="*/ 32 h 59"/>
                  <a:gd name="T2" fmla="*/ 0 w 63"/>
                  <a:gd name="T3" fmla="*/ 33 h 59"/>
                  <a:gd name="T4" fmla="*/ 7 w 63"/>
                  <a:gd name="T5" fmla="*/ 46 h 59"/>
                  <a:gd name="T6" fmla="*/ 43 w 63"/>
                  <a:gd name="T7" fmla="*/ 44 h 59"/>
                  <a:gd name="T8" fmla="*/ 52 w 63"/>
                  <a:gd name="T9" fmla="*/ 9 h 59"/>
                  <a:gd name="T10" fmla="*/ 40 w 63"/>
                  <a:gd name="T11" fmla="*/ 0 h 59"/>
                  <a:gd name="T12" fmla="*/ 33 w 63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9">
                    <a:moveTo>
                      <a:pt x="33" y="32"/>
                    </a:moveTo>
                    <a:cubicBezTo>
                      <a:pt x="26" y="38"/>
                      <a:pt x="15" y="42"/>
                      <a:pt x="0" y="33"/>
                    </a:cubicBezTo>
                    <a:cubicBezTo>
                      <a:pt x="2" y="38"/>
                      <a:pt x="4" y="42"/>
                      <a:pt x="7" y="46"/>
                    </a:cubicBezTo>
                    <a:cubicBezTo>
                      <a:pt x="18" y="59"/>
                      <a:pt x="34" y="52"/>
                      <a:pt x="43" y="44"/>
                    </a:cubicBezTo>
                    <a:cubicBezTo>
                      <a:pt x="53" y="36"/>
                      <a:pt x="63" y="22"/>
                      <a:pt x="52" y="9"/>
                    </a:cubicBezTo>
                    <a:cubicBezTo>
                      <a:pt x="49" y="5"/>
                      <a:pt x="45" y="2"/>
                      <a:pt x="40" y="0"/>
                    </a:cubicBezTo>
                    <a:cubicBezTo>
                      <a:pt x="46" y="15"/>
                      <a:pt x="40" y="26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0" name="Freeform 264"/>
              <p:cNvSpPr>
                <a:spLocks/>
              </p:cNvSpPr>
              <p:nvPr/>
            </p:nvSpPr>
            <p:spPr bwMode="auto">
              <a:xfrm>
                <a:off x="4163" y="2722"/>
                <a:ext cx="149" cy="133"/>
              </a:xfrm>
              <a:custGeom>
                <a:avLst/>
                <a:gdLst>
                  <a:gd name="T0" fmla="*/ 31 w 63"/>
                  <a:gd name="T1" fmla="*/ 31 h 56"/>
                  <a:gd name="T2" fmla="*/ 19 w 63"/>
                  <a:gd name="T3" fmla="*/ 0 h 56"/>
                  <a:gd name="T4" fmla="*/ 9 w 63"/>
                  <a:gd name="T5" fmla="*/ 11 h 56"/>
                  <a:gd name="T6" fmla="*/ 22 w 63"/>
                  <a:gd name="T7" fmla="*/ 44 h 56"/>
                  <a:gd name="T8" fmla="*/ 58 w 63"/>
                  <a:gd name="T9" fmla="*/ 42 h 56"/>
                  <a:gd name="T10" fmla="*/ 63 w 63"/>
                  <a:gd name="T11" fmla="*/ 27 h 56"/>
                  <a:gd name="T12" fmla="*/ 31 w 63"/>
                  <a:gd name="T1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6">
                    <a:moveTo>
                      <a:pt x="31" y="31"/>
                    </a:moveTo>
                    <a:cubicBezTo>
                      <a:pt x="23" y="26"/>
                      <a:pt x="16" y="16"/>
                      <a:pt x="19" y="0"/>
                    </a:cubicBezTo>
                    <a:cubicBezTo>
                      <a:pt x="15" y="3"/>
                      <a:pt x="11" y="6"/>
                      <a:pt x="9" y="11"/>
                    </a:cubicBezTo>
                    <a:cubicBezTo>
                      <a:pt x="0" y="25"/>
                      <a:pt x="12" y="37"/>
                      <a:pt x="22" y="44"/>
                    </a:cubicBezTo>
                    <a:cubicBezTo>
                      <a:pt x="33" y="51"/>
                      <a:pt x="49" y="56"/>
                      <a:pt x="58" y="42"/>
                    </a:cubicBezTo>
                    <a:cubicBezTo>
                      <a:pt x="61" y="37"/>
                      <a:pt x="62" y="33"/>
                      <a:pt x="63" y="27"/>
                    </a:cubicBezTo>
                    <a:cubicBezTo>
                      <a:pt x="50" y="38"/>
                      <a:pt x="38" y="36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1" name="Freeform 265"/>
              <p:cNvSpPr>
                <a:spLocks/>
              </p:cNvSpPr>
              <p:nvPr/>
            </p:nvSpPr>
            <p:spPr bwMode="auto">
              <a:xfrm>
                <a:off x="4132" y="2561"/>
                <a:ext cx="107" cy="147"/>
              </a:xfrm>
              <a:custGeom>
                <a:avLst/>
                <a:gdLst>
                  <a:gd name="T0" fmla="*/ 19 w 45"/>
                  <a:gd name="T1" fmla="*/ 32 h 62"/>
                  <a:gd name="T2" fmla="*/ 45 w 45"/>
                  <a:gd name="T3" fmla="*/ 11 h 62"/>
                  <a:gd name="T4" fmla="*/ 31 w 45"/>
                  <a:gd name="T5" fmla="*/ 5 h 62"/>
                  <a:gd name="T6" fmla="*/ 3 w 45"/>
                  <a:gd name="T7" fmla="*/ 28 h 62"/>
                  <a:gd name="T8" fmla="*/ 17 w 45"/>
                  <a:gd name="T9" fmla="*/ 61 h 62"/>
                  <a:gd name="T10" fmla="*/ 32 w 45"/>
                  <a:gd name="T11" fmla="*/ 62 h 62"/>
                  <a:gd name="T12" fmla="*/ 19 w 45"/>
                  <a:gd name="T13" fmla="*/ 3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62">
                    <a:moveTo>
                      <a:pt x="19" y="32"/>
                    </a:moveTo>
                    <a:cubicBezTo>
                      <a:pt x="21" y="23"/>
                      <a:pt x="28" y="13"/>
                      <a:pt x="45" y="11"/>
                    </a:cubicBezTo>
                    <a:cubicBezTo>
                      <a:pt x="40" y="8"/>
                      <a:pt x="36" y="6"/>
                      <a:pt x="31" y="5"/>
                    </a:cubicBezTo>
                    <a:cubicBezTo>
                      <a:pt x="15" y="0"/>
                      <a:pt x="6" y="16"/>
                      <a:pt x="3" y="28"/>
                    </a:cubicBezTo>
                    <a:cubicBezTo>
                      <a:pt x="0" y="40"/>
                      <a:pt x="0" y="57"/>
                      <a:pt x="17" y="61"/>
                    </a:cubicBezTo>
                    <a:cubicBezTo>
                      <a:pt x="22" y="62"/>
                      <a:pt x="27" y="62"/>
                      <a:pt x="32" y="62"/>
                    </a:cubicBezTo>
                    <a:cubicBezTo>
                      <a:pt x="18" y="52"/>
                      <a:pt x="16" y="40"/>
                      <a:pt x="1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2" name="Freeform 266"/>
              <p:cNvSpPr>
                <a:spLocks/>
              </p:cNvSpPr>
              <p:nvPr/>
            </p:nvSpPr>
            <p:spPr bwMode="auto">
              <a:xfrm>
                <a:off x="4239" y="2493"/>
                <a:ext cx="142" cy="90"/>
              </a:xfrm>
              <a:custGeom>
                <a:avLst/>
                <a:gdLst>
                  <a:gd name="T0" fmla="*/ 30 w 60"/>
                  <a:gd name="T1" fmla="*/ 16 h 38"/>
                  <a:gd name="T2" fmla="*/ 57 w 60"/>
                  <a:gd name="T3" fmla="*/ 34 h 38"/>
                  <a:gd name="T4" fmla="*/ 59 w 60"/>
                  <a:gd name="T5" fmla="*/ 19 h 38"/>
                  <a:gd name="T6" fmla="*/ 29 w 60"/>
                  <a:gd name="T7" fmla="*/ 0 h 38"/>
                  <a:gd name="T8" fmla="*/ 1 w 60"/>
                  <a:gd name="T9" fmla="*/ 23 h 38"/>
                  <a:gd name="T10" fmla="*/ 5 w 60"/>
                  <a:gd name="T11" fmla="*/ 38 h 38"/>
                  <a:gd name="T12" fmla="*/ 30 w 60"/>
                  <a:gd name="T13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8">
                    <a:moveTo>
                      <a:pt x="30" y="16"/>
                    </a:moveTo>
                    <a:cubicBezTo>
                      <a:pt x="39" y="15"/>
                      <a:pt x="51" y="19"/>
                      <a:pt x="57" y="34"/>
                    </a:cubicBezTo>
                    <a:cubicBezTo>
                      <a:pt x="59" y="30"/>
                      <a:pt x="60" y="24"/>
                      <a:pt x="59" y="19"/>
                    </a:cubicBezTo>
                    <a:cubicBezTo>
                      <a:pt x="58" y="3"/>
                      <a:pt x="41" y="0"/>
                      <a:pt x="29" y="0"/>
                    </a:cubicBezTo>
                    <a:cubicBezTo>
                      <a:pt x="17" y="1"/>
                      <a:pt x="0" y="7"/>
                      <a:pt x="1" y="23"/>
                    </a:cubicBezTo>
                    <a:cubicBezTo>
                      <a:pt x="2" y="28"/>
                      <a:pt x="3" y="33"/>
                      <a:pt x="5" y="38"/>
                    </a:cubicBezTo>
                    <a:cubicBezTo>
                      <a:pt x="10" y="22"/>
                      <a:pt x="21" y="17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3" name="Freeform 267"/>
              <p:cNvSpPr>
                <a:spLocks noEditPoints="1"/>
              </p:cNvSpPr>
              <p:nvPr/>
            </p:nvSpPr>
            <p:spPr bwMode="auto">
              <a:xfrm>
                <a:off x="4274" y="2639"/>
                <a:ext cx="78" cy="76"/>
              </a:xfrm>
              <a:custGeom>
                <a:avLst/>
                <a:gdLst>
                  <a:gd name="T0" fmla="*/ 29 w 33"/>
                  <a:gd name="T1" fmla="*/ 19 h 32"/>
                  <a:gd name="T2" fmla="*/ 32 w 33"/>
                  <a:gd name="T3" fmla="*/ 12 h 32"/>
                  <a:gd name="T4" fmla="*/ 26 w 33"/>
                  <a:gd name="T5" fmla="*/ 7 h 32"/>
                  <a:gd name="T6" fmla="*/ 22 w 33"/>
                  <a:gd name="T7" fmla="*/ 9 h 32"/>
                  <a:gd name="T8" fmla="*/ 23 w 33"/>
                  <a:gd name="T9" fmla="*/ 5 h 32"/>
                  <a:gd name="T10" fmla="*/ 17 w 33"/>
                  <a:gd name="T11" fmla="*/ 0 h 32"/>
                  <a:gd name="T12" fmla="*/ 10 w 33"/>
                  <a:gd name="T13" fmla="*/ 4 h 32"/>
                  <a:gd name="T14" fmla="*/ 11 w 33"/>
                  <a:gd name="T15" fmla="*/ 9 h 32"/>
                  <a:gd name="T16" fmla="*/ 8 w 33"/>
                  <a:gd name="T17" fmla="*/ 7 h 32"/>
                  <a:gd name="T18" fmla="*/ 1 w 33"/>
                  <a:gd name="T19" fmla="*/ 11 h 32"/>
                  <a:gd name="T20" fmla="*/ 3 w 33"/>
                  <a:gd name="T21" fmla="*/ 18 h 32"/>
                  <a:gd name="T22" fmla="*/ 8 w 33"/>
                  <a:gd name="T23" fmla="*/ 19 h 32"/>
                  <a:gd name="T24" fmla="*/ 5 w 33"/>
                  <a:gd name="T25" fmla="*/ 21 h 32"/>
                  <a:gd name="T26" fmla="*/ 7 w 33"/>
                  <a:gd name="T27" fmla="*/ 29 h 32"/>
                  <a:gd name="T28" fmla="*/ 15 w 33"/>
                  <a:gd name="T29" fmla="*/ 29 h 32"/>
                  <a:gd name="T30" fmla="*/ 16 w 33"/>
                  <a:gd name="T31" fmla="*/ 25 h 32"/>
                  <a:gd name="T32" fmla="*/ 18 w 33"/>
                  <a:gd name="T33" fmla="*/ 29 h 32"/>
                  <a:gd name="T34" fmla="*/ 25 w 33"/>
                  <a:gd name="T35" fmla="*/ 29 h 32"/>
                  <a:gd name="T36" fmla="*/ 28 w 33"/>
                  <a:gd name="T37" fmla="*/ 22 h 32"/>
                  <a:gd name="T38" fmla="*/ 25 w 33"/>
                  <a:gd name="T39" fmla="*/ 19 h 32"/>
                  <a:gd name="T40" fmla="*/ 29 w 33"/>
                  <a:gd name="T41" fmla="*/ 19 h 32"/>
                  <a:gd name="T42" fmla="*/ 12 w 33"/>
                  <a:gd name="T43" fmla="*/ 10 h 32"/>
                  <a:gd name="T44" fmla="*/ 12 w 33"/>
                  <a:gd name="T45" fmla="*/ 10 h 32"/>
                  <a:gd name="T46" fmla="*/ 12 w 33"/>
                  <a:gd name="T47" fmla="*/ 10 h 32"/>
                  <a:gd name="T48" fmla="*/ 12 w 33"/>
                  <a:gd name="T49" fmla="*/ 10 h 32"/>
                  <a:gd name="T50" fmla="*/ 16 w 33"/>
                  <a:gd name="T51" fmla="*/ 23 h 32"/>
                  <a:gd name="T52" fmla="*/ 16 w 33"/>
                  <a:gd name="T53" fmla="*/ 23 h 32"/>
                  <a:gd name="T54" fmla="*/ 16 w 33"/>
                  <a:gd name="T55" fmla="*/ 23 h 32"/>
                  <a:gd name="T56" fmla="*/ 16 w 33"/>
                  <a:gd name="T57" fmla="*/ 23 h 32"/>
                  <a:gd name="T58" fmla="*/ 21 w 33"/>
                  <a:gd name="T59" fmla="*/ 11 h 32"/>
                  <a:gd name="T60" fmla="*/ 21 w 33"/>
                  <a:gd name="T61" fmla="*/ 11 h 32"/>
                  <a:gd name="T62" fmla="*/ 21 w 33"/>
                  <a:gd name="T63" fmla="*/ 10 h 32"/>
                  <a:gd name="T64" fmla="*/ 21 w 33"/>
                  <a:gd name="T65" fmla="*/ 11 h 32"/>
                  <a:gd name="T66" fmla="*/ 10 w 33"/>
                  <a:gd name="T67" fmla="*/ 18 h 32"/>
                  <a:gd name="T68" fmla="*/ 10 w 33"/>
                  <a:gd name="T69" fmla="*/ 18 h 32"/>
                  <a:gd name="T70" fmla="*/ 10 w 33"/>
                  <a:gd name="T71" fmla="*/ 18 h 32"/>
                  <a:gd name="T72" fmla="*/ 10 w 33"/>
                  <a:gd name="T73" fmla="*/ 18 h 32"/>
                  <a:gd name="T74" fmla="*/ 23 w 33"/>
                  <a:gd name="T75" fmla="*/ 18 h 32"/>
                  <a:gd name="T76" fmla="*/ 23 w 33"/>
                  <a:gd name="T77" fmla="*/ 18 h 32"/>
                  <a:gd name="T78" fmla="*/ 23 w 33"/>
                  <a:gd name="T79" fmla="*/ 18 h 32"/>
                  <a:gd name="T80" fmla="*/ 23 w 33"/>
                  <a:gd name="T81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2">
                    <a:moveTo>
                      <a:pt x="29" y="19"/>
                    </a:moveTo>
                    <a:cubicBezTo>
                      <a:pt x="33" y="18"/>
                      <a:pt x="33" y="14"/>
                      <a:pt x="32" y="12"/>
                    </a:cubicBezTo>
                    <a:cubicBezTo>
                      <a:pt x="31" y="9"/>
                      <a:pt x="29" y="6"/>
                      <a:pt x="26" y="7"/>
                    </a:cubicBezTo>
                    <a:cubicBezTo>
                      <a:pt x="24" y="7"/>
                      <a:pt x="23" y="8"/>
                      <a:pt x="22" y="9"/>
                    </a:cubicBezTo>
                    <a:cubicBezTo>
                      <a:pt x="22" y="8"/>
                      <a:pt x="23" y="7"/>
                      <a:pt x="23" y="5"/>
                    </a:cubicBezTo>
                    <a:cubicBezTo>
                      <a:pt x="23" y="1"/>
                      <a:pt x="20" y="0"/>
                      <a:pt x="17" y="0"/>
                    </a:cubicBezTo>
                    <a:cubicBezTo>
                      <a:pt x="14" y="0"/>
                      <a:pt x="11" y="1"/>
                      <a:pt x="10" y="4"/>
                    </a:cubicBezTo>
                    <a:cubicBezTo>
                      <a:pt x="10" y="6"/>
                      <a:pt x="11" y="8"/>
                      <a:pt x="11" y="9"/>
                    </a:cubicBezTo>
                    <a:cubicBezTo>
                      <a:pt x="11" y="8"/>
                      <a:pt x="9" y="7"/>
                      <a:pt x="8" y="7"/>
                    </a:cubicBezTo>
                    <a:cubicBezTo>
                      <a:pt x="5" y="5"/>
                      <a:pt x="2" y="8"/>
                      <a:pt x="1" y="11"/>
                    </a:cubicBezTo>
                    <a:cubicBezTo>
                      <a:pt x="1" y="13"/>
                      <a:pt x="0" y="17"/>
                      <a:pt x="3" y="18"/>
                    </a:cubicBezTo>
                    <a:cubicBezTo>
                      <a:pt x="5" y="19"/>
                      <a:pt x="7" y="19"/>
                      <a:pt x="8" y="19"/>
                    </a:cubicBezTo>
                    <a:cubicBezTo>
                      <a:pt x="7" y="19"/>
                      <a:pt x="6" y="20"/>
                      <a:pt x="5" y="21"/>
                    </a:cubicBezTo>
                    <a:cubicBezTo>
                      <a:pt x="2" y="24"/>
                      <a:pt x="5" y="27"/>
                      <a:pt x="7" y="29"/>
                    </a:cubicBezTo>
                    <a:cubicBezTo>
                      <a:pt x="9" y="30"/>
                      <a:pt x="12" y="32"/>
                      <a:pt x="15" y="29"/>
                    </a:cubicBezTo>
                    <a:cubicBezTo>
                      <a:pt x="16" y="28"/>
                      <a:pt x="16" y="26"/>
                      <a:pt x="16" y="25"/>
                    </a:cubicBezTo>
                    <a:cubicBezTo>
                      <a:pt x="16" y="26"/>
                      <a:pt x="17" y="28"/>
                      <a:pt x="18" y="29"/>
                    </a:cubicBezTo>
                    <a:cubicBezTo>
                      <a:pt x="20" y="32"/>
                      <a:pt x="23" y="31"/>
                      <a:pt x="25" y="29"/>
                    </a:cubicBezTo>
                    <a:cubicBezTo>
                      <a:pt x="28" y="28"/>
                      <a:pt x="30" y="25"/>
                      <a:pt x="28" y="22"/>
                    </a:cubicBezTo>
                    <a:cubicBezTo>
                      <a:pt x="28" y="21"/>
                      <a:pt x="26" y="20"/>
                      <a:pt x="25" y="19"/>
                    </a:cubicBezTo>
                    <a:cubicBezTo>
                      <a:pt x="26" y="19"/>
                      <a:pt x="28" y="19"/>
                      <a:pt x="29" y="19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  <a:moveTo>
                      <a:pt x="16" y="23"/>
                    </a:move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1"/>
                      <a:pt x="21" y="11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lose/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4" name="Freeform 268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5" name="Freeform 269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6" name="Freeform 270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7" name="Freeform 271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" name="Freeform 272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9" name="Freeform 273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0" name="Freeform 274"/>
              <p:cNvSpPr>
                <a:spLocks/>
              </p:cNvSpPr>
              <p:nvPr/>
            </p:nvSpPr>
            <p:spPr bwMode="auto">
              <a:xfrm>
                <a:off x="4217" y="2999"/>
                <a:ext cx="34" cy="10"/>
              </a:xfrm>
              <a:custGeom>
                <a:avLst/>
                <a:gdLst>
                  <a:gd name="T0" fmla="*/ 0 w 14"/>
                  <a:gd name="T1" fmla="*/ 3 h 4"/>
                  <a:gd name="T2" fmla="*/ 7 w 14"/>
                  <a:gd name="T3" fmla="*/ 1 h 4"/>
                  <a:gd name="T4" fmla="*/ 14 w 14"/>
                  <a:gd name="T5" fmla="*/ 1 h 4"/>
                  <a:gd name="T6" fmla="*/ 7 w 14"/>
                  <a:gd name="T7" fmla="*/ 1 h 4"/>
                  <a:gd name="T8" fmla="*/ 1 w 14"/>
                  <a:gd name="T9" fmla="*/ 4 h 4"/>
                  <a:gd name="T10" fmla="*/ 0 w 14"/>
                  <a:gd name="T11" fmla="*/ 4 h 4"/>
                  <a:gd name="T12" fmla="*/ 0 w 1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1" y="3"/>
                      <a:pt x="4" y="1"/>
                      <a:pt x="7" y="1"/>
                    </a:cubicBezTo>
                    <a:cubicBezTo>
                      <a:pt x="10" y="0"/>
                      <a:pt x="14" y="1"/>
                      <a:pt x="14" y="1"/>
                    </a:cubicBezTo>
                    <a:cubicBezTo>
                      <a:pt x="14" y="1"/>
                      <a:pt x="10" y="1"/>
                      <a:pt x="7" y="1"/>
                    </a:cubicBezTo>
                    <a:cubicBezTo>
                      <a:pt x="4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1" name="Freeform 275"/>
              <p:cNvSpPr>
                <a:spLocks/>
              </p:cNvSpPr>
              <p:nvPr/>
            </p:nvSpPr>
            <p:spPr bwMode="auto">
              <a:xfrm>
                <a:off x="4251" y="2999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2" name="Freeform 276"/>
              <p:cNvSpPr>
                <a:spLocks/>
              </p:cNvSpPr>
              <p:nvPr/>
            </p:nvSpPr>
            <p:spPr bwMode="auto">
              <a:xfrm>
                <a:off x="4213" y="2982"/>
                <a:ext cx="28" cy="29"/>
              </a:xfrm>
              <a:custGeom>
                <a:avLst/>
                <a:gdLst>
                  <a:gd name="T0" fmla="*/ 1 w 12"/>
                  <a:gd name="T1" fmla="*/ 10 h 12"/>
                  <a:gd name="T2" fmla="*/ 7 w 12"/>
                  <a:gd name="T3" fmla="*/ 6 h 12"/>
                  <a:gd name="T4" fmla="*/ 11 w 12"/>
                  <a:gd name="T5" fmla="*/ 0 h 12"/>
                  <a:gd name="T6" fmla="*/ 8 w 12"/>
                  <a:gd name="T7" fmla="*/ 7 h 12"/>
                  <a:gd name="T8" fmla="*/ 2 w 12"/>
                  <a:gd name="T9" fmla="*/ 11 h 12"/>
                  <a:gd name="T10" fmla="*/ 0 w 12"/>
                  <a:gd name="T11" fmla="*/ 11 h 12"/>
                  <a:gd name="T12" fmla="*/ 1 w 12"/>
                  <a:gd name="T13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" y="10"/>
                    </a:moveTo>
                    <a:cubicBezTo>
                      <a:pt x="1" y="10"/>
                      <a:pt x="5" y="9"/>
                      <a:pt x="7" y="6"/>
                    </a:cubicBezTo>
                    <a:cubicBezTo>
                      <a:pt x="10" y="4"/>
                      <a:pt x="11" y="0"/>
                      <a:pt x="11" y="0"/>
                    </a:cubicBezTo>
                    <a:cubicBezTo>
                      <a:pt x="12" y="0"/>
                      <a:pt x="11" y="4"/>
                      <a:pt x="8" y="7"/>
                    </a:cubicBezTo>
                    <a:cubicBezTo>
                      <a:pt x="5" y="9"/>
                      <a:pt x="2" y="11"/>
                      <a:pt x="2" y="11"/>
                    </a:cubicBezTo>
                    <a:cubicBezTo>
                      <a:pt x="1" y="12"/>
                      <a:pt x="1" y="12"/>
                      <a:pt x="0" y="11"/>
                    </a:cubicBezTo>
                    <a:cubicBezTo>
                      <a:pt x="0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3" name="Freeform 277"/>
              <p:cNvSpPr>
                <a:spLocks/>
              </p:cNvSpPr>
              <p:nvPr/>
            </p:nvSpPr>
            <p:spPr bwMode="auto">
              <a:xfrm>
                <a:off x="4239" y="2973"/>
                <a:ext cx="4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" name="Freeform 278"/>
              <p:cNvSpPr>
                <a:spLocks/>
              </p:cNvSpPr>
              <p:nvPr/>
            </p:nvSpPr>
            <p:spPr bwMode="auto">
              <a:xfrm>
                <a:off x="4213" y="2992"/>
                <a:ext cx="38" cy="19"/>
              </a:xfrm>
              <a:custGeom>
                <a:avLst/>
                <a:gdLst>
                  <a:gd name="T0" fmla="*/ 1 w 16"/>
                  <a:gd name="T1" fmla="*/ 6 h 8"/>
                  <a:gd name="T2" fmla="*/ 16 w 16"/>
                  <a:gd name="T3" fmla="*/ 1 h 8"/>
                  <a:gd name="T4" fmla="*/ 2 w 16"/>
                  <a:gd name="T5" fmla="*/ 7 h 8"/>
                  <a:gd name="T6" fmla="*/ 0 w 16"/>
                  <a:gd name="T7" fmla="*/ 7 h 8"/>
                  <a:gd name="T8" fmla="*/ 1 w 16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6"/>
                    </a:moveTo>
                    <a:cubicBezTo>
                      <a:pt x="2" y="6"/>
                      <a:pt x="16" y="0"/>
                      <a:pt x="16" y="1"/>
                    </a:cubicBezTo>
                    <a:cubicBezTo>
                      <a:pt x="16" y="1"/>
                      <a:pt x="2" y="7"/>
                      <a:pt x="2" y="7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7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" name="Freeform 279"/>
              <p:cNvSpPr>
                <a:spLocks/>
              </p:cNvSpPr>
              <p:nvPr/>
            </p:nvSpPr>
            <p:spPr bwMode="auto">
              <a:xfrm>
                <a:off x="4253" y="2990"/>
                <a:ext cx="9" cy="4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3 w 4"/>
                  <a:gd name="T7" fmla="*/ 1 h 2"/>
                  <a:gd name="T8" fmla="*/ 3 w 4"/>
                  <a:gd name="T9" fmla="*/ 0 h 2"/>
                  <a:gd name="T10" fmla="*/ 1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6" name="Freeform 280"/>
              <p:cNvSpPr>
                <a:spLocks/>
              </p:cNvSpPr>
              <p:nvPr/>
            </p:nvSpPr>
            <p:spPr bwMode="auto">
              <a:xfrm>
                <a:off x="4215" y="3016"/>
                <a:ext cx="24" cy="26"/>
              </a:xfrm>
              <a:custGeom>
                <a:avLst/>
                <a:gdLst>
                  <a:gd name="T0" fmla="*/ 1 w 10"/>
                  <a:gd name="T1" fmla="*/ 0 h 11"/>
                  <a:gd name="T2" fmla="*/ 6 w 10"/>
                  <a:gd name="T3" fmla="*/ 5 h 11"/>
                  <a:gd name="T4" fmla="*/ 10 w 10"/>
                  <a:gd name="T5" fmla="*/ 11 h 11"/>
                  <a:gd name="T6" fmla="*/ 6 w 10"/>
                  <a:gd name="T7" fmla="*/ 6 h 11"/>
                  <a:gd name="T8" fmla="*/ 1 w 10"/>
                  <a:gd name="T9" fmla="*/ 1 h 11"/>
                  <a:gd name="T10" fmla="*/ 0 w 10"/>
                  <a:gd name="T11" fmla="*/ 0 h 11"/>
                  <a:gd name="T12" fmla="*/ 1 w 1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4" y="2"/>
                      <a:pt x="6" y="5"/>
                    </a:cubicBezTo>
                    <a:cubicBezTo>
                      <a:pt x="9" y="8"/>
                      <a:pt x="10" y="11"/>
                      <a:pt x="10" y="11"/>
                    </a:cubicBezTo>
                    <a:cubicBezTo>
                      <a:pt x="9" y="11"/>
                      <a:pt x="8" y="8"/>
                      <a:pt x="6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7" name="Freeform 281"/>
              <p:cNvSpPr>
                <a:spLocks/>
              </p:cNvSpPr>
              <p:nvPr/>
            </p:nvSpPr>
            <p:spPr bwMode="auto">
              <a:xfrm>
                <a:off x="4236" y="304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8" name="Freeform 282"/>
              <p:cNvSpPr>
                <a:spLocks/>
              </p:cNvSpPr>
              <p:nvPr/>
            </p:nvSpPr>
            <p:spPr bwMode="auto">
              <a:xfrm>
                <a:off x="4213" y="3013"/>
                <a:ext cx="35" cy="12"/>
              </a:xfrm>
              <a:custGeom>
                <a:avLst/>
                <a:gdLst>
                  <a:gd name="T0" fmla="*/ 1 w 15"/>
                  <a:gd name="T1" fmla="*/ 0 h 5"/>
                  <a:gd name="T2" fmla="*/ 8 w 15"/>
                  <a:gd name="T3" fmla="*/ 4 h 5"/>
                  <a:gd name="T4" fmla="*/ 15 w 15"/>
                  <a:gd name="T5" fmla="*/ 4 h 5"/>
                  <a:gd name="T6" fmla="*/ 8 w 15"/>
                  <a:gd name="T7" fmla="*/ 4 h 5"/>
                  <a:gd name="T8" fmla="*/ 1 w 15"/>
                  <a:gd name="T9" fmla="*/ 1 h 5"/>
                  <a:gd name="T10" fmla="*/ 0 w 15"/>
                  <a:gd name="T11" fmla="*/ 0 h 5"/>
                  <a:gd name="T12" fmla="*/ 1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0"/>
                    </a:moveTo>
                    <a:cubicBezTo>
                      <a:pt x="1" y="1"/>
                      <a:pt x="4" y="3"/>
                      <a:pt x="8" y="4"/>
                    </a:cubicBezTo>
                    <a:cubicBezTo>
                      <a:pt x="11" y="5"/>
                      <a:pt x="15" y="4"/>
                      <a:pt x="15" y="4"/>
                    </a:cubicBezTo>
                    <a:cubicBezTo>
                      <a:pt x="15" y="5"/>
                      <a:pt x="11" y="5"/>
                      <a:pt x="8" y="4"/>
                    </a:cubicBezTo>
                    <a:cubicBezTo>
                      <a:pt x="4" y="4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9" name="Freeform 283"/>
              <p:cNvSpPr>
                <a:spLocks/>
              </p:cNvSpPr>
              <p:nvPr/>
            </p:nvSpPr>
            <p:spPr bwMode="auto">
              <a:xfrm>
                <a:off x="4248" y="3018"/>
                <a:ext cx="10" cy="7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2 h 3"/>
                  <a:gd name="T4" fmla="*/ 3 w 4"/>
                  <a:gd name="T5" fmla="*/ 2 h 3"/>
                  <a:gd name="T6" fmla="*/ 3 w 4"/>
                  <a:gd name="T7" fmla="*/ 0 h 3"/>
                  <a:gd name="T8" fmla="*/ 1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0" name="Freeform 284"/>
              <p:cNvSpPr>
                <a:spLocks/>
              </p:cNvSpPr>
              <p:nvPr/>
            </p:nvSpPr>
            <p:spPr bwMode="auto">
              <a:xfrm>
                <a:off x="4213" y="3013"/>
                <a:ext cx="33" cy="26"/>
              </a:xfrm>
              <a:custGeom>
                <a:avLst/>
                <a:gdLst>
                  <a:gd name="T0" fmla="*/ 1 w 14"/>
                  <a:gd name="T1" fmla="*/ 0 h 11"/>
                  <a:gd name="T2" fmla="*/ 14 w 14"/>
                  <a:gd name="T3" fmla="*/ 11 h 11"/>
                  <a:gd name="T4" fmla="*/ 1 w 14"/>
                  <a:gd name="T5" fmla="*/ 1 h 11"/>
                  <a:gd name="T6" fmla="*/ 0 w 14"/>
                  <a:gd name="T7" fmla="*/ 0 h 11"/>
                  <a:gd name="T8" fmla="*/ 1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" y="0"/>
                    </a:moveTo>
                    <a:cubicBezTo>
                      <a:pt x="2" y="1"/>
                      <a:pt x="14" y="10"/>
                      <a:pt x="14" y="11"/>
                    </a:cubicBezTo>
                    <a:cubicBezTo>
                      <a:pt x="14" y="11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1" name="Freeform 285"/>
              <p:cNvSpPr>
                <a:spLocks/>
              </p:cNvSpPr>
              <p:nvPr/>
            </p:nvSpPr>
            <p:spPr bwMode="auto">
              <a:xfrm>
                <a:off x="4243" y="3039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1 w 4"/>
                  <a:gd name="T3" fmla="*/ 0 h 3"/>
                  <a:gd name="T4" fmla="*/ 1 w 4"/>
                  <a:gd name="T5" fmla="*/ 2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2" name="Freeform 286"/>
              <p:cNvSpPr>
                <a:spLocks/>
              </p:cNvSpPr>
              <p:nvPr/>
            </p:nvSpPr>
            <p:spPr bwMode="auto">
              <a:xfrm>
                <a:off x="4196" y="3018"/>
                <a:ext cx="12" cy="33"/>
              </a:xfrm>
              <a:custGeom>
                <a:avLst/>
                <a:gdLst>
                  <a:gd name="T0" fmla="*/ 5 w 5"/>
                  <a:gd name="T1" fmla="*/ 1 h 14"/>
                  <a:gd name="T2" fmla="*/ 4 w 5"/>
                  <a:gd name="T3" fmla="*/ 8 h 14"/>
                  <a:gd name="T4" fmla="*/ 0 w 5"/>
                  <a:gd name="T5" fmla="*/ 14 h 14"/>
                  <a:gd name="T6" fmla="*/ 3 w 5"/>
                  <a:gd name="T7" fmla="*/ 8 h 14"/>
                  <a:gd name="T8" fmla="*/ 4 w 5"/>
                  <a:gd name="T9" fmla="*/ 1 h 14"/>
                  <a:gd name="T10" fmla="*/ 5 w 5"/>
                  <a:gd name="T11" fmla="*/ 0 h 14"/>
                  <a:gd name="T12" fmla="*/ 5 w 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5" y="1"/>
                    </a:moveTo>
                    <a:cubicBezTo>
                      <a:pt x="5" y="2"/>
                      <a:pt x="5" y="5"/>
                      <a:pt x="4" y="8"/>
                    </a:cubicBezTo>
                    <a:cubicBezTo>
                      <a:pt x="3" y="11"/>
                      <a:pt x="0" y="14"/>
                      <a:pt x="0" y="14"/>
                    </a:cubicBezTo>
                    <a:cubicBezTo>
                      <a:pt x="0" y="14"/>
                      <a:pt x="2" y="11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3" name="Freeform 287"/>
              <p:cNvSpPr>
                <a:spLocks/>
              </p:cNvSpPr>
              <p:nvPr/>
            </p:nvSpPr>
            <p:spPr bwMode="auto">
              <a:xfrm>
                <a:off x="4189" y="305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4" name="Freeform 288"/>
              <p:cNvSpPr>
                <a:spLocks/>
              </p:cNvSpPr>
              <p:nvPr/>
            </p:nvSpPr>
            <p:spPr bwMode="auto">
              <a:xfrm>
                <a:off x="4206" y="3016"/>
                <a:ext cx="11" cy="35"/>
              </a:xfrm>
              <a:custGeom>
                <a:avLst/>
                <a:gdLst>
                  <a:gd name="T0" fmla="*/ 2 w 5"/>
                  <a:gd name="T1" fmla="*/ 1 h 15"/>
                  <a:gd name="T2" fmla="*/ 2 w 5"/>
                  <a:gd name="T3" fmla="*/ 8 h 15"/>
                  <a:gd name="T4" fmla="*/ 5 w 5"/>
                  <a:gd name="T5" fmla="*/ 15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2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2" y="1"/>
                    </a:moveTo>
                    <a:cubicBezTo>
                      <a:pt x="1" y="1"/>
                      <a:pt x="1" y="5"/>
                      <a:pt x="2" y="8"/>
                    </a:cubicBezTo>
                    <a:cubicBezTo>
                      <a:pt x="3" y="12"/>
                      <a:pt x="5" y="15"/>
                      <a:pt x="5" y="15"/>
                    </a:cubicBezTo>
                    <a:cubicBezTo>
                      <a:pt x="5" y="15"/>
                      <a:pt x="2" y="12"/>
                      <a:pt x="1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5" name="Freeform 289"/>
              <p:cNvSpPr>
                <a:spLocks/>
              </p:cNvSpPr>
              <p:nvPr/>
            </p:nvSpPr>
            <p:spPr bwMode="auto">
              <a:xfrm>
                <a:off x="4217" y="3051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1 w 4"/>
                  <a:gd name="T5" fmla="*/ 2 h 3"/>
                  <a:gd name="T6" fmla="*/ 4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6" name="Freeform 290"/>
              <p:cNvSpPr>
                <a:spLocks/>
              </p:cNvSpPr>
              <p:nvPr/>
            </p:nvSpPr>
            <p:spPr bwMode="auto">
              <a:xfrm>
                <a:off x="4203" y="3016"/>
                <a:ext cx="7" cy="40"/>
              </a:xfrm>
              <a:custGeom>
                <a:avLst/>
                <a:gdLst>
                  <a:gd name="T0" fmla="*/ 2 w 3"/>
                  <a:gd name="T1" fmla="*/ 1 h 17"/>
                  <a:gd name="T2" fmla="*/ 0 w 3"/>
                  <a:gd name="T3" fmla="*/ 17 h 17"/>
                  <a:gd name="T4" fmla="*/ 1 w 3"/>
                  <a:gd name="T5" fmla="*/ 1 h 17"/>
                  <a:gd name="T6" fmla="*/ 2 w 3"/>
                  <a:gd name="T7" fmla="*/ 0 h 17"/>
                  <a:gd name="T8" fmla="*/ 2 w 3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2" y="1"/>
                    </a:moveTo>
                    <a:cubicBezTo>
                      <a:pt x="3" y="2"/>
                      <a:pt x="0" y="17"/>
                      <a:pt x="0" y="17"/>
                    </a:cubicBezTo>
                    <a:cubicBezTo>
                      <a:pt x="0" y="17"/>
                      <a:pt x="1" y="2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7" name="Freeform 291"/>
              <p:cNvSpPr>
                <a:spLocks/>
              </p:cNvSpPr>
              <p:nvPr/>
            </p:nvSpPr>
            <p:spPr bwMode="auto">
              <a:xfrm>
                <a:off x="4198" y="3056"/>
                <a:ext cx="5" cy="9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8" name="Freeform 292"/>
              <p:cNvSpPr>
                <a:spLocks/>
              </p:cNvSpPr>
              <p:nvPr/>
            </p:nvSpPr>
            <p:spPr bwMode="auto">
              <a:xfrm>
                <a:off x="4168" y="3013"/>
                <a:ext cx="33" cy="10"/>
              </a:xfrm>
              <a:custGeom>
                <a:avLst/>
                <a:gdLst>
                  <a:gd name="T0" fmla="*/ 14 w 14"/>
                  <a:gd name="T1" fmla="*/ 1 h 4"/>
                  <a:gd name="T2" fmla="*/ 7 w 14"/>
                  <a:gd name="T3" fmla="*/ 3 h 4"/>
                  <a:gd name="T4" fmla="*/ 0 w 14"/>
                  <a:gd name="T5" fmla="*/ 3 h 4"/>
                  <a:gd name="T6" fmla="*/ 7 w 14"/>
                  <a:gd name="T7" fmla="*/ 2 h 4"/>
                  <a:gd name="T8" fmla="*/ 13 w 14"/>
                  <a:gd name="T9" fmla="*/ 0 h 4"/>
                  <a:gd name="T10" fmla="*/ 14 w 14"/>
                  <a:gd name="T11" fmla="*/ 0 h 4"/>
                  <a:gd name="T12" fmla="*/ 14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4" y="1"/>
                    </a:moveTo>
                    <a:cubicBezTo>
                      <a:pt x="13" y="1"/>
                      <a:pt x="10" y="2"/>
                      <a:pt x="7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7" y="2"/>
                    </a:cubicBezTo>
                    <a:cubicBezTo>
                      <a:pt x="10" y="1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9" name="Freeform 293"/>
              <p:cNvSpPr>
                <a:spLocks/>
              </p:cNvSpPr>
              <p:nvPr/>
            </p:nvSpPr>
            <p:spPr bwMode="auto">
              <a:xfrm>
                <a:off x="4161" y="3016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294"/>
              <p:cNvSpPr>
                <a:spLocks/>
              </p:cNvSpPr>
              <p:nvPr/>
            </p:nvSpPr>
            <p:spPr bwMode="auto">
              <a:xfrm>
                <a:off x="4177" y="3011"/>
                <a:ext cx="29" cy="26"/>
              </a:xfrm>
              <a:custGeom>
                <a:avLst/>
                <a:gdLst>
                  <a:gd name="T0" fmla="*/ 11 w 12"/>
                  <a:gd name="T1" fmla="*/ 1 h 11"/>
                  <a:gd name="T2" fmla="*/ 5 w 12"/>
                  <a:gd name="T3" fmla="*/ 6 h 11"/>
                  <a:gd name="T4" fmla="*/ 0 w 12"/>
                  <a:gd name="T5" fmla="*/ 11 h 11"/>
                  <a:gd name="T6" fmla="*/ 4 w 12"/>
                  <a:gd name="T7" fmla="*/ 5 h 11"/>
                  <a:gd name="T8" fmla="*/ 10 w 12"/>
                  <a:gd name="T9" fmla="*/ 0 h 11"/>
                  <a:gd name="T10" fmla="*/ 11 w 12"/>
                  <a:gd name="T11" fmla="*/ 0 h 11"/>
                  <a:gd name="T12" fmla="*/ 11 w 1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1" y="1"/>
                    </a:moveTo>
                    <a:cubicBezTo>
                      <a:pt x="11" y="2"/>
                      <a:pt x="7" y="3"/>
                      <a:pt x="5" y="6"/>
                    </a:cubicBezTo>
                    <a:cubicBezTo>
                      <a:pt x="2" y="8"/>
                      <a:pt x="0" y="11"/>
                      <a:pt x="0" y="11"/>
                    </a:cubicBezTo>
                    <a:cubicBezTo>
                      <a:pt x="0" y="11"/>
                      <a:pt x="1" y="8"/>
                      <a:pt x="4" y="5"/>
                    </a:cubicBezTo>
                    <a:cubicBezTo>
                      <a:pt x="7" y="2"/>
                      <a:pt x="10" y="1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295"/>
              <p:cNvSpPr>
                <a:spLocks/>
              </p:cNvSpPr>
              <p:nvPr/>
            </p:nvSpPr>
            <p:spPr bwMode="auto">
              <a:xfrm>
                <a:off x="4175" y="3039"/>
                <a:ext cx="5" cy="10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296"/>
              <p:cNvSpPr>
                <a:spLocks/>
              </p:cNvSpPr>
              <p:nvPr/>
            </p:nvSpPr>
            <p:spPr bwMode="auto">
              <a:xfrm>
                <a:off x="4168" y="3011"/>
                <a:ext cx="38" cy="19"/>
              </a:xfrm>
              <a:custGeom>
                <a:avLst/>
                <a:gdLst>
                  <a:gd name="T0" fmla="*/ 15 w 16"/>
                  <a:gd name="T1" fmla="*/ 1 h 8"/>
                  <a:gd name="T2" fmla="*/ 0 w 16"/>
                  <a:gd name="T3" fmla="*/ 7 h 8"/>
                  <a:gd name="T4" fmla="*/ 14 w 16"/>
                  <a:gd name="T5" fmla="*/ 0 h 8"/>
                  <a:gd name="T6" fmla="*/ 15 w 16"/>
                  <a:gd name="T7" fmla="*/ 0 h 8"/>
                  <a:gd name="T8" fmla="*/ 15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5" y="1"/>
                    </a:moveTo>
                    <a:cubicBezTo>
                      <a:pt x="14" y="2"/>
                      <a:pt x="0" y="8"/>
                      <a:pt x="0" y="7"/>
                    </a:cubicBezTo>
                    <a:cubicBezTo>
                      <a:pt x="0" y="7"/>
                      <a:pt x="14" y="1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297"/>
              <p:cNvSpPr>
                <a:spLocks/>
              </p:cNvSpPr>
              <p:nvPr/>
            </p:nvSpPr>
            <p:spPr bwMode="auto">
              <a:xfrm>
                <a:off x="4156" y="3025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0 w 4"/>
                  <a:gd name="T7" fmla="*/ 1 h 3"/>
                  <a:gd name="T8" fmla="*/ 1 w 4"/>
                  <a:gd name="T9" fmla="*/ 2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4" name="Freeform 298"/>
              <p:cNvSpPr>
                <a:spLocks/>
              </p:cNvSpPr>
              <p:nvPr/>
            </p:nvSpPr>
            <p:spPr bwMode="auto">
              <a:xfrm>
                <a:off x="4180" y="2980"/>
                <a:ext cx="23" cy="26"/>
              </a:xfrm>
              <a:custGeom>
                <a:avLst/>
                <a:gdLst>
                  <a:gd name="T0" fmla="*/ 9 w 10"/>
                  <a:gd name="T1" fmla="*/ 11 h 11"/>
                  <a:gd name="T2" fmla="*/ 4 w 10"/>
                  <a:gd name="T3" fmla="*/ 6 h 11"/>
                  <a:gd name="T4" fmla="*/ 0 w 10"/>
                  <a:gd name="T5" fmla="*/ 0 h 11"/>
                  <a:gd name="T6" fmla="*/ 4 w 10"/>
                  <a:gd name="T7" fmla="*/ 5 h 11"/>
                  <a:gd name="T8" fmla="*/ 9 w 10"/>
                  <a:gd name="T9" fmla="*/ 10 h 11"/>
                  <a:gd name="T10" fmla="*/ 10 w 10"/>
                  <a:gd name="T11" fmla="*/ 11 h 11"/>
                  <a:gd name="T12" fmla="*/ 9 w 1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cubicBezTo>
                      <a:pt x="9" y="10"/>
                      <a:pt x="6" y="8"/>
                      <a:pt x="4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2" y="3"/>
                      <a:pt x="4" y="5"/>
                    </a:cubicBezTo>
                    <a:cubicBezTo>
                      <a:pt x="6" y="8"/>
                      <a:pt x="9" y="9"/>
                      <a:pt x="9" y="10"/>
                    </a:cubicBezTo>
                    <a:cubicBezTo>
                      <a:pt x="10" y="10"/>
                      <a:pt x="10" y="10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299"/>
              <p:cNvSpPr>
                <a:spLocks/>
              </p:cNvSpPr>
              <p:nvPr/>
            </p:nvSpPr>
            <p:spPr bwMode="auto">
              <a:xfrm>
                <a:off x="4177" y="2971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Freeform 300"/>
              <p:cNvSpPr>
                <a:spLocks/>
              </p:cNvSpPr>
              <p:nvPr/>
            </p:nvSpPr>
            <p:spPr bwMode="auto">
              <a:xfrm>
                <a:off x="4170" y="2994"/>
                <a:ext cx="36" cy="15"/>
              </a:xfrm>
              <a:custGeom>
                <a:avLst/>
                <a:gdLst>
                  <a:gd name="T0" fmla="*/ 14 w 15"/>
                  <a:gd name="T1" fmla="*/ 5 h 6"/>
                  <a:gd name="T2" fmla="*/ 7 w 15"/>
                  <a:gd name="T3" fmla="*/ 2 h 6"/>
                  <a:gd name="T4" fmla="*/ 0 w 15"/>
                  <a:gd name="T5" fmla="*/ 1 h 6"/>
                  <a:gd name="T6" fmla="*/ 7 w 15"/>
                  <a:gd name="T7" fmla="*/ 1 h 6"/>
                  <a:gd name="T8" fmla="*/ 14 w 15"/>
                  <a:gd name="T9" fmla="*/ 4 h 6"/>
                  <a:gd name="T10" fmla="*/ 15 w 15"/>
                  <a:gd name="T11" fmla="*/ 5 h 6"/>
                  <a:gd name="T12" fmla="*/ 14 w 15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4" y="5"/>
                    </a:moveTo>
                    <a:cubicBezTo>
                      <a:pt x="14" y="5"/>
                      <a:pt x="10" y="3"/>
                      <a:pt x="7" y="2"/>
                    </a:cubicBezTo>
                    <a:cubicBezTo>
                      <a:pt x="4" y="1"/>
                      <a:pt x="0" y="1"/>
                      <a:pt x="0" y="1"/>
                    </a:cubicBezTo>
                    <a:cubicBezTo>
                      <a:pt x="0" y="1"/>
                      <a:pt x="4" y="0"/>
                      <a:pt x="7" y="1"/>
                    </a:cubicBezTo>
                    <a:cubicBezTo>
                      <a:pt x="11" y="2"/>
                      <a:pt x="14" y="4"/>
                      <a:pt x="14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4" y="6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7" name="Freeform 301"/>
              <p:cNvSpPr>
                <a:spLocks/>
              </p:cNvSpPr>
              <p:nvPr/>
            </p:nvSpPr>
            <p:spPr bwMode="auto">
              <a:xfrm>
                <a:off x="4161" y="2997"/>
                <a:ext cx="9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8" name="Freeform 302"/>
              <p:cNvSpPr>
                <a:spLocks/>
              </p:cNvSpPr>
              <p:nvPr/>
            </p:nvSpPr>
            <p:spPr bwMode="auto">
              <a:xfrm>
                <a:off x="4172" y="2982"/>
                <a:ext cx="34" cy="27"/>
              </a:xfrm>
              <a:custGeom>
                <a:avLst/>
                <a:gdLst>
                  <a:gd name="T0" fmla="*/ 13 w 14"/>
                  <a:gd name="T1" fmla="*/ 10 h 11"/>
                  <a:gd name="T2" fmla="*/ 0 w 14"/>
                  <a:gd name="T3" fmla="*/ 0 h 11"/>
                  <a:gd name="T4" fmla="*/ 13 w 14"/>
                  <a:gd name="T5" fmla="*/ 9 h 11"/>
                  <a:gd name="T6" fmla="*/ 14 w 14"/>
                  <a:gd name="T7" fmla="*/ 10 h 11"/>
                  <a:gd name="T8" fmla="*/ 13 w 14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3" y="10"/>
                    </a:moveTo>
                    <a:cubicBezTo>
                      <a:pt x="12" y="10"/>
                      <a:pt x="0" y="1"/>
                      <a:pt x="0" y="0"/>
                    </a:cubicBezTo>
                    <a:cubicBezTo>
                      <a:pt x="0" y="0"/>
                      <a:pt x="13" y="9"/>
                      <a:pt x="13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3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9" name="Freeform 303"/>
              <p:cNvSpPr>
                <a:spLocks/>
              </p:cNvSpPr>
              <p:nvPr/>
            </p:nvSpPr>
            <p:spPr bwMode="auto">
              <a:xfrm>
                <a:off x="4165" y="2973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4 h 4"/>
                  <a:gd name="T4" fmla="*/ 3 w 3"/>
                  <a:gd name="T5" fmla="*/ 2 h 4"/>
                  <a:gd name="T6" fmla="*/ 1 w 3"/>
                  <a:gd name="T7" fmla="*/ 1 h 4"/>
                  <a:gd name="T8" fmla="*/ 0 w 3"/>
                  <a:gd name="T9" fmla="*/ 1 h 4"/>
                  <a:gd name="T10" fmla="*/ 1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0" name="Freeform 304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1" name="Freeform 305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2" name="Freeform 306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3" name="Freeform 307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4" name="Freeform 308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5" name="Freeform 309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6" name="Freeform 310"/>
              <p:cNvSpPr>
                <a:spLocks/>
              </p:cNvSpPr>
              <p:nvPr/>
            </p:nvSpPr>
            <p:spPr bwMode="auto">
              <a:xfrm>
                <a:off x="4248" y="2942"/>
                <a:ext cx="64" cy="81"/>
              </a:xfrm>
              <a:custGeom>
                <a:avLst/>
                <a:gdLst>
                  <a:gd name="T0" fmla="*/ 15 w 27"/>
                  <a:gd name="T1" fmla="*/ 17 h 34"/>
                  <a:gd name="T2" fmla="*/ 10 w 27"/>
                  <a:gd name="T3" fmla="*/ 34 h 34"/>
                  <a:gd name="T4" fmla="*/ 18 w 27"/>
                  <a:gd name="T5" fmla="*/ 33 h 34"/>
                  <a:gd name="T6" fmla="*/ 23 w 27"/>
                  <a:gd name="T7" fmla="*/ 14 h 34"/>
                  <a:gd name="T8" fmla="*/ 7 w 27"/>
                  <a:gd name="T9" fmla="*/ 3 h 34"/>
                  <a:gd name="T10" fmla="*/ 0 w 27"/>
                  <a:gd name="T11" fmla="*/ 8 h 34"/>
                  <a:gd name="T12" fmla="*/ 15 w 27"/>
                  <a:gd name="T13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4">
                    <a:moveTo>
                      <a:pt x="15" y="17"/>
                    </a:moveTo>
                    <a:cubicBezTo>
                      <a:pt x="17" y="21"/>
                      <a:pt x="17" y="28"/>
                      <a:pt x="10" y="34"/>
                    </a:cubicBezTo>
                    <a:cubicBezTo>
                      <a:pt x="13" y="34"/>
                      <a:pt x="16" y="34"/>
                      <a:pt x="18" y="33"/>
                    </a:cubicBezTo>
                    <a:cubicBezTo>
                      <a:pt x="27" y="29"/>
                      <a:pt x="26" y="20"/>
                      <a:pt x="23" y="14"/>
                    </a:cubicBezTo>
                    <a:cubicBezTo>
                      <a:pt x="21" y="8"/>
                      <a:pt x="15" y="0"/>
                      <a:pt x="7" y="3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9" y="7"/>
                      <a:pt x="13" y="12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7" name="Freeform 311"/>
              <p:cNvSpPr>
                <a:spLocks/>
              </p:cNvSpPr>
              <p:nvPr/>
            </p:nvSpPr>
            <p:spPr bwMode="auto">
              <a:xfrm>
                <a:off x="4217" y="3030"/>
                <a:ext cx="81" cy="78"/>
              </a:xfrm>
              <a:custGeom>
                <a:avLst/>
                <a:gdLst>
                  <a:gd name="T0" fmla="*/ 18 w 34"/>
                  <a:gd name="T1" fmla="*/ 18 h 33"/>
                  <a:gd name="T2" fmla="*/ 0 w 34"/>
                  <a:gd name="T3" fmla="*/ 18 h 33"/>
                  <a:gd name="T4" fmla="*/ 4 w 34"/>
                  <a:gd name="T5" fmla="*/ 26 h 33"/>
                  <a:gd name="T6" fmla="*/ 23 w 34"/>
                  <a:gd name="T7" fmla="*/ 24 h 33"/>
                  <a:gd name="T8" fmla="*/ 28 w 34"/>
                  <a:gd name="T9" fmla="*/ 5 h 33"/>
                  <a:gd name="T10" fmla="*/ 22 w 34"/>
                  <a:gd name="T11" fmla="*/ 0 h 33"/>
                  <a:gd name="T12" fmla="*/ 18 w 34"/>
                  <a:gd name="T1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3">
                    <a:moveTo>
                      <a:pt x="18" y="18"/>
                    </a:moveTo>
                    <a:cubicBezTo>
                      <a:pt x="14" y="21"/>
                      <a:pt x="8" y="23"/>
                      <a:pt x="0" y="18"/>
                    </a:cubicBezTo>
                    <a:cubicBezTo>
                      <a:pt x="1" y="21"/>
                      <a:pt x="2" y="23"/>
                      <a:pt x="4" y="26"/>
                    </a:cubicBezTo>
                    <a:cubicBezTo>
                      <a:pt x="10" y="33"/>
                      <a:pt x="18" y="28"/>
                      <a:pt x="23" y="24"/>
                    </a:cubicBezTo>
                    <a:cubicBezTo>
                      <a:pt x="28" y="20"/>
                      <a:pt x="34" y="12"/>
                      <a:pt x="28" y="5"/>
                    </a:cubicBezTo>
                    <a:cubicBezTo>
                      <a:pt x="26" y="3"/>
                      <a:pt x="24" y="1"/>
                      <a:pt x="22" y="0"/>
                    </a:cubicBezTo>
                    <a:cubicBezTo>
                      <a:pt x="25" y="9"/>
                      <a:pt x="21" y="14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8" name="Freeform 312"/>
              <p:cNvSpPr>
                <a:spLocks/>
              </p:cNvSpPr>
              <p:nvPr/>
            </p:nvSpPr>
            <p:spPr bwMode="auto">
              <a:xfrm>
                <a:off x="4127" y="3035"/>
                <a:ext cx="81" cy="73"/>
              </a:xfrm>
              <a:custGeom>
                <a:avLst/>
                <a:gdLst>
                  <a:gd name="T0" fmla="*/ 17 w 34"/>
                  <a:gd name="T1" fmla="*/ 17 h 31"/>
                  <a:gd name="T2" fmla="*/ 10 w 34"/>
                  <a:gd name="T3" fmla="*/ 0 h 31"/>
                  <a:gd name="T4" fmla="*/ 5 w 34"/>
                  <a:gd name="T5" fmla="*/ 6 h 31"/>
                  <a:gd name="T6" fmla="*/ 12 w 34"/>
                  <a:gd name="T7" fmla="*/ 24 h 31"/>
                  <a:gd name="T8" fmla="*/ 32 w 34"/>
                  <a:gd name="T9" fmla="*/ 23 h 31"/>
                  <a:gd name="T10" fmla="*/ 34 w 34"/>
                  <a:gd name="T11" fmla="*/ 15 h 31"/>
                  <a:gd name="T12" fmla="*/ 17 w 34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17"/>
                    </a:moveTo>
                    <a:cubicBezTo>
                      <a:pt x="12" y="15"/>
                      <a:pt x="8" y="9"/>
                      <a:pt x="10" y="0"/>
                    </a:cubicBezTo>
                    <a:cubicBezTo>
                      <a:pt x="8" y="2"/>
                      <a:pt x="6" y="4"/>
                      <a:pt x="5" y="6"/>
                    </a:cubicBezTo>
                    <a:cubicBezTo>
                      <a:pt x="0" y="14"/>
                      <a:pt x="6" y="21"/>
                      <a:pt x="12" y="24"/>
                    </a:cubicBezTo>
                    <a:cubicBezTo>
                      <a:pt x="18" y="28"/>
                      <a:pt x="27" y="31"/>
                      <a:pt x="32" y="23"/>
                    </a:cubicBezTo>
                    <a:cubicBezTo>
                      <a:pt x="33" y="21"/>
                      <a:pt x="34" y="18"/>
                      <a:pt x="34" y="15"/>
                    </a:cubicBezTo>
                    <a:cubicBezTo>
                      <a:pt x="27" y="21"/>
                      <a:pt x="21" y="20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9" name="Freeform 313"/>
              <p:cNvSpPr>
                <a:spLocks/>
              </p:cNvSpPr>
              <p:nvPr/>
            </p:nvSpPr>
            <p:spPr bwMode="auto">
              <a:xfrm>
                <a:off x="4111" y="2949"/>
                <a:ext cx="57" cy="78"/>
              </a:xfrm>
              <a:custGeom>
                <a:avLst/>
                <a:gdLst>
                  <a:gd name="T0" fmla="*/ 10 w 24"/>
                  <a:gd name="T1" fmla="*/ 17 h 33"/>
                  <a:gd name="T2" fmla="*/ 24 w 24"/>
                  <a:gd name="T3" fmla="*/ 5 h 33"/>
                  <a:gd name="T4" fmla="*/ 17 w 24"/>
                  <a:gd name="T5" fmla="*/ 2 h 33"/>
                  <a:gd name="T6" fmla="*/ 2 w 24"/>
                  <a:gd name="T7" fmla="*/ 14 h 33"/>
                  <a:gd name="T8" fmla="*/ 9 w 24"/>
                  <a:gd name="T9" fmla="*/ 33 h 33"/>
                  <a:gd name="T10" fmla="*/ 17 w 24"/>
                  <a:gd name="T11" fmla="*/ 33 h 33"/>
                  <a:gd name="T12" fmla="*/ 10 w 24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3">
                    <a:moveTo>
                      <a:pt x="10" y="17"/>
                    </a:moveTo>
                    <a:cubicBezTo>
                      <a:pt x="11" y="12"/>
                      <a:pt x="15" y="6"/>
                      <a:pt x="24" y="5"/>
                    </a:cubicBezTo>
                    <a:cubicBezTo>
                      <a:pt x="22" y="4"/>
                      <a:pt x="19" y="3"/>
                      <a:pt x="17" y="2"/>
                    </a:cubicBezTo>
                    <a:cubicBezTo>
                      <a:pt x="8" y="0"/>
                      <a:pt x="3" y="8"/>
                      <a:pt x="2" y="14"/>
                    </a:cubicBezTo>
                    <a:cubicBezTo>
                      <a:pt x="0" y="21"/>
                      <a:pt x="0" y="30"/>
                      <a:pt x="9" y="33"/>
                    </a:cubicBezTo>
                    <a:cubicBezTo>
                      <a:pt x="12" y="33"/>
                      <a:pt x="14" y="33"/>
                      <a:pt x="17" y="33"/>
                    </a:cubicBezTo>
                    <a:cubicBezTo>
                      <a:pt x="10" y="28"/>
                      <a:pt x="9" y="21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0" name="Freeform 314"/>
              <p:cNvSpPr>
                <a:spLocks/>
              </p:cNvSpPr>
              <p:nvPr/>
            </p:nvSpPr>
            <p:spPr bwMode="auto">
              <a:xfrm>
                <a:off x="4168" y="2909"/>
                <a:ext cx="78" cy="50"/>
              </a:xfrm>
              <a:custGeom>
                <a:avLst/>
                <a:gdLst>
                  <a:gd name="T0" fmla="*/ 17 w 33"/>
                  <a:gd name="T1" fmla="*/ 9 h 21"/>
                  <a:gd name="T2" fmla="*/ 32 w 33"/>
                  <a:gd name="T3" fmla="*/ 19 h 21"/>
                  <a:gd name="T4" fmla="*/ 33 w 33"/>
                  <a:gd name="T5" fmla="*/ 11 h 21"/>
                  <a:gd name="T6" fmla="*/ 16 w 33"/>
                  <a:gd name="T7" fmla="*/ 1 h 21"/>
                  <a:gd name="T8" fmla="*/ 1 w 33"/>
                  <a:gd name="T9" fmla="*/ 13 h 21"/>
                  <a:gd name="T10" fmla="*/ 3 w 33"/>
                  <a:gd name="T11" fmla="*/ 21 h 21"/>
                  <a:gd name="T12" fmla="*/ 17 w 33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1">
                    <a:moveTo>
                      <a:pt x="17" y="9"/>
                    </a:moveTo>
                    <a:cubicBezTo>
                      <a:pt x="22" y="9"/>
                      <a:pt x="28" y="11"/>
                      <a:pt x="32" y="19"/>
                    </a:cubicBezTo>
                    <a:cubicBezTo>
                      <a:pt x="32" y="17"/>
                      <a:pt x="33" y="14"/>
                      <a:pt x="33" y="11"/>
                    </a:cubicBezTo>
                    <a:cubicBezTo>
                      <a:pt x="32" y="2"/>
                      <a:pt x="23" y="0"/>
                      <a:pt x="16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6" y="12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315"/>
              <p:cNvSpPr>
                <a:spLocks noEditPoints="1"/>
              </p:cNvSpPr>
              <p:nvPr/>
            </p:nvSpPr>
            <p:spPr bwMode="auto">
              <a:xfrm>
                <a:off x="4189" y="2990"/>
                <a:ext cx="40" cy="42"/>
              </a:xfrm>
              <a:custGeom>
                <a:avLst/>
                <a:gdLst>
                  <a:gd name="T0" fmla="*/ 15 w 17"/>
                  <a:gd name="T1" fmla="*/ 11 h 18"/>
                  <a:gd name="T2" fmla="*/ 17 w 17"/>
                  <a:gd name="T3" fmla="*/ 7 h 18"/>
                  <a:gd name="T4" fmla="*/ 14 w 17"/>
                  <a:gd name="T5" fmla="*/ 4 h 18"/>
                  <a:gd name="T6" fmla="*/ 11 w 17"/>
                  <a:gd name="T7" fmla="*/ 5 h 18"/>
                  <a:gd name="T8" fmla="*/ 12 w 17"/>
                  <a:gd name="T9" fmla="*/ 3 h 18"/>
                  <a:gd name="T10" fmla="*/ 9 w 17"/>
                  <a:gd name="T11" fmla="*/ 0 h 18"/>
                  <a:gd name="T12" fmla="*/ 5 w 17"/>
                  <a:gd name="T13" fmla="*/ 3 h 18"/>
                  <a:gd name="T14" fmla="*/ 6 w 17"/>
                  <a:gd name="T15" fmla="*/ 5 h 18"/>
                  <a:gd name="T16" fmla="*/ 4 w 17"/>
                  <a:gd name="T17" fmla="*/ 4 h 18"/>
                  <a:gd name="T18" fmla="*/ 0 w 17"/>
                  <a:gd name="T19" fmla="*/ 6 h 18"/>
                  <a:gd name="T20" fmla="*/ 1 w 17"/>
                  <a:gd name="T21" fmla="*/ 10 h 18"/>
                  <a:gd name="T22" fmla="*/ 4 w 17"/>
                  <a:gd name="T23" fmla="*/ 11 h 18"/>
                  <a:gd name="T24" fmla="*/ 2 w 17"/>
                  <a:gd name="T25" fmla="*/ 12 h 18"/>
                  <a:gd name="T26" fmla="*/ 3 w 17"/>
                  <a:gd name="T27" fmla="*/ 16 h 18"/>
                  <a:gd name="T28" fmla="*/ 7 w 17"/>
                  <a:gd name="T29" fmla="*/ 16 h 18"/>
                  <a:gd name="T30" fmla="*/ 8 w 17"/>
                  <a:gd name="T31" fmla="*/ 14 h 18"/>
                  <a:gd name="T32" fmla="*/ 9 w 17"/>
                  <a:gd name="T33" fmla="*/ 16 h 18"/>
                  <a:gd name="T34" fmla="*/ 13 w 17"/>
                  <a:gd name="T35" fmla="*/ 16 h 18"/>
                  <a:gd name="T36" fmla="*/ 15 w 17"/>
                  <a:gd name="T37" fmla="*/ 12 h 18"/>
                  <a:gd name="T38" fmla="*/ 13 w 17"/>
                  <a:gd name="T39" fmla="*/ 11 h 18"/>
                  <a:gd name="T40" fmla="*/ 15 w 17"/>
                  <a:gd name="T41" fmla="*/ 11 h 18"/>
                  <a:gd name="T42" fmla="*/ 6 w 17"/>
                  <a:gd name="T43" fmla="*/ 6 h 18"/>
                  <a:gd name="T44" fmla="*/ 6 w 17"/>
                  <a:gd name="T45" fmla="*/ 6 h 18"/>
                  <a:gd name="T46" fmla="*/ 6 w 17"/>
                  <a:gd name="T47" fmla="*/ 6 h 18"/>
                  <a:gd name="T48" fmla="*/ 6 w 17"/>
                  <a:gd name="T49" fmla="*/ 6 h 18"/>
                  <a:gd name="T50" fmla="*/ 9 w 17"/>
                  <a:gd name="T51" fmla="*/ 13 h 18"/>
                  <a:gd name="T52" fmla="*/ 9 w 17"/>
                  <a:gd name="T53" fmla="*/ 13 h 18"/>
                  <a:gd name="T54" fmla="*/ 9 w 17"/>
                  <a:gd name="T55" fmla="*/ 13 h 18"/>
                  <a:gd name="T56" fmla="*/ 9 w 17"/>
                  <a:gd name="T57" fmla="*/ 13 h 18"/>
                  <a:gd name="T58" fmla="*/ 11 w 17"/>
                  <a:gd name="T59" fmla="*/ 6 h 18"/>
                  <a:gd name="T60" fmla="*/ 11 w 17"/>
                  <a:gd name="T61" fmla="*/ 6 h 18"/>
                  <a:gd name="T62" fmla="*/ 11 w 17"/>
                  <a:gd name="T63" fmla="*/ 6 h 18"/>
                  <a:gd name="T64" fmla="*/ 11 w 17"/>
                  <a:gd name="T65" fmla="*/ 6 h 18"/>
                  <a:gd name="T66" fmla="*/ 5 w 17"/>
                  <a:gd name="T67" fmla="*/ 10 h 18"/>
                  <a:gd name="T68" fmla="*/ 5 w 17"/>
                  <a:gd name="T69" fmla="*/ 10 h 18"/>
                  <a:gd name="T70" fmla="*/ 5 w 17"/>
                  <a:gd name="T71" fmla="*/ 10 h 18"/>
                  <a:gd name="T72" fmla="*/ 5 w 17"/>
                  <a:gd name="T73" fmla="*/ 10 h 18"/>
                  <a:gd name="T74" fmla="*/ 12 w 17"/>
                  <a:gd name="T75" fmla="*/ 10 h 18"/>
                  <a:gd name="T76" fmla="*/ 12 w 17"/>
                  <a:gd name="T77" fmla="*/ 10 h 18"/>
                  <a:gd name="T78" fmla="*/ 12 w 17"/>
                  <a:gd name="T79" fmla="*/ 10 h 18"/>
                  <a:gd name="T80" fmla="*/ 12 w 17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8">
                    <a:moveTo>
                      <a:pt x="15" y="11"/>
                    </a:moveTo>
                    <a:cubicBezTo>
                      <a:pt x="17" y="10"/>
                      <a:pt x="17" y="8"/>
                      <a:pt x="17" y="7"/>
                    </a:cubicBezTo>
                    <a:cubicBezTo>
                      <a:pt x="17" y="5"/>
                      <a:pt x="16" y="3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2" y="5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4"/>
                      <a:pt x="5" y="4"/>
                      <a:pt x="6" y="5"/>
                    </a:cubicBezTo>
                    <a:cubicBezTo>
                      <a:pt x="5" y="5"/>
                      <a:pt x="5" y="4"/>
                      <a:pt x="4" y="4"/>
                    </a:cubicBezTo>
                    <a:cubicBezTo>
                      <a:pt x="2" y="3"/>
                      <a:pt x="1" y="5"/>
                      <a:pt x="0" y="6"/>
                    </a:cubicBezTo>
                    <a:cubicBezTo>
                      <a:pt x="0" y="8"/>
                      <a:pt x="0" y="10"/>
                      <a:pt x="1" y="10"/>
                    </a:cubicBezTo>
                    <a:cubicBezTo>
                      <a:pt x="2" y="11"/>
                      <a:pt x="3" y="11"/>
                      <a:pt x="4" y="11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4" y="17"/>
                      <a:pt x="6" y="18"/>
                      <a:pt x="7" y="16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10" y="18"/>
                      <a:pt x="12" y="17"/>
                      <a:pt x="13" y="16"/>
                    </a:cubicBezTo>
                    <a:cubicBezTo>
                      <a:pt x="15" y="16"/>
                      <a:pt x="16" y="14"/>
                      <a:pt x="15" y="12"/>
                    </a:cubicBezTo>
                    <a:cubicBezTo>
                      <a:pt x="15" y="12"/>
                      <a:pt x="14" y="11"/>
                      <a:pt x="13" y="11"/>
                    </a:cubicBezTo>
                    <a:cubicBezTo>
                      <a:pt x="14" y="11"/>
                      <a:pt x="15" y="11"/>
                      <a:pt x="15" y="11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316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317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318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319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320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321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322"/>
              <p:cNvSpPr>
                <a:spLocks/>
              </p:cNvSpPr>
              <p:nvPr/>
            </p:nvSpPr>
            <p:spPr bwMode="auto">
              <a:xfrm>
                <a:off x="3768" y="2277"/>
                <a:ext cx="19" cy="7"/>
              </a:xfrm>
              <a:custGeom>
                <a:avLst/>
                <a:gdLst>
                  <a:gd name="T0" fmla="*/ 0 w 8"/>
                  <a:gd name="T1" fmla="*/ 2 h 3"/>
                  <a:gd name="T2" fmla="*/ 4 w 8"/>
                  <a:gd name="T3" fmla="*/ 1 h 3"/>
                  <a:gd name="T4" fmla="*/ 8 w 8"/>
                  <a:gd name="T5" fmla="*/ 1 h 3"/>
                  <a:gd name="T6" fmla="*/ 4 w 8"/>
                  <a:gd name="T7" fmla="*/ 1 h 3"/>
                  <a:gd name="T8" fmla="*/ 0 w 8"/>
                  <a:gd name="T9" fmla="*/ 3 h 3"/>
                  <a:gd name="T10" fmla="*/ 0 w 8"/>
                  <a:gd name="T11" fmla="*/ 3 h 3"/>
                  <a:gd name="T12" fmla="*/ 0 w 8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6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4" y="1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323"/>
              <p:cNvSpPr>
                <a:spLocks/>
              </p:cNvSpPr>
              <p:nvPr/>
            </p:nvSpPr>
            <p:spPr bwMode="auto">
              <a:xfrm>
                <a:off x="3789" y="2280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324"/>
              <p:cNvSpPr>
                <a:spLocks/>
              </p:cNvSpPr>
              <p:nvPr/>
            </p:nvSpPr>
            <p:spPr bwMode="auto">
              <a:xfrm>
                <a:off x="3766" y="2268"/>
                <a:ext cx="16" cy="16"/>
              </a:xfrm>
              <a:custGeom>
                <a:avLst/>
                <a:gdLst>
                  <a:gd name="T0" fmla="*/ 0 w 7"/>
                  <a:gd name="T1" fmla="*/ 6 h 7"/>
                  <a:gd name="T2" fmla="*/ 4 w 7"/>
                  <a:gd name="T3" fmla="*/ 4 h 7"/>
                  <a:gd name="T4" fmla="*/ 7 w 7"/>
                  <a:gd name="T5" fmla="*/ 0 h 7"/>
                  <a:gd name="T6" fmla="*/ 5 w 7"/>
                  <a:gd name="T7" fmla="*/ 4 h 7"/>
                  <a:gd name="T8" fmla="*/ 1 w 7"/>
                  <a:gd name="T9" fmla="*/ 7 h 7"/>
                  <a:gd name="T10" fmla="*/ 0 w 7"/>
                  <a:gd name="T11" fmla="*/ 7 h 7"/>
                  <a:gd name="T12" fmla="*/ 0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3" y="5"/>
                      <a:pt x="4" y="4"/>
                    </a:cubicBezTo>
                    <a:cubicBezTo>
                      <a:pt x="6" y="2"/>
                      <a:pt x="7" y="0"/>
                      <a:pt x="7" y="0"/>
                    </a:cubicBezTo>
                    <a:cubicBezTo>
                      <a:pt x="7" y="0"/>
                      <a:pt x="6" y="3"/>
                      <a:pt x="5" y="4"/>
                    </a:cubicBezTo>
                    <a:cubicBezTo>
                      <a:pt x="3" y="6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325"/>
              <p:cNvSpPr>
                <a:spLocks/>
              </p:cNvSpPr>
              <p:nvPr/>
            </p:nvSpPr>
            <p:spPr bwMode="auto">
              <a:xfrm>
                <a:off x="3780" y="2263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326"/>
              <p:cNvSpPr>
                <a:spLocks/>
              </p:cNvSpPr>
              <p:nvPr/>
            </p:nvSpPr>
            <p:spPr bwMode="auto">
              <a:xfrm>
                <a:off x="3766" y="2275"/>
                <a:ext cx="23" cy="9"/>
              </a:xfrm>
              <a:custGeom>
                <a:avLst/>
                <a:gdLst>
                  <a:gd name="T0" fmla="*/ 0 w 10"/>
                  <a:gd name="T1" fmla="*/ 3 h 4"/>
                  <a:gd name="T2" fmla="*/ 10 w 10"/>
                  <a:gd name="T3" fmla="*/ 0 h 4"/>
                  <a:gd name="T4" fmla="*/ 1 w 10"/>
                  <a:gd name="T5" fmla="*/ 4 h 4"/>
                  <a:gd name="T6" fmla="*/ 0 w 10"/>
                  <a:gd name="T7" fmla="*/ 4 h 4"/>
                  <a:gd name="T8" fmla="*/ 0 w 10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cubicBezTo>
                      <a:pt x="1" y="3"/>
                      <a:pt x="10" y="0"/>
                      <a:pt x="10" y="0"/>
                    </a:cubicBezTo>
                    <a:cubicBezTo>
                      <a:pt x="10" y="0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327"/>
              <p:cNvSpPr>
                <a:spLocks/>
              </p:cNvSpPr>
              <p:nvPr/>
            </p:nvSpPr>
            <p:spPr bwMode="auto">
              <a:xfrm>
                <a:off x="3789" y="2273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328"/>
              <p:cNvSpPr>
                <a:spLocks/>
              </p:cNvSpPr>
              <p:nvPr/>
            </p:nvSpPr>
            <p:spPr bwMode="auto">
              <a:xfrm>
                <a:off x="3766" y="2289"/>
                <a:ext cx="14" cy="14"/>
              </a:xfrm>
              <a:custGeom>
                <a:avLst/>
                <a:gdLst>
                  <a:gd name="T0" fmla="*/ 1 w 6"/>
                  <a:gd name="T1" fmla="*/ 0 h 6"/>
                  <a:gd name="T2" fmla="*/ 4 w 6"/>
                  <a:gd name="T3" fmla="*/ 3 h 6"/>
                  <a:gd name="T4" fmla="*/ 6 w 6"/>
                  <a:gd name="T5" fmla="*/ 6 h 6"/>
                  <a:gd name="T6" fmla="*/ 4 w 6"/>
                  <a:gd name="T7" fmla="*/ 3 h 6"/>
                  <a:gd name="T8" fmla="*/ 1 w 6"/>
                  <a:gd name="T9" fmla="*/ 0 h 6"/>
                  <a:gd name="T10" fmla="*/ 0 w 6"/>
                  <a:gd name="T11" fmla="*/ 0 h 6"/>
                  <a:gd name="T12" fmla="*/ 1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cubicBezTo>
                      <a:pt x="1" y="0"/>
                      <a:pt x="3" y="1"/>
                      <a:pt x="4" y="3"/>
                    </a:cubicBezTo>
                    <a:cubicBezTo>
                      <a:pt x="6" y="4"/>
                      <a:pt x="6" y="6"/>
                      <a:pt x="6" y="6"/>
                    </a:cubicBezTo>
                    <a:cubicBezTo>
                      <a:pt x="6" y="6"/>
                      <a:pt x="5" y="5"/>
                      <a:pt x="4" y="3"/>
                    </a:cubicBezTo>
                    <a:cubicBezTo>
                      <a:pt x="2" y="2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329"/>
              <p:cNvSpPr>
                <a:spLocks/>
              </p:cNvSpPr>
              <p:nvPr/>
            </p:nvSpPr>
            <p:spPr bwMode="auto">
              <a:xfrm>
                <a:off x="3780" y="230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330"/>
              <p:cNvSpPr>
                <a:spLocks/>
              </p:cNvSpPr>
              <p:nvPr/>
            </p:nvSpPr>
            <p:spPr bwMode="auto">
              <a:xfrm>
                <a:off x="3763" y="2287"/>
                <a:ext cx="24" cy="7"/>
              </a:xfrm>
              <a:custGeom>
                <a:avLst/>
                <a:gdLst>
                  <a:gd name="T0" fmla="*/ 1 w 10"/>
                  <a:gd name="T1" fmla="*/ 0 h 3"/>
                  <a:gd name="T2" fmla="*/ 6 w 10"/>
                  <a:gd name="T3" fmla="*/ 2 h 3"/>
                  <a:gd name="T4" fmla="*/ 10 w 10"/>
                  <a:gd name="T5" fmla="*/ 3 h 3"/>
                  <a:gd name="T6" fmla="*/ 5 w 10"/>
                  <a:gd name="T7" fmla="*/ 3 h 3"/>
                  <a:gd name="T8" fmla="*/ 1 w 10"/>
                  <a:gd name="T9" fmla="*/ 1 h 3"/>
                  <a:gd name="T10" fmla="*/ 1 w 10"/>
                  <a:gd name="T11" fmla="*/ 0 h 3"/>
                  <a:gd name="T12" fmla="*/ 1 w 10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">
                    <a:moveTo>
                      <a:pt x="1" y="0"/>
                    </a:moveTo>
                    <a:cubicBezTo>
                      <a:pt x="1" y="0"/>
                      <a:pt x="3" y="2"/>
                      <a:pt x="6" y="2"/>
                    </a:cubicBezTo>
                    <a:cubicBezTo>
                      <a:pt x="8" y="3"/>
                      <a:pt x="10" y="3"/>
                      <a:pt x="10" y="3"/>
                    </a:cubicBezTo>
                    <a:cubicBezTo>
                      <a:pt x="10" y="3"/>
                      <a:pt x="8" y="3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331"/>
              <p:cNvSpPr>
                <a:spLocks/>
              </p:cNvSpPr>
              <p:nvPr/>
            </p:nvSpPr>
            <p:spPr bwMode="auto">
              <a:xfrm>
                <a:off x="3787" y="2289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332"/>
              <p:cNvSpPr>
                <a:spLocks/>
              </p:cNvSpPr>
              <p:nvPr/>
            </p:nvSpPr>
            <p:spPr bwMode="auto">
              <a:xfrm>
                <a:off x="3763" y="2287"/>
                <a:ext cx="21" cy="16"/>
              </a:xfrm>
              <a:custGeom>
                <a:avLst/>
                <a:gdLst>
                  <a:gd name="T0" fmla="*/ 1 w 9"/>
                  <a:gd name="T1" fmla="*/ 0 h 7"/>
                  <a:gd name="T2" fmla="*/ 9 w 9"/>
                  <a:gd name="T3" fmla="*/ 7 h 7"/>
                  <a:gd name="T4" fmla="*/ 1 w 9"/>
                  <a:gd name="T5" fmla="*/ 1 h 7"/>
                  <a:gd name="T6" fmla="*/ 1 w 9"/>
                  <a:gd name="T7" fmla="*/ 0 h 7"/>
                  <a:gd name="T8" fmla="*/ 1 w 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2" y="1"/>
                      <a:pt x="9" y="6"/>
                      <a:pt x="9" y="7"/>
                    </a:cubicBezTo>
                    <a:cubicBezTo>
                      <a:pt x="9" y="7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333"/>
              <p:cNvSpPr>
                <a:spLocks/>
              </p:cNvSpPr>
              <p:nvPr/>
            </p:nvSpPr>
            <p:spPr bwMode="auto">
              <a:xfrm>
                <a:off x="3784" y="230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334"/>
              <p:cNvSpPr>
                <a:spLocks/>
              </p:cNvSpPr>
              <p:nvPr/>
            </p:nvSpPr>
            <p:spPr bwMode="auto">
              <a:xfrm>
                <a:off x="3754" y="2289"/>
                <a:ext cx="9" cy="21"/>
              </a:xfrm>
              <a:custGeom>
                <a:avLst/>
                <a:gdLst>
                  <a:gd name="T0" fmla="*/ 4 w 4"/>
                  <a:gd name="T1" fmla="*/ 1 h 9"/>
                  <a:gd name="T2" fmla="*/ 3 w 4"/>
                  <a:gd name="T3" fmla="*/ 5 h 9"/>
                  <a:gd name="T4" fmla="*/ 0 w 4"/>
                  <a:gd name="T5" fmla="*/ 9 h 9"/>
                  <a:gd name="T6" fmla="*/ 2 w 4"/>
                  <a:gd name="T7" fmla="*/ 5 h 9"/>
                  <a:gd name="T8" fmla="*/ 3 w 4"/>
                  <a:gd name="T9" fmla="*/ 1 h 9"/>
                  <a:gd name="T10" fmla="*/ 3 w 4"/>
                  <a:gd name="T11" fmla="*/ 0 h 9"/>
                  <a:gd name="T12" fmla="*/ 4 w 4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9">
                    <a:moveTo>
                      <a:pt x="4" y="1"/>
                    </a:moveTo>
                    <a:cubicBezTo>
                      <a:pt x="4" y="1"/>
                      <a:pt x="3" y="3"/>
                      <a:pt x="3" y="5"/>
                    </a:cubicBezTo>
                    <a:cubicBezTo>
                      <a:pt x="2" y="7"/>
                      <a:pt x="1" y="9"/>
                      <a:pt x="0" y="9"/>
                    </a:cubicBezTo>
                    <a:cubicBezTo>
                      <a:pt x="0" y="9"/>
                      <a:pt x="2" y="7"/>
                      <a:pt x="2" y="5"/>
                    </a:cubicBezTo>
                    <a:cubicBezTo>
                      <a:pt x="3" y="3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335"/>
              <p:cNvSpPr>
                <a:spLocks/>
              </p:cNvSpPr>
              <p:nvPr/>
            </p:nvSpPr>
            <p:spPr bwMode="auto">
              <a:xfrm>
                <a:off x="3749" y="2310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336"/>
              <p:cNvSpPr>
                <a:spLocks/>
              </p:cNvSpPr>
              <p:nvPr/>
            </p:nvSpPr>
            <p:spPr bwMode="auto">
              <a:xfrm>
                <a:off x="3761" y="2289"/>
                <a:ext cx="7" cy="21"/>
              </a:xfrm>
              <a:custGeom>
                <a:avLst/>
                <a:gdLst>
                  <a:gd name="T0" fmla="*/ 1 w 3"/>
                  <a:gd name="T1" fmla="*/ 0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0 h 9"/>
                  <a:gd name="T10" fmla="*/ 0 w 3"/>
                  <a:gd name="T11" fmla="*/ 0 h 9"/>
                  <a:gd name="T12" fmla="*/ 1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cubicBezTo>
                      <a:pt x="1" y="0"/>
                      <a:pt x="1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337"/>
              <p:cNvSpPr>
                <a:spLocks/>
              </p:cNvSpPr>
              <p:nvPr/>
            </p:nvSpPr>
            <p:spPr bwMode="auto">
              <a:xfrm>
                <a:off x="3768" y="231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338"/>
              <p:cNvSpPr>
                <a:spLocks/>
              </p:cNvSpPr>
              <p:nvPr/>
            </p:nvSpPr>
            <p:spPr bwMode="auto">
              <a:xfrm>
                <a:off x="3758" y="2289"/>
                <a:ext cx="5" cy="24"/>
              </a:xfrm>
              <a:custGeom>
                <a:avLst/>
                <a:gdLst>
                  <a:gd name="T0" fmla="*/ 2 w 2"/>
                  <a:gd name="T1" fmla="*/ 0 h 10"/>
                  <a:gd name="T2" fmla="*/ 0 w 2"/>
                  <a:gd name="T3" fmla="*/ 10 h 10"/>
                  <a:gd name="T4" fmla="*/ 1 w 2"/>
                  <a:gd name="T5" fmla="*/ 0 h 10"/>
                  <a:gd name="T6" fmla="*/ 1 w 2"/>
                  <a:gd name="T7" fmla="*/ 0 h 10"/>
                  <a:gd name="T8" fmla="*/ 2 w 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Freeform 339"/>
              <p:cNvSpPr>
                <a:spLocks/>
              </p:cNvSpPr>
              <p:nvPr/>
            </p:nvSpPr>
            <p:spPr bwMode="auto">
              <a:xfrm>
                <a:off x="3756" y="2313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Freeform 340"/>
              <p:cNvSpPr>
                <a:spLocks/>
              </p:cNvSpPr>
              <p:nvPr/>
            </p:nvSpPr>
            <p:spPr bwMode="auto">
              <a:xfrm>
                <a:off x="3737" y="2287"/>
                <a:ext cx="21" cy="4"/>
              </a:xfrm>
              <a:custGeom>
                <a:avLst/>
                <a:gdLst>
                  <a:gd name="T0" fmla="*/ 8 w 9"/>
                  <a:gd name="T1" fmla="*/ 1 h 2"/>
                  <a:gd name="T2" fmla="*/ 4 w 9"/>
                  <a:gd name="T3" fmla="*/ 2 h 2"/>
                  <a:gd name="T4" fmla="*/ 0 w 9"/>
                  <a:gd name="T5" fmla="*/ 2 h 2"/>
                  <a:gd name="T6" fmla="*/ 4 w 9"/>
                  <a:gd name="T7" fmla="*/ 1 h 2"/>
                  <a:gd name="T8" fmla="*/ 8 w 9"/>
                  <a:gd name="T9" fmla="*/ 0 h 2"/>
                  <a:gd name="T10" fmla="*/ 9 w 9"/>
                  <a:gd name="T11" fmla="*/ 0 h 2"/>
                  <a:gd name="T12" fmla="*/ 8 w 9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0" y="2"/>
                      <a:pt x="2" y="2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0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Freeform 341"/>
              <p:cNvSpPr>
                <a:spLocks/>
              </p:cNvSpPr>
              <p:nvPr/>
            </p:nvSpPr>
            <p:spPr bwMode="auto">
              <a:xfrm>
                <a:off x="3732" y="2287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Freeform 342"/>
              <p:cNvSpPr>
                <a:spLocks/>
              </p:cNvSpPr>
              <p:nvPr/>
            </p:nvSpPr>
            <p:spPr bwMode="auto">
              <a:xfrm>
                <a:off x="3742" y="2287"/>
                <a:ext cx="19" cy="16"/>
              </a:xfrm>
              <a:custGeom>
                <a:avLst/>
                <a:gdLst>
                  <a:gd name="T0" fmla="*/ 7 w 8"/>
                  <a:gd name="T1" fmla="*/ 0 h 7"/>
                  <a:gd name="T2" fmla="*/ 3 w 8"/>
                  <a:gd name="T3" fmla="*/ 3 h 7"/>
                  <a:gd name="T4" fmla="*/ 1 w 8"/>
                  <a:gd name="T5" fmla="*/ 7 h 7"/>
                  <a:gd name="T6" fmla="*/ 3 w 8"/>
                  <a:gd name="T7" fmla="*/ 3 h 7"/>
                  <a:gd name="T8" fmla="*/ 7 w 8"/>
                  <a:gd name="T9" fmla="*/ 0 h 7"/>
                  <a:gd name="T10" fmla="*/ 7 w 8"/>
                  <a:gd name="T11" fmla="*/ 0 h 7"/>
                  <a:gd name="T12" fmla="*/ 7 w 8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cubicBezTo>
                      <a:pt x="7" y="0"/>
                      <a:pt x="5" y="1"/>
                      <a:pt x="3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6"/>
                      <a:pt x="1" y="4"/>
                      <a:pt x="3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Freeform 343"/>
              <p:cNvSpPr>
                <a:spLocks/>
              </p:cNvSpPr>
              <p:nvPr/>
            </p:nvSpPr>
            <p:spPr bwMode="auto">
              <a:xfrm>
                <a:off x="3742" y="23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Freeform 344"/>
              <p:cNvSpPr>
                <a:spLocks/>
              </p:cNvSpPr>
              <p:nvPr/>
            </p:nvSpPr>
            <p:spPr bwMode="auto">
              <a:xfrm>
                <a:off x="3737" y="2287"/>
                <a:ext cx="24" cy="9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4 h 4"/>
                  <a:gd name="T4" fmla="*/ 9 w 10"/>
                  <a:gd name="T5" fmla="*/ 0 h 4"/>
                  <a:gd name="T6" fmla="*/ 9 w 10"/>
                  <a:gd name="T7" fmla="*/ 0 h 4"/>
                  <a:gd name="T8" fmla="*/ 9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9" y="1"/>
                      <a:pt x="0" y="4"/>
                      <a:pt x="0" y="4"/>
                    </a:cubicBezTo>
                    <a:cubicBezTo>
                      <a:pt x="0" y="4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Freeform 345"/>
              <p:cNvSpPr>
                <a:spLocks/>
              </p:cNvSpPr>
              <p:nvPr/>
            </p:nvSpPr>
            <p:spPr bwMode="auto">
              <a:xfrm>
                <a:off x="3730" y="2294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Freeform 346"/>
              <p:cNvSpPr>
                <a:spLocks/>
              </p:cNvSpPr>
              <p:nvPr/>
            </p:nvSpPr>
            <p:spPr bwMode="auto">
              <a:xfrm>
                <a:off x="3744" y="2265"/>
                <a:ext cx="14" cy="17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0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3" y="6"/>
                      <a:pt x="2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Freeform 347"/>
              <p:cNvSpPr>
                <a:spLocks/>
              </p:cNvSpPr>
              <p:nvPr/>
            </p:nvSpPr>
            <p:spPr bwMode="auto">
              <a:xfrm>
                <a:off x="3742" y="2261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Freeform 348"/>
              <p:cNvSpPr>
                <a:spLocks/>
              </p:cNvSpPr>
              <p:nvPr/>
            </p:nvSpPr>
            <p:spPr bwMode="auto">
              <a:xfrm>
                <a:off x="3737" y="2275"/>
                <a:ext cx="24" cy="9"/>
              </a:xfrm>
              <a:custGeom>
                <a:avLst/>
                <a:gdLst>
                  <a:gd name="T0" fmla="*/ 9 w 10"/>
                  <a:gd name="T1" fmla="*/ 3 h 4"/>
                  <a:gd name="T2" fmla="*/ 5 w 10"/>
                  <a:gd name="T3" fmla="*/ 1 h 4"/>
                  <a:gd name="T4" fmla="*/ 0 w 10"/>
                  <a:gd name="T5" fmla="*/ 1 h 4"/>
                  <a:gd name="T6" fmla="*/ 5 w 10"/>
                  <a:gd name="T7" fmla="*/ 1 h 4"/>
                  <a:gd name="T8" fmla="*/ 9 w 10"/>
                  <a:gd name="T9" fmla="*/ 3 h 4"/>
                  <a:gd name="T10" fmla="*/ 10 w 10"/>
                  <a:gd name="T11" fmla="*/ 4 h 4"/>
                  <a:gd name="T12" fmla="*/ 9 w 10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9" y="3"/>
                    </a:moveTo>
                    <a:cubicBezTo>
                      <a:pt x="9" y="3"/>
                      <a:pt x="7" y="2"/>
                      <a:pt x="5" y="1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1"/>
                    </a:cubicBezTo>
                    <a:cubicBezTo>
                      <a:pt x="7" y="1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Freeform 349"/>
              <p:cNvSpPr>
                <a:spLocks/>
              </p:cNvSpPr>
              <p:nvPr/>
            </p:nvSpPr>
            <p:spPr bwMode="auto">
              <a:xfrm>
                <a:off x="3732" y="22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Freeform 350"/>
              <p:cNvSpPr>
                <a:spLocks/>
              </p:cNvSpPr>
              <p:nvPr/>
            </p:nvSpPr>
            <p:spPr bwMode="auto">
              <a:xfrm>
                <a:off x="3739" y="2268"/>
                <a:ext cx="22" cy="16"/>
              </a:xfrm>
              <a:custGeom>
                <a:avLst/>
                <a:gdLst>
                  <a:gd name="T0" fmla="*/ 8 w 9"/>
                  <a:gd name="T1" fmla="*/ 6 h 7"/>
                  <a:gd name="T2" fmla="*/ 0 w 9"/>
                  <a:gd name="T3" fmla="*/ 0 h 7"/>
                  <a:gd name="T4" fmla="*/ 8 w 9"/>
                  <a:gd name="T5" fmla="*/ 6 h 7"/>
                  <a:gd name="T6" fmla="*/ 9 w 9"/>
                  <a:gd name="T7" fmla="*/ 7 h 7"/>
                  <a:gd name="T8" fmla="*/ 8 w 9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8" y="6"/>
                    </a:move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Freeform 351"/>
              <p:cNvSpPr>
                <a:spLocks/>
              </p:cNvSpPr>
              <p:nvPr/>
            </p:nvSpPr>
            <p:spPr bwMode="auto">
              <a:xfrm>
                <a:off x="3735" y="2263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Freeform 352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Freeform 353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Freeform 354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355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356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357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Freeform 358"/>
              <p:cNvSpPr>
                <a:spLocks/>
              </p:cNvSpPr>
              <p:nvPr/>
            </p:nvSpPr>
            <p:spPr bwMode="auto">
              <a:xfrm>
                <a:off x="3787" y="2242"/>
                <a:ext cx="40" cy="52"/>
              </a:xfrm>
              <a:custGeom>
                <a:avLst/>
                <a:gdLst>
                  <a:gd name="T0" fmla="*/ 9 w 17"/>
                  <a:gd name="T1" fmla="*/ 11 h 22"/>
                  <a:gd name="T2" fmla="*/ 6 w 17"/>
                  <a:gd name="T3" fmla="*/ 22 h 22"/>
                  <a:gd name="T4" fmla="*/ 11 w 17"/>
                  <a:gd name="T5" fmla="*/ 21 h 22"/>
                  <a:gd name="T6" fmla="*/ 14 w 17"/>
                  <a:gd name="T7" fmla="*/ 9 h 22"/>
                  <a:gd name="T8" fmla="*/ 4 w 17"/>
                  <a:gd name="T9" fmla="*/ 3 h 22"/>
                  <a:gd name="T10" fmla="*/ 0 w 17"/>
                  <a:gd name="T11" fmla="*/ 5 h 22"/>
                  <a:gd name="T12" fmla="*/ 9 w 17"/>
                  <a:gd name="T1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9" y="11"/>
                    </a:moveTo>
                    <a:cubicBezTo>
                      <a:pt x="10" y="14"/>
                      <a:pt x="11" y="18"/>
                      <a:pt x="6" y="22"/>
                    </a:cubicBezTo>
                    <a:cubicBezTo>
                      <a:pt x="8" y="22"/>
                      <a:pt x="10" y="21"/>
                      <a:pt x="11" y="21"/>
                    </a:cubicBezTo>
                    <a:cubicBezTo>
                      <a:pt x="17" y="19"/>
                      <a:pt x="16" y="13"/>
                      <a:pt x="14" y="9"/>
                    </a:cubicBezTo>
                    <a:cubicBezTo>
                      <a:pt x="13" y="5"/>
                      <a:pt x="9" y="0"/>
                      <a:pt x="4" y="3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5" y="5"/>
                      <a:pt x="8" y="8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Freeform 359"/>
              <p:cNvSpPr>
                <a:spLocks/>
              </p:cNvSpPr>
              <p:nvPr/>
            </p:nvSpPr>
            <p:spPr bwMode="auto">
              <a:xfrm>
                <a:off x="3768" y="2296"/>
                <a:ext cx="50" cy="50"/>
              </a:xfrm>
              <a:custGeom>
                <a:avLst/>
                <a:gdLst>
                  <a:gd name="T0" fmla="*/ 11 w 21"/>
                  <a:gd name="T1" fmla="*/ 11 h 21"/>
                  <a:gd name="T2" fmla="*/ 0 w 21"/>
                  <a:gd name="T3" fmla="*/ 12 h 21"/>
                  <a:gd name="T4" fmla="*/ 2 w 21"/>
                  <a:gd name="T5" fmla="*/ 16 h 21"/>
                  <a:gd name="T6" fmla="*/ 14 w 21"/>
                  <a:gd name="T7" fmla="*/ 15 h 21"/>
                  <a:gd name="T8" fmla="*/ 17 w 21"/>
                  <a:gd name="T9" fmla="*/ 4 h 21"/>
                  <a:gd name="T10" fmla="*/ 13 w 21"/>
                  <a:gd name="T11" fmla="*/ 0 h 21"/>
                  <a:gd name="T12" fmla="*/ 11 w 21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1" y="11"/>
                    </a:moveTo>
                    <a:cubicBezTo>
                      <a:pt x="8" y="13"/>
                      <a:pt x="5" y="15"/>
                      <a:pt x="0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6" y="21"/>
                      <a:pt x="11" y="18"/>
                      <a:pt x="14" y="15"/>
                    </a:cubicBezTo>
                    <a:cubicBezTo>
                      <a:pt x="17" y="13"/>
                      <a:pt x="21" y="8"/>
                      <a:pt x="17" y="4"/>
                    </a:cubicBezTo>
                    <a:cubicBezTo>
                      <a:pt x="16" y="2"/>
                      <a:pt x="15" y="1"/>
                      <a:pt x="13" y="0"/>
                    </a:cubicBezTo>
                    <a:cubicBezTo>
                      <a:pt x="15" y="6"/>
                      <a:pt x="13" y="9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360"/>
              <p:cNvSpPr>
                <a:spLocks/>
              </p:cNvSpPr>
              <p:nvPr/>
            </p:nvSpPr>
            <p:spPr bwMode="auto">
              <a:xfrm>
                <a:off x="3711" y="2301"/>
                <a:ext cx="52" cy="45"/>
              </a:xfrm>
              <a:custGeom>
                <a:avLst/>
                <a:gdLst>
                  <a:gd name="T0" fmla="*/ 11 w 22"/>
                  <a:gd name="T1" fmla="*/ 10 h 19"/>
                  <a:gd name="T2" fmla="*/ 7 w 22"/>
                  <a:gd name="T3" fmla="*/ 0 h 19"/>
                  <a:gd name="T4" fmla="*/ 3 w 22"/>
                  <a:gd name="T5" fmla="*/ 4 h 19"/>
                  <a:gd name="T6" fmla="*/ 8 w 22"/>
                  <a:gd name="T7" fmla="*/ 15 h 19"/>
                  <a:gd name="T8" fmla="*/ 20 w 22"/>
                  <a:gd name="T9" fmla="*/ 14 h 19"/>
                  <a:gd name="T10" fmla="*/ 22 w 22"/>
                  <a:gd name="T11" fmla="*/ 9 h 19"/>
                  <a:gd name="T12" fmla="*/ 11 w 22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11" y="10"/>
                    </a:moveTo>
                    <a:cubicBezTo>
                      <a:pt x="8" y="9"/>
                      <a:pt x="6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3"/>
                      <a:pt x="8" y="15"/>
                    </a:cubicBezTo>
                    <a:cubicBezTo>
                      <a:pt x="11" y="17"/>
                      <a:pt x="17" y="19"/>
                      <a:pt x="20" y="14"/>
                    </a:cubicBezTo>
                    <a:cubicBezTo>
                      <a:pt x="21" y="13"/>
                      <a:pt x="21" y="11"/>
                      <a:pt x="22" y="9"/>
                    </a:cubicBezTo>
                    <a:cubicBezTo>
                      <a:pt x="17" y="13"/>
                      <a:pt x="13" y="12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361"/>
              <p:cNvSpPr>
                <a:spLocks/>
              </p:cNvSpPr>
              <p:nvPr/>
            </p:nvSpPr>
            <p:spPr bwMode="auto">
              <a:xfrm>
                <a:off x="3702" y="2246"/>
                <a:ext cx="35" cy="50"/>
              </a:xfrm>
              <a:custGeom>
                <a:avLst/>
                <a:gdLst>
                  <a:gd name="T0" fmla="*/ 6 w 15"/>
                  <a:gd name="T1" fmla="*/ 11 h 21"/>
                  <a:gd name="T2" fmla="*/ 15 w 15"/>
                  <a:gd name="T3" fmla="*/ 4 h 21"/>
                  <a:gd name="T4" fmla="*/ 10 w 15"/>
                  <a:gd name="T5" fmla="*/ 2 h 21"/>
                  <a:gd name="T6" fmla="*/ 1 w 15"/>
                  <a:gd name="T7" fmla="*/ 9 h 21"/>
                  <a:gd name="T8" fmla="*/ 6 w 15"/>
                  <a:gd name="T9" fmla="*/ 21 h 21"/>
                  <a:gd name="T10" fmla="*/ 11 w 15"/>
                  <a:gd name="T11" fmla="*/ 21 h 21"/>
                  <a:gd name="T12" fmla="*/ 6 w 15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6" y="11"/>
                    </a:moveTo>
                    <a:cubicBezTo>
                      <a:pt x="7" y="8"/>
                      <a:pt x="9" y="4"/>
                      <a:pt x="15" y="4"/>
                    </a:cubicBezTo>
                    <a:cubicBezTo>
                      <a:pt x="14" y="3"/>
                      <a:pt x="12" y="2"/>
                      <a:pt x="10" y="2"/>
                    </a:cubicBezTo>
                    <a:cubicBezTo>
                      <a:pt x="5" y="0"/>
                      <a:pt x="2" y="5"/>
                      <a:pt x="1" y="9"/>
                    </a:cubicBezTo>
                    <a:cubicBezTo>
                      <a:pt x="0" y="13"/>
                      <a:pt x="0" y="19"/>
                      <a:pt x="6" y="21"/>
                    </a:cubicBezTo>
                    <a:cubicBezTo>
                      <a:pt x="7" y="21"/>
                      <a:pt x="9" y="21"/>
                      <a:pt x="11" y="21"/>
                    </a:cubicBezTo>
                    <a:cubicBezTo>
                      <a:pt x="6" y="18"/>
                      <a:pt x="5" y="14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362"/>
              <p:cNvSpPr>
                <a:spLocks/>
              </p:cNvSpPr>
              <p:nvPr/>
            </p:nvSpPr>
            <p:spPr bwMode="auto">
              <a:xfrm>
                <a:off x="3737" y="2223"/>
                <a:ext cx="47" cy="31"/>
              </a:xfrm>
              <a:custGeom>
                <a:avLst/>
                <a:gdLst>
                  <a:gd name="T0" fmla="*/ 10 w 20"/>
                  <a:gd name="T1" fmla="*/ 6 h 13"/>
                  <a:gd name="T2" fmla="*/ 19 w 20"/>
                  <a:gd name="T3" fmla="*/ 12 h 13"/>
                  <a:gd name="T4" fmla="*/ 20 w 20"/>
                  <a:gd name="T5" fmla="*/ 7 h 13"/>
                  <a:gd name="T6" fmla="*/ 10 w 20"/>
                  <a:gd name="T7" fmla="*/ 0 h 13"/>
                  <a:gd name="T8" fmla="*/ 0 w 20"/>
                  <a:gd name="T9" fmla="*/ 8 h 13"/>
                  <a:gd name="T10" fmla="*/ 2 w 20"/>
                  <a:gd name="T11" fmla="*/ 13 h 13"/>
                  <a:gd name="T12" fmla="*/ 10 w 20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3">
                    <a:moveTo>
                      <a:pt x="10" y="6"/>
                    </a:moveTo>
                    <a:cubicBezTo>
                      <a:pt x="13" y="5"/>
                      <a:pt x="17" y="7"/>
                      <a:pt x="19" y="12"/>
                    </a:cubicBezTo>
                    <a:cubicBezTo>
                      <a:pt x="20" y="10"/>
                      <a:pt x="20" y="8"/>
                      <a:pt x="20" y="7"/>
                    </a:cubicBezTo>
                    <a:cubicBezTo>
                      <a:pt x="20" y="1"/>
                      <a:pt x="14" y="0"/>
                      <a:pt x="10" y="0"/>
                    </a:cubicBezTo>
                    <a:cubicBezTo>
                      <a:pt x="6" y="1"/>
                      <a:pt x="0" y="2"/>
                      <a:pt x="0" y="8"/>
                    </a:cubicBezTo>
                    <a:cubicBezTo>
                      <a:pt x="1" y="10"/>
                      <a:pt x="1" y="11"/>
                      <a:pt x="2" y="13"/>
                    </a:cubicBezTo>
                    <a:cubicBezTo>
                      <a:pt x="3" y="8"/>
                      <a:pt x="7" y="6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363"/>
              <p:cNvSpPr>
                <a:spLocks noEditPoints="1"/>
              </p:cNvSpPr>
              <p:nvPr/>
            </p:nvSpPr>
            <p:spPr bwMode="auto">
              <a:xfrm>
                <a:off x="3749" y="2273"/>
                <a:ext cx="26" cy="26"/>
              </a:xfrm>
              <a:custGeom>
                <a:avLst/>
                <a:gdLst>
                  <a:gd name="T0" fmla="*/ 10 w 11"/>
                  <a:gd name="T1" fmla="*/ 7 h 11"/>
                  <a:gd name="T2" fmla="*/ 11 w 11"/>
                  <a:gd name="T3" fmla="*/ 4 h 11"/>
                  <a:gd name="T4" fmla="*/ 9 w 11"/>
                  <a:gd name="T5" fmla="*/ 2 h 11"/>
                  <a:gd name="T6" fmla="*/ 7 w 11"/>
                  <a:gd name="T7" fmla="*/ 3 h 11"/>
                  <a:gd name="T8" fmla="*/ 8 w 11"/>
                  <a:gd name="T9" fmla="*/ 2 h 11"/>
                  <a:gd name="T10" fmla="*/ 6 w 11"/>
                  <a:gd name="T11" fmla="*/ 0 h 11"/>
                  <a:gd name="T12" fmla="*/ 4 w 11"/>
                  <a:gd name="T13" fmla="*/ 2 h 11"/>
                  <a:gd name="T14" fmla="*/ 4 w 11"/>
                  <a:gd name="T15" fmla="*/ 3 h 11"/>
                  <a:gd name="T16" fmla="*/ 3 w 11"/>
                  <a:gd name="T17" fmla="*/ 2 h 11"/>
                  <a:gd name="T18" fmla="*/ 1 w 11"/>
                  <a:gd name="T19" fmla="*/ 4 h 11"/>
                  <a:gd name="T20" fmla="*/ 1 w 11"/>
                  <a:gd name="T21" fmla="*/ 6 h 11"/>
                  <a:gd name="T22" fmla="*/ 3 w 11"/>
                  <a:gd name="T23" fmla="*/ 6 h 11"/>
                  <a:gd name="T24" fmla="*/ 2 w 11"/>
                  <a:gd name="T25" fmla="*/ 7 h 11"/>
                  <a:gd name="T26" fmla="*/ 2 w 11"/>
                  <a:gd name="T27" fmla="*/ 10 h 11"/>
                  <a:gd name="T28" fmla="*/ 5 w 11"/>
                  <a:gd name="T29" fmla="*/ 10 h 11"/>
                  <a:gd name="T30" fmla="*/ 6 w 11"/>
                  <a:gd name="T31" fmla="*/ 9 h 11"/>
                  <a:gd name="T32" fmla="*/ 6 w 11"/>
                  <a:gd name="T33" fmla="*/ 10 h 11"/>
                  <a:gd name="T34" fmla="*/ 9 w 11"/>
                  <a:gd name="T35" fmla="*/ 10 h 11"/>
                  <a:gd name="T36" fmla="*/ 10 w 11"/>
                  <a:gd name="T37" fmla="*/ 8 h 11"/>
                  <a:gd name="T38" fmla="*/ 9 w 11"/>
                  <a:gd name="T39" fmla="*/ 7 h 11"/>
                  <a:gd name="T40" fmla="*/ 10 w 11"/>
                  <a:gd name="T41" fmla="*/ 7 h 11"/>
                  <a:gd name="T42" fmla="*/ 4 w 11"/>
                  <a:gd name="T43" fmla="*/ 4 h 11"/>
                  <a:gd name="T44" fmla="*/ 4 w 11"/>
                  <a:gd name="T45" fmla="*/ 4 h 11"/>
                  <a:gd name="T46" fmla="*/ 4 w 11"/>
                  <a:gd name="T47" fmla="*/ 4 h 11"/>
                  <a:gd name="T48" fmla="*/ 4 w 11"/>
                  <a:gd name="T49" fmla="*/ 4 h 11"/>
                  <a:gd name="T50" fmla="*/ 6 w 11"/>
                  <a:gd name="T51" fmla="*/ 8 h 11"/>
                  <a:gd name="T52" fmla="*/ 6 w 11"/>
                  <a:gd name="T53" fmla="*/ 8 h 11"/>
                  <a:gd name="T54" fmla="*/ 6 w 11"/>
                  <a:gd name="T55" fmla="*/ 8 h 11"/>
                  <a:gd name="T56" fmla="*/ 6 w 11"/>
                  <a:gd name="T57" fmla="*/ 8 h 11"/>
                  <a:gd name="T58" fmla="*/ 7 w 11"/>
                  <a:gd name="T59" fmla="*/ 4 h 11"/>
                  <a:gd name="T60" fmla="*/ 7 w 11"/>
                  <a:gd name="T61" fmla="*/ 4 h 11"/>
                  <a:gd name="T62" fmla="*/ 7 w 11"/>
                  <a:gd name="T63" fmla="*/ 4 h 11"/>
                  <a:gd name="T64" fmla="*/ 7 w 11"/>
                  <a:gd name="T65" fmla="*/ 4 h 11"/>
                  <a:gd name="T66" fmla="*/ 3 w 11"/>
                  <a:gd name="T67" fmla="*/ 6 h 11"/>
                  <a:gd name="T68" fmla="*/ 3 w 11"/>
                  <a:gd name="T69" fmla="*/ 6 h 11"/>
                  <a:gd name="T70" fmla="*/ 3 w 11"/>
                  <a:gd name="T71" fmla="*/ 6 h 11"/>
                  <a:gd name="T72" fmla="*/ 3 w 11"/>
                  <a:gd name="T73" fmla="*/ 6 h 11"/>
                  <a:gd name="T74" fmla="*/ 8 w 11"/>
                  <a:gd name="T75" fmla="*/ 6 h 11"/>
                  <a:gd name="T76" fmla="*/ 8 w 11"/>
                  <a:gd name="T77" fmla="*/ 6 h 11"/>
                  <a:gd name="T78" fmla="*/ 8 w 11"/>
                  <a:gd name="T79" fmla="*/ 6 h 11"/>
                  <a:gd name="T80" fmla="*/ 8 w 11"/>
                  <a:gd name="T8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3" y="10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364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365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Freeform 366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Freeform 367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368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Freeform 369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Freeform 370"/>
              <p:cNvSpPr>
                <a:spLocks/>
              </p:cNvSpPr>
              <p:nvPr/>
            </p:nvSpPr>
            <p:spPr bwMode="auto">
              <a:xfrm>
                <a:off x="4324" y="1660"/>
                <a:ext cx="92" cy="26"/>
              </a:xfrm>
              <a:custGeom>
                <a:avLst/>
                <a:gdLst>
                  <a:gd name="T0" fmla="*/ 2 w 39"/>
                  <a:gd name="T1" fmla="*/ 8 h 11"/>
                  <a:gd name="T2" fmla="*/ 20 w 39"/>
                  <a:gd name="T3" fmla="*/ 2 h 11"/>
                  <a:gd name="T4" fmla="*/ 38 w 39"/>
                  <a:gd name="T5" fmla="*/ 3 h 11"/>
                  <a:gd name="T6" fmla="*/ 21 w 39"/>
                  <a:gd name="T7" fmla="*/ 4 h 11"/>
                  <a:gd name="T8" fmla="*/ 3 w 39"/>
                  <a:gd name="T9" fmla="*/ 11 h 11"/>
                  <a:gd name="T10" fmla="*/ 0 w 39"/>
                  <a:gd name="T11" fmla="*/ 10 h 11"/>
                  <a:gd name="T12" fmla="*/ 2 w 39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2" y="8"/>
                    </a:moveTo>
                    <a:cubicBezTo>
                      <a:pt x="2" y="8"/>
                      <a:pt x="11" y="4"/>
                      <a:pt x="20" y="2"/>
                    </a:cubicBezTo>
                    <a:cubicBezTo>
                      <a:pt x="29" y="0"/>
                      <a:pt x="39" y="2"/>
                      <a:pt x="38" y="3"/>
                    </a:cubicBezTo>
                    <a:cubicBezTo>
                      <a:pt x="38" y="3"/>
                      <a:pt x="30" y="2"/>
                      <a:pt x="21" y="4"/>
                    </a:cubicBezTo>
                    <a:cubicBezTo>
                      <a:pt x="12" y="6"/>
                      <a:pt x="4" y="10"/>
                      <a:pt x="3" y="11"/>
                    </a:cubicBezTo>
                    <a:cubicBezTo>
                      <a:pt x="2" y="11"/>
                      <a:pt x="0" y="11"/>
                      <a:pt x="0" y="10"/>
                    </a:cubicBezTo>
                    <a:cubicBezTo>
                      <a:pt x="0" y="10"/>
                      <a:pt x="0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Freeform 371"/>
              <p:cNvSpPr>
                <a:spLocks/>
              </p:cNvSpPr>
              <p:nvPr/>
            </p:nvSpPr>
            <p:spPr bwMode="auto">
              <a:xfrm>
                <a:off x="4416" y="1662"/>
                <a:ext cx="21" cy="19"/>
              </a:xfrm>
              <a:custGeom>
                <a:avLst/>
                <a:gdLst>
                  <a:gd name="T0" fmla="*/ 6 w 9"/>
                  <a:gd name="T1" fmla="*/ 2 h 8"/>
                  <a:gd name="T2" fmla="*/ 0 w 9"/>
                  <a:gd name="T3" fmla="*/ 2 h 8"/>
                  <a:gd name="T4" fmla="*/ 3 w 9"/>
                  <a:gd name="T5" fmla="*/ 6 h 8"/>
                  <a:gd name="T6" fmla="*/ 8 w 9"/>
                  <a:gd name="T7" fmla="*/ 7 h 8"/>
                  <a:gd name="T8" fmla="*/ 6 w 9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4" y="7"/>
                      <a:pt x="6" y="8"/>
                      <a:pt x="8" y="7"/>
                    </a:cubicBezTo>
                    <a:cubicBezTo>
                      <a:pt x="9" y="7"/>
                      <a:pt x="9" y="4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Freeform 372"/>
              <p:cNvSpPr>
                <a:spLocks/>
              </p:cNvSpPr>
              <p:nvPr/>
            </p:nvSpPr>
            <p:spPr bwMode="auto">
              <a:xfrm>
                <a:off x="4314" y="1617"/>
                <a:ext cx="76" cy="73"/>
              </a:xfrm>
              <a:custGeom>
                <a:avLst/>
                <a:gdLst>
                  <a:gd name="T0" fmla="*/ 3 w 32"/>
                  <a:gd name="T1" fmla="*/ 27 h 31"/>
                  <a:gd name="T2" fmla="*/ 19 w 32"/>
                  <a:gd name="T3" fmla="*/ 16 h 31"/>
                  <a:gd name="T4" fmla="*/ 31 w 32"/>
                  <a:gd name="T5" fmla="*/ 0 h 31"/>
                  <a:gd name="T6" fmla="*/ 21 w 32"/>
                  <a:gd name="T7" fmla="*/ 17 h 31"/>
                  <a:gd name="T8" fmla="*/ 4 w 32"/>
                  <a:gd name="T9" fmla="*/ 30 h 31"/>
                  <a:gd name="T10" fmla="*/ 1 w 32"/>
                  <a:gd name="T11" fmla="*/ 30 h 31"/>
                  <a:gd name="T12" fmla="*/ 3 w 32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3" y="27"/>
                    </a:moveTo>
                    <a:cubicBezTo>
                      <a:pt x="3" y="27"/>
                      <a:pt x="12" y="22"/>
                      <a:pt x="19" y="16"/>
                    </a:cubicBezTo>
                    <a:cubicBezTo>
                      <a:pt x="27" y="9"/>
                      <a:pt x="31" y="0"/>
                      <a:pt x="31" y="0"/>
                    </a:cubicBezTo>
                    <a:cubicBezTo>
                      <a:pt x="32" y="0"/>
                      <a:pt x="28" y="10"/>
                      <a:pt x="21" y="17"/>
                    </a:cubicBezTo>
                    <a:cubicBezTo>
                      <a:pt x="14" y="25"/>
                      <a:pt x="5" y="30"/>
                      <a:pt x="4" y="30"/>
                    </a:cubicBezTo>
                    <a:cubicBezTo>
                      <a:pt x="3" y="31"/>
                      <a:pt x="1" y="31"/>
                      <a:pt x="1" y="30"/>
                    </a:cubicBezTo>
                    <a:cubicBezTo>
                      <a:pt x="0" y="29"/>
                      <a:pt x="1" y="28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Freeform 373"/>
              <p:cNvSpPr>
                <a:spLocks/>
              </p:cNvSpPr>
              <p:nvPr/>
            </p:nvSpPr>
            <p:spPr bwMode="auto">
              <a:xfrm>
                <a:off x="4383" y="1591"/>
                <a:ext cx="12" cy="24"/>
              </a:xfrm>
              <a:custGeom>
                <a:avLst/>
                <a:gdLst>
                  <a:gd name="T0" fmla="*/ 0 w 5"/>
                  <a:gd name="T1" fmla="*/ 5 h 10"/>
                  <a:gd name="T2" fmla="*/ 2 w 5"/>
                  <a:gd name="T3" fmla="*/ 10 h 10"/>
                  <a:gd name="T4" fmla="*/ 5 w 5"/>
                  <a:gd name="T5" fmla="*/ 5 h 10"/>
                  <a:gd name="T6" fmla="*/ 1 w 5"/>
                  <a:gd name="T7" fmla="*/ 0 h 10"/>
                  <a:gd name="T8" fmla="*/ 0 w 5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5"/>
                    </a:moveTo>
                    <a:cubicBezTo>
                      <a:pt x="0" y="8"/>
                      <a:pt x="1" y="10"/>
                      <a:pt x="2" y="10"/>
                    </a:cubicBezTo>
                    <a:cubicBezTo>
                      <a:pt x="3" y="10"/>
                      <a:pt x="5" y="8"/>
                      <a:pt x="5" y="5"/>
                    </a:cubicBezTo>
                    <a:cubicBezTo>
                      <a:pt x="5" y="2"/>
                      <a:pt x="2" y="0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Freeform 374"/>
              <p:cNvSpPr>
                <a:spLocks/>
              </p:cNvSpPr>
              <p:nvPr/>
            </p:nvSpPr>
            <p:spPr bwMode="auto">
              <a:xfrm>
                <a:off x="4314" y="1641"/>
                <a:ext cx="104" cy="49"/>
              </a:xfrm>
              <a:custGeom>
                <a:avLst/>
                <a:gdLst>
                  <a:gd name="T0" fmla="*/ 3 w 44"/>
                  <a:gd name="T1" fmla="*/ 17 h 21"/>
                  <a:gd name="T2" fmla="*/ 44 w 44"/>
                  <a:gd name="T3" fmla="*/ 2 h 21"/>
                  <a:gd name="T4" fmla="*/ 4 w 44"/>
                  <a:gd name="T5" fmla="*/ 20 h 21"/>
                  <a:gd name="T6" fmla="*/ 1 w 44"/>
                  <a:gd name="T7" fmla="*/ 20 h 21"/>
                  <a:gd name="T8" fmla="*/ 3 w 44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1">
                    <a:moveTo>
                      <a:pt x="3" y="17"/>
                    </a:moveTo>
                    <a:cubicBezTo>
                      <a:pt x="4" y="16"/>
                      <a:pt x="43" y="0"/>
                      <a:pt x="44" y="2"/>
                    </a:cubicBezTo>
                    <a:cubicBezTo>
                      <a:pt x="44" y="2"/>
                      <a:pt x="6" y="19"/>
                      <a:pt x="4" y="20"/>
                    </a:cubicBezTo>
                    <a:cubicBezTo>
                      <a:pt x="3" y="21"/>
                      <a:pt x="1" y="21"/>
                      <a:pt x="1" y="20"/>
                    </a:cubicBezTo>
                    <a:cubicBezTo>
                      <a:pt x="0" y="19"/>
                      <a:pt x="1" y="1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Freeform 375"/>
              <p:cNvSpPr>
                <a:spLocks/>
              </p:cNvSpPr>
              <p:nvPr/>
            </p:nvSpPr>
            <p:spPr bwMode="auto">
              <a:xfrm>
                <a:off x="4421" y="1636"/>
                <a:ext cx="26" cy="14"/>
              </a:xfrm>
              <a:custGeom>
                <a:avLst/>
                <a:gdLst>
                  <a:gd name="T0" fmla="*/ 5 w 11"/>
                  <a:gd name="T1" fmla="*/ 0 h 6"/>
                  <a:gd name="T2" fmla="*/ 0 w 11"/>
                  <a:gd name="T3" fmla="*/ 4 h 6"/>
                  <a:gd name="T4" fmla="*/ 6 w 11"/>
                  <a:gd name="T5" fmla="*/ 5 h 6"/>
                  <a:gd name="T6" fmla="*/ 10 w 11"/>
                  <a:gd name="T7" fmla="*/ 3 h 6"/>
                  <a:gd name="T8" fmla="*/ 9 w 11"/>
                  <a:gd name="T9" fmla="*/ 1 h 6"/>
                  <a:gd name="T10" fmla="*/ 5 w 1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5" y="0"/>
                    </a:move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6" y="5"/>
                    </a:cubicBezTo>
                    <a:cubicBezTo>
                      <a:pt x="9" y="5"/>
                      <a:pt x="9" y="4"/>
                      <a:pt x="10" y="3"/>
                    </a:cubicBezTo>
                    <a:cubicBezTo>
                      <a:pt x="11" y="3"/>
                      <a:pt x="11" y="1"/>
                      <a:pt x="9" y="1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Freeform 376"/>
              <p:cNvSpPr>
                <a:spLocks/>
              </p:cNvSpPr>
              <p:nvPr/>
            </p:nvSpPr>
            <p:spPr bwMode="auto">
              <a:xfrm>
                <a:off x="4319" y="1705"/>
                <a:ext cx="64" cy="71"/>
              </a:xfrm>
              <a:custGeom>
                <a:avLst/>
                <a:gdLst>
                  <a:gd name="T0" fmla="*/ 4 w 27"/>
                  <a:gd name="T1" fmla="*/ 1 h 30"/>
                  <a:gd name="T2" fmla="*/ 18 w 27"/>
                  <a:gd name="T3" fmla="*/ 14 h 30"/>
                  <a:gd name="T4" fmla="*/ 26 w 27"/>
                  <a:gd name="T5" fmla="*/ 30 h 30"/>
                  <a:gd name="T6" fmla="*/ 16 w 27"/>
                  <a:gd name="T7" fmla="*/ 16 h 30"/>
                  <a:gd name="T8" fmla="*/ 2 w 27"/>
                  <a:gd name="T9" fmla="*/ 3 h 30"/>
                  <a:gd name="T10" fmla="*/ 0 w 27"/>
                  <a:gd name="T11" fmla="*/ 1 h 30"/>
                  <a:gd name="T12" fmla="*/ 4 w 27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4" y="1"/>
                    </a:moveTo>
                    <a:cubicBezTo>
                      <a:pt x="4" y="1"/>
                      <a:pt x="12" y="7"/>
                      <a:pt x="18" y="14"/>
                    </a:cubicBezTo>
                    <a:cubicBezTo>
                      <a:pt x="24" y="21"/>
                      <a:pt x="27" y="30"/>
                      <a:pt x="26" y="30"/>
                    </a:cubicBezTo>
                    <a:cubicBezTo>
                      <a:pt x="26" y="30"/>
                      <a:pt x="23" y="22"/>
                      <a:pt x="16" y="16"/>
                    </a:cubicBezTo>
                    <a:cubicBezTo>
                      <a:pt x="10" y="9"/>
                      <a:pt x="2" y="4"/>
                      <a:pt x="2" y="3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Freeform 377"/>
              <p:cNvSpPr>
                <a:spLocks/>
              </p:cNvSpPr>
              <p:nvPr/>
            </p:nvSpPr>
            <p:spPr bwMode="auto">
              <a:xfrm>
                <a:off x="4376" y="1778"/>
                <a:ext cx="14" cy="24"/>
              </a:xfrm>
              <a:custGeom>
                <a:avLst/>
                <a:gdLst>
                  <a:gd name="T0" fmla="*/ 5 w 6"/>
                  <a:gd name="T1" fmla="*/ 5 h 10"/>
                  <a:gd name="T2" fmla="*/ 2 w 6"/>
                  <a:gd name="T3" fmla="*/ 0 h 10"/>
                  <a:gd name="T4" fmla="*/ 0 w 6"/>
                  <a:gd name="T5" fmla="*/ 4 h 10"/>
                  <a:gd name="T6" fmla="*/ 1 w 6"/>
                  <a:gd name="T7" fmla="*/ 9 h 10"/>
                  <a:gd name="T8" fmla="*/ 5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5" y="5"/>
                    </a:moveTo>
                    <a:cubicBezTo>
                      <a:pt x="6" y="2"/>
                      <a:pt x="4" y="0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10"/>
                      <a:pt x="5" y="8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Freeform 378"/>
              <p:cNvSpPr>
                <a:spLocks/>
              </p:cNvSpPr>
              <p:nvPr/>
            </p:nvSpPr>
            <p:spPr bwMode="auto">
              <a:xfrm>
                <a:off x="4312" y="1700"/>
                <a:ext cx="97" cy="33"/>
              </a:xfrm>
              <a:custGeom>
                <a:avLst/>
                <a:gdLst>
                  <a:gd name="T0" fmla="*/ 4 w 41"/>
                  <a:gd name="T1" fmla="*/ 1 h 14"/>
                  <a:gd name="T2" fmla="*/ 22 w 41"/>
                  <a:gd name="T3" fmla="*/ 10 h 14"/>
                  <a:gd name="T4" fmla="*/ 41 w 41"/>
                  <a:gd name="T5" fmla="*/ 12 h 14"/>
                  <a:gd name="T6" fmla="*/ 22 w 41"/>
                  <a:gd name="T7" fmla="*/ 12 h 14"/>
                  <a:gd name="T8" fmla="*/ 2 w 41"/>
                  <a:gd name="T9" fmla="*/ 3 h 14"/>
                  <a:gd name="T10" fmla="*/ 0 w 41"/>
                  <a:gd name="T11" fmla="*/ 1 h 14"/>
                  <a:gd name="T12" fmla="*/ 4 w 41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4" y="1"/>
                    </a:moveTo>
                    <a:cubicBezTo>
                      <a:pt x="4" y="1"/>
                      <a:pt x="13" y="7"/>
                      <a:pt x="22" y="10"/>
                    </a:cubicBezTo>
                    <a:cubicBezTo>
                      <a:pt x="31" y="13"/>
                      <a:pt x="41" y="12"/>
                      <a:pt x="41" y="12"/>
                    </a:cubicBezTo>
                    <a:cubicBezTo>
                      <a:pt x="41" y="12"/>
                      <a:pt x="31" y="14"/>
                      <a:pt x="22" y="12"/>
                    </a:cubicBezTo>
                    <a:cubicBezTo>
                      <a:pt x="12" y="9"/>
                      <a:pt x="3" y="4"/>
                      <a:pt x="2" y="3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Freeform 379"/>
              <p:cNvSpPr>
                <a:spLocks/>
              </p:cNvSpPr>
              <p:nvPr/>
            </p:nvSpPr>
            <p:spPr bwMode="auto">
              <a:xfrm>
                <a:off x="4411" y="1712"/>
                <a:ext cx="24" cy="19"/>
              </a:xfrm>
              <a:custGeom>
                <a:avLst/>
                <a:gdLst>
                  <a:gd name="T0" fmla="*/ 3 w 10"/>
                  <a:gd name="T1" fmla="*/ 2 h 8"/>
                  <a:gd name="T2" fmla="*/ 0 w 10"/>
                  <a:gd name="T3" fmla="*/ 6 h 8"/>
                  <a:gd name="T4" fmla="*/ 6 w 10"/>
                  <a:gd name="T5" fmla="*/ 6 h 8"/>
                  <a:gd name="T6" fmla="*/ 8 w 10"/>
                  <a:gd name="T7" fmla="*/ 1 h 8"/>
                  <a:gd name="T8" fmla="*/ 3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3" y="2"/>
                    </a:moveTo>
                    <a:cubicBezTo>
                      <a:pt x="1" y="3"/>
                      <a:pt x="0" y="5"/>
                      <a:pt x="0" y="6"/>
                    </a:cubicBezTo>
                    <a:cubicBezTo>
                      <a:pt x="1" y="8"/>
                      <a:pt x="4" y="8"/>
                      <a:pt x="6" y="6"/>
                    </a:cubicBezTo>
                    <a:cubicBezTo>
                      <a:pt x="9" y="4"/>
                      <a:pt x="10" y="1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Freeform 380"/>
              <p:cNvSpPr>
                <a:spLocks/>
              </p:cNvSpPr>
              <p:nvPr/>
            </p:nvSpPr>
            <p:spPr bwMode="auto">
              <a:xfrm>
                <a:off x="4312" y="1700"/>
                <a:ext cx="92" cy="68"/>
              </a:xfrm>
              <a:custGeom>
                <a:avLst/>
                <a:gdLst>
                  <a:gd name="T0" fmla="*/ 4 w 39"/>
                  <a:gd name="T1" fmla="*/ 1 h 29"/>
                  <a:gd name="T2" fmla="*/ 37 w 39"/>
                  <a:gd name="T3" fmla="*/ 29 h 29"/>
                  <a:gd name="T4" fmla="*/ 2 w 39"/>
                  <a:gd name="T5" fmla="*/ 4 h 29"/>
                  <a:gd name="T6" fmla="*/ 0 w 39"/>
                  <a:gd name="T7" fmla="*/ 1 h 29"/>
                  <a:gd name="T8" fmla="*/ 4 w 39"/>
                  <a:gd name="T9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4" y="1"/>
                    </a:moveTo>
                    <a:cubicBezTo>
                      <a:pt x="6" y="1"/>
                      <a:pt x="39" y="27"/>
                      <a:pt x="37" y="29"/>
                    </a:cubicBezTo>
                    <a:cubicBezTo>
                      <a:pt x="37" y="29"/>
                      <a:pt x="4" y="4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Freeform 381"/>
              <p:cNvSpPr>
                <a:spLocks/>
              </p:cNvSpPr>
              <p:nvPr/>
            </p:nvSpPr>
            <p:spPr bwMode="auto">
              <a:xfrm>
                <a:off x="4400" y="1768"/>
                <a:ext cx="21" cy="24"/>
              </a:xfrm>
              <a:custGeom>
                <a:avLst/>
                <a:gdLst>
                  <a:gd name="T0" fmla="*/ 7 w 9"/>
                  <a:gd name="T1" fmla="*/ 3 h 10"/>
                  <a:gd name="T2" fmla="*/ 1 w 9"/>
                  <a:gd name="T3" fmla="*/ 1 h 10"/>
                  <a:gd name="T4" fmla="*/ 3 w 9"/>
                  <a:gd name="T5" fmla="*/ 6 h 10"/>
                  <a:gd name="T6" fmla="*/ 7 w 9"/>
                  <a:gd name="T7" fmla="*/ 9 h 10"/>
                  <a:gd name="T8" fmla="*/ 9 w 9"/>
                  <a:gd name="T9" fmla="*/ 7 h 10"/>
                  <a:gd name="T10" fmla="*/ 7 w 9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3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2"/>
                      <a:pt x="1" y="4"/>
                      <a:pt x="3" y="6"/>
                    </a:cubicBezTo>
                    <a:cubicBezTo>
                      <a:pt x="5" y="9"/>
                      <a:pt x="6" y="8"/>
                      <a:pt x="7" y="9"/>
                    </a:cubicBezTo>
                    <a:cubicBezTo>
                      <a:pt x="7" y="10"/>
                      <a:pt x="9" y="9"/>
                      <a:pt x="9" y="7"/>
                    </a:cubicBezTo>
                    <a:cubicBezTo>
                      <a:pt x="9" y="6"/>
                      <a:pt x="8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Freeform 382"/>
              <p:cNvSpPr>
                <a:spLocks/>
              </p:cNvSpPr>
              <p:nvPr/>
            </p:nvSpPr>
            <p:spPr bwMode="auto">
              <a:xfrm>
                <a:off x="4269" y="1714"/>
                <a:ext cx="34" cy="88"/>
              </a:xfrm>
              <a:custGeom>
                <a:avLst/>
                <a:gdLst>
                  <a:gd name="T0" fmla="*/ 14 w 14"/>
                  <a:gd name="T1" fmla="*/ 3 h 37"/>
                  <a:gd name="T2" fmla="*/ 10 w 14"/>
                  <a:gd name="T3" fmla="*/ 21 h 37"/>
                  <a:gd name="T4" fmla="*/ 0 w 14"/>
                  <a:gd name="T5" fmla="*/ 37 h 37"/>
                  <a:gd name="T6" fmla="*/ 8 w 14"/>
                  <a:gd name="T7" fmla="*/ 21 h 37"/>
                  <a:gd name="T8" fmla="*/ 11 w 14"/>
                  <a:gd name="T9" fmla="*/ 2 h 37"/>
                  <a:gd name="T10" fmla="*/ 13 w 14"/>
                  <a:gd name="T11" fmla="*/ 0 h 37"/>
                  <a:gd name="T12" fmla="*/ 14 w 14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7">
                    <a:moveTo>
                      <a:pt x="14" y="3"/>
                    </a:moveTo>
                    <a:cubicBezTo>
                      <a:pt x="14" y="3"/>
                      <a:pt x="13" y="13"/>
                      <a:pt x="10" y="21"/>
                    </a:cubicBezTo>
                    <a:cubicBezTo>
                      <a:pt x="7" y="30"/>
                      <a:pt x="1" y="37"/>
                      <a:pt x="0" y="37"/>
                    </a:cubicBezTo>
                    <a:cubicBezTo>
                      <a:pt x="0" y="37"/>
                      <a:pt x="5" y="29"/>
                      <a:pt x="8" y="21"/>
                    </a:cubicBezTo>
                    <a:cubicBezTo>
                      <a:pt x="10" y="12"/>
                      <a:pt x="11" y="3"/>
                      <a:pt x="11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4" y="1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Freeform 383"/>
              <p:cNvSpPr>
                <a:spLocks/>
              </p:cNvSpPr>
              <p:nvPr/>
            </p:nvSpPr>
            <p:spPr bwMode="auto">
              <a:xfrm>
                <a:off x="4248" y="1799"/>
                <a:ext cx="21" cy="19"/>
              </a:xfrm>
              <a:custGeom>
                <a:avLst/>
                <a:gdLst>
                  <a:gd name="T0" fmla="*/ 6 w 9"/>
                  <a:gd name="T1" fmla="*/ 6 h 8"/>
                  <a:gd name="T2" fmla="*/ 8 w 9"/>
                  <a:gd name="T3" fmla="*/ 1 h 8"/>
                  <a:gd name="T4" fmla="*/ 3 w 9"/>
                  <a:gd name="T5" fmla="*/ 2 h 8"/>
                  <a:gd name="T6" fmla="*/ 0 w 9"/>
                  <a:gd name="T7" fmla="*/ 5 h 8"/>
                  <a:gd name="T8" fmla="*/ 6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6"/>
                    </a:moveTo>
                    <a:cubicBezTo>
                      <a:pt x="9" y="5"/>
                      <a:pt x="9" y="3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0" y="6"/>
                      <a:pt x="3" y="8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Freeform 384"/>
              <p:cNvSpPr>
                <a:spLocks/>
              </p:cNvSpPr>
              <p:nvPr/>
            </p:nvSpPr>
            <p:spPr bwMode="auto">
              <a:xfrm>
                <a:off x="4295" y="1705"/>
                <a:ext cx="31" cy="99"/>
              </a:xfrm>
              <a:custGeom>
                <a:avLst/>
                <a:gdLst>
                  <a:gd name="T0" fmla="*/ 3 w 13"/>
                  <a:gd name="T1" fmla="*/ 3 h 42"/>
                  <a:gd name="T2" fmla="*/ 5 w 13"/>
                  <a:gd name="T3" fmla="*/ 23 h 42"/>
                  <a:gd name="T4" fmla="*/ 13 w 13"/>
                  <a:gd name="T5" fmla="*/ 41 h 42"/>
                  <a:gd name="T6" fmla="*/ 3 w 13"/>
                  <a:gd name="T7" fmla="*/ 24 h 42"/>
                  <a:gd name="T8" fmla="*/ 0 w 13"/>
                  <a:gd name="T9" fmla="*/ 3 h 42"/>
                  <a:gd name="T10" fmla="*/ 2 w 13"/>
                  <a:gd name="T11" fmla="*/ 0 h 42"/>
                  <a:gd name="T12" fmla="*/ 3 w 13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2">
                    <a:moveTo>
                      <a:pt x="3" y="3"/>
                    </a:moveTo>
                    <a:cubicBezTo>
                      <a:pt x="3" y="4"/>
                      <a:pt x="3" y="14"/>
                      <a:pt x="5" y="23"/>
                    </a:cubicBezTo>
                    <a:cubicBezTo>
                      <a:pt x="7" y="33"/>
                      <a:pt x="13" y="41"/>
                      <a:pt x="13" y="41"/>
                    </a:cubicBezTo>
                    <a:cubicBezTo>
                      <a:pt x="12" y="42"/>
                      <a:pt x="5" y="34"/>
                      <a:pt x="3" y="24"/>
                    </a:cubicBezTo>
                    <a:cubicBezTo>
                      <a:pt x="0" y="14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Freeform 385"/>
              <p:cNvSpPr>
                <a:spLocks/>
              </p:cNvSpPr>
              <p:nvPr/>
            </p:nvSpPr>
            <p:spPr bwMode="auto">
              <a:xfrm>
                <a:off x="4326" y="1802"/>
                <a:ext cx="22" cy="16"/>
              </a:xfrm>
              <a:custGeom>
                <a:avLst/>
                <a:gdLst>
                  <a:gd name="T0" fmla="*/ 6 w 9"/>
                  <a:gd name="T1" fmla="*/ 1 h 7"/>
                  <a:gd name="T2" fmla="*/ 1 w 9"/>
                  <a:gd name="T3" fmla="*/ 1 h 7"/>
                  <a:gd name="T4" fmla="*/ 4 w 9"/>
                  <a:gd name="T5" fmla="*/ 6 h 7"/>
                  <a:gd name="T6" fmla="*/ 9 w 9"/>
                  <a:gd name="T7" fmla="*/ 5 h 7"/>
                  <a:gd name="T8" fmla="*/ 6 w 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6" y="1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1" y="4"/>
                      <a:pt x="4" y="6"/>
                    </a:cubicBezTo>
                    <a:cubicBezTo>
                      <a:pt x="7" y="7"/>
                      <a:pt x="9" y="6"/>
                      <a:pt x="9" y="5"/>
                    </a:cubicBezTo>
                    <a:cubicBezTo>
                      <a:pt x="9" y="3"/>
                      <a:pt x="8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Freeform 386"/>
              <p:cNvSpPr>
                <a:spLocks/>
              </p:cNvSpPr>
              <p:nvPr/>
            </p:nvSpPr>
            <p:spPr bwMode="auto">
              <a:xfrm>
                <a:off x="4286" y="1705"/>
                <a:ext cx="19" cy="111"/>
              </a:xfrm>
              <a:custGeom>
                <a:avLst/>
                <a:gdLst>
                  <a:gd name="T0" fmla="*/ 7 w 8"/>
                  <a:gd name="T1" fmla="*/ 3 h 47"/>
                  <a:gd name="T2" fmla="*/ 0 w 8"/>
                  <a:gd name="T3" fmla="*/ 46 h 47"/>
                  <a:gd name="T4" fmla="*/ 4 w 8"/>
                  <a:gd name="T5" fmla="*/ 3 h 47"/>
                  <a:gd name="T6" fmla="*/ 6 w 8"/>
                  <a:gd name="T7" fmla="*/ 0 h 47"/>
                  <a:gd name="T8" fmla="*/ 7 w 8"/>
                  <a:gd name="T9" fmla="*/ 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7">
                    <a:moveTo>
                      <a:pt x="7" y="3"/>
                    </a:moveTo>
                    <a:cubicBezTo>
                      <a:pt x="8" y="5"/>
                      <a:pt x="2" y="47"/>
                      <a:pt x="0" y="46"/>
                    </a:cubicBezTo>
                    <a:cubicBezTo>
                      <a:pt x="0" y="46"/>
                      <a:pt x="5" y="5"/>
                      <a:pt x="4" y="3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Freeform 387"/>
              <p:cNvSpPr>
                <a:spLocks/>
              </p:cNvSpPr>
              <p:nvPr/>
            </p:nvSpPr>
            <p:spPr bwMode="auto">
              <a:xfrm>
                <a:off x="4272" y="1816"/>
                <a:ext cx="19" cy="26"/>
              </a:xfrm>
              <a:custGeom>
                <a:avLst/>
                <a:gdLst>
                  <a:gd name="T0" fmla="*/ 6 w 8"/>
                  <a:gd name="T1" fmla="*/ 7 h 11"/>
                  <a:gd name="T2" fmla="*/ 6 w 8"/>
                  <a:gd name="T3" fmla="*/ 0 h 11"/>
                  <a:gd name="T4" fmla="*/ 1 w 8"/>
                  <a:gd name="T5" fmla="*/ 5 h 11"/>
                  <a:gd name="T6" fmla="*/ 1 w 8"/>
                  <a:gd name="T7" fmla="*/ 10 h 11"/>
                  <a:gd name="T8" fmla="*/ 4 w 8"/>
                  <a:gd name="T9" fmla="*/ 10 h 11"/>
                  <a:gd name="T10" fmla="*/ 6 w 8"/>
                  <a:gd name="T1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6" y="7"/>
                    </a:moveTo>
                    <a:cubicBezTo>
                      <a:pt x="8" y="3"/>
                      <a:pt x="7" y="1"/>
                      <a:pt x="6" y="0"/>
                    </a:cubicBezTo>
                    <a:cubicBezTo>
                      <a:pt x="4" y="0"/>
                      <a:pt x="2" y="2"/>
                      <a:pt x="1" y="5"/>
                    </a:cubicBezTo>
                    <a:cubicBezTo>
                      <a:pt x="0" y="7"/>
                      <a:pt x="1" y="8"/>
                      <a:pt x="1" y="10"/>
                    </a:cubicBezTo>
                    <a:cubicBezTo>
                      <a:pt x="1" y="10"/>
                      <a:pt x="2" y="11"/>
                      <a:pt x="4" y="10"/>
                    </a:cubicBezTo>
                    <a:cubicBezTo>
                      <a:pt x="5" y="9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Freeform 388"/>
              <p:cNvSpPr>
                <a:spLocks/>
              </p:cNvSpPr>
              <p:nvPr/>
            </p:nvSpPr>
            <p:spPr bwMode="auto">
              <a:xfrm>
                <a:off x="4191" y="1697"/>
                <a:ext cx="93" cy="26"/>
              </a:xfrm>
              <a:custGeom>
                <a:avLst/>
                <a:gdLst>
                  <a:gd name="T0" fmla="*/ 37 w 39"/>
                  <a:gd name="T1" fmla="*/ 3 h 11"/>
                  <a:gd name="T2" fmla="*/ 18 w 39"/>
                  <a:gd name="T3" fmla="*/ 9 h 11"/>
                  <a:gd name="T4" fmla="*/ 0 w 39"/>
                  <a:gd name="T5" fmla="*/ 8 h 11"/>
                  <a:gd name="T6" fmla="*/ 18 w 39"/>
                  <a:gd name="T7" fmla="*/ 7 h 11"/>
                  <a:gd name="T8" fmla="*/ 35 w 39"/>
                  <a:gd name="T9" fmla="*/ 0 h 11"/>
                  <a:gd name="T10" fmla="*/ 39 w 39"/>
                  <a:gd name="T11" fmla="*/ 1 h 11"/>
                  <a:gd name="T12" fmla="*/ 37 w 39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37" y="3"/>
                    </a:moveTo>
                    <a:cubicBezTo>
                      <a:pt x="36" y="4"/>
                      <a:pt x="27" y="7"/>
                      <a:pt x="18" y="9"/>
                    </a:cubicBezTo>
                    <a:cubicBezTo>
                      <a:pt x="9" y="11"/>
                      <a:pt x="0" y="9"/>
                      <a:pt x="0" y="8"/>
                    </a:cubicBezTo>
                    <a:cubicBezTo>
                      <a:pt x="0" y="8"/>
                      <a:pt x="9" y="9"/>
                      <a:pt x="18" y="7"/>
                    </a:cubicBezTo>
                    <a:cubicBezTo>
                      <a:pt x="27" y="5"/>
                      <a:pt x="35" y="1"/>
                      <a:pt x="35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1"/>
                      <a:pt x="38" y="3"/>
                      <a:pt x="3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Freeform 389"/>
              <p:cNvSpPr>
                <a:spLocks/>
              </p:cNvSpPr>
              <p:nvPr/>
            </p:nvSpPr>
            <p:spPr bwMode="auto">
              <a:xfrm>
                <a:off x="4170" y="1702"/>
                <a:ext cx="21" cy="19"/>
              </a:xfrm>
              <a:custGeom>
                <a:avLst/>
                <a:gdLst>
                  <a:gd name="T0" fmla="*/ 3 w 9"/>
                  <a:gd name="T1" fmla="*/ 6 h 8"/>
                  <a:gd name="T2" fmla="*/ 8 w 9"/>
                  <a:gd name="T3" fmla="*/ 6 h 8"/>
                  <a:gd name="T4" fmla="*/ 6 w 9"/>
                  <a:gd name="T5" fmla="*/ 2 h 8"/>
                  <a:gd name="T6" fmla="*/ 1 w 9"/>
                  <a:gd name="T7" fmla="*/ 1 h 8"/>
                  <a:gd name="T8" fmla="*/ 3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5" y="8"/>
                      <a:pt x="8" y="7"/>
                      <a:pt x="8" y="6"/>
                    </a:cubicBezTo>
                    <a:cubicBezTo>
                      <a:pt x="9" y="5"/>
                      <a:pt x="7" y="3"/>
                      <a:pt x="6" y="2"/>
                    </a:cubicBezTo>
                    <a:cubicBezTo>
                      <a:pt x="4" y="1"/>
                      <a:pt x="3" y="0"/>
                      <a:pt x="1" y="1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Freeform 390"/>
              <p:cNvSpPr>
                <a:spLocks/>
              </p:cNvSpPr>
              <p:nvPr/>
            </p:nvSpPr>
            <p:spPr bwMode="auto">
              <a:xfrm>
                <a:off x="4217" y="1693"/>
                <a:ext cx="74" cy="73"/>
              </a:xfrm>
              <a:custGeom>
                <a:avLst/>
                <a:gdLst>
                  <a:gd name="T0" fmla="*/ 29 w 31"/>
                  <a:gd name="T1" fmla="*/ 4 h 31"/>
                  <a:gd name="T2" fmla="*/ 12 w 31"/>
                  <a:gd name="T3" fmla="*/ 15 h 31"/>
                  <a:gd name="T4" fmla="*/ 1 w 31"/>
                  <a:gd name="T5" fmla="*/ 31 h 31"/>
                  <a:gd name="T6" fmla="*/ 11 w 31"/>
                  <a:gd name="T7" fmla="*/ 14 h 31"/>
                  <a:gd name="T8" fmla="*/ 28 w 31"/>
                  <a:gd name="T9" fmla="*/ 1 h 31"/>
                  <a:gd name="T10" fmla="*/ 31 w 31"/>
                  <a:gd name="T11" fmla="*/ 1 h 31"/>
                  <a:gd name="T12" fmla="*/ 29 w 31"/>
                  <a:gd name="T13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9" y="4"/>
                    </a:moveTo>
                    <a:cubicBezTo>
                      <a:pt x="28" y="4"/>
                      <a:pt x="19" y="9"/>
                      <a:pt x="12" y="15"/>
                    </a:cubicBezTo>
                    <a:cubicBezTo>
                      <a:pt x="5" y="22"/>
                      <a:pt x="1" y="31"/>
                      <a:pt x="1" y="31"/>
                    </a:cubicBezTo>
                    <a:cubicBezTo>
                      <a:pt x="0" y="31"/>
                      <a:pt x="3" y="21"/>
                      <a:pt x="11" y="14"/>
                    </a:cubicBezTo>
                    <a:cubicBezTo>
                      <a:pt x="18" y="6"/>
                      <a:pt x="27" y="1"/>
                      <a:pt x="28" y="1"/>
                    </a:cubicBezTo>
                    <a:cubicBezTo>
                      <a:pt x="29" y="0"/>
                      <a:pt x="31" y="0"/>
                      <a:pt x="31" y="1"/>
                    </a:cubicBezTo>
                    <a:cubicBezTo>
                      <a:pt x="31" y="2"/>
                      <a:pt x="30" y="3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Freeform 391"/>
              <p:cNvSpPr>
                <a:spLocks/>
              </p:cNvSpPr>
              <p:nvPr/>
            </p:nvSpPr>
            <p:spPr bwMode="auto">
              <a:xfrm>
                <a:off x="4210" y="1768"/>
                <a:ext cx="14" cy="24"/>
              </a:xfrm>
              <a:custGeom>
                <a:avLst/>
                <a:gdLst>
                  <a:gd name="T0" fmla="*/ 6 w 6"/>
                  <a:gd name="T1" fmla="*/ 5 h 10"/>
                  <a:gd name="T2" fmla="*/ 4 w 6"/>
                  <a:gd name="T3" fmla="*/ 0 h 10"/>
                  <a:gd name="T4" fmla="*/ 1 w 6"/>
                  <a:gd name="T5" fmla="*/ 5 h 10"/>
                  <a:gd name="T6" fmla="*/ 5 w 6"/>
                  <a:gd name="T7" fmla="*/ 10 h 10"/>
                  <a:gd name="T8" fmla="*/ 6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1" y="9"/>
                      <a:pt x="3" y="10"/>
                      <a:pt x="5" y="10"/>
                    </a:cubicBezTo>
                    <a:cubicBezTo>
                      <a:pt x="6" y="9"/>
                      <a:pt x="6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Freeform 392"/>
              <p:cNvSpPr>
                <a:spLocks/>
              </p:cNvSpPr>
              <p:nvPr/>
            </p:nvSpPr>
            <p:spPr bwMode="auto">
              <a:xfrm>
                <a:off x="4189" y="1693"/>
                <a:ext cx="102" cy="49"/>
              </a:xfrm>
              <a:custGeom>
                <a:avLst/>
                <a:gdLst>
                  <a:gd name="T0" fmla="*/ 41 w 43"/>
                  <a:gd name="T1" fmla="*/ 4 h 21"/>
                  <a:gd name="T2" fmla="*/ 0 w 43"/>
                  <a:gd name="T3" fmla="*/ 19 h 21"/>
                  <a:gd name="T4" fmla="*/ 39 w 43"/>
                  <a:gd name="T5" fmla="*/ 1 h 21"/>
                  <a:gd name="T6" fmla="*/ 43 w 43"/>
                  <a:gd name="T7" fmla="*/ 1 h 21"/>
                  <a:gd name="T8" fmla="*/ 41 w 43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1">
                    <a:moveTo>
                      <a:pt x="41" y="4"/>
                    </a:moveTo>
                    <a:cubicBezTo>
                      <a:pt x="39" y="5"/>
                      <a:pt x="0" y="21"/>
                      <a:pt x="0" y="19"/>
                    </a:cubicBezTo>
                    <a:cubicBezTo>
                      <a:pt x="0" y="19"/>
                      <a:pt x="38" y="2"/>
                      <a:pt x="39" y="1"/>
                    </a:cubicBezTo>
                    <a:cubicBezTo>
                      <a:pt x="41" y="0"/>
                      <a:pt x="43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Freeform 393"/>
              <p:cNvSpPr>
                <a:spLocks/>
              </p:cNvSpPr>
              <p:nvPr/>
            </p:nvSpPr>
            <p:spPr bwMode="auto">
              <a:xfrm>
                <a:off x="4161" y="1733"/>
                <a:ext cx="26" cy="14"/>
              </a:xfrm>
              <a:custGeom>
                <a:avLst/>
                <a:gdLst>
                  <a:gd name="T0" fmla="*/ 6 w 11"/>
                  <a:gd name="T1" fmla="*/ 6 h 6"/>
                  <a:gd name="T2" fmla="*/ 11 w 11"/>
                  <a:gd name="T3" fmla="*/ 2 h 6"/>
                  <a:gd name="T4" fmla="*/ 5 w 11"/>
                  <a:gd name="T5" fmla="*/ 1 h 6"/>
                  <a:gd name="T6" fmla="*/ 0 w 11"/>
                  <a:gd name="T7" fmla="*/ 3 h 6"/>
                  <a:gd name="T8" fmla="*/ 1 w 11"/>
                  <a:gd name="T9" fmla="*/ 5 h 6"/>
                  <a:gd name="T10" fmla="*/ 6 w 11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6" y="6"/>
                    </a:moveTo>
                    <a:cubicBezTo>
                      <a:pt x="9" y="6"/>
                      <a:pt x="11" y="4"/>
                      <a:pt x="11" y="2"/>
                    </a:cubicBezTo>
                    <a:cubicBezTo>
                      <a:pt x="10" y="1"/>
                      <a:pt x="8" y="0"/>
                      <a:pt x="5" y="1"/>
                    </a:cubicBezTo>
                    <a:cubicBezTo>
                      <a:pt x="2" y="1"/>
                      <a:pt x="2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3" y="6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394"/>
              <p:cNvSpPr>
                <a:spLocks/>
              </p:cNvSpPr>
              <p:nvPr/>
            </p:nvSpPr>
            <p:spPr bwMode="auto">
              <a:xfrm>
                <a:off x="4224" y="1607"/>
                <a:ext cx="64" cy="71"/>
              </a:xfrm>
              <a:custGeom>
                <a:avLst/>
                <a:gdLst>
                  <a:gd name="T0" fmla="*/ 23 w 27"/>
                  <a:gd name="T1" fmla="*/ 29 h 30"/>
                  <a:gd name="T2" fmla="*/ 9 w 27"/>
                  <a:gd name="T3" fmla="*/ 16 h 30"/>
                  <a:gd name="T4" fmla="*/ 0 w 27"/>
                  <a:gd name="T5" fmla="*/ 0 h 30"/>
                  <a:gd name="T6" fmla="*/ 11 w 27"/>
                  <a:gd name="T7" fmla="*/ 15 h 30"/>
                  <a:gd name="T8" fmla="*/ 25 w 27"/>
                  <a:gd name="T9" fmla="*/ 27 h 30"/>
                  <a:gd name="T10" fmla="*/ 26 w 27"/>
                  <a:gd name="T11" fmla="*/ 30 h 30"/>
                  <a:gd name="T12" fmla="*/ 23 w 27"/>
                  <a:gd name="T1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23" y="29"/>
                    </a:moveTo>
                    <a:cubicBezTo>
                      <a:pt x="23" y="29"/>
                      <a:pt x="15" y="23"/>
                      <a:pt x="9" y="16"/>
                    </a:cubicBezTo>
                    <a:cubicBezTo>
                      <a:pt x="3" y="9"/>
                      <a:pt x="0" y="0"/>
                      <a:pt x="0" y="0"/>
                    </a:cubicBezTo>
                    <a:cubicBezTo>
                      <a:pt x="1" y="0"/>
                      <a:pt x="4" y="8"/>
                      <a:pt x="11" y="15"/>
                    </a:cubicBezTo>
                    <a:cubicBezTo>
                      <a:pt x="17" y="21"/>
                      <a:pt x="24" y="26"/>
                      <a:pt x="25" y="27"/>
                    </a:cubicBezTo>
                    <a:cubicBezTo>
                      <a:pt x="26" y="28"/>
                      <a:pt x="27" y="29"/>
                      <a:pt x="26" y="30"/>
                    </a:cubicBezTo>
                    <a:cubicBezTo>
                      <a:pt x="26" y="30"/>
                      <a:pt x="24" y="30"/>
                      <a:pt x="2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395"/>
              <p:cNvSpPr>
                <a:spLocks/>
              </p:cNvSpPr>
              <p:nvPr/>
            </p:nvSpPr>
            <p:spPr bwMode="auto">
              <a:xfrm>
                <a:off x="4217" y="1581"/>
                <a:ext cx="15" cy="24"/>
              </a:xfrm>
              <a:custGeom>
                <a:avLst/>
                <a:gdLst>
                  <a:gd name="T0" fmla="*/ 0 w 6"/>
                  <a:gd name="T1" fmla="*/ 5 h 10"/>
                  <a:gd name="T2" fmla="*/ 3 w 6"/>
                  <a:gd name="T3" fmla="*/ 10 h 10"/>
                  <a:gd name="T4" fmla="*/ 6 w 6"/>
                  <a:gd name="T5" fmla="*/ 6 h 10"/>
                  <a:gd name="T6" fmla="*/ 4 w 6"/>
                  <a:gd name="T7" fmla="*/ 1 h 10"/>
                  <a:gd name="T8" fmla="*/ 0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5"/>
                    </a:moveTo>
                    <a:cubicBezTo>
                      <a:pt x="0" y="9"/>
                      <a:pt x="2" y="10"/>
                      <a:pt x="3" y="10"/>
                    </a:cubicBezTo>
                    <a:cubicBezTo>
                      <a:pt x="5" y="10"/>
                      <a:pt x="5" y="8"/>
                      <a:pt x="6" y="6"/>
                    </a:cubicBezTo>
                    <a:cubicBezTo>
                      <a:pt x="6" y="4"/>
                      <a:pt x="5" y="2"/>
                      <a:pt x="4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396"/>
              <p:cNvSpPr>
                <a:spLocks/>
              </p:cNvSpPr>
              <p:nvPr/>
            </p:nvSpPr>
            <p:spPr bwMode="auto">
              <a:xfrm>
                <a:off x="4196" y="1650"/>
                <a:ext cx="99" cy="33"/>
              </a:xfrm>
              <a:custGeom>
                <a:avLst/>
                <a:gdLst>
                  <a:gd name="T0" fmla="*/ 38 w 42"/>
                  <a:gd name="T1" fmla="*/ 13 h 14"/>
                  <a:gd name="T2" fmla="*/ 20 w 42"/>
                  <a:gd name="T3" fmla="*/ 5 h 14"/>
                  <a:gd name="T4" fmla="*/ 0 w 42"/>
                  <a:gd name="T5" fmla="*/ 3 h 14"/>
                  <a:gd name="T6" fmla="*/ 20 w 42"/>
                  <a:gd name="T7" fmla="*/ 2 h 14"/>
                  <a:gd name="T8" fmla="*/ 40 w 42"/>
                  <a:gd name="T9" fmla="*/ 11 h 14"/>
                  <a:gd name="T10" fmla="*/ 41 w 42"/>
                  <a:gd name="T11" fmla="*/ 14 h 14"/>
                  <a:gd name="T12" fmla="*/ 38 w 4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4">
                    <a:moveTo>
                      <a:pt x="38" y="13"/>
                    </a:moveTo>
                    <a:cubicBezTo>
                      <a:pt x="37" y="13"/>
                      <a:pt x="29" y="7"/>
                      <a:pt x="20" y="5"/>
                    </a:cubicBezTo>
                    <a:cubicBezTo>
                      <a:pt x="10" y="1"/>
                      <a:pt x="0" y="3"/>
                      <a:pt x="0" y="3"/>
                    </a:cubicBezTo>
                    <a:cubicBezTo>
                      <a:pt x="0" y="2"/>
                      <a:pt x="10" y="0"/>
                      <a:pt x="20" y="2"/>
                    </a:cubicBezTo>
                    <a:cubicBezTo>
                      <a:pt x="30" y="5"/>
                      <a:pt x="39" y="10"/>
                      <a:pt x="40" y="11"/>
                    </a:cubicBezTo>
                    <a:cubicBezTo>
                      <a:pt x="41" y="12"/>
                      <a:pt x="42" y="13"/>
                      <a:pt x="41" y="14"/>
                    </a:cubicBezTo>
                    <a:cubicBezTo>
                      <a:pt x="41" y="14"/>
                      <a:pt x="39" y="14"/>
                      <a:pt x="3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397"/>
              <p:cNvSpPr>
                <a:spLocks/>
              </p:cNvSpPr>
              <p:nvPr/>
            </p:nvSpPr>
            <p:spPr bwMode="auto">
              <a:xfrm>
                <a:off x="4172" y="1652"/>
                <a:ext cx="24" cy="19"/>
              </a:xfrm>
              <a:custGeom>
                <a:avLst/>
                <a:gdLst>
                  <a:gd name="T0" fmla="*/ 6 w 10"/>
                  <a:gd name="T1" fmla="*/ 6 h 8"/>
                  <a:gd name="T2" fmla="*/ 9 w 10"/>
                  <a:gd name="T3" fmla="*/ 2 h 8"/>
                  <a:gd name="T4" fmla="*/ 3 w 10"/>
                  <a:gd name="T5" fmla="*/ 2 h 8"/>
                  <a:gd name="T6" fmla="*/ 1 w 10"/>
                  <a:gd name="T7" fmla="*/ 8 h 8"/>
                  <a:gd name="T8" fmla="*/ 6 w 10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6" y="6"/>
                    </a:moveTo>
                    <a:cubicBezTo>
                      <a:pt x="8" y="5"/>
                      <a:pt x="10" y="3"/>
                      <a:pt x="9" y="2"/>
                    </a:cubicBezTo>
                    <a:cubicBezTo>
                      <a:pt x="9" y="1"/>
                      <a:pt x="6" y="0"/>
                      <a:pt x="3" y="2"/>
                    </a:cubicBezTo>
                    <a:cubicBezTo>
                      <a:pt x="1" y="4"/>
                      <a:pt x="0" y="7"/>
                      <a:pt x="1" y="8"/>
                    </a:cubicBezTo>
                    <a:cubicBezTo>
                      <a:pt x="3" y="8"/>
                      <a:pt x="5" y="7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398"/>
              <p:cNvSpPr>
                <a:spLocks/>
              </p:cNvSpPr>
              <p:nvPr/>
            </p:nvSpPr>
            <p:spPr bwMode="auto">
              <a:xfrm>
                <a:off x="4203" y="1615"/>
                <a:ext cx="92" cy="68"/>
              </a:xfrm>
              <a:custGeom>
                <a:avLst/>
                <a:gdLst>
                  <a:gd name="T0" fmla="*/ 35 w 39"/>
                  <a:gd name="T1" fmla="*/ 28 h 29"/>
                  <a:gd name="T2" fmla="*/ 1 w 39"/>
                  <a:gd name="T3" fmla="*/ 0 h 29"/>
                  <a:gd name="T4" fmla="*/ 37 w 39"/>
                  <a:gd name="T5" fmla="*/ 26 h 29"/>
                  <a:gd name="T6" fmla="*/ 38 w 39"/>
                  <a:gd name="T7" fmla="*/ 29 h 29"/>
                  <a:gd name="T8" fmla="*/ 35 w 39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5" y="28"/>
                    </a:moveTo>
                    <a:cubicBezTo>
                      <a:pt x="33" y="28"/>
                      <a:pt x="0" y="2"/>
                      <a:pt x="1" y="0"/>
                    </a:cubicBezTo>
                    <a:cubicBezTo>
                      <a:pt x="1" y="1"/>
                      <a:pt x="35" y="25"/>
                      <a:pt x="37" y="26"/>
                    </a:cubicBezTo>
                    <a:cubicBezTo>
                      <a:pt x="38" y="27"/>
                      <a:pt x="39" y="28"/>
                      <a:pt x="38" y="29"/>
                    </a:cubicBezTo>
                    <a:cubicBezTo>
                      <a:pt x="38" y="29"/>
                      <a:pt x="36" y="29"/>
                      <a:pt x="3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399"/>
              <p:cNvSpPr>
                <a:spLocks/>
              </p:cNvSpPr>
              <p:nvPr/>
            </p:nvSpPr>
            <p:spPr bwMode="auto">
              <a:xfrm>
                <a:off x="4187" y="1591"/>
                <a:ext cx="19" cy="24"/>
              </a:xfrm>
              <a:custGeom>
                <a:avLst/>
                <a:gdLst>
                  <a:gd name="T0" fmla="*/ 2 w 8"/>
                  <a:gd name="T1" fmla="*/ 7 h 10"/>
                  <a:gd name="T2" fmla="*/ 7 w 8"/>
                  <a:gd name="T3" fmla="*/ 9 h 10"/>
                  <a:gd name="T4" fmla="*/ 6 w 8"/>
                  <a:gd name="T5" fmla="*/ 4 h 10"/>
                  <a:gd name="T6" fmla="*/ 2 w 8"/>
                  <a:gd name="T7" fmla="*/ 1 h 10"/>
                  <a:gd name="T8" fmla="*/ 0 w 8"/>
                  <a:gd name="T9" fmla="*/ 3 h 10"/>
                  <a:gd name="T10" fmla="*/ 2 w 8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7"/>
                    </a:moveTo>
                    <a:cubicBezTo>
                      <a:pt x="4" y="10"/>
                      <a:pt x="6" y="10"/>
                      <a:pt x="7" y="9"/>
                    </a:cubicBezTo>
                    <a:cubicBezTo>
                      <a:pt x="8" y="8"/>
                      <a:pt x="8" y="6"/>
                      <a:pt x="6" y="4"/>
                    </a:cubicBezTo>
                    <a:cubicBezTo>
                      <a:pt x="4" y="1"/>
                      <a:pt x="3" y="2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400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401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402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403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404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405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Group 607"/>
            <p:cNvGrpSpPr>
              <a:grpSpLocks/>
            </p:cNvGrpSpPr>
            <p:nvPr/>
          </p:nvGrpSpPr>
          <p:grpSpPr bwMode="auto">
            <a:xfrm>
              <a:off x="17275186" y="2379662"/>
              <a:ext cx="3725863" cy="3111500"/>
              <a:chOff x="2675" y="1418"/>
              <a:chExt cx="2347" cy="1960"/>
            </a:xfrm>
            <a:solidFill>
              <a:srgbClr val="E5DBA2"/>
            </a:solidFill>
          </p:grpSpPr>
          <p:sp>
            <p:nvSpPr>
              <p:cNvPr id="452" name="Freeform 407"/>
              <p:cNvSpPr>
                <a:spLocks/>
              </p:cNvSpPr>
              <p:nvPr/>
            </p:nvSpPr>
            <p:spPr bwMode="auto">
              <a:xfrm>
                <a:off x="4409" y="1506"/>
                <a:ext cx="175" cy="220"/>
              </a:xfrm>
              <a:custGeom>
                <a:avLst/>
                <a:gdLst>
                  <a:gd name="T0" fmla="*/ 42 w 74"/>
                  <a:gd name="T1" fmla="*/ 46 h 93"/>
                  <a:gd name="T2" fmla="*/ 28 w 74"/>
                  <a:gd name="T3" fmla="*/ 93 h 93"/>
                  <a:gd name="T4" fmla="*/ 50 w 74"/>
                  <a:gd name="T5" fmla="*/ 89 h 93"/>
                  <a:gd name="T6" fmla="*/ 63 w 74"/>
                  <a:gd name="T7" fmla="*/ 37 h 93"/>
                  <a:gd name="T8" fmla="*/ 18 w 74"/>
                  <a:gd name="T9" fmla="*/ 9 h 93"/>
                  <a:gd name="T10" fmla="*/ 0 w 74"/>
                  <a:gd name="T11" fmla="*/ 21 h 93"/>
                  <a:gd name="T12" fmla="*/ 42 w 74"/>
                  <a:gd name="T1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93">
                    <a:moveTo>
                      <a:pt x="42" y="46"/>
                    </a:moveTo>
                    <a:cubicBezTo>
                      <a:pt x="47" y="58"/>
                      <a:pt x="47" y="77"/>
                      <a:pt x="28" y="93"/>
                    </a:cubicBezTo>
                    <a:cubicBezTo>
                      <a:pt x="36" y="93"/>
                      <a:pt x="44" y="92"/>
                      <a:pt x="50" y="89"/>
                    </a:cubicBezTo>
                    <a:cubicBezTo>
                      <a:pt x="74" y="80"/>
                      <a:pt x="70" y="54"/>
                      <a:pt x="63" y="37"/>
                    </a:cubicBezTo>
                    <a:cubicBezTo>
                      <a:pt x="57" y="21"/>
                      <a:pt x="42" y="0"/>
                      <a:pt x="18" y="9"/>
                    </a:cubicBezTo>
                    <a:cubicBezTo>
                      <a:pt x="11" y="12"/>
                      <a:pt x="5" y="16"/>
                      <a:pt x="0" y="21"/>
                    </a:cubicBezTo>
                    <a:cubicBezTo>
                      <a:pt x="24" y="20"/>
                      <a:pt x="37" y="34"/>
                      <a:pt x="42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08"/>
              <p:cNvSpPr>
                <a:spLocks/>
              </p:cNvSpPr>
              <p:nvPr/>
            </p:nvSpPr>
            <p:spPr bwMode="auto">
              <a:xfrm>
                <a:off x="4324" y="1745"/>
                <a:ext cx="220" cy="210"/>
              </a:xfrm>
              <a:custGeom>
                <a:avLst/>
                <a:gdLst>
                  <a:gd name="T0" fmla="*/ 49 w 93"/>
                  <a:gd name="T1" fmla="*/ 48 h 89"/>
                  <a:gd name="T2" fmla="*/ 0 w 93"/>
                  <a:gd name="T3" fmla="*/ 49 h 89"/>
                  <a:gd name="T4" fmla="*/ 11 w 93"/>
                  <a:gd name="T5" fmla="*/ 69 h 89"/>
                  <a:gd name="T6" fmla="*/ 64 w 93"/>
                  <a:gd name="T7" fmla="*/ 66 h 89"/>
                  <a:gd name="T8" fmla="*/ 77 w 93"/>
                  <a:gd name="T9" fmla="*/ 14 h 89"/>
                  <a:gd name="T10" fmla="*/ 59 w 93"/>
                  <a:gd name="T11" fmla="*/ 0 h 89"/>
                  <a:gd name="T12" fmla="*/ 49 w 93"/>
                  <a:gd name="T13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9">
                    <a:moveTo>
                      <a:pt x="49" y="48"/>
                    </a:moveTo>
                    <a:cubicBezTo>
                      <a:pt x="39" y="56"/>
                      <a:pt x="21" y="62"/>
                      <a:pt x="0" y="49"/>
                    </a:cubicBezTo>
                    <a:cubicBezTo>
                      <a:pt x="2" y="57"/>
                      <a:pt x="6" y="64"/>
                      <a:pt x="11" y="69"/>
                    </a:cubicBezTo>
                    <a:cubicBezTo>
                      <a:pt x="27" y="89"/>
                      <a:pt x="50" y="77"/>
                      <a:pt x="64" y="66"/>
                    </a:cubicBezTo>
                    <a:cubicBezTo>
                      <a:pt x="78" y="54"/>
                      <a:pt x="93" y="33"/>
                      <a:pt x="77" y="14"/>
                    </a:cubicBezTo>
                    <a:cubicBezTo>
                      <a:pt x="72" y="8"/>
                      <a:pt x="66" y="3"/>
                      <a:pt x="59" y="0"/>
                    </a:cubicBezTo>
                    <a:cubicBezTo>
                      <a:pt x="68" y="23"/>
                      <a:pt x="59" y="39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09"/>
              <p:cNvSpPr>
                <a:spLocks/>
              </p:cNvSpPr>
              <p:nvPr/>
            </p:nvSpPr>
            <p:spPr bwMode="auto">
              <a:xfrm>
                <a:off x="4080" y="1759"/>
                <a:ext cx="223" cy="199"/>
              </a:xfrm>
              <a:custGeom>
                <a:avLst/>
                <a:gdLst>
                  <a:gd name="T0" fmla="*/ 46 w 94"/>
                  <a:gd name="T1" fmla="*/ 46 h 84"/>
                  <a:gd name="T2" fmla="*/ 29 w 94"/>
                  <a:gd name="T3" fmla="*/ 0 h 84"/>
                  <a:gd name="T4" fmla="*/ 13 w 94"/>
                  <a:gd name="T5" fmla="*/ 16 h 84"/>
                  <a:gd name="T6" fmla="*/ 33 w 94"/>
                  <a:gd name="T7" fmla="*/ 66 h 84"/>
                  <a:gd name="T8" fmla="*/ 87 w 94"/>
                  <a:gd name="T9" fmla="*/ 62 h 84"/>
                  <a:gd name="T10" fmla="*/ 94 w 94"/>
                  <a:gd name="T11" fmla="*/ 41 h 84"/>
                  <a:gd name="T12" fmla="*/ 46 w 94"/>
                  <a:gd name="T13" fmla="*/ 4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4">
                    <a:moveTo>
                      <a:pt x="46" y="46"/>
                    </a:moveTo>
                    <a:cubicBezTo>
                      <a:pt x="34" y="39"/>
                      <a:pt x="23" y="24"/>
                      <a:pt x="29" y="0"/>
                    </a:cubicBezTo>
                    <a:cubicBezTo>
                      <a:pt x="23" y="5"/>
                      <a:pt x="17" y="10"/>
                      <a:pt x="13" y="16"/>
                    </a:cubicBezTo>
                    <a:cubicBezTo>
                      <a:pt x="0" y="38"/>
                      <a:pt x="18" y="56"/>
                      <a:pt x="33" y="66"/>
                    </a:cubicBezTo>
                    <a:cubicBezTo>
                      <a:pt x="49" y="75"/>
                      <a:pt x="73" y="84"/>
                      <a:pt x="87" y="62"/>
                    </a:cubicBezTo>
                    <a:cubicBezTo>
                      <a:pt x="90" y="56"/>
                      <a:pt x="93" y="49"/>
                      <a:pt x="94" y="41"/>
                    </a:cubicBezTo>
                    <a:cubicBezTo>
                      <a:pt x="75" y="57"/>
                      <a:pt x="57" y="53"/>
                      <a:pt x="4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10"/>
              <p:cNvSpPr>
                <a:spLocks/>
              </p:cNvSpPr>
              <p:nvPr/>
            </p:nvSpPr>
            <p:spPr bwMode="auto">
              <a:xfrm>
                <a:off x="4035" y="1522"/>
                <a:ext cx="156" cy="218"/>
              </a:xfrm>
              <a:custGeom>
                <a:avLst/>
                <a:gdLst>
                  <a:gd name="T0" fmla="*/ 27 w 66"/>
                  <a:gd name="T1" fmla="*/ 46 h 92"/>
                  <a:gd name="T2" fmla="*/ 66 w 66"/>
                  <a:gd name="T3" fmla="*/ 16 h 92"/>
                  <a:gd name="T4" fmla="*/ 46 w 66"/>
                  <a:gd name="T5" fmla="*/ 6 h 92"/>
                  <a:gd name="T6" fmla="*/ 5 w 66"/>
                  <a:gd name="T7" fmla="*/ 40 h 92"/>
                  <a:gd name="T8" fmla="*/ 25 w 66"/>
                  <a:gd name="T9" fmla="*/ 90 h 92"/>
                  <a:gd name="T10" fmla="*/ 47 w 66"/>
                  <a:gd name="T11" fmla="*/ 91 h 92"/>
                  <a:gd name="T12" fmla="*/ 27 w 66"/>
                  <a:gd name="T1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2">
                    <a:moveTo>
                      <a:pt x="27" y="46"/>
                    </a:moveTo>
                    <a:cubicBezTo>
                      <a:pt x="31" y="33"/>
                      <a:pt x="41" y="18"/>
                      <a:pt x="66" y="16"/>
                    </a:cubicBezTo>
                    <a:cubicBezTo>
                      <a:pt x="60" y="11"/>
                      <a:pt x="53" y="8"/>
                      <a:pt x="46" y="6"/>
                    </a:cubicBezTo>
                    <a:cubicBezTo>
                      <a:pt x="21" y="0"/>
                      <a:pt x="9" y="23"/>
                      <a:pt x="5" y="40"/>
                    </a:cubicBezTo>
                    <a:cubicBezTo>
                      <a:pt x="0" y="58"/>
                      <a:pt x="0" y="84"/>
                      <a:pt x="25" y="90"/>
                    </a:cubicBezTo>
                    <a:cubicBezTo>
                      <a:pt x="32" y="92"/>
                      <a:pt x="40" y="92"/>
                      <a:pt x="47" y="91"/>
                    </a:cubicBezTo>
                    <a:cubicBezTo>
                      <a:pt x="26" y="77"/>
                      <a:pt x="24" y="59"/>
                      <a:pt x="2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11"/>
              <p:cNvSpPr>
                <a:spLocks/>
              </p:cNvSpPr>
              <p:nvPr/>
            </p:nvSpPr>
            <p:spPr bwMode="auto">
              <a:xfrm>
                <a:off x="4194" y="1418"/>
                <a:ext cx="208" cy="135"/>
              </a:xfrm>
              <a:custGeom>
                <a:avLst/>
                <a:gdLst>
                  <a:gd name="T0" fmla="*/ 44 w 88"/>
                  <a:gd name="T1" fmla="*/ 24 h 57"/>
                  <a:gd name="T2" fmla="*/ 85 w 88"/>
                  <a:gd name="T3" fmla="*/ 51 h 57"/>
                  <a:gd name="T4" fmla="*/ 88 w 88"/>
                  <a:gd name="T5" fmla="*/ 29 h 57"/>
                  <a:gd name="T6" fmla="*/ 43 w 88"/>
                  <a:gd name="T7" fmla="*/ 1 h 57"/>
                  <a:gd name="T8" fmla="*/ 1 w 88"/>
                  <a:gd name="T9" fmla="*/ 35 h 57"/>
                  <a:gd name="T10" fmla="*/ 8 w 88"/>
                  <a:gd name="T11" fmla="*/ 57 h 57"/>
                  <a:gd name="T12" fmla="*/ 44 w 88"/>
                  <a:gd name="T13" fmla="*/ 2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7">
                    <a:moveTo>
                      <a:pt x="44" y="24"/>
                    </a:moveTo>
                    <a:cubicBezTo>
                      <a:pt x="57" y="23"/>
                      <a:pt x="75" y="29"/>
                      <a:pt x="85" y="51"/>
                    </a:cubicBezTo>
                    <a:cubicBezTo>
                      <a:pt x="87" y="44"/>
                      <a:pt x="88" y="36"/>
                      <a:pt x="88" y="29"/>
                    </a:cubicBezTo>
                    <a:cubicBezTo>
                      <a:pt x="86" y="4"/>
                      <a:pt x="61" y="0"/>
                      <a:pt x="43" y="1"/>
                    </a:cubicBezTo>
                    <a:cubicBezTo>
                      <a:pt x="24" y="2"/>
                      <a:pt x="0" y="10"/>
                      <a:pt x="1" y="35"/>
                    </a:cubicBezTo>
                    <a:cubicBezTo>
                      <a:pt x="2" y="42"/>
                      <a:pt x="4" y="50"/>
                      <a:pt x="8" y="57"/>
                    </a:cubicBezTo>
                    <a:cubicBezTo>
                      <a:pt x="14" y="33"/>
                      <a:pt x="31" y="25"/>
                      <a:pt x="4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12"/>
              <p:cNvSpPr>
                <a:spLocks noEditPoints="1"/>
              </p:cNvSpPr>
              <p:nvPr/>
            </p:nvSpPr>
            <p:spPr bwMode="auto">
              <a:xfrm>
                <a:off x="4246" y="1636"/>
                <a:ext cx="113" cy="113"/>
              </a:xfrm>
              <a:custGeom>
                <a:avLst/>
                <a:gdLst>
                  <a:gd name="T0" fmla="*/ 43 w 48"/>
                  <a:gd name="T1" fmla="*/ 29 h 48"/>
                  <a:gd name="T2" fmla="*/ 47 w 48"/>
                  <a:gd name="T3" fmla="*/ 18 h 48"/>
                  <a:gd name="T4" fmla="*/ 38 w 48"/>
                  <a:gd name="T5" fmla="*/ 10 h 48"/>
                  <a:gd name="T6" fmla="*/ 32 w 48"/>
                  <a:gd name="T7" fmla="*/ 14 h 48"/>
                  <a:gd name="T8" fmla="*/ 34 w 48"/>
                  <a:gd name="T9" fmla="*/ 8 h 48"/>
                  <a:gd name="T10" fmla="*/ 25 w 48"/>
                  <a:gd name="T11" fmla="*/ 1 h 48"/>
                  <a:gd name="T12" fmla="*/ 15 w 48"/>
                  <a:gd name="T13" fmla="*/ 7 h 48"/>
                  <a:gd name="T14" fmla="*/ 17 w 48"/>
                  <a:gd name="T15" fmla="*/ 14 h 48"/>
                  <a:gd name="T16" fmla="*/ 12 w 48"/>
                  <a:gd name="T17" fmla="*/ 10 h 48"/>
                  <a:gd name="T18" fmla="*/ 2 w 48"/>
                  <a:gd name="T19" fmla="*/ 16 h 48"/>
                  <a:gd name="T20" fmla="*/ 5 w 48"/>
                  <a:gd name="T21" fmla="*/ 28 h 48"/>
                  <a:gd name="T22" fmla="*/ 12 w 48"/>
                  <a:gd name="T23" fmla="*/ 28 h 48"/>
                  <a:gd name="T24" fmla="*/ 7 w 48"/>
                  <a:gd name="T25" fmla="*/ 32 h 48"/>
                  <a:gd name="T26" fmla="*/ 10 w 48"/>
                  <a:gd name="T27" fmla="*/ 43 h 48"/>
                  <a:gd name="T28" fmla="*/ 22 w 48"/>
                  <a:gd name="T29" fmla="*/ 44 h 48"/>
                  <a:gd name="T30" fmla="*/ 24 w 48"/>
                  <a:gd name="T31" fmla="*/ 37 h 48"/>
                  <a:gd name="T32" fmla="*/ 26 w 48"/>
                  <a:gd name="T33" fmla="*/ 43 h 48"/>
                  <a:gd name="T34" fmla="*/ 38 w 48"/>
                  <a:gd name="T35" fmla="*/ 44 h 48"/>
                  <a:gd name="T36" fmla="*/ 42 w 48"/>
                  <a:gd name="T37" fmla="*/ 33 h 48"/>
                  <a:gd name="T38" fmla="*/ 37 w 48"/>
                  <a:gd name="T39" fmla="*/ 28 h 48"/>
                  <a:gd name="T40" fmla="*/ 43 w 48"/>
                  <a:gd name="T41" fmla="*/ 29 h 48"/>
                  <a:gd name="T42" fmla="*/ 19 w 48"/>
                  <a:gd name="T43" fmla="*/ 16 h 48"/>
                  <a:gd name="T44" fmla="*/ 18 w 48"/>
                  <a:gd name="T45" fmla="*/ 16 h 48"/>
                  <a:gd name="T46" fmla="*/ 19 w 48"/>
                  <a:gd name="T47" fmla="*/ 16 h 48"/>
                  <a:gd name="T48" fmla="*/ 19 w 48"/>
                  <a:gd name="T49" fmla="*/ 16 h 48"/>
                  <a:gd name="T50" fmla="*/ 24 w 48"/>
                  <a:gd name="T51" fmla="*/ 35 h 48"/>
                  <a:gd name="T52" fmla="*/ 24 w 48"/>
                  <a:gd name="T53" fmla="*/ 35 h 48"/>
                  <a:gd name="T54" fmla="*/ 24 w 48"/>
                  <a:gd name="T55" fmla="*/ 35 h 48"/>
                  <a:gd name="T56" fmla="*/ 24 w 48"/>
                  <a:gd name="T57" fmla="*/ 35 h 48"/>
                  <a:gd name="T58" fmla="*/ 31 w 48"/>
                  <a:gd name="T59" fmla="*/ 16 h 48"/>
                  <a:gd name="T60" fmla="*/ 31 w 48"/>
                  <a:gd name="T61" fmla="*/ 16 h 48"/>
                  <a:gd name="T62" fmla="*/ 31 w 48"/>
                  <a:gd name="T63" fmla="*/ 16 h 48"/>
                  <a:gd name="T64" fmla="*/ 31 w 48"/>
                  <a:gd name="T65" fmla="*/ 16 h 48"/>
                  <a:gd name="T66" fmla="*/ 15 w 48"/>
                  <a:gd name="T67" fmla="*/ 27 h 48"/>
                  <a:gd name="T68" fmla="*/ 15 w 48"/>
                  <a:gd name="T69" fmla="*/ 27 h 48"/>
                  <a:gd name="T70" fmla="*/ 14 w 48"/>
                  <a:gd name="T71" fmla="*/ 28 h 48"/>
                  <a:gd name="T72" fmla="*/ 15 w 48"/>
                  <a:gd name="T73" fmla="*/ 27 h 48"/>
                  <a:gd name="T74" fmla="*/ 34 w 48"/>
                  <a:gd name="T75" fmla="*/ 28 h 48"/>
                  <a:gd name="T76" fmla="*/ 34 w 48"/>
                  <a:gd name="T77" fmla="*/ 27 h 48"/>
                  <a:gd name="T78" fmla="*/ 35 w 48"/>
                  <a:gd name="T79" fmla="*/ 28 h 48"/>
                  <a:gd name="T80" fmla="*/ 34 w 48"/>
                  <a:gd name="T8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48">
                    <a:moveTo>
                      <a:pt x="43" y="29"/>
                    </a:moveTo>
                    <a:cubicBezTo>
                      <a:pt x="48" y="27"/>
                      <a:pt x="48" y="22"/>
                      <a:pt x="47" y="18"/>
                    </a:cubicBezTo>
                    <a:cubicBezTo>
                      <a:pt x="46" y="14"/>
                      <a:pt x="44" y="9"/>
                      <a:pt x="38" y="10"/>
                    </a:cubicBezTo>
                    <a:cubicBezTo>
                      <a:pt x="36" y="11"/>
                      <a:pt x="34" y="12"/>
                      <a:pt x="32" y="14"/>
                    </a:cubicBezTo>
                    <a:cubicBezTo>
                      <a:pt x="33" y="12"/>
                      <a:pt x="34" y="10"/>
                      <a:pt x="34" y="8"/>
                    </a:cubicBezTo>
                    <a:cubicBezTo>
                      <a:pt x="35" y="3"/>
                      <a:pt x="29" y="1"/>
                      <a:pt x="25" y="1"/>
                    </a:cubicBezTo>
                    <a:cubicBezTo>
                      <a:pt x="21" y="0"/>
                      <a:pt x="16" y="1"/>
                      <a:pt x="15" y="7"/>
                    </a:cubicBezTo>
                    <a:cubicBezTo>
                      <a:pt x="15" y="9"/>
                      <a:pt x="16" y="12"/>
                      <a:pt x="17" y="14"/>
                    </a:cubicBezTo>
                    <a:cubicBezTo>
                      <a:pt x="16" y="12"/>
                      <a:pt x="14" y="11"/>
                      <a:pt x="12" y="10"/>
                    </a:cubicBezTo>
                    <a:cubicBezTo>
                      <a:pt x="7" y="8"/>
                      <a:pt x="4" y="13"/>
                      <a:pt x="2" y="16"/>
                    </a:cubicBezTo>
                    <a:cubicBezTo>
                      <a:pt x="1" y="20"/>
                      <a:pt x="0" y="26"/>
                      <a:pt x="5" y="28"/>
                    </a:cubicBezTo>
                    <a:cubicBezTo>
                      <a:pt x="7" y="28"/>
                      <a:pt x="10" y="29"/>
                      <a:pt x="12" y="28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4" y="36"/>
                      <a:pt x="7" y="41"/>
                      <a:pt x="10" y="43"/>
                    </a:cubicBezTo>
                    <a:cubicBezTo>
                      <a:pt x="13" y="46"/>
                      <a:pt x="18" y="48"/>
                      <a:pt x="22" y="44"/>
                    </a:cubicBezTo>
                    <a:cubicBezTo>
                      <a:pt x="23" y="42"/>
                      <a:pt x="24" y="40"/>
                      <a:pt x="24" y="37"/>
                    </a:cubicBezTo>
                    <a:cubicBezTo>
                      <a:pt x="25" y="39"/>
                      <a:pt x="25" y="41"/>
                      <a:pt x="26" y="43"/>
                    </a:cubicBezTo>
                    <a:cubicBezTo>
                      <a:pt x="29" y="48"/>
                      <a:pt x="34" y="46"/>
                      <a:pt x="38" y="44"/>
                    </a:cubicBezTo>
                    <a:cubicBezTo>
                      <a:pt x="41" y="42"/>
                      <a:pt x="45" y="38"/>
                      <a:pt x="42" y="33"/>
                    </a:cubicBezTo>
                    <a:cubicBezTo>
                      <a:pt x="41" y="31"/>
                      <a:pt x="39" y="29"/>
                      <a:pt x="37" y="28"/>
                    </a:cubicBezTo>
                    <a:cubicBezTo>
                      <a:pt x="39" y="29"/>
                      <a:pt x="41" y="29"/>
                      <a:pt x="43" y="29"/>
                    </a:cubicBezTo>
                    <a:close/>
                    <a:moveTo>
                      <a:pt x="19" y="16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8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34" y="28"/>
                    </a:moveTo>
                    <a:cubicBezTo>
                      <a:pt x="34" y="28"/>
                      <a:pt x="34" y="28"/>
                      <a:pt x="34" y="27"/>
                    </a:cubicBezTo>
                    <a:cubicBezTo>
                      <a:pt x="34" y="28"/>
                      <a:pt x="34" y="28"/>
                      <a:pt x="35" y="28"/>
                    </a:cubicBezTo>
                    <a:cubicBezTo>
                      <a:pt x="34" y="28"/>
                      <a:pt x="34" y="28"/>
                      <a:pt x="3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13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14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15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16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17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18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419"/>
              <p:cNvSpPr>
                <a:spLocks/>
              </p:cNvSpPr>
              <p:nvPr/>
            </p:nvSpPr>
            <p:spPr bwMode="auto">
              <a:xfrm>
                <a:off x="4863" y="3276"/>
                <a:ext cx="33" cy="9"/>
              </a:xfrm>
              <a:custGeom>
                <a:avLst/>
                <a:gdLst>
                  <a:gd name="T0" fmla="*/ 1 w 14"/>
                  <a:gd name="T1" fmla="*/ 2 h 4"/>
                  <a:gd name="T2" fmla="*/ 7 w 14"/>
                  <a:gd name="T3" fmla="*/ 1 h 4"/>
                  <a:gd name="T4" fmla="*/ 14 w 14"/>
                  <a:gd name="T5" fmla="*/ 1 h 4"/>
                  <a:gd name="T6" fmla="*/ 8 w 14"/>
                  <a:gd name="T7" fmla="*/ 1 h 4"/>
                  <a:gd name="T8" fmla="*/ 1 w 14"/>
                  <a:gd name="T9" fmla="*/ 3 h 4"/>
                  <a:gd name="T10" fmla="*/ 0 w 14"/>
                  <a:gd name="T11" fmla="*/ 3 h 4"/>
                  <a:gd name="T12" fmla="*/ 1 w 1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" y="2"/>
                    </a:moveTo>
                    <a:cubicBezTo>
                      <a:pt x="1" y="2"/>
                      <a:pt x="4" y="1"/>
                      <a:pt x="7" y="1"/>
                    </a:cubicBezTo>
                    <a:cubicBezTo>
                      <a:pt x="11" y="0"/>
                      <a:pt x="14" y="1"/>
                      <a:pt x="14" y="1"/>
                    </a:cubicBezTo>
                    <a:cubicBezTo>
                      <a:pt x="14" y="1"/>
                      <a:pt x="11" y="0"/>
                      <a:pt x="8" y="1"/>
                    </a:cubicBezTo>
                    <a:cubicBezTo>
                      <a:pt x="5" y="2"/>
                      <a:pt x="2" y="3"/>
                      <a:pt x="1" y="3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420"/>
              <p:cNvSpPr>
                <a:spLocks/>
              </p:cNvSpPr>
              <p:nvPr/>
            </p:nvSpPr>
            <p:spPr bwMode="auto">
              <a:xfrm>
                <a:off x="4896" y="3276"/>
                <a:ext cx="8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421"/>
              <p:cNvSpPr>
                <a:spLocks/>
              </p:cNvSpPr>
              <p:nvPr/>
            </p:nvSpPr>
            <p:spPr bwMode="auto">
              <a:xfrm>
                <a:off x="4861" y="3262"/>
                <a:ext cx="26" cy="23"/>
              </a:xfrm>
              <a:custGeom>
                <a:avLst/>
                <a:gdLst>
                  <a:gd name="T0" fmla="*/ 1 w 11"/>
                  <a:gd name="T1" fmla="*/ 9 h 10"/>
                  <a:gd name="T2" fmla="*/ 7 w 11"/>
                  <a:gd name="T3" fmla="*/ 5 h 10"/>
                  <a:gd name="T4" fmla="*/ 11 w 11"/>
                  <a:gd name="T5" fmla="*/ 0 h 10"/>
                  <a:gd name="T6" fmla="*/ 7 w 11"/>
                  <a:gd name="T7" fmla="*/ 6 h 10"/>
                  <a:gd name="T8" fmla="*/ 1 w 11"/>
                  <a:gd name="T9" fmla="*/ 10 h 10"/>
                  <a:gd name="T10" fmla="*/ 0 w 11"/>
                  <a:gd name="T11" fmla="*/ 10 h 10"/>
                  <a:gd name="T12" fmla="*/ 1 w 11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" y="9"/>
                    </a:moveTo>
                    <a:cubicBezTo>
                      <a:pt x="1" y="9"/>
                      <a:pt x="4" y="7"/>
                      <a:pt x="7" y="5"/>
                    </a:cubicBezTo>
                    <a:cubicBezTo>
                      <a:pt x="9" y="3"/>
                      <a:pt x="11" y="0"/>
                      <a:pt x="11" y="0"/>
                    </a:cubicBezTo>
                    <a:cubicBezTo>
                      <a:pt x="11" y="0"/>
                      <a:pt x="10" y="3"/>
                      <a:pt x="7" y="6"/>
                    </a:cubicBezTo>
                    <a:cubicBezTo>
                      <a:pt x="5" y="8"/>
                      <a:pt x="2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422"/>
              <p:cNvSpPr>
                <a:spLocks/>
              </p:cNvSpPr>
              <p:nvPr/>
            </p:nvSpPr>
            <p:spPr bwMode="auto">
              <a:xfrm>
                <a:off x="4885" y="3252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423"/>
              <p:cNvSpPr>
                <a:spLocks/>
              </p:cNvSpPr>
              <p:nvPr/>
            </p:nvSpPr>
            <p:spPr bwMode="auto">
              <a:xfrm>
                <a:off x="4861" y="3269"/>
                <a:ext cx="35" cy="16"/>
              </a:xfrm>
              <a:custGeom>
                <a:avLst/>
                <a:gdLst>
                  <a:gd name="T0" fmla="*/ 1 w 15"/>
                  <a:gd name="T1" fmla="*/ 6 h 7"/>
                  <a:gd name="T2" fmla="*/ 15 w 15"/>
                  <a:gd name="T3" fmla="*/ 1 h 7"/>
                  <a:gd name="T4" fmla="*/ 1 w 15"/>
                  <a:gd name="T5" fmla="*/ 7 h 7"/>
                  <a:gd name="T6" fmla="*/ 0 w 15"/>
                  <a:gd name="T7" fmla="*/ 7 h 7"/>
                  <a:gd name="T8" fmla="*/ 1 w 1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" y="6"/>
                    </a:moveTo>
                    <a:cubicBezTo>
                      <a:pt x="1" y="5"/>
                      <a:pt x="15" y="0"/>
                      <a:pt x="15" y="1"/>
                    </a:cubicBezTo>
                    <a:cubicBezTo>
                      <a:pt x="15" y="1"/>
                      <a:pt x="2" y="6"/>
                      <a:pt x="1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424"/>
              <p:cNvSpPr>
                <a:spLocks/>
              </p:cNvSpPr>
              <p:nvPr/>
            </p:nvSpPr>
            <p:spPr bwMode="auto">
              <a:xfrm>
                <a:off x="4896" y="3266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1 h 2"/>
                  <a:gd name="T8" fmla="*/ 4 w 4"/>
                  <a:gd name="T9" fmla="*/ 1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425"/>
              <p:cNvSpPr>
                <a:spLocks/>
              </p:cNvSpPr>
              <p:nvPr/>
            </p:nvSpPr>
            <p:spPr bwMode="auto">
              <a:xfrm>
                <a:off x="4863" y="3290"/>
                <a:ext cx="22" cy="26"/>
              </a:xfrm>
              <a:custGeom>
                <a:avLst/>
                <a:gdLst>
                  <a:gd name="T0" fmla="*/ 1 w 9"/>
                  <a:gd name="T1" fmla="*/ 1 h 11"/>
                  <a:gd name="T2" fmla="*/ 6 w 9"/>
                  <a:gd name="T3" fmla="*/ 5 h 11"/>
                  <a:gd name="T4" fmla="*/ 9 w 9"/>
                  <a:gd name="T5" fmla="*/ 11 h 11"/>
                  <a:gd name="T6" fmla="*/ 5 w 9"/>
                  <a:gd name="T7" fmla="*/ 6 h 11"/>
                  <a:gd name="T8" fmla="*/ 0 w 9"/>
                  <a:gd name="T9" fmla="*/ 1 h 11"/>
                  <a:gd name="T10" fmla="*/ 0 w 9"/>
                  <a:gd name="T11" fmla="*/ 0 h 11"/>
                  <a:gd name="T12" fmla="*/ 1 w 9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1" y="1"/>
                    </a:moveTo>
                    <a:cubicBezTo>
                      <a:pt x="1" y="1"/>
                      <a:pt x="4" y="3"/>
                      <a:pt x="6" y="5"/>
                    </a:cubicBezTo>
                    <a:cubicBezTo>
                      <a:pt x="8" y="8"/>
                      <a:pt x="9" y="11"/>
                      <a:pt x="9" y="11"/>
                    </a:cubicBezTo>
                    <a:cubicBezTo>
                      <a:pt x="9" y="11"/>
                      <a:pt x="7" y="8"/>
                      <a:pt x="5" y="6"/>
                    </a:cubicBezTo>
                    <a:cubicBezTo>
                      <a:pt x="3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426"/>
              <p:cNvSpPr>
                <a:spLocks/>
              </p:cNvSpPr>
              <p:nvPr/>
            </p:nvSpPr>
            <p:spPr bwMode="auto">
              <a:xfrm>
                <a:off x="4882" y="331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427"/>
              <p:cNvSpPr>
                <a:spLocks/>
              </p:cNvSpPr>
              <p:nvPr/>
            </p:nvSpPr>
            <p:spPr bwMode="auto">
              <a:xfrm>
                <a:off x="4861" y="3290"/>
                <a:ext cx="33" cy="12"/>
              </a:xfrm>
              <a:custGeom>
                <a:avLst/>
                <a:gdLst>
                  <a:gd name="T0" fmla="*/ 1 w 14"/>
                  <a:gd name="T1" fmla="*/ 0 h 5"/>
                  <a:gd name="T2" fmla="*/ 7 w 14"/>
                  <a:gd name="T3" fmla="*/ 3 h 5"/>
                  <a:gd name="T4" fmla="*/ 14 w 14"/>
                  <a:gd name="T5" fmla="*/ 4 h 5"/>
                  <a:gd name="T6" fmla="*/ 7 w 14"/>
                  <a:gd name="T7" fmla="*/ 4 h 5"/>
                  <a:gd name="T8" fmla="*/ 0 w 14"/>
                  <a:gd name="T9" fmla="*/ 1 h 5"/>
                  <a:gd name="T10" fmla="*/ 0 w 14"/>
                  <a:gd name="T11" fmla="*/ 0 h 5"/>
                  <a:gd name="T12" fmla="*/ 1 w 1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" y="0"/>
                    </a:moveTo>
                    <a:cubicBezTo>
                      <a:pt x="1" y="0"/>
                      <a:pt x="4" y="2"/>
                      <a:pt x="7" y="3"/>
                    </a:cubicBezTo>
                    <a:cubicBezTo>
                      <a:pt x="10" y="4"/>
                      <a:pt x="14" y="4"/>
                      <a:pt x="14" y="4"/>
                    </a:cubicBezTo>
                    <a:cubicBezTo>
                      <a:pt x="14" y="4"/>
                      <a:pt x="10" y="5"/>
                      <a:pt x="7" y="4"/>
                    </a:cubicBezTo>
                    <a:cubicBezTo>
                      <a:pt x="4" y="3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428"/>
              <p:cNvSpPr>
                <a:spLocks/>
              </p:cNvSpPr>
              <p:nvPr/>
            </p:nvSpPr>
            <p:spPr bwMode="auto">
              <a:xfrm>
                <a:off x="4894" y="3292"/>
                <a:ext cx="7" cy="8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29"/>
              <p:cNvSpPr>
                <a:spLocks/>
              </p:cNvSpPr>
              <p:nvPr/>
            </p:nvSpPr>
            <p:spPr bwMode="auto">
              <a:xfrm>
                <a:off x="4861" y="3290"/>
                <a:ext cx="31" cy="24"/>
              </a:xfrm>
              <a:custGeom>
                <a:avLst/>
                <a:gdLst>
                  <a:gd name="T0" fmla="*/ 1 w 13"/>
                  <a:gd name="T1" fmla="*/ 0 h 10"/>
                  <a:gd name="T2" fmla="*/ 12 w 13"/>
                  <a:gd name="T3" fmla="*/ 10 h 10"/>
                  <a:gd name="T4" fmla="*/ 0 w 13"/>
                  <a:gd name="T5" fmla="*/ 1 h 10"/>
                  <a:gd name="T6" fmla="*/ 0 w 13"/>
                  <a:gd name="T7" fmla="*/ 0 h 10"/>
                  <a:gd name="T8" fmla="*/ 1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" y="0"/>
                    </a:moveTo>
                    <a:cubicBezTo>
                      <a:pt x="2" y="0"/>
                      <a:pt x="13" y="9"/>
                      <a:pt x="12" y="10"/>
                    </a:cubicBezTo>
                    <a:cubicBezTo>
                      <a:pt x="13" y="9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430"/>
              <p:cNvSpPr>
                <a:spLocks/>
              </p:cNvSpPr>
              <p:nvPr/>
            </p:nvSpPr>
            <p:spPr bwMode="auto">
              <a:xfrm>
                <a:off x="4889" y="3314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2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431"/>
              <p:cNvSpPr>
                <a:spLocks/>
              </p:cNvSpPr>
              <p:nvPr/>
            </p:nvSpPr>
            <p:spPr bwMode="auto">
              <a:xfrm>
                <a:off x="4844" y="3295"/>
                <a:ext cx="12" cy="28"/>
              </a:xfrm>
              <a:custGeom>
                <a:avLst/>
                <a:gdLst>
                  <a:gd name="T0" fmla="*/ 5 w 5"/>
                  <a:gd name="T1" fmla="*/ 1 h 12"/>
                  <a:gd name="T2" fmla="*/ 4 w 5"/>
                  <a:gd name="T3" fmla="*/ 7 h 12"/>
                  <a:gd name="T4" fmla="*/ 0 w 5"/>
                  <a:gd name="T5" fmla="*/ 12 h 12"/>
                  <a:gd name="T6" fmla="*/ 3 w 5"/>
                  <a:gd name="T7" fmla="*/ 7 h 12"/>
                  <a:gd name="T8" fmla="*/ 4 w 5"/>
                  <a:gd name="T9" fmla="*/ 0 h 12"/>
                  <a:gd name="T10" fmla="*/ 5 w 5"/>
                  <a:gd name="T11" fmla="*/ 0 h 12"/>
                  <a:gd name="T12" fmla="*/ 5 w 5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5" y="1"/>
                    </a:moveTo>
                    <a:cubicBezTo>
                      <a:pt x="5" y="1"/>
                      <a:pt x="5" y="4"/>
                      <a:pt x="4" y="7"/>
                    </a:cubicBezTo>
                    <a:cubicBezTo>
                      <a:pt x="3" y="10"/>
                      <a:pt x="1" y="12"/>
                      <a:pt x="0" y="12"/>
                    </a:cubicBezTo>
                    <a:cubicBezTo>
                      <a:pt x="0" y="12"/>
                      <a:pt x="2" y="10"/>
                      <a:pt x="3" y="7"/>
                    </a:cubicBezTo>
                    <a:cubicBezTo>
                      <a:pt x="4" y="4"/>
                      <a:pt x="4" y="1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432"/>
              <p:cNvSpPr>
                <a:spLocks/>
              </p:cNvSpPr>
              <p:nvPr/>
            </p:nvSpPr>
            <p:spPr bwMode="auto">
              <a:xfrm>
                <a:off x="4837" y="3323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3 w 4"/>
                  <a:gd name="T3" fmla="*/ 1 h 3"/>
                  <a:gd name="T4" fmla="*/ 2 w 4"/>
                  <a:gd name="T5" fmla="*/ 1 h 3"/>
                  <a:gd name="T6" fmla="*/ 0 w 4"/>
                  <a:gd name="T7" fmla="*/ 2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3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433"/>
              <p:cNvSpPr>
                <a:spLocks/>
              </p:cNvSpPr>
              <p:nvPr/>
            </p:nvSpPr>
            <p:spPr bwMode="auto">
              <a:xfrm>
                <a:off x="4854" y="3290"/>
                <a:ext cx="12" cy="36"/>
              </a:xfrm>
              <a:custGeom>
                <a:avLst/>
                <a:gdLst>
                  <a:gd name="T0" fmla="*/ 1 w 5"/>
                  <a:gd name="T1" fmla="*/ 1 h 15"/>
                  <a:gd name="T2" fmla="*/ 2 w 5"/>
                  <a:gd name="T3" fmla="*/ 8 h 15"/>
                  <a:gd name="T4" fmla="*/ 5 w 5"/>
                  <a:gd name="T5" fmla="*/ 14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1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1" y="1"/>
                    </a:moveTo>
                    <a:cubicBezTo>
                      <a:pt x="1" y="2"/>
                      <a:pt x="1" y="5"/>
                      <a:pt x="2" y="8"/>
                    </a:cubicBezTo>
                    <a:cubicBezTo>
                      <a:pt x="3" y="12"/>
                      <a:pt x="5" y="14"/>
                      <a:pt x="5" y="14"/>
                    </a:cubicBezTo>
                    <a:cubicBezTo>
                      <a:pt x="4" y="15"/>
                      <a:pt x="2" y="12"/>
                      <a:pt x="1" y="9"/>
                    </a:cubicBezTo>
                    <a:cubicBezTo>
                      <a:pt x="0" y="5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434"/>
              <p:cNvSpPr>
                <a:spLocks/>
              </p:cNvSpPr>
              <p:nvPr/>
            </p:nvSpPr>
            <p:spPr bwMode="auto">
              <a:xfrm>
                <a:off x="4866" y="3323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435"/>
              <p:cNvSpPr>
                <a:spLocks/>
              </p:cNvSpPr>
              <p:nvPr/>
            </p:nvSpPr>
            <p:spPr bwMode="auto">
              <a:xfrm>
                <a:off x="4851" y="3290"/>
                <a:ext cx="8" cy="38"/>
              </a:xfrm>
              <a:custGeom>
                <a:avLst/>
                <a:gdLst>
                  <a:gd name="T0" fmla="*/ 2 w 3"/>
                  <a:gd name="T1" fmla="*/ 1 h 16"/>
                  <a:gd name="T2" fmla="*/ 0 w 3"/>
                  <a:gd name="T3" fmla="*/ 16 h 16"/>
                  <a:gd name="T4" fmla="*/ 1 w 3"/>
                  <a:gd name="T5" fmla="*/ 1 h 16"/>
                  <a:gd name="T6" fmla="*/ 2 w 3"/>
                  <a:gd name="T7" fmla="*/ 0 h 16"/>
                  <a:gd name="T8" fmla="*/ 2 w 3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2" y="1"/>
                    </a:moveTo>
                    <a:cubicBezTo>
                      <a:pt x="3" y="2"/>
                      <a:pt x="0" y="16"/>
                      <a:pt x="0" y="16"/>
                    </a:cubicBezTo>
                    <a:cubicBezTo>
                      <a:pt x="0" y="16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436"/>
              <p:cNvSpPr>
                <a:spLocks/>
              </p:cNvSpPr>
              <p:nvPr/>
            </p:nvSpPr>
            <p:spPr bwMode="auto">
              <a:xfrm>
                <a:off x="4847" y="3330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437"/>
              <p:cNvSpPr>
                <a:spLocks/>
              </p:cNvSpPr>
              <p:nvPr/>
            </p:nvSpPr>
            <p:spPr bwMode="auto">
              <a:xfrm>
                <a:off x="4818" y="3288"/>
                <a:ext cx="33" cy="9"/>
              </a:xfrm>
              <a:custGeom>
                <a:avLst/>
                <a:gdLst>
                  <a:gd name="T0" fmla="*/ 13 w 14"/>
                  <a:gd name="T1" fmla="*/ 1 h 4"/>
                  <a:gd name="T2" fmla="*/ 6 w 14"/>
                  <a:gd name="T3" fmla="*/ 3 h 4"/>
                  <a:gd name="T4" fmla="*/ 0 w 14"/>
                  <a:gd name="T5" fmla="*/ 3 h 4"/>
                  <a:gd name="T6" fmla="*/ 6 w 14"/>
                  <a:gd name="T7" fmla="*/ 3 h 4"/>
                  <a:gd name="T8" fmla="*/ 12 w 14"/>
                  <a:gd name="T9" fmla="*/ 0 h 4"/>
                  <a:gd name="T10" fmla="*/ 13 w 14"/>
                  <a:gd name="T11" fmla="*/ 0 h 4"/>
                  <a:gd name="T12" fmla="*/ 13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3" y="1"/>
                    </a:moveTo>
                    <a:cubicBezTo>
                      <a:pt x="13" y="2"/>
                      <a:pt x="10" y="3"/>
                      <a:pt x="6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6" y="3"/>
                    </a:cubicBezTo>
                    <a:cubicBezTo>
                      <a:pt x="9" y="2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438"/>
              <p:cNvSpPr>
                <a:spLocks/>
              </p:cNvSpPr>
              <p:nvPr/>
            </p:nvSpPr>
            <p:spPr bwMode="auto">
              <a:xfrm>
                <a:off x="4811" y="3290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439"/>
              <p:cNvSpPr>
                <a:spLocks/>
              </p:cNvSpPr>
              <p:nvPr/>
            </p:nvSpPr>
            <p:spPr bwMode="auto">
              <a:xfrm>
                <a:off x="4828" y="3288"/>
                <a:ext cx="26" cy="23"/>
              </a:xfrm>
              <a:custGeom>
                <a:avLst/>
                <a:gdLst>
                  <a:gd name="T0" fmla="*/ 10 w 11"/>
                  <a:gd name="T1" fmla="*/ 1 h 10"/>
                  <a:gd name="T2" fmla="*/ 4 w 11"/>
                  <a:gd name="T3" fmla="*/ 5 h 10"/>
                  <a:gd name="T4" fmla="*/ 0 w 11"/>
                  <a:gd name="T5" fmla="*/ 10 h 10"/>
                  <a:gd name="T6" fmla="*/ 4 w 11"/>
                  <a:gd name="T7" fmla="*/ 4 h 10"/>
                  <a:gd name="T8" fmla="*/ 9 w 11"/>
                  <a:gd name="T9" fmla="*/ 0 h 10"/>
                  <a:gd name="T10" fmla="*/ 11 w 11"/>
                  <a:gd name="T11" fmla="*/ 0 h 10"/>
                  <a:gd name="T12" fmla="*/ 10 w 11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0" y="1"/>
                    </a:moveTo>
                    <a:cubicBezTo>
                      <a:pt x="10" y="1"/>
                      <a:pt x="7" y="3"/>
                      <a:pt x="4" y="5"/>
                    </a:cubicBezTo>
                    <a:cubicBezTo>
                      <a:pt x="2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4" y="4"/>
                    </a:cubicBezTo>
                    <a:cubicBezTo>
                      <a:pt x="6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440"/>
              <p:cNvSpPr>
                <a:spLocks/>
              </p:cNvSpPr>
              <p:nvPr/>
            </p:nvSpPr>
            <p:spPr bwMode="auto">
              <a:xfrm>
                <a:off x="4825" y="331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41"/>
              <p:cNvSpPr>
                <a:spLocks/>
              </p:cNvSpPr>
              <p:nvPr/>
            </p:nvSpPr>
            <p:spPr bwMode="auto">
              <a:xfrm>
                <a:off x="4818" y="3288"/>
                <a:ext cx="36" cy="16"/>
              </a:xfrm>
              <a:custGeom>
                <a:avLst/>
                <a:gdLst>
                  <a:gd name="T0" fmla="*/ 14 w 15"/>
                  <a:gd name="T1" fmla="*/ 1 h 7"/>
                  <a:gd name="T2" fmla="*/ 0 w 15"/>
                  <a:gd name="T3" fmla="*/ 6 h 7"/>
                  <a:gd name="T4" fmla="*/ 13 w 15"/>
                  <a:gd name="T5" fmla="*/ 0 h 7"/>
                  <a:gd name="T6" fmla="*/ 15 w 15"/>
                  <a:gd name="T7" fmla="*/ 0 h 7"/>
                  <a:gd name="T8" fmla="*/ 14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4" y="1"/>
                    </a:moveTo>
                    <a:cubicBezTo>
                      <a:pt x="13" y="1"/>
                      <a:pt x="0" y="7"/>
                      <a:pt x="0" y="6"/>
                    </a:cubicBezTo>
                    <a:cubicBezTo>
                      <a:pt x="0" y="6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442"/>
              <p:cNvSpPr>
                <a:spLocks/>
              </p:cNvSpPr>
              <p:nvPr/>
            </p:nvSpPr>
            <p:spPr bwMode="auto">
              <a:xfrm>
                <a:off x="4807" y="3302"/>
                <a:ext cx="9" cy="5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443"/>
              <p:cNvSpPr>
                <a:spLocks/>
              </p:cNvSpPr>
              <p:nvPr/>
            </p:nvSpPr>
            <p:spPr bwMode="auto">
              <a:xfrm>
                <a:off x="4830" y="3257"/>
                <a:ext cx="21" cy="26"/>
              </a:xfrm>
              <a:custGeom>
                <a:avLst/>
                <a:gdLst>
                  <a:gd name="T0" fmla="*/ 8 w 9"/>
                  <a:gd name="T1" fmla="*/ 10 h 11"/>
                  <a:gd name="T2" fmla="*/ 3 w 9"/>
                  <a:gd name="T3" fmla="*/ 6 h 11"/>
                  <a:gd name="T4" fmla="*/ 0 w 9"/>
                  <a:gd name="T5" fmla="*/ 0 h 11"/>
                  <a:gd name="T6" fmla="*/ 4 w 9"/>
                  <a:gd name="T7" fmla="*/ 5 h 11"/>
                  <a:gd name="T8" fmla="*/ 9 w 9"/>
                  <a:gd name="T9" fmla="*/ 9 h 11"/>
                  <a:gd name="T10" fmla="*/ 9 w 9"/>
                  <a:gd name="T11" fmla="*/ 10 h 11"/>
                  <a:gd name="T12" fmla="*/ 8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8" y="10"/>
                    </a:moveTo>
                    <a:cubicBezTo>
                      <a:pt x="8" y="10"/>
                      <a:pt x="5" y="8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5"/>
                    </a:cubicBezTo>
                    <a:cubicBezTo>
                      <a:pt x="6" y="7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44"/>
              <p:cNvSpPr>
                <a:spLocks/>
              </p:cNvSpPr>
              <p:nvPr/>
            </p:nvSpPr>
            <p:spPr bwMode="auto">
              <a:xfrm>
                <a:off x="4828" y="325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5"/>
              <p:cNvSpPr>
                <a:spLocks/>
              </p:cNvSpPr>
              <p:nvPr/>
            </p:nvSpPr>
            <p:spPr bwMode="auto">
              <a:xfrm>
                <a:off x="4821" y="3271"/>
                <a:ext cx="33" cy="12"/>
              </a:xfrm>
              <a:custGeom>
                <a:avLst/>
                <a:gdLst>
                  <a:gd name="T0" fmla="*/ 13 w 14"/>
                  <a:gd name="T1" fmla="*/ 5 h 5"/>
                  <a:gd name="T2" fmla="*/ 7 w 14"/>
                  <a:gd name="T3" fmla="*/ 2 h 5"/>
                  <a:gd name="T4" fmla="*/ 0 w 14"/>
                  <a:gd name="T5" fmla="*/ 1 h 5"/>
                  <a:gd name="T6" fmla="*/ 7 w 14"/>
                  <a:gd name="T7" fmla="*/ 1 h 5"/>
                  <a:gd name="T8" fmla="*/ 13 w 14"/>
                  <a:gd name="T9" fmla="*/ 4 h 5"/>
                  <a:gd name="T10" fmla="*/ 14 w 14"/>
                  <a:gd name="T11" fmla="*/ 5 h 5"/>
                  <a:gd name="T12" fmla="*/ 13 w 1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3" y="5"/>
                    </a:moveTo>
                    <a:cubicBezTo>
                      <a:pt x="13" y="5"/>
                      <a:pt x="10" y="3"/>
                      <a:pt x="7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3" y="4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46"/>
              <p:cNvSpPr>
                <a:spLocks/>
              </p:cNvSpPr>
              <p:nvPr/>
            </p:nvSpPr>
            <p:spPr bwMode="auto">
              <a:xfrm>
                <a:off x="4811" y="3274"/>
                <a:ext cx="10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1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47"/>
              <p:cNvSpPr>
                <a:spLocks/>
              </p:cNvSpPr>
              <p:nvPr/>
            </p:nvSpPr>
            <p:spPr bwMode="auto">
              <a:xfrm>
                <a:off x="4823" y="3259"/>
                <a:ext cx="31" cy="24"/>
              </a:xfrm>
              <a:custGeom>
                <a:avLst/>
                <a:gdLst>
                  <a:gd name="T0" fmla="*/ 12 w 13"/>
                  <a:gd name="T1" fmla="*/ 10 h 10"/>
                  <a:gd name="T2" fmla="*/ 0 w 13"/>
                  <a:gd name="T3" fmla="*/ 0 h 10"/>
                  <a:gd name="T4" fmla="*/ 12 w 13"/>
                  <a:gd name="T5" fmla="*/ 9 h 10"/>
                  <a:gd name="T6" fmla="*/ 13 w 13"/>
                  <a:gd name="T7" fmla="*/ 10 h 10"/>
                  <a:gd name="T8" fmla="*/ 12 w 1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2" y="10"/>
                    </a:moveTo>
                    <a:cubicBezTo>
                      <a:pt x="11" y="10"/>
                      <a:pt x="0" y="1"/>
                      <a:pt x="0" y="0"/>
                    </a:cubicBezTo>
                    <a:cubicBezTo>
                      <a:pt x="0" y="0"/>
                      <a:pt x="12" y="9"/>
                      <a:pt x="12" y="9"/>
                    </a:cubicBezTo>
                    <a:cubicBezTo>
                      <a:pt x="13" y="9"/>
                      <a:pt x="13" y="10"/>
                      <a:pt x="13" y="10"/>
                    </a:cubicBezTo>
                    <a:cubicBezTo>
                      <a:pt x="13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448"/>
              <p:cNvSpPr>
                <a:spLocks/>
              </p:cNvSpPr>
              <p:nvPr/>
            </p:nvSpPr>
            <p:spPr bwMode="auto">
              <a:xfrm>
                <a:off x="4816" y="3252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3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449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450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451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452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453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454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455"/>
              <p:cNvSpPr>
                <a:spLocks/>
              </p:cNvSpPr>
              <p:nvPr/>
            </p:nvSpPr>
            <p:spPr bwMode="auto">
              <a:xfrm>
                <a:off x="4894" y="3222"/>
                <a:ext cx="59" cy="75"/>
              </a:xfrm>
              <a:custGeom>
                <a:avLst/>
                <a:gdLst>
                  <a:gd name="T0" fmla="*/ 14 w 25"/>
                  <a:gd name="T1" fmla="*/ 16 h 32"/>
                  <a:gd name="T2" fmla="*/ 10 w 25"/>
                  <a:gd name="T3" fmla="*/ 32 h 32"/>
                  <a:gd name="T4" fmla="*/ 17 w 25"/>
                  <a:gd name="T5" fmla="*/ 31 h 32"/>
                  <a:gd name="T6" fmla="*/ 22 w 25"/>
                  <a:gd name="T7" fmla="*/ 13 h 32"/>
                  <a:gd name="T8" fmla="*/ 6 w 25"/>
                  <a:gd name="T9" fmla="*/ 3 h 32"/>
                  <a:gd name="T10" fmla="*/ 0 w 25"/>
                  <a:gd name="T11" fmla="*/ 8 h 32"/>
                  <a:gd name="T12" fmla="*/ 14 w 25"/>
                  <a:gd name="T1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2">
                    <a:moveTo>
                      <a:pt x="14" y="16"/>
                    </a:moveTo>
                    <a:cubicBezTo>
                      <a:pt x="16" y="21"/>
                      <a:pt x="16" y="27"/>
                      <a:pt x="10" y="32"/>
                    </a:cubicBezTo>
                    <a:cubicBezTo>
                      <a:pt x="12" y="32"/>
                      <a:pt x="15" y="32"/>
                      <a:pt x="17" y="31"/>
                    </a:cubicBezTo>
                    <a:cubicBezTo>
                      <a:pt x="25" y="28"/>
                      <a:pt x="24" y="19"/>
                      <a:pt x="22" y="13"/>
                    </a:cubicBezTo>
                    <a:cubicBezTo>
                      <a:pt x="19" y="7"/>
                      <a:pt x="14" y="0"/>
                      <a:pt x="6" y="3"/>
                    </a:cubicBezTo>
                    <a:cubicBezTo>
                      <a:pt x="4" y="4"/>
                      <a:pt x="1" y="6"/>
                      <a:pt x="0" y="8"/>
                    </a:cubicBezTo>
                    <a:cubicBezTo>
                      <a:pt x="8" y="7"/>
                      <a:pt x="12" y="12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56"/>
              <p:cNvSpPr>
                <a:spLocks/>
              </p:cNvSpPr>
              <p:nvPr/>
            </p:nvSpPr>
            <p:spPr bwMode="auto">
              <a:xfrm>
                <a:off x="4863" y="3304"/>
                <a:ext cx="76" cy="74"/>
              </a:xfrm>
              <a:custGeom>
                <a:avLst/>
                <a:gdLst>
                  <a:gd name="T0" fmla="*/ 17 w 32"/>
                  <a:gd name="T1" fmla="*/ 17 h 31"/>
                  <a:gd name="T2" fmla="*/ 0 w 32"/>
                  <a:gd name="T3" fmla="*/ 17 h 31"/>
                  <a:gd name="T4" fmla="*/ 4 w 32"/>
                  <a:gd name="T5" fmla="*/ 24 h 31"/>
                  <a:gd name="T6" fmla="*/ 22 w 32"/>
                  <a:gd name="T7" fmla="*/ 23 h 31"/>
                  <a:gd name="T8" fmla="*/ 27 w 32"/>
                  <a:gd name="T9" fmla="*/ 5 h 31"/>
                  <a:gd name="T10" fmla="*/ 21 w 32"/>
                  <a:gd name="T11" fmla="*/ 0 h 31"/>
                  <a:gd name="T12" fmla="*/ 17 w 32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17" y="17"/>
                    </a:moveTo>
                    <a:cubicBezTo>
                      <a:pt x="14" y="20"/>
                      <a:pt x="8" y="22"/>
                      <a:pt x="0" y="17"/>
                    </a:cubicBezTo>
                    <a:cubicBezTo>
                      <a:pt x="1" y="20"/>
                      <a:pt x="2" y="22"/>
                      <a:pt x="4" y="24"/>
                    </a:cubicBezTo>
                    <a:cubicBezTo>
                      <a:pt x="10" y="31"/>
                      <a:pt x="18" y="27"/>
                      <a:pt x="22" y="23"/>
                    </a:cubicBezTo>
                    <a:cubicBezTo>
                      <a:pt x="27" y="19"/>
                      <a:pt x="32" y="12"/>
                      <a:pt x="27" y="5"/>
                    </a:cubicBezTo>
                    <a:cubicBezTo>
                      <a:pt x="25" y="3"/>
                      <a:pt x="23" y="1"/>
                      <a:pt x="21" y="0"/>
                    </a:cubicBezTo>
                    <a:cubicBezTo>
                      <a:pt x="24" y="8"/>
                      <a:pt x="21" y="14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57"/>
              <p:cNvSpPr>
                <a:spLocks/>
              </p:cNvSpPr>
              <p:nvPr/>
            </p:nvSpPr>
            <p:spPr bwMode="auto">
              <a:xfrm>
                <a:off x="4780" y="3309"/>
                <a:ext cx="76" cy="69"/>
              </a:xfrm>
              <a:custGeom>
                <a:avLst/>
                <a:gdLst>
                  <a:gd name="T0" fmla="*/ 16 w 32"/>
                  <a:gd name="T1" fmla="*/ 16 h 29"/>
                  <a:gd name="T2" fmla="*/ 10 w 32"/>
                  <a:gd name="T3" fmla="*/ 0 h 29"/>
                  <a:gd name="T4" fmla="*/ 4 w 32"/>
                  <a:gd name="T5" fmla="*/ 6 h 29"/>
                  <a:gd name="T6" fmla="*/ 11 w 32"/>
                  <a:gd name="T7" fmla="*/ 23 h 29"/>
                  <a:gd name="T8" fmla="*/ 30 w 32"/>
                  <a:gd name="T9" fmla="*/ 22 h 29"/>
                  <a:gd name="T10" fmla="*/ 32 w 32"/>
                  <a:gd name="T11" fmla="*/ 14 h 29"/>
                  <a:gd name="T12" fmla="*/ 16 w 32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16"/>
                    </a:moveTo>
                    <a:cubicBezTo>
                      <a:pt x="12" y="14"/>
                      <a:pt x="8" y="9"/>
                      <a:pt x="10" y="0"/>
                    </a:cubicBezTo>
                    <a:cubicBezTo>
                      <a:pt x="8" y="2"/>
                      <a:pt x="6" y="4"/>
                      <a:pt x="4" y="6"/>
                    </a:cubicBezTo>
                    <a:cubicBezTo>
                      <a:pt x="0" y="13"/>
                      <a:pt x="6" y="20"/>
                      <a:pt x="11" y="23"/>
                    </a:cubicBezTo>
                    <a:cubicBezTo>
                      <a:pt x="17" y="26"/>
                      <a:pt x="25" y="29"/>
                      <a:pt x="30" y="22"/>
                    </a:cubicBezTo>
                    <a:cubicBezTo>
                      <a:pt x="31" y="19"/>
                      <a:pt x="32" y="17"/>
                      <a:pt x="32" y="14"/>
                    </a:cubicBezTo>
                    <a:cubicBezTo>
                      <a:pt x="26" y="20"/>
                      <a:pt x="20" y="19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458"/>
              <p:cNvSpPr>
                <a:spLocks/>
              </p:cNvSpPr>
              <p:nvPr/>
            </p:nvSpPr>
            <p:spPr bwMode="auto">
              <a:xfrm>
                <a:off x="4764" y="3229"/>
                <a:ext cx="54" cy="73"/>
              </a:xfrm>
              <a:custGeom>
                <a:avLst/>
                <a:gdLst>
                  <a:gd name="T0" fmla="*/ 10 w 23"/>
                  <a:gd name="T1" fmla="*/ 16 h 31"/>
                  <a:gd name="T2" fmla="*/ 23 w 23"/>
                  <a:gd name="T3" fmla="*/ 5 h 31"/>
                  <a:gd name="T4" fmla="*/ 16 w 23"/>
                  <a:gd name="T5" fmla="*/ 2 h 31"/>
                  <a:gd name="T6" fmla="*/ 2 w 23"/>
                  <a:gd name="T7" fmla="*/ 14 h 31"/>
                  <a:gd name="T8" fmla="*/ 9 w 23"/>
                  <a:gd name="T9" fmla="*/ 31 h 31"/>
                  <a:gd name="T10" fmla="*/ 17 w 23"/>
                  <a:gd name="T11" fmla="*/ 31 h 31"/>
                  <a:gd name="T12" fmla="*/ 10 w 23"/>
                  <a:gd name="T13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10" y="16"/>
                    </a:moveTo>
                    <a:cubicBezTo>
                      <a:pt x="11" y="11"/>
                      <a:pt x="15" y="6"/>
                      <a:pt x="23" y="5"/>
                    </a:cubicBezTo>
                    <a:cubicBezTo>
                      <a:pt x="21" y="4"/>
                      <a:pt x="19" y="3"/>
                      <a:pt x="16" y="2"/>
                    </a:cubicBezTo>
                    <a:cubicBezTo>
                      <a:pt x="8" y="0"/>
                      <a:pt x="4" y="8"/>
                      <a:pt x="2" y="14"/>
                    </a:cubicBezTo>
                    <a:cubicBezTo>
                      <a:pt x="1" y="20"/>
                      <a:pt x="0" y="29"/>
                      <a:pt x="9" y="31"/>
                    </a:cubicBezTo>
                    <a:cubicBezTo>
                      <a:pt x="11" y="31"/>
                      <a:pt x="14" y="31"/>
                      <a:pt x="17" y="31"/>
                    </a:cubicBezTo>
                    <a:cubicBezTo>
                      <a:pt x="9" y="26"/>
                      <a:pt x="9" y="20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459"/>
              <p:cNvSpPr>
                <a:spLocks/>
              </p:cNvSpPr>
              <p:nvPr/>
            </p:nvSpPr>
            <p:spPr bwMode="auto">
              <a:xfrm>
                <a:off x="4818" y="3191"/>
                <a:ext cx="74" cy="47"/>
              </a:xfrm>
              <a:custGeom>
                <a:avLst/>
                <a:gdLst>
                  <a:gd name="T0" fmla="*/ 16 w 31"/>
                  <a:gd name="T1" fmla="*/ 9 h 20"/>
                  <a:gd name="T2" fmla="*/ 30 w 31"/>
                  <a:gd name="T3" fmla="*/ 18 h 20"/>
                  <a:gd name="T4" fmla="*/ 31 w 31"/>
                  <a:gd name="T5" fmla="*/ 11 h 20"/>
                  <a:gd name="T6" fmla="*/ 15 w 31"/>
                  <a:gd name="T7" fmla="*/ 1 h 20"/>
                  <a:gd name="T8" fmla="*/ 1 w 31"/>
                  <a:gd name="T9" fmla="*/ 13 h 20"/>
                  <a:gd name="T10" fmla="*/ 3 w 31"/>
                  <a:gd name="T11" fmla="*/ 20 h 20"/>
                  <a:gd name="T12" fmla="*/ 16 w 31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6" y="9"/>
                    </a:moveTo>
                    <a:cubicBezTo>
                      <a:pt x="20" y="9"/>
                      <a:pt x="26" y="10"/>
                      <a:pt x="30" y="18"/>
                    </a:cubicBezTo>
                    <a:cubicBezTo>
                      <a:pt x="30" y="16"/>
                      <a:pt x="31" y="13"/>
                      <a:pt x="31" y="11"/>
                    </a:cubicBezTo>
                    <a:cubicBezTo>
                      <a:pt x="30" y="2"/>
                      <a:pt x="21" y="0"/>
                      <a:pt x="15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5"/>
                      <a:pt x="2" y="18"/>
                      <a:pt x="3" y="20"/>
                    </a:cubicBezTo>
                    <a:cubicBezTo>
                      <a:pt x="5" y="12"/>
                      <a:pt x="11" y="9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460"/>
              <p:cNvSpPr>
                <a:spLocks noEditPoints="1"/>
              </p:cNvSpPr>
              <p:nvPr/>
            </p:nvSpPr>
            <p:spPr bwMode="auto">
              <a:xfrm>
                <a:off x="4837" y="3266"/>
                <a:ext cx="40" cy="41"/>
              </a:xfrm>
              <a:custGeom>
                <a:avLst/>
                <a:gdLst>
                  <a:gd name="T0" fmla="*/ 15 w 17"/>
                  <a:gd name="T1" fmla="*/ 10 h 17"/>
                  <a:gd name="T2" fmla="*/ 16 w 17"/>
                  <a:gd name="T3" fmla="*/ 6 h 17"/>
                  <a:gd name="T4" fmla="*/ 13 w 17"/>
                  <a:gd name="T5" fmla="*/ 4 h 17"/>
                  <a:gd name="T6" fmla="*/ 11 w 17"/>
                  <a:gd name="T7" fmla="*/ 5 h 17"/>
                  <a:gd name="T8" fmla="*/ 12 w 17"/>
                  <a:gd name="T9" fmla="*/ 3 h 17"/>
                  <a:gd name="T10" fmla="*/ 9 w 17"/>
                  <a:gd name="T11" fmla="*/ 1 h 17"/>
                  <a:gd name="T12" fmla="*/ 5 w 17"/>
                  <a:gd name="T13" fmla="*/ 3 h 17"/>
                  <a:gd name="T14" fmla="*/ 6 w 17"/>
                  <a:gd name="T15" fmla="*/ 5 h 17"/>
                  <a:gd name="T16" fmla="*/ 4 w 17"/>
                  <a:gd name="T17" fmla="*/ 4 h 17"/>
                  <a:gd name="T18" fmla="*/ 1 w 17"/>
                  <a:gd name="T19" fmla="*/ 6 h 17"/>
                  <a:gd name="T20" fmla="*/ 2 w 17"/>
                  <a:gd name="T21" fmla="*/ 10 h 17"/>
                  <a:gd name="T22" fmla="*/ 4 w 17"/>
                  <a:gd name="T23" fmla="*/ 10 h 17"/>
                  <a:gd name="T24" fmla="*/ 2 w 17"/>
                  <a:gd name="T25" fmla="*/ 11 h 17"/>
                  <a:gd name="T26" fmla="*/ 3 w 17"/>
                  <a:gd name="T27" fmla="*/ 15 h 17"/>
                  <a:gd name="T28" fmla="*/ 7 w 17"/>
                  <a:gd name="T29" fmla="*/ 15 h 17"/>
                  <a:gd name="T30" fmla="*/ 8 w 17"/>
                  <a:gd name="T31" fmla="*/ 13 h 17"/>
                  <a:gd name="T32" fmla="*/ 9 w 17"/>
                  <a:gd name="T33" fmla="*/ 15 h 17"/>
                  <a:gd name="T34" fmla="*/ 13 w 17"/>
                  <a:gd name="T35" fmla="*/ 15 h 17"/>
                  <a:gd name="T36" fmla="*/ 15 w 17"/>
                  <a:gd name="T37" fmla="*/ 12 h 17"/>
                  <a:gd name="T38" fmla="*/ 13 w 17"/>
                  <a:gd name="T39" fmla="*/ 10 h 17"/>
                  <a:gd name="T40" fmla="*/ 15 w 17"/>
                  <a:gd name="T41" fmla="*/ 10 h 17"/>
                  <a:gd name="T42" fmla="*/ 6 w 17"/>
                  <a:gd name="T43" fmla="*/ 6 h 17"/>
                  <a:gd name="T44" fmla="*/ 6 w 17"/>
                  <a:gd name="T45" fmla="*/ 6 h 17"/>
                  <a:gd name="T46" fmla="*/ 6 w 17"/>
                  <a:gd name="T47" fmla="*/ 6 h 17"/>
                  <a:gd name="T48" fmla="*/ 6 w 17"/>
                  <a:gd name="T49" fmla="*/ 6 h 17"/>
                  <a:gd name="T50" fmla="*/ 8 w 17"/>
                  <a:gd name="T51" fmla="*/ 12 h 17"/>
                  <a:gd name="T52" fmla="*/ 8 w 17"/>
                  <a:gd name="T53" fmla="*/ 12 h 17"/>
                  <a:gd name="T54" fmla="*/ 8 w 17"/>
                  <a:gd name="T55" fmla="*/ 12 h 17"/>
                  <a:gd name="T56" fmla="*/ 8 w 17"/>
                  <a:gd name="T57" fmla="*/ 12 h 17"/>
                  <a:gd name="T58" fmla="*/ 11 w 17"/>
                  <a:gd name="T59" fmla="*/ 6 h 17"/>
                  <a:gd name="T60" fmla="*/ 11 w 17"/>
                  <a:gd name="T61" fmla="*/ 6 h 17"/>
                  <a:gd name="T62" fmla="*/ 11 w 17"/>
                  <a:gd name="T63" fmla="*/ 6 h 17"/>
                  <a:gd name="T64" fmla="*/ 11 w 17"/>
                  <a:gd name="T65" fmla="*/ 6 h 17"/>
                  <a:gd name="T66" fmla="*/ 5 w 17"/>
                  <a:gd name="T67" fmla="*/ 10 h 17"/>
                  <a:gd name="T68" fmla="*/ 5 w 17"/>
                  <a:gd name="T69" fmla="*/ 10 h 17"/>
                  <a:gd name="T70" fmla="*/ 5 w 17"/>
                  <a:gd name="T71" fmla="*/ 10 h 17"/>
                  <a:gd name="T72" fmla="*/ 5 w 17"/>
                  <a:gd name="T73" fmla="*/ 10 h 17"/>
                  <a:gd name="T74" fmla="*/ 12 w 17"/>
                  <a:gd name="T75" fmla="*/ 10 h 17"/>
                  <a:gd name="T76" fmla="*/ 12 w 17"/>
                  <a:gd name="T77" fmla="*/ 10 h 17"/>
                  <a:gd name="T78" fmla="*/ 12 w 17"/>
                  <a:gd name="T79" fmla="*/ 10 h 17"/>
                  <a:gd name="T80" fmla="*/ 12 w 17"/>
                  <a:gd name="T8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7">
                    <a:moveTo>
                      <a:pt x="15" y="10"/>
                    </a:moveTo>
                    <a:cubicBezTo>
                      <a:pt x="17" y="10"/>
                      <a:pt x="17" y="8"/>
                      <a:pt x="16" y="6"/>
                    </a:cubicBezTo>
                    <a:cubicBezTo>
                      <a:pt x="16" y="5"/>
                      <a:pt x="15" y="3"/>
                      <a:pt x="13" y="4"/>
                    </a:cubicBezTo>
                    <a:cubicBezTo>
                      <a:pt x="12" y="4"/>
                      <a:pt x="12" y="4"/>
                      <a:pt x="11" y="5"/>
                    </a:cubicBezTo>
                    <a:cubicBezTo>
                      <a:pt x="11" y="4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4"/>
                      <a:pt x="6" y="5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0" y="7"/>
                      <a:pt x="0" y="9"/>
                      <a:pt x="2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4" y="10"/>
                      <a:pt x="3" y="11"/>
                      <a:pt x="2" y="11"/>
                    </a:cubicBezTo>
                    <a:cubicBezTo>
                      <a:pt x="1" y="13"/>
                      <a:pt x="2" y="14"/>
                      <a:pt x="3" y="15"/>
                    </a:cubicBezTo>
                    <a:cubicBezTo>
                      <a:pt x="4" y="16"/>
                      <a:pt x="6" y="17"/>
                      <a:pt x="7" y="15"/>
                    </a:cubicBezTo>
                    <a:cubicBezTo>
                      <a:pt x="8" y="15"/>
                      <a:pt x="8" y="14"/>
                      <a:pt x="8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10" y="17"/>
                      <a:pt x="12" y="16"/>
                      <a:pt x="13" y="15"/>
                    </a:cubicBezTo>
                    <a:cubicBezTo>
                      <a:pt x="14" y="15"/>
                      <a:pt x="16" y="13"/>
                      <a:pt x="15" y="12"/>
                    </a:cubicBezTo>
                    <a:cubicBezTo>
                      <a:pt x="14" y="11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61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462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463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464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465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466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467"/>
              <p:cNvSpPr>
                <a:spLocks/>
              </p:cNvSpPr>
              <p:nvPr/>
            </p:nvSpPr>
            <p:spPr bwMode="auto">
              <a:xfrm>
                <a:off x="2997" y="1939"/>
                <a:ext cx="104" cy="28"/>
              </a:xfrm>
              <a:custGeom>
                <a:avLst/>
                <a:gdLst>
                  <a:gd name="T0" fmla="*/ 2 w 44"/>
                  <a:gd name="T1" fmla="*/ 8 h 12"/>
                  <a:gd name="T2" fmla="*/ 23 w 44"/>
                  <a:gd name="T3" fmla="*/ 2 h 12"/>
                  <a:gd name="T4" fmla="*/ 43 w 44"/>
                  <a:gd name="T5" fmla="*/ 3 h 12"/>
                  <a:gd name="T6" fmla="*/ 24 w 44"/>
                  <a:gd name="T7" fmla="*/ 4 h 12"/>
                  <a:gd name="T8" fmla="*/ 4 w 44"/>
                  <a:gd name="T9" fmla="*/ 11 h 12"/>
                  <a:gd name="T10" fmla="*/ 0 w 44"/>
                  <a:gd name="T11" fmla="*/ 11 h 12"/>
                  <a:gd name="T12" fmla="*/ 2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2" y="8"/>
                    </a:moveTo>
                    <a:cubicBezTo>
                      <a:pt x="3" y="8"/>
                      <a:pt x="13" y="4"/>
                      <a:pt x="23" y="2"/>
                    </a:cubicBezTo>
                    <a:cubicBezTo>
                      <a:pt x="33" y="0"/>
                      <a:pt x="44" y="2"/>
                      <a:pt x="43" y="3"/>
                    </a:cubicBezTo>
                    <a:cubicBezTo>
                      <a:pt x="43" y="3"/>
                      <a:pt x="33" y="1"/>
                      <a:pt x="24" y="4"/>
                    </a:cubicBezTo>
                    <a:cubicBezTo>
                      <a:pt x="14" y="7"/>
                      <a:pt x="5" y="11"/>
                      <a:pt x="4" y="11"/>
                    </a:cubicBezTo>
                    <a:cubicBezTo>
                      <a:pt x="2" y="12"/>
                      <a:pt x="1" y="12"/>
                      <a:pt x="0" y="11"/>
                    </a:cubicBezTo>
                    <a:cubicBezTo>
                      <a:pt x="0" y="10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468"/>
              <p:cNvSpPr>
                <a:spLocks/>
              </p:cNvSpPr>
              <p:nvPr/>
            </p:nvSpPr>
            <p:spPr bwMode="auto">
              <a:xfrm>
                <a:off x="3101" y="1941"/>
                <a:ext cx="23" cy="19"/>
              </a:xfrm>
              <a:custGeom>
                <a:avLst/>
                <a:gdLst>
                  <a:gd name="T0" fmla="*/ 7 w 10"/>
                  <a:gd name="T1" fmla="*/ 2 h 8"/>
                  <a:gd name="T2" fmla="*/ 1 w 10"/>
                  <a:gd name="T3" fmla="*/ 2 h 8"/>
                  <a:gd name="T4" fmla="*/ 3 w 10"/>
                  <a:gd name="T5" fmla="*/ 6 h 8"/>
                  <a:gd name="T6" fmla="*/ 8 w 10"/>
                  <a:gd name="T7" fmla="*/ 8 h 8"/>
                  <a:gd name="T8" fmla="*/ 7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7" y="2"/>
                    </a:move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5" y="8"/>
                      <a:pt x="7" y="8"/>
                      <a:pt x="8" y="8"/>
                    </a:cubicBezTo>
                    <a:cubicBezTo>
                      <a:pt x="10" y="7"/>
                      <a:pt x="10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469"/>
              <p:cNvSpPr>
                <a:spLocks/>
              </p:cNvSpPr>
              <p:nvPr/>
            </p:nvSpPr>
            <p:spPr bwMode="auto">
              <a:xfrm>
                <a:off x="2987" y="1889"/>
                <a:ext cx="83" cy="83"/>
              </a:xfrm>
              <a:custGeom>
                <a:avLst/>
                <a:gdLst>
                  <a:gd name="T0" fmla="*/ 3 w 35"/>
                  <a:gd name="T1" fmla="*/ 31 h 35"/>
                  <a:gd name="T2" fmla="*/ 22 w 35"/>
                  <a:gd name="T3" fmla="*/ 18 h 35"/>
                  <a:gd name="T4" fmla="*/ 34 w 35"/>
                  <a:gd name="T5" fmla="*/ 0 h 35"/>
                  <a:gd name="T6" fmla="*/ 23 w 35"/>
                  <a:gd name="T7" fmla="*/ 20 h 35"/>
                  <a:gd name="T8" fmla="*/ 4 w 35"/>
                  <a:gd name="T9" fmla="*/ 34 h 35"/>
                  <a:gd name="T10" fmla="*/ 1 w 35"/>
                  <a:gd name="T11" fmla="*/ 34 h 35"/>
                  <a:gd name="T12" fmla="*/ 3 w 35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" y="31"/>
                    </a:moveTo>
                    <a:cubicBezTo>
                      <a:pt x="4" y="30"/>
                      <a:pt x="14" y="25"/>
                      <a:pt x="22" y="18"/>
                    </a:cubicBezTo>
                    <a:cubicBezTo>
                      <a:pt x="30" y="11"/>
                      <a:pt x="34" y="0"/>
                      <a:pt x="34" y="0"/>
                    </a:cubicBezTo>
                    <a:cubicBezTo>
                      <a:pt x="35" y="1"/>
                      <a:pt x="32" y="12"/>
                      <a:pt x="23" y="20"/>
                    </a:cubicBezTo>
                    <a:cubicBezTo>
                      <a:pt x="16" y="28"/>
                      <a:pt x="5" y="34"/>
                      <a:pt x="4" y="34"/>
                    </a:cubicBezTo>
                    <a:cubicBezTo>
                      <a:pt x="3" y="35"/>
                      <a:pt x="1" y="35"/>
                      <a:pt x="1" y="34"/>
                    </a:cubicBezTo>
                    <a:cubicBezTo>
                      <a:pt x="0" y="33"/>
                      <a:pt x="1" y="32"/>
                      <a:pt x="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470"/>
              <p:cNvSpPr>
                <a:spLocks/>
              </p:cNvSpPr>
              <p:nvPr/>
            </p:nvSpPr>
            <p:spPr bwMode="auto">
              <a:xfrm>
                <a:off x="3063" y="1858"/>
                <a:ext cx="14" cy="31"/>
              </a:xfrm>
              <a:custGeom>
                <a:avLst/>
                <a:gdLst>
                  <a:gd name="T0" fmla="*/ 0 w 6"/>
                  <a:gd name="T1" fmla="*/ 7 h 13"/>
                  <a:gd name="T2" fmla="*/ 3 w 6"/>
                  <a:gd name="T3" fmla="*/ 12 h 13"/>
                  <a:gd name="T4" fmla="*/ 6 w 6"/>
                  <a:gd name="T5" fmla="*/ 6 h 13"/>
                  <a:gd name="T6" fmla="*/ 2 w 6"/>
                  <a:gd name="T7" fmla="*/ 1 h 13"/>
                  <a:gd name="T8" fmla="*/ 0 w 6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">
                    <a:moveTo>
                      <a:pt x="0" y="7"/>
                    </a:moveTo>
                    <a:cubicBezTo>
                      <a:pt x="0" y="9"/>
                      <a:pt x="1" y="12"/>
                      <a:pt x="3" y="12"/>
                    </a:cubicBezTo>
                    <a:cubicBezTo>
                      <a:pt x="4" y="13"/>
                      <a:pt x="6" y="10"/>
                      <a:pt x="6" y="6"/>
                    </a:cubicBezTo>
                    <a:cubicBezTo>
                      <a:pt x="6" y="3"/>
                      <a:pt x="3" y="0"/>
                      <a:pt x="2" y="1"/>
                    </a:cubicBezTo>
                    <a:cubicBezTo>
                      <a:pt x="0" y="2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471"/>
              <p:cNvSpPr>
                <a:spLocks/>
              </p:cNvSpPr>
              <p:nvPr/>
            </p:nvSpPr>
            <p:spPr bwMode="auto">
              <a:xfrm>
                <a:off x="2987" y="1918"/>
                <a:ext cx="116" cy="54"/>
              </a:xfrm>
              <a:custGeom>
                <a:avLst/>
                <a:gdLst>
                  <a:gd name="T0" fmla="*/ 3 w 49"/>
                  <a:gd name="T1" fmla="*/ 19 h 23"/>
                  <a:gd name="T2" fmla="*/ 49 w 49"/>
                  <a:gd name="T3" fmla="*/ 2 h 23"/>
                  <a:gd name="T4" fmla="*/ 5 w 49"/>
                  <a:gd name="T5" fmla="*/ 22 h 23"/>
                  <a:gd name="T6" fmla="*/ 1 w 49"/>
                  <a:gd name="T7" fmla="*/ 22 h 23"/>
                  <a:gd name="T8" fmla="*/ 3 w 49"/>
                  <a:gd name="T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3" y="19"/>
                    </a:moveTo>
                    <a:cubicBezTo>
                      <a:pt x="5" y="17"/>
                      <a:pt x="48" y="0"/>
                      <a:pt x="49" y="2"/>
                    </a:cubicBezTo>
                    <a:cubicBezTo>
                      <a:pt x="49" y="2"/>
                      <a:pt x="6" y="20"/>
                      <a:pt x="5" y="22"/>
                    </a:cubicBezTo>
                    <a:cubicBezTo>
                      <a:pt x="3" y="23"/>
                      <a:pt x="1" y="23"/>
                      <a:pt x="1" y="22"/>
                    </a:cubicBezTo>
                    <a:cubicBezTo>
                      <a:pt x="0" y="21"/>
                      <a:pt x="1" y="20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472"/>
              <p:cNvSpPr>
                <a:spLocks/>
              </p:cNvSpPr>
              <p:nvPr/>
            </p:nvSpPr>
            <p:spPr bwMode="auto">
              <a:xfrm>
                <a:off x="3105" y="1910"/>
                <a:ext cx="31" cy="17"/>
              </a:xfrm>
              <a:custGeom>
                <a:avLst/>
                <a:gdLst>
                  <a:gd name="T0" fmla="*/ 6 w 13"/>
                  <a:gd name="T1" fmla="*/ 0 h 7"/>
                  <a:gd name="T2" fmla="*/ 0 w 13"/>
                  <a:gd name="T3" fmla="*/ 5 h 7"/>
                  <a:gd name="T4" fmla="*/ 7 w 13"/>
                  <a:gd name="T5" fmla="*/ 6 h 7"/>
                  <a:gd name="T6" fmla="*/ 12 w 13"/>
                  <a:gd name="T7" fmla="*/ 4 h 7"/>
                  <a:gd name="T8" fmla="*/ 11 w 13"/>
                  <a:gd name="T9" fmla="*/ 1 h 7"/>
                  <a:gd name="T10" fmla="*/ 6 w 1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6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1" y="6"/>
                      <a:pt x="4" y="7"/>
                      <a:pt x="7" y="6"/>
                    </a:cubicBezTo>
                    <a:cubicBezTo>
                      <a:pt x="10" y="6"/>
                      <a:pt x="10" y="4"/>
                      <a:pt x="12" y="4"/>
                    </a:cubicBezTo>
                    <a:cubicBezTo>
                      <a:pt x="13" y="4"/>
                      <a:pt x="12" y="2"/>
                      <a:pt x="11" y="1"/>
                    </a:cubicBezTo>
                    <a:cubicBezTo>
                      <a:pt x="9" y="0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473"/>
              <p:cNvSpPr>
                <a:spLocks/>
              </p:cNvSpPr>
              <p:nvPr/>
            </p:nvSpPr>
            <p:spPr bwMode="auto">
              <a:xfrm>
                <a:off x="2992" y="1986"/>
                <a:ext cx="71" cy="81"/>
              </a:xfrm>
              <a:custGeom>
                <a:avLst/>
                <a:gdLst>
                  <a:gd name="T0" fmla="*/ 4 w 30"/>
                  <a:gd name="T1" fmla="*/ 2 h 34"/>
                  <a:gd name="T2" fmla="*/ 20 w 30"/>
                  <a:gd name="T3" fmla="*/ 16 h 34"/>
                  <a:gd name="T4" fmla="*/ 29 w 30"/>
                  <a:gd name="T5" fmla="*/ 34 h 34"/>
                  <a:gd name="T6" fmla="*/ 18 w 30"/>
                  <a:gd name="T7" fmla="*/ 18 h 34"/>
                  <a:gd name="T8" fmla="*/ 2 w 30"/>
                  <a:gd name="T9" fmla="*/ 4 h 34"/>
                  <a:gd name="T10" fmla="*/ 0 w 30"/>
                  <a:gd name="T11" fmla="*/ 1 h 34"/>
                  <a:gd name="T12" fmla="*/ 4 w 30"/>
                  <a:gd name="T13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4" y="2"/>
                    </a:moveTo>
                    <a:cubicBezTo>
                      <a:pt x="5" y="2"/>
                      <a:pt x="13" y="8"/>
                      <a:pt x="20" y="16"/>
                    </a:cubicBezTo>
                    <a:cubicBezTo>
                      <a:pt x="27" y="24"/>
                      <a:pt x="30" y="34"/>
                      <a:pt x="29" y="34"/>
                    </a:cubicBezTo>
                    <a:cubicBezTo>
                      <a:pt x="29" y="34"/>
                      <a:pt x="25" y="25"/>
                      <a:pt x="18" y="18"/>
                    </a:cubicBezTo>
                    <a:cubicBezTo>
                      <a:pt x="11" y="11"/>
                      <a:pt x="3" y="5"/>
                      <a:pt x="2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3" y="1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474"/>
              <p:cNvSpPr>
                <a:spLocks/>
              </p:cNvSpPr>
              <p:nvPr/>
            </p:nvSpPr>
            <p:spPr bwMode="auto">
              <a:xfrm>
                <a:off x="3056" y="2069"/>
                <a:ext cx="14" cy="26"/>
              </a:xfrm>
              <a:custGeom>
                <a:avLst/>
                <a:gdLst>
                  <a:gd name="T0" fmla="*/ 6 w 6"/>
                  <a:gd name="T1" fmla="*/ 6 h 11"/>
                  <a:gd name="T2" fmla="*/ 3 w 6"/>
                  <a:gd name="T3" fmla="*/ 0 h 11"/>
                  <a:gd name="T4" fmla="*/ 0 w 6"/>
                  <a:gd name="T5" fmla="*/ 5 h 11"/>
                  <a:gd name="T6" fmla="*/ 1 w 6"/>
                  <a:gd name="T7" fmla="*/ 10 h 11"/>
                  <a:gd name="T8" fmla="*/ 6 w 6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6"/>
                    </a:moveTo>
                    <a:cubicBezTo>
                      <a:pt x="6" y="2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3" y="11"/>
                      <a:pt x="6" y="9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475"/>
              <p:cNvSpPr>
                <a:spLocks/>
              </p:cNvSpPr>
              <p:nvPr/>
            </p:nvSpPr>
            <p:spPr bwMode="auto">
              <a:xfrm>
                <a:off x="2982" y="1981"/>
                <a:ext cx="112" cy="41"/>
              </a:xfrm>
              <a:custGeom>
                <a:avLst/>
                <a:gdLst>
                  <a:gd name="T0" fmla="*/ 5 w 47"/>
                  <a:gd name="T1" fmla="*/ 1 h 17"/>
                  <a:gd name="T2" fmla="*/ 25 w 47"/>
                  <a:gd name="T3" fmla="*/ 11 h 17"/>
                  <a:gd name="T4" fmla="*/ 47 w 47"/>
                  <a:gd name="T5" fmla="*/ 13 h 17"/>
                  <a:gd name="T6" fmla="*/ 25 w 47"/>
                  <a:gd name="T7" fmla="*/ 13 h 17"/>
                  <a:gd name="T8" fmla="*/ 3 w 47"/>
                  <a:gd name="T9" fmla="*/ 4 h 17"/>
                  <a:gd name="T10" fmla="*/ 1 w 47"/>
                  <a:gd name="T11" fmla="*/ 1 h 17"/>
                  <a:gd name="T12" fmla="*/ 5 w 47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5" y="1"/>
                    </a:moveTo>
                    <a:cubicBezTo>
                      <a:pt x="6" y="2"/>
                      <a:pt x="15" y="8"/>
                      <a:pt x="25" y="11"/>
                    </a:cubicBezTo>
                    <a:cubicBezTo>
                      <a:pt x="36" y="15"/>
                      <a:pt x="47" y="13"/>
                      <a:pt x="47" y="13"/>
                    </a:cubicBezTo>
                    <a:cubicBezTo>
                      <a:pt x="47" y="14"/>
                      <a:pt x="36" y="17"/>
                      <a:pt x="25" y="13"/>
                    </a:cubicBezTo>
                    <a:cubicBezTo>
                      <a:pt x="14" y="11"/>
                      <a:pt x="4" y="5"/>
                      <a:pt x="3" y="4"/>
                    </a:cubicBezTo>
                    <a:cubicBezTo>
                      <a:pt x="1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476"/>
              <p:cNvSpPr>
                <a:spLocks/>
              </p:cNvSpPr>
              <p:nvPr/>
            </p:nvSpPr>
            <p:spPr bwMode="auto">
              <a:xfrm>
                <a:off x="3096" y="1996"/>
                <a:ext cx="24" cy="21"/>
              </a:xfrm>
              <a:custGeom>
                <a:avLst/>
                <a:gdLst>
                  <a:gd name="T0" fmla="*/ 3 w 10"/>
                  <a:gd name="T1" fmla="*/ 2 h 9"/>
                  <a:gd name="T2" fmla="*/ 0 w 10"/>
                  <a:gd name="T3" fmla="*/ 7 h 9"/>
                  <a:gd name="T4" fmla="*/ 7 w 10"/>
                  <a:gd name="T5" fmla="*/ 7 h 9"/>
                  <a:gd name="T6" fmla="*/ 9 w 10"/>
                  <a:gd name="T7" fmla="*/ 1 h 9"/>
                  <a:gd name="T8" fmla="*/ 3 w 10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2"/>
                    </a:moveTo>
                    <a:cubicBezTo>
                      <a:pt x="1" y="3"/>
                      <a:pt x="0" y="5"/>
                      <a:pt x="0" y="7"/>
                    </a:cubicBezTo>
                    <a:cubicBezTo>
                      <a:pt x="1" y="8"/>
                      <a:pt x="4" y="9"/>
                      <a:pt x="7" y="7"/>
                    </a:cubicBezTo>
                    <a:cubicBezTo>
                      <a:pt x="10" y="5"/>
                      <a:pt x="10" y="1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477"/>
              <p:cNvSpPr>
                <a:spLocks/>
              </p:cNvSpPr>
              <p:nvPr/>
            </p:nvSpPr>
            <p:spPr bwMode="auto">
              <a:xfrm>
                <a:off x="2985" y="1981"/>
                <a:ext cx="102" cy="79"/>
              </a:xfrm>
              <a:custGeom>
                <a:avLst/>
                <a:gdLst>
                  <a:gd name="T0" fmla="*/ 4 w 43"/>
                  <a:gd name="T1" fmla="*/ 1 h 33"/>
                  <a:gd name="T2" fmla="*/ 41 w 43"/>
                  <a:gd name="T3" fmla="*/ 33 h 33"/>
                  <a:gd name="T4" fmla="*/ 2 w 43"/>
                  <a:gd name="T5" fmla="*/ 4 h 33"/>
                  <a:gd name="T6" fmla="*/ 0 w 43"/>
                  <a:gd name="T7" fmla="*/ 1 h 33"/>
                  <a:gd name="T8" fmla="*/ 4 w 43"/>
                  <a:gd name="T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">
                    <a:moveTo>
                      <a:pt x="4" y="1"/>
                    </a:moveTo>
                    <a:cubicBezTo>
                      <a:pt x="6" y="2"/>
                      <a:pt x="43" y="31"/>
                      <a:pt x="41" y="33"/>
                    </a:cubicBezTo>
                    <a:cubicBezTo>
                      <a:pt x="42" y="32"/>
                      <a:pt x="4" y="5"/>
                      <a:pt x="2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478"/>
              <p:cNvSpPr>
                <a:spLocks/>
              </p:cNvSpPr>
              <p:nvPr/>
            </p:nvSpPr>
            <p:spPr bwMode="auto">
              <a:xfrm>
                <a:off x="3082" y="2060"/>
                <a:ext cx="23" cy="26"/>
              </a:xfrm>
              <a:custGeom>
                <a:avLst/>
                <a:gdLst>
                  <a:gd name="T0" fmla="*/ 8 w 10"/>
                  <a:gd name="T1" fmla="*/ 3 h 11"/>
                  <a:gd name="T2" fmla="*/ 2 w 10"/>
                  <a:gd name="T3" fmla="*/ 1 h 11"/>
                  <a:gd name="T4" fmla="*/ 3 w 10"/>
                  <a:gd name="T5" fmla="*/ 7 h 11"/>
                  <a:gd name="T6" fmla="*/ 8 w 10"/>
                  <a:gd name="T7" fmla="*/ 10 h 11"/>
                  <a:gd name="T8" fmla="*/ 10 w 10"/>
                  <a:gd name="T9" fmla="*/ 8 h 11"/>
                  <a:gd name="T10" fmla="*/ 8 w 10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3"/>
                    </a:move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1" y="5"/>
                      <a:pt x="3" y="7"/>
                    </a:cubicBezTo>
                    <a:cubicBezTo>
                      <a:pt x="5" y="10"/>
                      <a:pt x="6" y="9"/>
                      <a:pt x="8" y="10"/>
                    </a:cubicBezTo>
                    <a:cubicBezTo>
                      <a:pt x="8" y="11"/>
                      <a:pt x="10" y="10"/>
                      <a:pt x="10" y="8"/>
                    </a:cubicBezTo>
                    <a:cubicBezTo>
                      <a:pt x="10" y="6"/>
                      <a:pt x="9" y="5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479"/>
              <p:cNvSpPr>
                <a:spLocks/>
              </p:cNvSpPr>
              <p:nvPr/>
            </p:nvSpPr>
            <p:spPr bwMode="auto">
              <a:xfrm>
                <a:off x="2937" y="1998"/>
                <a:ext cx="36" cy="99"/>
              </a:xfrm>
              <a:custGeom>
                <a:avLst/>
                <a:gdLst>
                  <a:gd name="T0" fmla="*/ 15 w 15"/>
                  <a:gd name="T1" fmla="*/ 3 h 42"/>
                  <a:gd name="T2" fmla="*/ 10 w 15"/>
                  <a:gd name="T3" fmla="*/ 24 h 42"/>
                  <a:gd name="T4" fmla="*/ 0 w 15"/>
                  <a:gd name="T5" fmla="*/ 41 h 42"/>
                  <a:gd name="T6" fmla="*/ 8 w 15"/>
                  <a:gd name="T7" fmla="*/ 23 h 42"/>
                  <a:gd name="T8" fmla="*/ 12 w 15"/>
                  <a:gd name="T9" fmla="*/ 3 h 42"/>
                  <a:gd name="T10" fmla="*/ 14 w 15"/>
                  <a:gd name="T11" fmla="*/ 0 h 42"/>
                  <a:gd name="T12" fmla="*/ 15 w 15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2">
                    <a:moveTo>
                      <a:pt x="15" y="3"/>
                    </a:moveTo>
                    <a:cubicBezTo>
                      <a:pt x="15" y="4"/>
                      <a:pt x="14" y="14"/>
                      <a:pt x="10" y="24"/>
                    </a:cubicBezTo>
                    <a:cubicBezTo>
                      <a:pt x="7" y="34"/>
                      <a:pt x="0" y="42"/>
                      <a:pt x="0" y="41"/>
                    </a:cubicBezTo>
                    <a:cubicBezTo>
                      <a:pt x="0" y="41"/>
                      <a:pt x="6" y="33"/>
                      <a:pt x="8" y="23"/>
                    </a:cubicBezTo>
                    <a:cubicBezTo>
                      <a:pt x="11" y="14"/>
                      <a:pt x="12" y="3"/>
                      <a:pt x="12" y="3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15" y="0"/>
                      <a:pt x="15" y="1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480"/>
              <p:cNvSpPr>
                <a:spLocks/>
              </p:cNvSpPr>
              <p:nvPr/>
            </p:nvSpPr>
            <p:spPr bwMode="auto">
              <a:xfrm>
                <a:off x="2911" y="2095"/>
                <a:ext cx="26" cy="19"/>
              </a:xfrm>
              <a:custGeom>
                <a:avLst/>
                <a:gdLst>
                  <a:gd name="T0" fmla="*/ 7 w 11"/>
                  <a:gd name="T1" fmla="*/ 7 h 8"/>
                  <a:gd name="T2" fmla="*/ 10 w 11"/>
                  <a:gd name="T3" fmla="*/ 1 h 8"/>
                  <a:gd name="T4" fmla="*/ 4 w 11"/>
                  <a:gd name="T5" fmla="*/ 1 h 8"/>
                  <a:gd name="T6" fmla="*/ 1 w 11"/>
                  <a:gd name="T7" fmla="*/ 5 h 8"/>
                  <a:gd name="T8" fmla="*/ 7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7"/>
                    </a:moveTo>
                    <a:cubicBezTo>
                      <a:pt x="10" y="5"/>
                      <a:pt x="11" y="2"/>
                      <a:pt x="10" y="1"/>
                    </a:cubicBezTo>
                    <a:cubicBezTo>
                      <a:pt x="9" y="0"/>
                      <a:pt x="6" y="0"/>
                      <a:pt x="4" y="1"/>
                    </a:cubicBezTo>
                    <a:cubicBezTo>
                      <a:pt x="3" y="2"/>
                      <a:pt x="1" y="3"/>
                      <a:pt x="1" y="5"/>
                    </a:cubicBezTo>
                    <a:cubicBezTo>
                      <a:pt x="0" y="7"/>
                      <a:pt x="3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481"/>
              <p:cNvSpPr>
                <a:spLocks/>
              </p:cNvSpPr>
              <p:nvPr/>
            </p:nvSpPr>
            <p:spPr bwMode="auto">
              <a:xfrm>
                <a:off x="2966" y="1989"/>
                <a:ext cx="33" cy="108"/>
              </a:xfrm>
              <a:custGeom>
                <a:avLst/>
                <a:gdLst>
                  <a:gd name="T0" fmla="*/ 4 w 14"/>
                  <a:gd name="T1" fmla="*/ 3 h 46"/>
                  <a:gd name="T2" fmla="*/ 5 w 14"/>
                  <a:gd name="T3" fmla="*/ 26 h 46"/>
                  <a:gd name="T4" fmla="*/ 14 w 14"/>
                  <a:gd name="T5" fmla="*/ 45 h 46"/>
                  <a:gd name="T6" fmla="*/ 3 w 14"/>
                  <a:gd name="T7" fmla="*/ 26 h 46"/>
                  <a:gd name="T8" fmla="*/ 0 w 14"/>
                  <a:gd name="T9" fmla="*/ 3 h 46"/>
                  <a:gd name="T10" fmla="*/ 2 w 14"/>
                  <a:gd name="T11" fmla="*/ 0 h 46"/>
                  <a:gd name="T12" fmla="*/ 4 w 14"/>
                  <a:gd name="T1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6">
                    <a:moveTo>
                      <a:pt x="4" y="3"/>
                    </a:moveTo>
                    <a:cubicBezTo>
                      <a:pt x="4" y="4"/>
                      <a:pt x="3" y="15"/>
                      <a:pt x="5" y="26"/>
                    </a:cubicBezTo>
                    <a:cubicBezTo>
                      <a:pt x="7" y="37"/>
                      <a:pt x="14" y="45"/>
                      <a:pt x="14" y="45"/>
                    </a:cubicBezTo>
                    <a:cubicBezTo>
                      <a:pt x="14" y="46"/>
                      <a:pt x="6" y="38"/>
                      <a:pt x="3" y="26"/>
                    </a:cubicBezTo>
                    <a:cubicBezTo>
                      <a:pt x="0" y="16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482"/>
              <p:cNvSpPr>
                <a:spLocks/>
              </p:cNvSpPr>
              <p:nvPr/>
            </p:nvSpPr>
            <p:spPr bwMode="auto">
              <a:xfrm>
                <a:off x="2999" y="2095"/>
                <a:ext cx="26" cy="21"/>
              </a:xfrm>
              <a:custGeom>
                <a:avLst/>
                <a:gdLst>
                  <a:gd name="T0" fmla="*/ 7 w 11"/>
                  <a:gd name="T1" fmla="*/ 2 h 9"/>
                  <a:gd name="T2" fmla="*/ 1 w 11"/>
                  <a:gd name="T3" fmla="*/ 1 h 9"/>
                  <a:gd name="T4" fmla="*/ 4 w 11"/>
                  <a:gd name="T5" fmla="*/ 7 h 9"/>
                  <a:gd name="T6" fmla="*/ 11 w 11"/>
                  <a:gd name="T7" fmla="*/ 6 h 9"/>
                  <a:gd name="T8" fmla="*/ 7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2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3"/>
                      <a:pt x="1" y="6"/>
                      <a:pt x="4" y="7"/>
                    </a:cubicBezTo>
                    <a:cubicBezTo>
                      <a:pt x="8" y="9"/>
                      <a:pt x="11" y="7"/>
                      <a:pt x="11" y="6"/>
                    </a:cubicBezTo>
                    <a:cubicBezTo>
                      <a:pt x="11" y="4"/>
                      <a:pt x="9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483"/>
              <p:cNvSpPr>
                <a:spLocks/>
              </p:cNvSpPr>
              <p:nvPr/>
            </p:nvSpPr>
            <p:spPr bwMode="auto">
              <a:xfrm>
                <a:off x="2954" y="1989"/>
                <a:ext cx="21" cy="123"/>
              </a:xfrm>
              <a:custGeom>
                <a:avLst/>
                <a:gdLst>
                  <a:gd name="T0" fmla="*/ 9 w 9"/>
                  <a:gd name="T1" fmla="*/ 3 h 52"/>
                  <a:gd name="T2" fmla="*/ 0 w 9"/>
                  <a:gd name="T3" fmla="*/ 51 h 52"/>
                  <a:gd name="T4" fmla="*/ 5 w 9"/>
                  <a:gd name="T5" fmla="*/ 3 h 52"/>
                  <a:gd name="T6" fmla="*/ 7 w 9"/>
                  <a:gd name="T7" fmla="*/ 0 h 52"/>
                  <a:gd name="T8" fmla="*/ 9 w 9"/>
                  <a:gd name="T9" fmla="*/ 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2">
                    <a:moveTo>
                      <a:pt x="9" y="3"/>
                    </a:moveTo>
                    <a:cubicBezTo>
                      <a:pt x="9" y="5"/>
                      <a:pt x="2" y="52"/>
                      <a:pt x="0" y="51"/>
                    </a:cubicBezTo>
                    <a:cubicBezTo>
                      <a:pt x="1" y="51"/>
                      <a:pt x="6" y="5"/>
                      <a:pt x="5" y="3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484"/>
              <p:cNvSpPr>
                <a:spLocks/>
              </p:cNvSpPr>
              <p:nvPr/>
            </p:nvSpPr>
            <p:spPr bwMode="auto">
              <a:xfrm>
                <a:off x="2940" y="2112"/>
                <a:ext cx="19" cy="30"/>
              </a:xfrm>
              <a:custGeom>
                <a:avLst/>
                <a:gdLst>
                  <a:gd name="T0" fmla="*/ 7 w 8"/>
                  <a:gd name="T1" fmla="*/ 8 h 13"/>
                  <a:gd name="T2" fmla="*/ 6 w 8"/>
                  <a:gd name="T3" fmla="*/ 1 h 13"/>
                  <a:gd name="T4" fmla="*/ 1 w 8"/>
                  <a:gd name="T5" fmla="*/ 5 h 13"/>
                  <a:gd name="T6" fmla="*/ 1 w 8"/>
                  <a:gd name="T7" fmla="*/ 11 h 13"/>
                  <a:gd name="T8" fmla="*/ 4 w 8"/>
                  <a:gd name="T9" fmla="*/ 12 h 13"/>
                  <a:gd name="T10" fmla="*/ 7 w 8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7" y="8"/>
                    </a:moveTo>
                    <a:cubicBezTo>
                      <a:pt x="8" y="4"/>
                      <a:pt x="7" y="1"/>
                      <a:pt x="6" y="1"/>
                    </a:cubicBezTo>
                    <a:cubicBezTo>
                      <a:pt x="4" y="0"/>
                      <a:pt x="2" y="3"/>
                      <a:pt x="1" y="5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0" y="12"/>
                      <a:pt x="2" y="13"/>
                      <a:pt x="4" y="12"/>
                    </a:cubicBezTo>
                    <a:cubicBezTo>
                      <a:pt x="5" y="11"/>
                      <a:pt x="6" y="9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485"/>
              <p:cNvSpPr>
                <a:spLocks/>
              </p:cNvSpPr>
              <p:nvPr/>
            </p:nvSpPr>
            <p:spPr bwMode="auto">
              <a:xfrm>
                <a:off x="2850" y="1979"/>
                <a:ext cx="102" cy="28"/>
              </a:xfrm>
              <a:custGeom>
                <a:avLst/>
                <a:gdLst>
                  <a:gd name="T0" fmla="*/ 41 w 43"/>
                  <a:gd name="T1" fmla="*/ 4 h 12"/>
                  <a:gd name="T2" fmla="*/ 20 w 43"/>
                  <a:gd name="T3" fmla="*/ 10 h 12"/>
                  <a:gd name="T4" fmla="*/ 0 w 43"/>
                  <a:gd name="T5" fmla="*/ 10 h 12"/>
                  <a:gd name="T6" fmla="*/ 20 w 43"/>
                  <a:gd name="T7" fmla="*/ 8 h 12"/>
                  <a:gd name="T8" fmla="*/ 39 w 43"/>
                  <a:gd name="T9" fmla="*/ 1 h 12"/>
                  <a:gd name="T10" fmla="*/ 43 w 43"/>
                  <a:gd name="T11" fmla="*/ 1 h 12"/>
                  <a:gd name="T12" fmla="*/ 41 w 43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2">
                    <a:moveTo>
                      <a:pt x="41" y="4"/>
                    </a:moveTo>
                    <a:cubicBezTo>
                      <a:pt x="40" y="4"/>
                      <a:pt x="30" y="9"/>
                      <a:pt x="20" y="10"/>
                    </a:cubicBezTo>
                    <a:cubicBezTo>
                      <a:pt x="10" y="12"/>
                      <a:pt x="0" y="10"/>
                      <a:pt x="0" y="10"/>
                    </a:cubicBezTo>
                    <a:cubicBezTo>
                      <a:pt x="0" y="9"/>
                      <a:pt x="10" y="11"/>
                      <a:pt x="20" y="8"/>
                    </a:cubicBezTo>
                    <a:cubicBezTo>
                      <a:pt x="29" y="6"/>
                      <a:pt x="39" y="1"/>
                      <a:pt x="39" y="1"/>
                    </a:cubicBezTo>
                    <a:cubicBezTo>
                      <a:pt x="41" y="0"/>
                      <a:pt x="42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486"/>
              <p:cNvSpPr>
                <a:spLocks/>
              </p:cNvSpPr>
              <p:nvPr/>
            </p:nvSpPr>
            <p:spPr bwMode="auto">
              <a:xfrm>
                <a:off x="2824" y="1986"/>
                <a:ext cx="24" cy="21"/>
              </a:xfrm>
              <a:custGeom>
                <a:avLst/>
                <a:gdLst>
                  <a:gd name="T0" fmla="*/ 3 w 10"/>
                  <a:gd name="T1" fmla="*/ 6 h 9"/>
                  <a:gd name="T2" fmla="*/ 10 w 10"/>
                  <a:gd name="T3" fmla="*/ 6 h 9"/>
                  <a:gd name="T4" fmla="*/ 7 w 10"/>
                  <a:gd name="T5" fmla="*/ 2 h 9"/>
                  <a:gd name="T6" fmla="*/ 2 w 10"/>
                  <a:gd name="T7" fmla="*/ 0 h 9"/>
                  <a:gd name="T8" fmla="*/ 3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6"/>
                    </a:moveTo>
                    <a:cubicBezTo>
                      <a:pt x="6" y="9"/>
                      <a:pt x="9" y="8"/>
                      <a:pt x="10" y="6"/>
                    </a:cubicBezTo>
                    <a:cubicBezTo>
                      <a:pt x="10" y="5"/>
                      <a:pt x="8" y="3"/>
                      <a:pt x="7" y="2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487"/>
              <p:cNvSpPr>
                <a:spLocks/>
              </p:cNvSpPr>
              <p:nvPr/>
            </p:nvSpPr>
            <p:spPr bwMode="auto">
              <a:xfrm>
                <a:off x="2878" y="1974"/>
                <a:ext cx="83" cy="83"/>
              </a:xfrm>
              <a:custGeom>
                <a:avLst/>
                <a:gdLst>
                  <a:gd name="T0" fmla="*/ 32 w 35"/>
                  <a:gd name="T1" fmla="*/ 4 h 35"/>
                  <a:gd name="T2" fmla="*/ 14 w 35"/>
                  <a:gd name="T3" fmla="*/ 17 h 35"/>
                  <a:gd name="T4" fmla="*/ 1 w 35"/>
                  <a:gd name="T5" fmla="*/ 35 h 35"/>
                  <a:gd name="T6" fmla="*/ 12 w 35"/>
                  <a:gd name="T7" fmla="*/ 16 h 35"/>
                  <a:gd name="T8" fmla="*/ 31 w 35"/>
                  <a:gd name="T9" fmla="*/ 1 h 35"/>
                  <a:gd name="T10" fmla="*/ 35 w 35"/>
                  <a:gd name="T11" fmla="*/ 1 h 35"/>
                  <a:gd name="T12" fmla="*/ 32 w 35"/>
                  <a:gd name="T1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2" y="4"/>
                    </a:moveTo>
                    <a:cubicBezTo>
                      <a:pt x="32" y="5"/>
                      <a:pt x="22" y="10"/>
                      <a:pt x="14" y="17"/>
                    </a:cubicBezTo>
                    <a:cubicBezTo>
                      <a:pt x="5" y="24"/>
                      <a:pt x="1" y="35"/>
                      <a:pt x="1" y="35"/>
                    </a:cubicBezTo>
                    <a:cubicBezTo>
                      <a:pt x="0" y="34"/>
                      <a:pt x="4" y="24"/>
                      <a:pt x="12" y="16"/>
                    </a:cubicBezTo>
                    <a:cubicBezTo>
                      <a:pt x="20" y="7"/>
                      <a:pt x="30" y="2"/>
                      <a:pt x="31" y="1"/>
                    </a:cubicBezTo>
                    <a:cubicBezTo>
                      <a:pt x="32" y="0"/>
                      <a:pt x="34" y="0"/>
                      <a:pt x="35" y="1"/>
                    </a:cubicBezTo>
                    <a:cubicBezTo>
                      <a:pt x="35" y="2"/>
                      <a:pt x="34" y="4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488"/>
              <p:cNvSpPr>
                <a:spLocks/>
              </p:cNvSpPr>
              <p:nvPr/>
            </p:nvSpPr>
            <p:spPr bwMode="auto">
              <a:xfrm>
                <a:off x="2871" y="2060"/>
                <a:ext cx="14" cy="28"/>
              </a:xfrm>
              <a:custGeom>
                <a:avLst/>
                <a:gdLst>
                  <a:gd name="T0" fmla="*/ 6 w 6"/>
                  <a:gd name="T1" fmla="*/ 5 h 12"/>
                  <a:gd name="T2" fmla="*/ 4 w 6"/>
                  <a:gd name="T3" fmla="*/ 0 h 12"/>
                  <a:gd name="T4" fmla="*/ 0 w 6"/>
                  <a:gd name="T5" fmla="*/ 6 h 12"/>
                  <a:gd name="T6" fmla="*/ 5 w 6"/>
                  <a:gd name="T7" fmla="*/ 11 h 12"/>
                  <a:gd name="T8" fmla="*/ 6 w 6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1" y="9"/>
                      <a:pt x="3" y="12"/>
                      <a:pt x="5" y="11"/>
                    </a:cubicBezTo>
                    <a:cubicBezTo>
                      <a:pt x="6" y="10"/>
                      <a:pt x="6" y="8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489"/>
              <p:cNvSpPr>
                <a:spLocks/>
              </p:cNvSpPr>
              <p:nvPr/>
            </p:nvSpPr>
            <p:spPr bwMode="auto">
              <a:xfrm>
                <a:off x="2845" y="1974"/>
                <a:ext cx="116" cy="55"/>
              </a:xfrm>
              <a:custGeom>
                <a:avLst/>
                <a:gdLst>
                  <a:gd name="T0" fmla="*/ 46 w 49"/>
                  <a:gd name="T1" fmla="*/ 4 h 23"/>
                  <a:gd name="T2" fmla="*/ 0 w 49"/>
                  <a:gd name="T3" fmla="*/ 21 h 23"/>
                  <a:gd name="T4" fmla="*/ 45 w 49"/>
                  <a:gd name="T5" fmla="*/ 1 h 23"/>
                  <a:gd name="T6" fmla="*/ 49 w 49"/>
                  <a:gd name="T7" fmla="*/ 1 h 23"/>
                  <a:gd name="T8" fmla="*/ 46 w 49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46" y="4"/>
                    </a:moveTo>
                    <a:cubicBezTo>
                      <a:pt x="45" y="6"/>
                      <a:pt x="1" y="23"/>
                      <a:pt x="0" y="21"/>
                    </a:cubicBezTo>
                    <a:cubicBezTo>
                      <a:pt x="1" y="21"/>
                      <a:pt x="43" y="3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49" y="2"/>
                      <a:pt x="48" y="4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490"/>
              <p:cNvSpPr>
                <a:spLocks/>
              </p:cNvSpPr>
              <p:nvPr/>
            </p:nvSpPr>
            <p:spPr bwMode="auto">
              <a:xfrm>
                <a:off x="2812" y="2019"/>
                <a:ext cx="31" cy="17"/>
              </a:xfrm>
              <a:custGeom>
                <a:avLst/>
                <a:gdLst>
                  <a:gd name="T0" fmla="*/ 8 w 13"/>
                  <a:gd name="T1" fmla="*/ 7 h 7"/>
                  <a:gd name="T2" fmla="*/ 13 w 13"/>
                  <a:gd name="T3" fmla="*/ 3 h 7"/>
                  <a:gd name="T4" fmla="*/ 7 w 13"/>
                  <a:gd name="T5" fmla="*/ 1 h 7"/>
                  <a:gd name="T6" fmla="*/ 1 w 13"/>
                  <a:gd name="T7" fmla="*/ 3 h 7"/>
                  <a:gd name="T8" fmla="*/ 3 w 13"/>
                  <a:gd name="T9" fmla="*/ 6 h 7"/>
                  <a:gd name="T10" fmla="*/ 8 w 13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8" y="7"/>
                    </a:moveTo>
                    <a:cubicBezTo>
                      <a:pt x="11" y="6"/>
                      <a:pt x="13" y="4"/>
                      <a:pt x="13" y="3"/>
                    </a:cubicBezTo>
                    <a:cubicBezTo>
                      <a:pt x="12" y="1"/>
                      <a:pt x="10" y="0"/>
                      <a:pt x="7" y="1"/>
                    </a:cubicBezTo>
                    <a:cubicBezTo>
                      <a:pt x="3" y="1"/>
                      <a:pt x="3" y="3"/>
                      <a:pt x="1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4" y="7"/>
                      <a:pt x="6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491"/>
              <p:cNvSpPr>
                <a:spLocks/>
              </p:cNvSpPr>
              <p:nvPr/>
            </p:nvSpPr>
            <p:spPr bwMode="auto">
              <a:xfrm>
                <a:off x="2885" y="1880"/>
                <a:ext cx="71" cy="80"/>
              </a:xfrm>
              <a:custGeom>
                <a:avLst/>
                <a:gdLst>
                  <a:gd name="T0" fmla="*/ 26 w 30"/>
                  <a:gd name="T1" fmla="*/ 33 h 34"/>
                  <a:gd name="T2" fmla="*/ 10 w 30"/>
                  <a:gd name="T3" fmla="*/ 18 h 34"/>
                  <a:gd name="T4" fmla="*/ 1 w 30"/>
                  <a:gd name="T5" fmla="*/ 0 h 34"/>
                  <a:gd name="T6" fmla="*/ 12 w 30"/>
                  <a:gd name="T7" fmla="*/ 16 h 34"/>
                  <a:gd name="T8" fmla="*/ 28 w 30"/>
                  <a:gd name="T9" fmla="*/ 30 h 34"/>
                  <a:gd name="T10" fmla="*/ 30 w 30"/>
                  <a:gd name="T11" fmla="*/ 33 h 34"/>
                  <a:gd name="T12" fmla="*/ 26 w 30"/>
                  <a:gd name="T1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26" y="33"/>
                    </a:moveTo>
                    <a:cubicBezTo>
                      <a:pt x="25" y="32"/>
                      <a:pt x="17" y="26"/>
                      <a:pt x="10" y="18"/>
                    </a:cubicBezTo>
                    <a:cubicBezTo>
                      <a:pt x="3" y="10"/>
                      <a:pt x="0" y="0"/>
                      <a:pt x="1" y="0"/>
                    </a:cubicBezTo>
                    <a:cubicBezTo>
                      <a:pt x="1" y="0"/>
                      <a:pt x="5" y="9"/>
                      <a:pt x="12" y="16"/>
                    </a:cubicBezTo>
                    <a:cubicBezTo>
                      <a:pt x="19" y="23"/>
                      <a:pt x="28" y="29"/>
                      <a:pt x="28" y="30"/>
                    </a:cubicBezTo>
                    <a:cubicBezTo>
                      <a:pt x="30" y="31"/>
                      <a:pt x="30" y="32"/>
                      <a:pt x="30" y="33"/>
                    </a:cubicBezTo>
                    <a:cubicBezTo>
                      <a:pt x="29" y="34"/>
                      <a:pt x="28" y="34"/>
                      <a:pt x="2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492"/>
              <p:cNvSpPr>
                <a:spLocks/>
              </p:cNvSpPr>
              <p:nvPr/>
            </p:nvSpPr>
            <p:spPr bwMode="auto">
              <a:xfrm>
                <a:off x="2878" y="1851"/>
                <a:ext cx="15" cy="26"/>
              </a:xfrm>
              <a:custGeom>
                <a:avLst/>
                <a:gdLst>
                  <a:gd name="T0" fmla="*/ 0 w 6"/>
                  <a:gd name="T1" fmla="*/ 5 h 11"/>
                  <a:gd name="T2" fmla="*/ 4 w 6"/>
                  <a:gd name="T3" fmla="*/ 11 h 11"/>
                  <a:gd name="T4" fmla="*/ 6 w 6"/>
                  <a:gd name="T5" fmla="*/ 6 h 11"/>
                  <a:gd name="T6" fmla="*/ 5 w 6"/>
                  <a:gd name="T7" fmla="*/ 1 h 11"/>
                  <a:gd name="T8" fmla="*/ 0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5"/>
                    </a:moveTo>
                    <a:cubicBezTo>
                      <a:pt x="0" y="9"/>
                      <a:pt x="2" y="11"/>
                      <a:pt x="4" y="11"/>
                    </a:cubicBezTo>
                    <a:cubicBezTo>
                      <a:pt x="5" y="10"/>
                      <a:pt x="6" y="8"/>
                      <a:pt x="6" y="6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493"/>
              <p:cNvSpPr>
                <a:spLocks/>
              </p:cNvSpPr>
              <p:nvPr/>
            </p:nvSpPr>
            <p:spPr bwMode="auto">
              <a:xfrm>
                <a:off x="2855" y="1925"/>
                <a:ext cx="111" cy="40"/>
              </a:xfrm>
              <a:custGeom>
                <a:avLst/>
                <a:gdLst>
                  <a:gd name="T0" fmla="*/ 42 w 47"/>
                  <a:gd name="T1" fmla="*/ 16 h 17"/>
                  <a:gd name="T2" fmla="*/ 22 w 47"/>
                  <a:gd name="T3" fmla="*/ 6 h 17"/>
                  <a:gd name="T4" fmla="*/ 0 w 47"/>
                  <a:gd name="T5" fmla="*/ 4 h 17"/>
                  <a:gd name="T6" fmla="*/ 22 w 47"/>
                  <a:gd name="T7" fmla="*/ 4 h 17"/>
                  <a:gd name="T8" fmla="*/ 44 w 47"/>
                  <a:gd name="T9" fmla="*/ 13 h 17"/>
                  <a:gd name="T10" fmla="*/ 46 w 47"/>
                  <a:gd name="T11" fmla="*/ 16 h 17"/>
                  <a:gd name="T12" fmla="*/ 42 w 47"/>
                  <a:gd name="T13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42" y="16"/>
                    </a:moveTo>
                    <a:cubicBezTo>
                      <a:pt x="42" y="15"/>
                      <a:pt x="32" y="9"/>
                      <a:pt x="22" y="6"/>
                    </a:cubicBezTo>
                    <a:cubicBezTo>
                      <a:pt x="11" y="2"/>
                      <a:pt x="0" y="4"/>
                      <a:pt x="0" y="4"/>
                    </a:cubicBezTo>
                    <a:cubicBezTo>
                      <a:pt x="0" y="3"/>
                      <a:pt x="11" y="0"/>
                      <a:pt x="22" y="4"/>
                    </a:cubicBezTo>
                    <a:cubicBezTo>
                      <a:pt x="33" y="6"/>
                      <a:pt x="44" y="12"/>
                      <a:pt x="44" y="13"/>
                    </a:cubicBezTo>
                    <a:cubicBezTo>
                      <a:pt x="46" y="14"/>
                      <a:pt x="47" y="15"/>
                      <a:pt x="46" y="16"/>
                    </a:cubicBezTo>
                    <a:cubicBezTo>
                      <a:pt x="46" y="17"/>
                      <a:pt x="44" y="17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494"/>
              <p:cNvSpPr>
                <a:spLocks/>
              </p:cNvSpPr>
              <p:nvPr/>
            </p:nvSpPr>
            <p:spPr bwMode="auto">
              <a:xfrm>
                <a:off x="2829" y="1929"/>
                <a:ext cx="26" cy="22"/>
              </a:xfrm>
              <a:custGeom>
                <a:avLst/>
                <a:gdLst>
                  <a:gd name="T0" fmla="*/ 7 w 11"/>
                  <a:gd name="T1" fmla="*/ 7 h 9"/>
                  <a:gd name="T2" fmla="*/ 10 w 11"/>
                  <a:gd name="T3" fmla="*/ 2 h 9"/>
                  <a:gd name="T4" fmla="*/ 3 w 11"/>
                  <a:gd name="T5" fmla="*/ 2 h 9"/>
                  <a:gd name="T6" fmla="*/ 1 w 11"/>
                  <a:gd name="T7" fmla="*/ 8 h 9"/>
                  <a:gd name="T8" fmla="*/ 7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7"/>
                    </a:moveTo>
                    <a:cubicBezTo>
                      <a:pt x="9" y="6"/>
                      <a:pt x="11" y="4"/>
                      <a:pt x="10" y="2"/>
                    </a:cubicBezTo>
                    <a:cubicBezTo>
                      <a:pt x="10" y="1"/>
                      <a:pt x="6" y="0"/>
                      <a:pt x="3" y="2"/>
                    </a:cubicBezTo>
                    <a:cubicBezTo>
                      <a:pt x="0" y="4"/>
                      <a:pt x="0" y="8"/>
                      <a:pt x="1" y="8"/>
                    </a:cubicBezTo>
                    <a:cubicBezTo>
                      <a:pt x="3" y="9"/>
                      <a:pt x="5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495"/>
              <p:cNvSpPr>
                <a:spLocks/>
              </p:cNvSpPr>
              <p:nvPr/>
            </p:nvSpPr>
            <p:spPr bwMode="auto">
              <a:xfrm>
                <a:off x="2862" y="1887"/>
                <a:ext cx="104" cy="78"/>
              </a:xfrm>
              <a:custGeom>
                <a:avLst/>
                <a:gdLst>
                  <a:gd name="T0" fmla="*/ 39 w 44"/>
                  <a:gd name="T1" fmla="*/ 32 h 33"/>
                  <a:gd name="T2" fmla="*/ 2 w 44"/>
                  <a:gd name="T3" fmla="*/ 0 h 33"/>
                  <a:gd name="T4" fmla="*/ 41 w 44"/>
                  <a:gd name="T5" fmla="*/ 29 h 33"/>
                  <a:gd name="T6" fmla="*/ 43 w 44"/>
                  <a:gd name="T7" fmla="*/ 32 h 33"/>
                  <a:gd name="T8" fmla="*/ 39 w 44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3">
                    <a:moveTo>
                      <a:pt x="39" y="32"/>
                    </a:moveTo>
                    <a:cubicBezTo>
                      <a:pt x="37" y="31"/>
                      <a:pt x="0" y="2"/>
                      <a:pt x="2" y="0"/>
                    </a:cubicBezTo>
                    <a:cubicBezTo>
                      <a:pt x="2" y="1"/>
                      <a:pt x="39" y="28"/>
                      <a:pt x="41" y="29"/>
                    </a:cubicBezTo>
                    <a:cubicBezTo>
                      <a:pt x="43" y="30"/>
                      <a:pt x="44" y="31"/>
                      <a:pt x="43" y="32"/>
                    </a:cubicBezTo>
                    <a:cubicBezTo>
                      <a:pt x="43" y="33"/>
                      <a:pt x="41" y="33"/>
                      <a:pt x="3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496"/>
              <p:cNvSpPr>
                <a:spLocks/>
              </p:cNvSpPr>
              <p:nvPr/>
            </p:nvSpPr>
            <p:spPr bwMode="auto">
              <a:xfrm>
                <a:off x="2843" y="1861"/>
                <a:ext cx="23" cy="26"/>
              </a:xfrm>
              <a:custGeom>
                <a:avLst/>
                <a:gdLst>
                  <a:gd name="T0" fmla="*/ 2 w 10"/>
                  <a:gd name="T1" fmla="*/ 8 h 11"/>
                  <a:gd name="T2" fmla="*/ 9 w 10"/>
                  <a:gd name="T3" fmla="*/ 10 h 11"/>
                  <a:gd name="T4" fmla="*/ 7 w 10"/>
                  <a:gd name="T5" fmla="*/ 4 h 11"/>
                  <a:gd name="T6" fmla="*/ 2 w 10"/>
                  <a:gd name="T7" fmla="*/ 1 h 11"/>
                  <a:gd name="T8" fmla="*/ 0 w 10"/>
                  <a:gd name="T9" fmla="*/ 3 h 11"/>
                  <a:gd name="T10" fmla="*/ 2 w 10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2" y="8"/>
                    </a:moveTo>
                    <a:cubicBezTo>
                      <a:pt x="5" y="11"/>
                      <a:pt x="8" y="11"/>
                      <a:pt x="9" y="10"/>
                    </a:cubicBezTo>
                    <a:cubicBezTo>
                      <a:pt x="10" y="9"/>
                      <a:pt x="9" y="6"/>
                      <a:pt x="7" y="4"/>
                    </a:cubicBezTo>
                    <a:cubicBezTo>
                      <a:pt x="5" y="1"/>
                      <a:pt x="4" y="2"/>
                      <a:pt x="2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497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498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499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500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501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502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503"/>
              <p:cNvSpPr>
                <a:spLocks/>
              </p:cNvSpPr>
              <p:nvPr/>
            </p:nvSpPr>
            <p:spPr bwMode="auto">
              <a:xfrm>
                <a:off x="3091" y="1764"/>
                <a:ext cx="197" cy="248"/>
              </a:xfrm>
              <a:custGeom>
                <a:avLst/>
                <a:gdLst>
                  <a:gd name="T0" fmla="*/ 48 w 83"/>
                  <a:gd name="T1" fmla="*/ 52 h 105"/>
                  <a:gd name="T2" fmla="*/ 32 w 83"/>
                  <a:gd name="T3" fmla="*/ 105 h 105"/>
                  <a:gd name="T4" fmla="*/ 57 w 83"/>
                  <a:gd name="T5" fmla="*/ 100 h 105"/>
                  <a:gd name="T6" fmla="*/ 72 w 83"/>
                  <a:gd name="T7" fmla="*/ 42 h 105"/>
                  <a:gd name="T8" fmla="*/ 21 w 83"/>
                  <a:gd name="T9" fmla="*/ 11 h 105"/>
                  <a:gd name="T10" fmla="*/ 0 w 83"/>
                  <a:gd name="T11" fmla="*/ 25 h 105"/>
                  <a:gd name="T12" fmla="*/ 48 w 83"/>
                  <a:gd name="T13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05">
                    <a:moveTo>
                      <a:pt x="48" y="52"/>
                    </a:moveTo>
                    <a:cubicBezTo>
                      <a:pt x="53" y="66"/>
                      <a:pt x="53" y="87"/>
                      <a:pt x="32" y="105"/>
                    </a:cubicBezTo>
                    <a:cubicBezTo>
                      <a:pt x="41" y="105"/>
                      <a:pt x="49" y="104"/>
                      <a:pt x="57" y="100"/>
                    </a:cubicBezTo>
                    <a:cubicBezTo>
                      <a:pt x="83" y="90"/>
                      <a:pt x="79" y="61"/>
                      <a:pt x="72" y="42"/>
                    </a:cubicBezTo>
                    <a:cubicBezTo>
                      <a:pt x="64" y="24"/>
                      <a:pt x="47" y="0"/>
                      <a:pt x="21" y="11"/>
                    </a:cubicBezTo>
                    <a:cubicBezTo>
                      <a:pt x="13" y="14"/>
                      <a:pt x="6" y="19"/>
                      <a:pt x="0" y="25"/>
                    </a:cubicBezTo>
                    <a:cubicBezTo>
                      <a:pt x="28" y="23"/>
                      <a:pt x="42" y="38"/>
                      <a:pt x="4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504"/>
              <p:cNvSpPr>
                <a:spLocks/>
              </p:cNvSpPr>
              <p:nvPr/>
            </p:nvSpPr>
            <p:spPr bwMode="auto">
              <a:xfrm>
                <a:off x="2999" y="2033"/>
                <a:ext cx="246" cy="235"/>
              </a:xfrm>
              <a:custGeom>
                <a:avLst/>
                <a:gdLst>
                  <a:gd name="T0" fmla="*/ 54 w 104"/>
                  <a:gd name="T1" fmla="*/ 53 h 99"/>
                  <a:gd name="T2" fmla="*/ 0 w 104"/>
                  <a:gd name="T3" fmla="*/ 55 h 99"/>
                  <a:gd name="T4" fmla="*/ 11 w 104"/>
                  <a:gd name="T5" fmla="*/ 77 h 99"/>
                  <a:gd name="T6" fmla="*/ 71 w 104"/>
                  <a:gd name="T7" fmla="*/ 73 h 99"/>
                  <a:gd name="T8" fmla="*/ 86 w 104"/>
                  <a:gd name="T9" fmla="*/ 15 h 99"/>
                  <a:gd name="T10" fmla="*/ 66 w 104"/>
                  <a:gd name="T11" fmla="*/ 0 h 99"/>
                  <a:gd name="T12" fmla="*/ 54 w 104"/>
                  <a:gd name="T13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99">
                    <a:moveTo>
                      <a:pt x="54" y="53"/>
                    </a:moveTo>
                    <a:cubicBezTo>
                      <a:pt x="43" y="63"/>
                      <a:pt x="23" y="69"/>
                      <a:pt x="0" y="55"/>
                    </a:cubicBezTo>
                    <a:cubicBezTo>
                      <a:pt x="2" y="63"/>
                      <a:pt x="6" y="71"/>
                      <a:pt x="11" y="77"/>
                    </a:cubicBezTo>
                    <a:cubicBezTo>
                      <a:pt x="29" y="99"/>
                      <a:pt x="55" y="86"/>
                      <a:pt x="71" y="73"/>
                    </a:cubicBezTo>
                    <a:cubicBezTo>
                      <a:pt x="87" y="60"/>
                      <a:pt x="104" y="37"/>
                      <a:pt x="86" y="15"/>
                    </a:cubicBezTo>
                    <a:cubicBezTo>
                      <a:pt x="80" y="9"/>
                      <a:pt x="73" y="3"/>
                      <a:pt x="66" y="0"/>
                    </a:cubicBezTo>
                    <a:cubicBezTo>
                      <a:pt x="76" y="26"/>
                      <a:pt x="66" y="43"/>
                      <a:pt x="5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505"/>
              <p:cNvSpPr>
                <a:spLocks/>
              </p:cNvSpPr>
              <p:nvPr/>
            </p:nvSpPr>
            <p:spPr bwMode="auto">
              <a:xfrm>
                <a:off x="2725" y="2050"/>
                <a:ext cx="248" cy="220"/>
              </a:xfrm>
              <a:custGeom>
                <a:avLst/>
                <a:gdLst>
                  <a:gd name="T0" fmla="*/ 51 w 105"/>
                  <a:gd name="T1" fmla="*/ 51 h 93"/>
                  <a:gd name="T2" fmla="*/ 32 w 105"/>
                  <a:gd name="T3" fmla="*/ 0 h 93"/>
                  <a:gd name="T4" fmla="*/ 15 w 105"/>
                  <a:gd name="T5" fmla="*/ 18 h 93"/>
                  <a:gd name="T6" fmla="*/ 37 w 105"/>
                  <a:gd name="T7" fmla="*/ 73 h 93"/>
                  <a:gd name="T8" fmla="*/ 97 w 105"/>
                  <a:gd name="T9" fmla="*/ 69 h 93"/>
                  <a:gd name="T10" fmla="*/ 105 w 105"/>
                  <a:gd name="T11" fmla="*/ 45 h 93"/>
                  <a:gd name="T12" fmla="*/ 51 w 105"/>
                  <a:gd name="T13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3">
                    <a:moveTo>
                      <a:pt x="51" y="51"/>
                    </a:moveTo>
                    <a:cubicBezTo>
                      <a:pt x="38" y="43"/>
                      <a:pt x="26" y="27"/>
                      <a:pt x="32" y="0"/>
                    </a:cubicBezTo>
                    <a:cubicBezTo>
                      <a:pt x="25" y="4"/>
                      <a:pt x="19" y="11"/>
                      <a:pt x="15" y="18"/>
                    </a:cubicBezTo>
                    <a:cubicBezTo>
                      <a:pt x="0" y="41"/>
                      <a:pt x="20" y="62"/>
                      <a:pt x="37" y="73"/>
                    </a:cubicBezTo>
                    <a:cubicBezTo>
                      <a:pt x="54" y="84"/>
                      <a:pt x="82" y="93"/>
                      <a:pt x="97" y="69"/>
                    </a:cubicBezTo>
                    <a:cubicBezTo>
                      <a:pt x="101" y="62"/>
                      <a:pt x="104" y="54"/>
                      <a:pt x="105" y="45"/>
                    </a:cubicBezTo>
                    <a:cubicBezTo>
                      <a:pt x="84" y="63"/>
                      <a:pt x="64" y="59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506"/>
              <p:cNvSpPr>
                <a:spLocks/>
              </p:cNvSpPr>
              <p:nvPr/>
            </p:nvSpPr>
            <p:spPr bwMode="auto">
              <a:xfrm>
                <a:off x="2675" y="1783"/>
                <a:ext cx="175" cy="243"/>
              </a:xfrm>
              <a:custGeom>
                <a:avLst/>
                <a:gdLst>
                  <a:gd name="T0" fmla="*/ 30 w 74"/>
                  <a:gd name="T1" fmla="*/ 52 h 103"/>
                  <a:gd name="T2" fmla="*/ 74 w 74"/>
                  <a:gd name="T3" fmla="*/ 18 h 103"/>
                  <a:gd name="T4" fmla="*/ 51 w 74"/>
                  <a:gd name="T5" fmla="*/ 7 h 103"/>
                  <a:gd name="T6" fmla="*/ 5 w 74"/>
                  <a:gd name="T7" fmla="*/ 46 h 103"/>
                  <a:gd name="T8" fmla="*/ 27 w 74"/>
                  <a:gd name="T9" fmla="*/ 101 h 103"/>
                  <a:gd name="T10" fmla="*/ 53 w 74"/>
                  <a:gd name="T11" fmla="*/ 102 h 103"/>
                  <a:gd name="T12" fmla="*/ 30 w 74"/>
                  <a:gd name="T13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103">
                    <a:moveTo>
                      <a:pt x="30" y="52"/>
                    </a:moveTo>
                    <a:cubicBezTo>
                      <a:pt x="34" y="38"/>
                      <a:pt x="46" y="21"/>
                      <a:pt x="74" y="18"/>
                    </a:cubicBezTo>
                    <a:cubicBezTo>
                      <a:pt x="67" y="13"/>
                      <a:pt x="59" y="9"/>
                      <a:pt x="51" y="7"/>
                    </a:cubicBezTo>
                    <a:cubicBezTo>
                      <a:pt x="24" y="0"/>
                      <a:pt x="10" y="26"/>
                      <a:pt x="5" y="46"/>
                    </a:cubicBezTo>
                    <a:cubicBezTo>
                      <a:pt x="0" y="65"/>
                      <a:pt x="0" y="94"/>
                      <a:pt x="27" y="101"/>
                    </a:cubicBezTo>
                    <a:cubicBezTo>
                      <a:pt x="35" y="103"/>
                      <a:pt x="44" y="103"/>
                      <a:pt x="53" y="102"/>
                    </a:cubicBezTo>
                    <a:cubicBezTo>
                      <a:pt x="29" y="87"/>
                      <a:pt x="27" y="67"/>
                      <a:pt x="3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507"/>
              <p:cNvSpPr>
                <a:spLocks/>
              </p:cNvSpPr>
              <p:nvPr/>
            </p:nvSpPr>
            <p:spPr bwMode="auto">
              <a:xfrm>
                <a:off x="2850" y="1667"/>
                <a:ext cx="237" cy="149"/>
              </a:xfrm>
              <a:custGeom>
                <a:avLst/>
                <a:gdLst>
                  <a:gd name="T0" fmla="*/ 50 w 100"/>
                  <a:gd name="T1" fmla="*/ 27 h 63"/>
                  <a:gd name="T2" fmla="*/ 95 w 100"/>
                  <a:gd name="T3" fmla="*/ 58 h 63"/>
                  <a:gd name="T4" fmla="*/ 99 w 100"/>
                  <a:gd name="T5" fmla="*/ 33 h 63"/>
                  <a:gd name="T6" fmla="*/ 48 w 100"/>
                  <a:gd name="T7" fmla="*/ 1 h 63"/>
                  <a:gd name="T8" fmla="*/ 2 w 100"/>
                  <a:gd name="T9" fmla="*/ 39 h 63"/>
                  <a:gd name="T10" fmla="*/ 9 w 100"/>
                  <a:gd name="T11" fmla="*/ 63 h 63"/>
                  <a:gd name="T12" fmla="*/ 50 w 100"/>
                  <a:gd name="T1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3">
                    <a:moveTo>
                      <a:pt x="50" y="27"/>
                    </a:moveTo>
                    <a:cubicBezTo>
                      <a:pt x="65" y="26"/>
                      <a:pt x="85" y="32"/>
                      <a:pt x="95" y="58"/>
                    </a:cubicBezTo>
                    <a:cubicBezTo>
                      <a:pt x="98" y="50"/>
                      <a:pt x="100" y="41"/>
                      <a:pt x="99" y="33"/>
                    </a:cubicBezTo>
                    <a:cubicBezTo>
                      <a:pt x="97" y="5"/>
                      <a:pt x="69" y="0"/>
                      <a:pt x="48" y="1"/>
                    </a:cubicBezTo>
                    <a:cubicBezTo>
                      <a:pt x="28" y="2"/>
                      <a:pt x="0" y="11"/>
                      <a:pt x="2" y="39"/>
                    </a:cubicBezTo>
                    <a:cubicBezTo>
                      <a:pt x="3" y="48"/>
                      <a:pt x="5" y="56"/>
                      <a:pt x="9" y="63"/>
                    </a:cubicBezTo>
                    <a:cubicBezTo>
                      <a:pt x="17" y="37"/>
                      <a:pt x="35" y="28"/>
                      <a:pt x="5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508"/>
              <p:cNvSpPr>
                <a:spLocks noEditPoints="1"/>
              </p:cNvSpPr>
              <p:nvPr/>
            </p:nvSpPr>
            <p:spPr bwMode="auto">
              <a:xfrm>
                <a:off x="2909" y="1910"/>
                <a:ext cx="128" cy="128"/>
              </a:xfrm>
              <a:custGeom>
                <a:avLst/>
                <a:gdLst>
                  <a:gd name="T0" fmla="*/ 48 w 54"/>
                  <a:gd name="T1" fmla="*/ 32 h 54"/>
                  <a:gd name="T2" fmla="*/ 53 w 54"/>
                  <a:gd name="T3" fmla="*/ 20 h 54"/>
                  <a:gd name="T4" fmla="*/ 43 w 54"/>
                  <a:gd name="T5" fmla="*/ 12 h 54"/>
                  <a:gd name="T6" fmla="*/ 36 w 54"/>
                  <a:gd name="T7" fmla="*/ 16 h 54"/>
                  <a:gd name="T8" fmla="*/ 39 w 54"/>
                  <a:gd name="T9" fmla="*/ 9 h 54"/>
                  <a:gd name="T10" fmla="*/ 29 w 54"/>
                  <a:gd name="T11" fmla="*/ 1 h 54"/>
                  <a:gd name="T12" fmla="*/ 18 w 54"/>
                  <a:gd name="T13" fmla="*/ 8 h 54"/>
                  <a:gd name="T14" fmla="*/ 19 w 54"/>
                  <a:gd name="T15" fmla="*/ 16 h 54"/>
                  <a:gd name="T16" fmla="*/ 14 w 54"/>
                  <a:gd name="T17" fmla="*/ 11 h 54"/>
                  <a:gd name="T18" fmla="*/ 3 w 54"/>
                  <a:gd name="T19" fmla="*/ 18 h 54"/>
                  <a:gd name="T20" fmla="*/ 6 w 54"/>
                  <a:gd name="T21" fmla="*/ 31 h 54"/>
                  <a:gd name="T22" fmla="*/ 14 w 54"/>
                  <a:gd name="T23" fmla="*/ 32 h 54"/>
                  <a:gd name="T24" fmla="*/ 8 w 54"/>
                  <a:gd name="T25" fmla="*/ 36 h 54"/>
                  <a:gd name="T26" fmla="*/ 12 w 54"/>
                  <a:gd name="T27" fmla="*/ 48 h 54"/>
                  <a:gd name="T28" fmla="*/ 25 w 54"/>
                  <a:gd name="T29" fmla="*/ 49 h 54"/>
                  <a:gd name="T30" fmla="*/ 28 w 54"/>
                  <a:gd name="T31" fmla="*/ 42 h 54"/>
                  <a:gd name="T32" fmla="*/ 30 w 54"/>
                  <a:gd name="T33" fmla="*/ 48 h 54"/>
                  <a:gd name="T34" fmla="*/ 43 w 54"/>
                  <a:gd name="T35" fmla="*/ 49 h 54"/>
                  <a:gd name="T36" fmla="*/ 48 w 54"/>
                  <a:gd name="T37" fmla="*/ 37 h 54"/>
                  <a:gd name="T38" fmla="*/ 42 w 54"/>
                  <a:gd name="T39" fmla="*/ 32 h 54"/>
                  <a:gd name="T40" fmla="*/ 48 w 54"/>
                  <a:gd name="T41" fmla="*/ 32 h 54"/>
                  <a:gd name="T42" fmla="*/ 21 w 54"/>
                  <a:gd name="T43" fmla="*/ 18 h 54"/>
                  <a:gd name="T44" fmla="*/ 21 w 54"/>
                  <a:gd name="T45" fmla="*/ 18 h 54"/>
                  <a:gd name="T46" fmla="*/ 21 w 54"/>
                  <a:gd name="T47" fmla="*/ 18 h 54"/>
                  <a:gd name="T48" fmla="*/ 21 w 54"/>
                  <a:gd name="T49" fmla="*/ 18 h 54"/>
                  <a:gd name="T50" fmla="*/ 28 w 54"/>
                  <a:gd name="T51" fmla="*/ 39 h 54"/>
                  <a:gd name="T52" fmla="*/ 28 w 54"/>
                  <a:gd name="T53" fmla="*/ 39 h 54"/>
                  <a:gd name="T54" fmla="*/ 28 w 54"/>
                  <a:gd name="T55" fmla="*/ 39 h 54"/>
                  <a:gd name="T56" fmla="*/ 28 w 54"/>
                  <a:gd name="T57" fmla="*/ 39 h 54"/>
                  <a:gd name="T58" fmla="*/ 35 w 54"/>
                  <a:gd name="T59" fmla="*/ 18 h 54"/>
                  <a:gd name="T60" fmla="*/ 35 w 54"/>
                  <a:gd name="T61" fmla="*/ 18 h 54"/>
                  <a:gd name="T62" fmla="*/ 35 w 54"/>
                  <a:gd name="T63" fmla="*/ 18 h 54"/>
                  <a:gd name="T64" fmla="*/ 35 w 54"/>
                  <a:gd name="T65" fmla="*/ 18 h 54"/>
                  <a:gd name="T66" fmla="*/ 17 w 54"/>
                  <a:gd name="T67" fmla="*/ 31 h 54"/>
                  <a:gd name="T68" fmla="*/ 17 w 54"/>
                  <a:gd name="T69" fmla="*/ 31 h 54"/>
                  <a:gd name="T70" fmla="*/ 17 w 54"/>
                  <a:gd name="T71" fmla="*/ 31 h 54"/>
                  <a:gd name="T72" fmla="*/ 17 w 54"/>
                  <a:gd name="T73" fmla="*/ 31 h 54"/>
                  <a:gd name="T74" fmla="*/ 39 w 54"/>
                  <a:gd name="T75" fmla="*/ 31 h 54"/>
                  <a:gd name="T76" fmla="*/ 39 w 54"/>
                  <a:gd name="T77" fmla="*/ 31 h 54"/>
                  <a:gd name="T78" fmla="*/ 39 w 54"/>
                  <a:gd name="T79" fmla="*/ 31 h 54"/>
                  <a:gd name="T80" fmla="*/ 39 w 54"/>
                  <a:gd name="T81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" h="54">
                    <a:moveTo>
                      <a:pt x="48" y="32"/>
                    </a:moveTo>
                    <a:cubicBezTo>
                      <a:pt x="54" y="31"/>
                      <a:pt x="54" y="24"/>
                      <a:pt x="53" y="20"/>
                    </a:cubicBezTo>
                    <a:cubicBezTo>
                      <a:pt x="52" y="16"/>
                      <a:pt x="49" y="10"/>
                      <a:pt x="43" y="12"/>
                    </a:cubicBezTo>
                    <a:cubicBezTo>
                      <a:pt x="41" y="12"/>
                      <a:pt x="38" y="14"/>
                      <a:pt x="36" y="16"/>
                    </a:cubicBezTo>
                    <a:cubicBezTo>
                      <a:pt x="38" y="14"/>
                      <a:pt x="39" y="11"/>
                      <a:pt x="39" y="9"/>
                    </a:cubicBezTo>
                    <a:cubicBezTo>
                      <a:pt x="39" y="3"/>
                      <a:pt x="33" y="1"/>
                      <a:pt x="29" y="1"/>
                    </a:cubicBezTo>
                    <a:cubicBezTo>
                      <a:pt x="24" y="0"/>
                      <a:pt x="18" y="2"/>
                      <a:pt x="18" y="8"/>
                    </a:cubicBezTo>
                    <a:cubicBezTo>
                      <a:pt x="17" y="10"/>
                      <a:pt x="18" y="13"/>
                      <a:pt x="19" y="16"/>
                    </a:cubicBezTo>
                    <a:cubicBezTo>
                      <a:pt x="18" y="14"/>
                      <a:pt x="16" y="12"/>
                      <a:pt x="14" y="11"/>
                    </a:cubicBezTo>
                    <a:cubicBezTo>
                      <a:pt x="8" y="9"/>
                      <a:pt x="4" y="14"/>
                      <a:pt x="3" y="18"/>
                    </a:cubicBezTo>
                    <a:cubicBezTo>
                      <a:pt x="1" y="22"/>
                      <a:pt x="0" y="29"/>
                      <a:pt x="6" y="31"/>
                    </a:cubicBezTo>
                    <a:cubicBezTo>
                      <a:pt x="8" y="32"/>
                      <a:pt x="11" y="32"/>
                      <a:pt x="14" y="32"/>
                    </a:cubicBezTo>
                    <a:cubicBezTo>
                      <a:pt x="12" y="33"/>
                      <a:pt x="10" y="34"/>
                      <a:pt x="8" y="36"/>
                    </a:cubicBezTo>
                    <a:cubicBezTo>
                      <a:pt x="4" y="40"/>
                      <a:pt x="8" y="45"/>
                      <a:pt x="12" y="48"/>
                    </a:cubicBezTo>
                    <a:cubicBezTo>
                      <a:pt x="15" y="51"/>
                      <a:pt x="21" y="54"/>
                      <a:pt x="25" y="49"/>
                    </a:cubicBezTo>
                    <a:cubicBezTo>
                      <a:pt x="26" y="47"/>
                      <a:pt x="27" y="45"/>
                      <a:pt x="28" y="42"/>
                    </a:cubicBezTo>
                    <a:cubicBezTo>
                      <a:pt x="28" y="44"/>
                      <a:pt x="28" y="47"/>
                      <a:pt x="30" y="48"/>
                    </a:cubicBezTo>
                    <a:cubicBezTo>
                      <a:pt x="33" y="54"/>
                      <a:pt x="39" y="52"/>
                      <a:pt x="43" y="49"/>
                    </a:cubicBezTo>
                    <a:cubicBezTo>
                      <a:pt x="47" y="47"/>
                      <a:pt x="51" y="42"/>
                      <a:pt x="48" y="37"/>
                    </a:cubicBezTo>
                    <a:cubicBezTo>
                      <a:pt x="46" y="35"/>
                      <a:pt x="44" y="33"/>
                      <a:pt x="42" y="32"/>
                    </a:cubicBezTo>
                    <a:cubicBezTo>
                      <a:pt x="44" y="33"/>
                      <a:pt x="46" y="33"/>
                      <a:pt x="48" y="32"/>
                    </a:cubicBezTo>
                    <a:close/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lose/>
                    <a:moveTo>
                      <a:pt x="28" y="39"/>
                    </a:move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lose/>
                    <a:moveTo>
                      <a:pt x="35" y="18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39" y="31"/>
                    </a:move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509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510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511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512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513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514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515"/>
              <p:cNvSpPr>
                <a:spLocks/>
              </p:cNvSpPr>
              <p:nvPr/>
            </p:nvSpPr>
            <p:spPr bwMode="auto">
              <a:xfrm>
                <a:off x="4251" y="2374"/>
                <a:ext cx="35" cy="12"/>
              </a:xfrm>
              <a:custGeom>
                <a:avLst/>
                <a:gdLst>
                  <a:gd name="T0" fmla="*/ 1 w 15"/>
                  <a:gd name="T1" fmla="*/ 3 h 5"/>
                  <a:gd name="T2" fmla="*/ 8 w 15"/>
                  <a:gd name="T3" fmla="*/ 1 h 5"/>
                  <a:gd name="T4" fmla="*/ 15 w 15"/>
                  <a:gd name="T5" fmla="*/ 1 h 5"/>
                  <a:gd name="T6" fmla="*/ 8 w 15"/>
                  <a:gd name="T7" fmla="*/ 2 h 5"/>
                  <a:gd name="T8" fmla="*/ 1 w 15"/>
                  <a:gd name="T9" fmla="*/ 5 h 5"/>
                  <a:gd name="T10" fmla="*/ 0 w 15"/>
                  <a:gd name="T11" fmla="*/ 4 h 5"/>
                  <a:gd name="T12" fmla="*/ 1 w 1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3"/>
                    </a:moveTo>
                    <a:cubicBezTo>
                      <a:pt x="1" y="3"/>
                      <a:pt x="4" y="2"/>
                      <a:pt x="8" y="1"/>
                    </a:cubicBezTo>
                    <a:cubicBezTo>
                      <a:pt x="11" y="0"/>
                      <a:pt x="15" y="1"/>
                      <a:pt x="15" y="1"/>
                    </a:cubicBezTo>
                    <a:cubicBezTo>
                      <a:pt x="15" y="2"/>
                      <a:pt x="12" y="1"/>
                      <a:pt x="8" y="2"/>
                    </a:cubicBezTo>
                    <a:cubicBezTo>
                      <a:pt x="5" y="3"/>
                      <a:pt x="2" y="4"/>
                      <a:pt x="1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516"/>
              <p:cNvSpPr>
                <a:spLocks/>
              </p:cNvSpPr>
              <p:nvPr/>
            </p:nvSpPr>
            <p:spPr bwMode="auto">
              <a:xfrm>
                <a:off x="4286" y="2377"/>
                <a:ext cx="9" cy="7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3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517"/>
              <p:cNvSpPr>
                <a:spLocks/>
              </p:cNvSpPr>
              <p:nvPr/>
            </p:nvSpPr>
            <p:spPr bwMode="auto">
              <a:xfrm>
                <a:off x="4248" y="2360"/>
                <a:ext cx="29" cy="26"/>
              </a:xfrm>
              <a:custGeom>
                <a:avLst/>
                <a:gdLst>
                  <a:gd name="T0" fmla="*/ 1 w 12"/>
                  <a:gd name="T1" fmla="*/ 10 h 11"/>
                  <a:gd name="T2" fmla="*/ 7 w 12"/>
                  <a:gd name="T3" fmla="*/ 6 h 11"/>
                  <a:gd name="T4" fmla="*/ 11 w 12"/>
                  <a:gd name="T5" fmla="*/ 0 h 11"/>
                  <a:gd name="T6" fmla="*/ 8 w 12"/>
                  <a:gd name="T7" fmla="*/ 6 h 11"/>
                  <a:gd name="T8" fmla="*/ 1 w 12"/>
                  <a:gd name="T9" fmla="*/ 11 h 11"/>
                  <a:gd name="T10" fmla="*/ 0 w 12"/>
                  <a:gd name="T11" fmla="*/ 11 h 11"/>
                  <a:gd name="T12" fmla="*/ 1 w 12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" y="10"/>
                    </a:moveTo>
                    <a:cubicBezTo>
                      <a:pt x="1" y="10"/>
                      <a:pt x="4" y="8"/>
                      <a:pt x="7" y="6"/>
                    </a:cubicBezTo>
                    <a:cubicBezTo>
                      <a:pt x="10" y="3"/>
                      <a:pt x="11" y="0"/>
                      <a:pt x="11" y="0"/>
                    </a:cubicBezTo>
                    <a:cubicBezTo>
                      <a:pt x="12" y="0"/>
                      <a:pt x="11" y="3"/>
                      <a:pt x="8" y="6"/>
                    </a:cubicBezTo>
                    <a:cubicBezTo>
                      <a:pt x="5" y="9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518"/>
              <p:cNvSpPr>
                <a:spLocks/>
              </p:cNvSpPr>
              <p:nvPr/>
            </p:nvSpPr>
            <p:spPr bwMode="auto">
              <a:xfrm>
                <a:off x="4274" y="2348"/>
                <a:ext cx="5" cy="10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519"/>
              <p:cNvSpPr>
                <a:spLocks/>
              </p:cNvSpPr>
              <p:nvPr/>
            </p:nvSpPr>
            <p:spPr bwMode="auto">
              <a:xfrm>
                <a:off x="4248" y="2367"/>
                <a:ext cx="38" cy="19"/>
              </a:xfrm>
              <a:custGeom>
                <a:avLst/>
                <a:gdLst>
                  <a:gd name="T0" fmla="*/ 1 w 16"/>
                  <a:gd name="T1" fmla="*/ 7 h 8"/>
                  <a:gd name="T2" fmla="*/ 16 w 16"/>
                  <a:gd name="T3" fmla="*/ 1 h 8"/>
                  <a:gd name="T4" fmla="*/ 1 w 16"/>
                  <a:gd name="T5" fmla="*/ 8 h 8"/>
                  <a:gd name="T6" fmla="*/ 0 w 16"/>
                  <a:gd name="T7" fmla="*/ 8 h 8"/>
                  <a:gd name="T8" fmla="*/ 1 w 16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7"/>
                    </a:moveTo>
                    <a:cubicBezTo>
                      <a:pt x="1" y="6"/>
                      <a:pt x="16" y="0"/>
                      <a:pt x="16" y="1"/>
                    </a:cubicBezTo>
                    <a:cubicBezTo>
                      <a:pt x="16" y="1"/>
                      <a:pt x="2" y="8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520"/>
              <p:cNvSpPr>
                <a:spLocks/>
              </p:cNvSpPr>
              <p:nvPr/>
            </p:nvSpPr>
            <p:spPr bwMode="auto">
              <a:xfrm>
                <a:off x="4288" y="2365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0 w 4"/>
                  <a:gd name="T3" fmla="*/ 2 h 3"/>
                  <a:gd name="T4" fmla="*/ 2 w 4"/>
                  <a:gd name="T5" fmla="*/ 3 h 3"/>
                  <a:gd name="T6" fmla="*/ 4 w 4"/>
                  <a:gd name="T7" fmla="*/ 2 h 3"/>
                  <a:gd name="T8" fmla="*/ 4 w 4"/>
                  <a:gd name="T9" fmla="*/ 1 h 3"/>
                  <a:gd name="T10" fmla="*/ 2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521"/>
              <p:cNvSpPr>
                <a:spLocks/>
              </p:cNvSpPr>
              <p:nvPr/>
            </p:nvSpPr>
            <p:spPr bwMode="auto">
              <a:xfrm>
                <a:off x="4248" y="2393"/>
                <a:ext cx="26" cy="26"/>
              </a:xfrm>
              <a:custGeom>
                <a:avLst/>
                <a:gdLst>
                  <a:gd name="T0" fmla="*/ 2 w 11"/>
                  <a:gd name="T1" fmla="*/ 0 h 11"/>
                  <a:gd name="T2" fmla="*/ 7 w 11"/>
                  <a:gd name="T3" fmla="*/ 5 h 11"/>
                  <a:gd name="T4" fmla="*/ 10 w 11"/>
                  <a:gd name="T5" fmla="*/ 11 h 11"/>
                  <a:gd name="T6" fmla="*/ 7 w 11"/>
                  <a:gd name="T7" fmla="*/ 6 h 11"/>
                  <a:gd name="T8" fmla="*/ 1 w 11"/>
                  <a:gd name="T9" fmla="*/ 1 h 11"/>
                  <a:gd name="T10" fmla="*/ 0 w 11"/>
                  <a:gd name="T11" fmla="*/ 0 h 11"/>
                  <a:gd name="T12" fmla="*/ 2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2" y="0"/>
                    </a:moveTo>
                    <a:cubicBezTo>
                      <a:pt x="2" y="0"/>
                      <a:pt x="5" y="2"/>
                      <a:pt x="7" y="5"/>
                    </a:cubicBezTo>
                    <a:cubicBezTo>
                      <a:pt x="10" y="8"/>
                      <a:pt x="11" y="11"/>
                      <a:pt x="10" y="11"/>
                    </a:cubicBezTo>
                    <a:cubicBezTo>
                      <a:pt x="10" y="11"/>
                      <a:pt x="9" y="8"/>
                      <a:pt x="7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522"/>
              <p:cNvSpPr>
                <a:spLocks/>
              </p:cNvSpPr>
              <p:nvPr/>
            </p:nvSpPr>
            <p:spPr bwMode="auto">
              <a:xfrm>
                <a:off x="4272" y="242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523"/>
              <p:cNvSpPr>
                <a:spLocks/>
              </p:cNvSpPr>
              <p:nvPr/>
            </p:nvSpPr>
            <p:spPr bwMode="auto">
              <a:xfrm>
                <a:off x="4246" y="2391"/>
                <a:ext cx="38" cy="14"/>
              </a:xfrm>
              <a:custGeom>
                <a:avLst/>
                <a:gdLst>
                  <a:gd name="T0" fmla="*/ 2 w 16"/>
                  <a:gd name="T1" fmla="*/ 0 h 6"/>
                  <a:gd name="T2" fmla="*/ 9 w 16"/>
                  <a:gd name="T3" fmla="*/ 4 h 6"/>
                  <a:gd name="T4" fmla="*/ 16 w 16"/>
                  <a:gd name="T5" fmla="*/ 4 h 6"/>
                  <a:gd name="T6" fmla="*/ 8 w 16"/>
                  <a:gd name="T7" fmla="*/ 5 h 6"/>
                  <a:gd name="T8" fmla="*/ 1 w 16"/>
                  <a:gd name="T9" fmla="*/ 1 h 6"/>
                  <a:gd name="T10" fmla="*/ 0 w 16"/>
                  <a:gd name="T11" fmla="*/ 0 h 6"/>
                  <a:gd name="T12" fmla="*/ 2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0"/>
                    </a:moveTo>
                    <a:cubicBezTo>
                      <a:pt x="2" y="0"/>
                      <a:pt x="5" y="3"/>
                      <a:pt x="9" y="4"/>
                    </a:cubicBezTo>
                    <a:cubicBezTo>
                      <a:pt x="12" y="5"/>
                      <a:pt x="16" y="4"/>
                      <a:pt x="16" y="4"/>
                    </a:cubicBezTo>
                    <a:cubicBezTo>
                      <a:pt x="16" y="5"/>
                      <a:pt x="12" y="6"/>
                      <a:pt x="8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524"/>
              <p:cNvSpPr>
                <a:spLocks/>
              </p:cNvSpPr>
              <p:nvPr/>
            </p:nvSpPr>
            <p:spPr bwMode="auto">
              <a:xfrm>
                <a:off x="4284" y="2396"/>
                <a:ext cx="9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3 w 4"/>
                  <a:gd name="T5" fmla="*/ 2 h 3"/>
                  <a:gd name="T6" fmla="*/ 4 w 4"/>
                  <a:gd name="T7" fmla="*/ 0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525"/>
              <p:cNvSpPr>
                <a:spLocks/>
              </p:cNvSpPr>
              <p:nvPr/>
            </p:nvSpPr>
            <p:spPr bwMode="auto">
              <a:xfrm>
                <a:off x="4246" y="2391"/>
                <a:ext cx="35" cy="26"/>
              </a:xfrm>
              <a:custGeom>
                <a:avLst/>
                <a:gdLst>
                  <a:gd name="T0" fmla="*/ 2 w 15"/>
                  <a:gd name="T1" fmla="*/ 0 h 11"/>
                  <a:gd name="T2" fmla="*/ 15 w 15"/>
                  <a:gd name="T3" fmla="*/ 11 h 11"/>
                  <a:gd name="T4" fmla="*/ 1 w 15"/>
                  <a:gd name="T5" fmla="*/ 1 h 11"/>
                  <a:gd name="T6" fmla="*/ 0 w 15"/>
                  <a:gd name="T7" fmla="*/ 0 h 11"/>
                  <a:gd name="T8" fmla="*/ 2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2" y="1"/>
                      <a:pt x="15" y="11"/>
                      <a:pt x="15" y="11"/>
                    </a:cubicBezTo>
                    <a:cubicBezTo>
                      <a:pt x="15" y="11"/>
                      <a:pt x="2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526"/>
              <p:cNvSpPr>
                <a:spLocks/>
              </p:cNvSpPr>
              <p:nvPr/>
            </p:nvSpPr>
            <p:spPr bwMode="auto">
              <a:xfrm>
                <a:off x="4281" y="2417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527"/>
              <p:cNvSpPr>
                <a:spLocks/>
              </p:cNvSpPr>
              <p:nvPr/>
            </p:nvSpPr>
            <p:spPr bwMode="auto">
              <a:xfrm>
                <a:off x="4229" y="2396"/>
                <a:ext cx="14" cy="35"/>
              </a:xfrm>
              <a:custGeom>
                <a:avLst/>
                <a:gdLst>
                  <a:gd name="T0" fmla="*/ 6 w 6"/>
                  <a:gd name="T1" fmla="*/ 1 h 15"/>
                  <a:gd name="T2" fmla="*/ 4 w 6"/>
                  <a:gd name="T3" fmla="*/ 9 h 15"/>
                  <a:gd name="T4" fmla="*/ 0 w 6"/>
                  <a:gd name="T5" fmla="*/ 15 h 15"/>
                  <a:gd name="T6" fmla="*/ 3 w 6"/>
                  <a:gd name="T7" fmla="*/ 8 h 15"/>
                  <a:gd name="T8" fmla="*/ 4 w 6"/>
                  <a:gd name="T9" fmla="*/ 1 h 15"/>
                  <a:gd name="T10" fmla="*/ 5 w 6"/>
                  <a:gd name="T11" fmla="*/ 0 h 15"/>
                  <a:gd name="T12" fmla="*/ 6 w 6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6" y="1"/>
                    </a:moveTo>
                    <a:cubicBezTo>
                      <a:pt x="6" y="2"/>
                      <a:pt x="5" y="5"/>
                      <a:pt x="4" y="9"/>
                    </a:cubicBezTo>
                    <a:cubicBezTo>
                      <a:pt x="3" y="12"/>
                      <a:pt x="0" y="15"/>
                      <a:pt x="0" y="15"/>
                    </a:cubicBezTo>
                    <a:cubicBezTo>
                      <a:pt x="0" y="14"/>
                      <a:pt x="2" y="12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528"/>
              <p:cNvSpPr>
                <a:spLocks/>
              </p:cNvSpPr>
              <p:nvPr/>
            </p:nvSpPr>
            <p:spPr bwMode="auto">
              <a:xfrm>
                <a:off x="4222" y="2429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529"/>
              <p:cNvSpPr>
                <a:spLocks/>
              </p:cNvSpPr>
              <p:nvPr/>
            </p:nvSpPr>
            <p:spPr bwMode="auto">
              <a:xfrm>
                <a:off x="4239" y="2393"/>
                <a:ext cx="12" cy="38"/>
              </a:xfrm>
              <a:custGeom>
                <a:avLst/>
                <a:gdLst>
                  <a:gd name="T0" fmla="*/ 2 w 5"/>
                  <a:gd name="T1" fmla="*/ 1 h 16"/>
                  <a:gd name="T2" fmla="*/ 2 w 5"/>
                  <a:gd name="T3" fmla="*/ 9 h 16"/>
                  <a:gd name="T4" fmla="*/ 5 w 5"/>
                  <a:gd name="T5" fmla="*/ 16 h 16"/>
                  <a:gd name="T6" fmla="*/ 2 w 5"/>
                  <a:gd name="T7" fmla="*/ 9 h 16"/>
                  <a:gd name="T8" fmla="*/ 0 w 5"/>
                  <a:gd name="T9" fmla="*/ 1 h 16"/>
                  <a:gd name="T10" fmla="*/ 1 w 5"/>
                  <a:gd name="T11" fmla="*/ 0 h 16"/>
                  <a:gd name="T12" fmla="*/ 2 w 5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2" y="1"/>
                    </a:moveTo>
                    <a:cubicBezTo>
                      <a:pt x="2" y="1"/>
                      <a:pt x="1" y="5"/>
                      <a:pt x="2" y="9"/>
                    </a:cubicBezTo>
                    <a:cubicBezTo>
                      <a:pt x="3" y="13"/>
                      <a:pt x="5" y="16"/>
                      <a:pt x="5" y="16"/>
                    </a:cubicBezTo>
                    <a:cubicBezTo>
                      <a:pt x="5" y="16"/>
                      <a:pt x="3" y="13"/>
                      <a:pt x="2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530"/>
              <p:cNvSpPr>
                <a:spLocks/>
              </p:cNvSpPr>
              <p:nvPr/>
            </p:nvSpPr>
            <p:spPr bwMode="auto">
              <a:xfrm>
                <a:off x="4251" y="2431"/>
                <a:ext cx="9" cy="5"/>
              </a:xfrm>
              <a:custGeom>
                <a:avLst/>
                <a:gdLst>
                  <a:gd name="T0" fmla="*/ 3 w 4"/>
                  <a:gd name="T1" fmla="*/ 0 h 2"/>
                  <a:gd name="T2" fmla="*/ 1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3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531"/>
              <p:cNvSpPr>
                <a:spLocks/>
              </p:cNvSpPr>
              <p:nvPr/>
            </p:nvSpPr>
            <p:spPr bwMode="auto">
              <a:xfrm>
                <a:off x="4236" y="2393"/>
                <a:ext cx="7" cy="43"/>
              </a:xfrm>
              <a:custGeom>
                <a:avLst/>
                <a:gdLst>
                  <a:gd name="T0" fmla="*/ 3 w 3"/>
                  <a:gd name="T1" fmla="*/ 1 h 18"/>
                  <a:gd name="T2" fmla="*/ 0 w 3"/>
                  <a:gd name="T3" fmla="*/ 18 h 18"/>
                  <a:gd name="T4" fmla="*/ 1 w 3"/>
                  <a:gd name="T5" fmla="*/ 1 h 18"/>
                  <a:gd name="T6" fmla="*/ 2 w 3"/>
                  <a:gd name="T7" fmla="*/ 0 h 18"/>
                  <a:gd name="T8" fmla="*/ 3 w 3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3" y="1"/>
                    </a:moveTo>
                    <a:cubicBezTo>
                      <a:pt x="3" y="2"/>
                      <a:pt x="1" y="18"/>
                      <a:pt x="0" y="18"/>
                    </a:cubicBezTo>
                    <a:cubicBezTo>
                      <a:pt x="0" y="18"/>
                      <a:pt x="2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532"/>
              <p:cNvSpPr>
                <a:spLocks/>
              </p:cNvSpPr>
              <p:nvPr/>
            </p:nvSpPr>
            <p:spPr bwMode="auto">
              <a:xfrm>
                <a:off x="4232" y="2436"/>
                <a:ext cx="4" cy="9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533"/>
              <p:cNvSpPr>
                <a:spLocks/>
              </p:cNvSpPr>
              <p:nvPr/>
            </p:nvSpPr>
            <p:spPr bwMode="auto">
              <a:xfrm>
                <a:off x="4198" y="2388"/>
                <a:ext cx="38" cy="12"/>
              </a:xfrm>
              <a:custGeom>
                <a:avLst/>
                <a:gdLst>
                  <a:gd name="T0" fmla="*/ 15 w 16"/>
                  <a:gd name="T1" fmla="*/ 2 h 5"/>
                  <a:gd name="T2" fmla="*/ 7 w 16"/>
                  <a:gd name="T3" fmla="*/ 4 h 5"/>
                  <a:gd name="T4" fmla="*/ 0 w 16"/>
                  <a:gd name="T5" fmla="*/ 4 h 5"/>
                  <a:gd name="T6" fmla="*/ 7 w 16"/>
                  <a:gd name="T7" fmla="*/ 3 h 5"/>
                  <a:gd name="T8" fmla="*/ 14 w 16"/>
                  <a:gd name="T9" fmla="*/ 1 h 5"/>
                  <a:gd name="T10" fmla="*/ 15 w 16"/>
                  <a:gd name="T11" fmla="*/ 1 h 5"/>
                  <a:gd name="T12" fmla="*/ 15 w 16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2"/>
                    </a:moveTo>
                    <a:cubicBezTo>
                      <a:pt x="14" y="2"/>
                      <a:pt x="11" y="3"/>
                      <a:pt x="7" y="4"/>
                    </a:cubicBezTo>
                    <a:cubicBezTo>
                      <a:pt x="4" y="5"/>
                      <a:pt x="0" y="4"/>
                      <a:pt x="0" y="4"/>
                    </a:cubicBezTo>
                    <a:cubicBezTo>
                      <a:pt x="1" y="4"/>
                      <a:pt x="4" y="4"/>
                      <a:pt x="7" y="3"/>
                    </a:cubicBezTo>
                    <a:cubicBezTo>
                      <a:pt x="11" y="2"/>
                      <a:pt x="14" y="1"/>
                      <a:pt x="14" y="1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16" y="1"/>
                      <a:pt x="15" y="2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534"/>
              <p:cNvSpPr>
                <a:spLocks/>
              </p:cNvSpPr>
              <p:nvPr/>
            </p:nvSpPr>
            <p:spPr bwMode="auto">
              <a:xfrm>
                <a:off x="4191" y="2391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3 h 4"/>
                  <a:gd name="T4" fmla="*/ 2 w 3"/>
                  <a:gd name="T5" fmla="*/ 1 h 4"/>
                  <a:gd name="T6" fmla="*/ 0 w 3"/>
                  <a:gd name="T7" fmla="*/ 1 h 4"/>
                  <a:gd name="T8" fmla="*/ 1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535"/>
              <p:cNvSpPr>
                <a:spLocks/>
              </p:cNvSpPr>
              <p:nvPr/>
            </p:nvSpPr>
            <p:spPr bwMode="auto">
              <a:xfrm>
                <a:off x="4210" y="2388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6 h 12"/>
                  <a:gd name="T4" fmla="*/ 0 w 12"/>
                  <a:gd name="T5" fmla="*/ 12 h 12"/>
                  <a:gd name="T6" fmla="*/ 4 w 12"/>
                  <a:gd name="T7" fmla="*/ 5 h 12"/>
                  <a:gd name="T8" fmla="*/ 10 w 12"/>
                  <a:gd name="T9" fmla="*/ 0 h 12"/>
                  <a:gd name="T10" fmla="*/ 12 w 12"/>
                  <a:gd name="T11" fmla="*/ 0 h 12"/>
                  <a:gd name="T12" fmla="*/ 11 w 1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1" y="1"/>
                      <a:pt x="7" y="3"/>
                      <a:pt x="4" y="6"/>
                    </a:cubicBezTo>
                    <a:cubicBezTo>
                      <a:pt x="1" y="8"/>
                      <a:pt x="0" y="12"/>
                      <a:pt x="0" y="12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536"/>
              <p:cNvSpPr>
                <a:spLocks/>
              </p:cNvSpPr>
              <p:nvPr/>
            </p:nvSpPr>
            <p:spPr bwMode="auto">
              <a:xfrm>
                <a:off x="4208" y="2417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1 w 2"/>
                  <a:gd name="T7" fmla="*/ 4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537"/>
              <p:cNvSpPr>
                <a:spLocks/>
              </p:cNvSpPr>
              <p:nvPr/>
            </p:nvSpPr>
            <p:spPr bwMode="auto">
              <a:xfrm>
                <a:off x="4198" y="2388"/>
                <a:ext cx="41" cy="19"/>
              </a:xfrm>
              <a:custGeom>
                <a:avLst/>
                <a:gdLst>
                  <a:gd name="T0" fmla="*/ 16 w 17"/>
                  <a:gd name="T1" fmla="*/ 1 h 8"/>
                  <a:gd name="T2" fmla="*/ 0 w 17"/>
                  <a:gd name="T3" fmla="*/ 7 h 8"/>
                  <a:gd name="T4" fmla="*/ 15 w 17"/>
                  <a:gd name="T5" fmla="*/ 0 h 8"/>
                  <a:gd name="T6" fmla="*/ 17 w 17"/>
                  <a:gd name="T7" fmla="*/ 0 h 8"/>
                  <a:gd name="T8" fmla="*/ 16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1"/>
                    </a:moveTo>
                    <a:cubicBezTo>
                      <a:pt x="15" y="2"/>
                      <a:pt x="0" y="8"/>
                      <a:pt x="0" y="7"/>
                    </a:cubicBezTo>
                    <a:cubicBezTo>
                      <a:pt x="0" y="7"/>
                      <a:pt x="15" y="1"/>
                      <a:pt x="15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538"/>
              <p:cNvSpPr>
                <a:spLocks/>
              </p:cNvSpPr>
              <p:nvPr/>
            </p:nvSpPr>
            <p:spPr bwMode="auto">
              <a:xfrm>
                <a:off x="4187" y="2405"/>
                <a:ext cx="11" cy="5"/>
              </a:xfrm>
              <a:custGeom>
                <a:avLst/>
                <a:gdLst>
                  <a:gd name="T0" fmla="*/ 3 w 5"/>
                  <a:gd name="T1" fmla="*/ 2 h 2"/>
                  <a:gd name="T2" fmla="*/ 4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1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539"/>
              <p:cNvSpPr>
                <a:spLocks/>
              </p:cNvSpPr>
              <p:nvPr/>
            </p:nvSpPr>
            <p:spPr bwMode="auto">
              <a:xfrm>
                <a:off x="4213" y="2355"/>
                <a:ext cx="23" cy="29"/>
              </a:xfrm>
              <a:custGeom>
                <a:avLst/>
                <a:gdLst>
                  <a:gd name="T0" fmla="*/ 9 w 10"/>
                  <a:gd name="T1" fmla="*/ 11 h 12"/>
                  <a:gd name="T2" fmla="*/ 3 w 10"/>
                  <a:gd name="T3" fmla="*/ 6 h 12"/>
                  <a:gd name="T4" fmla="*/ 0 w 10"/>
                  <a:gd name="T5" fmla="*/ 0 h 12"/>
                  <a:gd name="T6" fmla="*/ 4 w 10"/>
                  <a:gd name="T7" fmla="*/ 6 h 12"/>
                  <a:gd name="T8" fmla="*/ 9 w 10"/>
                  <a:gd name="T9" fmla="*/ 10 h 12"/>
                  <a:gd name="T10" fmla="*/ 10 w 10"/>
                  <a:gd name="T11" fmla="*/ 11 h 12"/>
                  <a:gd name="T12" fmla="*/ 9 w 10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1"/>
                    </a:moveTo>
                    <a:cubicBezTo>
                      <a:pt x="9" y="11"/>
                      <a:pt x="6" y="9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6"/>
                    </a:cubicBezTo>
                    <a:cubicBezTo>
                      <a:pt x="6" y="8"/>
                      <a:pt x="9" y="10"/>
                      <a:pt x="9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540"/>
              <p:cNvSpPr>
                <a:spLocks/>
              </p:cNvSpPr>
              <p:nvPr/>
            </p:nvSpPr>
            <p:spPr bwMode="auto">
              <a:xfrm>
                <a:off x="4210" y="2346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1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541"/>
              <p:cNvSpPr>
                <a:spLocks/>
              </p:cNvSpPr>
              <p:nvPr/>
            </p:nvSpPr>
            <p:spPr bwMode="auto">
              <a:xfrm>
                <a:off x="4201" y="2372"/>
                <a:ext cx="38" cy="12"/>
              </a:xfrm>
              <a:custGeom>
                <a:avLst/>
                <a:gdLst>
                  <a:gd name="T0" fmla="*/ 15 w 16"/>
                  <a:gd name="T1" fmla="*/ 5 h 5"/>
                  <a:gd name="T2" fmla="*/ 8 w 16"/>
                  <a:gd name="T3" fmla="*/ 2 h 5"/>
                  <a:gd name="T4" fmla="*/ 0 w 16"/>
                  <a:gd name="T5" fmla="*/ 1 h 5"/>
                  <a:gd name="T6" fmla="*/ 8 w 16"/>
                  <a:gd name="T7" fmla="*/ 1 h 5"/>
                  <a:gd name="T8" fmla="*/ 16 w 16"/>
                  <a:gd name="T9" fmla="*/ 4 h 5"/>
                  <a:gd name="T10" fmla="*/ 16 w 16"/>
                  <a:gd name="T11" fmla="*/ 5 h 5"/>
                  <a:gd name="T12" fmla="*/ 15 w 1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5"/>
                    </a:moveTo>
                    <a:cubicBezTo>
                      <a:pt x="15" y="5"/>
                      <a:pt x="11" y="3"/>
                      <a:pt x="8" y="2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4" y="0"/>
                      <a:pt x="8" y="1"/>
                    </a:cubicBezTo>
                    <a:cubicBezTo>
                      <a:pt x="12" y="2"/>
                      <a:pt x="15" y="4"/>
                      <a:pt x="16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542"/>
              <p:cNvSpPr>
                <a:spLocks/>
              </p:cNvSpPr>
              <p:nvPr/>
            </p:nvSpPr>
            <p:spPr bwMode="auto">
              <a:xfrm>
                <a:off x="4191" y="2372"/>
                <a:ext cx="10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1 w 4"/>
                  <a:gd name="T7" fmla="*/ 3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3" y="2"/>
                      <a:pt x="4" y="2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543"/>
              <p:cNvSpPr>
                <a:spLocks/>
              </p:cNvSpPr>
              <p:nvPr/>
            </p:nvSpPr>
            <p:spPr bwMode="auto">
              <a:xfrm>
                <a:off x="4203" y="2358"/>
                <a:ext cx="36" cy="26"/>
              </a:xfrm>
              <a:custGeom>
                <a:avLst/>
                <a:gdLst>
                  <a:gd name="T0" fmla="*/ 14 w 15"/>
                  <a:gd name="T1" fmla="*/ 11 h 11"/>
                  <a:gd name="T2" fmla="*/ 1 w 15"/>
                  <a:gd name="T3" fmla="*/ 0 h 11"/>
                  <a:gd name="T4" fmla="*/ 14 w 15"/>
                  <a:gd name="T5" fmla="*/ 10 h 11"/>
                  <a:gd name="T6" fmla="*/ 15 w 15"/>
                  <a:gd name="T7" fmla="*/ 11 h 11"/>
                  <a:gd name="T8" fmla="*/ 14 w 1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4" y="11"/>
                    </a:moveTo>
                    <a:cubicBezTo>
                      <a:pt x="13" y="11"/>
                      <a:pt x="0" y="1"/>
                      <a:pt x="1" y="0"/>
                    </a:cubicBezTo>
                    <a:cubicBezTo>
                      <a:pt x="1" y="0"/>
                      <a:pt x="14" y="10"/>
                      <a:pt x="14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1"/>
                      <a:pt x="14" y="11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544"/>
              <p:cNvSpPr>
                <a:spLocks/>
              </p:cNvSpPr>
              <p:nvPr/>
            </p:nvSpPr>
            <p:spPr bwMode="auto">
              <a:xfrm>
                <a:off x="4198" y="2348"/>
                <a:ext cx="8" cy="10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2 w 3"/>
                  <a:gd name="T5" fmla="*/ 2 h 4"/>
                  <a:gd name="T6" fmla="*/ 0 w 3"/>
                  <a:gd name="T7" fmla="*/ 0 h 4"/>
                  <a:gd name="T8" fmla="*/ 0 w 3"/>
                  <a:gd name="T9" fmla="*/ 1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545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546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547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548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549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550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551"/>
              <p:cNvSpPr>
                <a:spLocks/>
              </p:cNvSpPr>
              <p:nvPr/>
            </p:nvSpPr>
            <p:spPr bwMode="auto">
              <a:xfrm>
                <a:off x="4284" y="2315"/>
                <a:ext cx="68" cy="85"/>
              </a:xfrm>
              <a:custGeom>
                <a:avLst/>
                <a:gdLst>
                  <a:gd name="T0" fmla="*/ 16 w 29"/>
                  <a:gd name="T1" fmla="*/ 18 h 36"/>
                  <a:gd name="T2" fmla="*/ 11 w 29"/>
                  <a:gd name="T3" fmla="*/ 36 h 36"/>
                  <a:gd name="T4" fmla="*/ 20 w 29"/>
                  <a:gd name="T5" fmla="*/ 35 h 36"/>
                  <a:gd name="T6" fmla="*/ 25 w 29"/>
                  <a:gd name="T7" fmla="*/ 15 h 36"/>
                  <a:gd name="T8" fmla="*/ 7 w 29"/>
                  <a:gd name="T9" fmla="*/ 4 h 36"/>
                  <a:gd name="T10" fmla="*/ 0 w 29"/>
                  <a:gd name="T11" fmla="*/ 9 h 36"/>
                  <a:gd name="T12" fmla="*/ 16 w 29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6">
                    <a:moveTo>
                      <a:pt x="16" y="18"/>
                    </a:moveTo>
                    <a:cubicBezTo>
                      <a:pt x="18" y="23"/>
                      <a:pt x="18" y="30"/>
                      <a:pt x="11" y="36"/>
                    </a:cubicBezTo>
                    <a:cubicBezTo>
                      <a:pt x="14" y="36"/>
                      <a:pt x="17" y="36"/>
                      <a:pt x="20" y="35"/>
                    </a:cubicBezTo>
                    <a:cubicBezTo>
                      <a:pt x="29" y="31"/>
                      <a:pt x="27" y="21"/>
                      <a:pt x="25" y="15"/>
                    </a:cubicBezTo>
                    <a:cubicBezTo>
                      <a:pt x="22" y="8"/>
                      <a:pt x="16" y="0"/>
                      <a:pt x="7" y="4"/>
                    </a:cubicBezTo>
                    <a:cubicBezTo>
                      <a:pt x="4" y="5"/>
                      <a:pt x="2" y="6"/>
                      <a:pt x="0" y="9"/>
                    </a:cubicBezTo>
                    <a:cubicBezTo>
                      <a:pt x="9" y="8"/>
                      <a:pt x="14" y="13"/>
                      <a:pt x="1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552"/>
              <p:cNvSpPr>
                <a:spLocks/>
              </p:cNvSpPr>
              <p:nvPr/>
            </p:nvSpPr>
            <p:spPr bwMode="auto">
              <a:xfrm>
                <a:off x="4251" y="2407"/>
                <a:ext cx="85" cy="83"/>
              </a:xfrm>
              <a:custGeom>
                <a:avLst/>
                <a:gdLst>
                  <a:gd name="T0" fmla="*/ 19 w 36"/>
                  <a:gd name="T1" fmla="*/ 19 h 35"/>
                  <a:gd name="T2" fmla="*/ 0 w 36"/>
                  <a:gd name="T3" fmla="*/ 19 h 35"/>
                  <a:gd name="T4" fmla="*/ 4 w 36"/>
                  <a:gd name="T5" fmla="*/ 27 h 35"/>
                  <a:gd name="T6" fmla="*/ 25 w 36"/>
                  <a:gd name="T7" fmla="*/ 26 h 35"/>
                  <a:gd name="T8" fmla="*/ 30 w 36"/>
                  <a:gd name="T9" fmla="*/ 6 h 35"/>
                  <a:gd name="T10" fmla="*/ 23 w 36"/>
                  <a:gd name="T11" fmla="*/ 0 h 35"/>
                  <a:gd name="T12" fmla="*/ 19 w 36"/>
                  <a:gd name="T13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19" y="19"/>
                    </a:moveTo>
                    <a:cubicBezTo>
                      <a:pt x="15" y="22"/>
                      <a:pt x="8" y="24"/>
                      <a:pt x="0" y="19"/>
                    </a:cubicBezTo>
                    <a:cubicBezTo>
                      <a:pt x="1" y="22"/>
                      <a:pt x="2" y="25"/>
                      <a:pt x="4" y="27"/>
                    </a:cubicBezTo>
                    <a:cubicBezTo>
                      <a:pt x="10" y="35"/>
                      <a:pt x="19" y="30"/>
                      <a:pt x="25" y="26"/>
                    </a:cubicBezTo>
                    <a:cubicBezTo>
                      <a:pt x="30" y="21"/>
                      <a:pt x="36" y="13"/>
                      <a:pt x="30" y="6"/>
                    </a:cubicBezTo>
                    <a:cubicBezTo>
                      <a:pt x="28" y="3"/>
                      <a:pt x="26" y="2"/>
                      <a:pt x="23" y="0"/>
                    </a:cubicBezTo>
                    <a:cubicBezTo>
                      <a:pt x="27" y="9"/>
                      <a:pt x="23" y="16"/>
                      <a:pt x="19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553"/>
              <p:cNvSpPr>
                <a:spLocks/>
              </p:cNvSpPr>
              <p:nvPr/>
            </p:nvSpPr>
            <p:spPr bwMode="auto">
              <a:xfrm>
                <a:off x="4156" y="2414"/>
                <a:ext cx="87" cy="76"/>
              </a:xfrm>
              <a:custGeom>
                <a:avLst/>
                <a:gdLst>
                  <a:gd name="T0" fmla="*/ 18 w 37"/>
                  <a:gd name="T1" fmla="*/ 18 h 32"/>
                  <a:gd name="T2" fmla="*/ 11 w 37"/>
                  <a:gd name="T3" fmla="*/ 0 h 32"/>
                  <a:gd name="T4" fmla="*/ 5 w 37"/>
                  <a:gd name="T5" fmla="*/ 6 h 32"/>
                  <a:gd name="T6" fmla="*/ 13 w 37"/>
                  <a:gd name="T7" fmla="*/ 25 h 32"/>
                  <a:gd name="T8" fmla="*/ 34 w 37"/>
                  <a:gd name="T9" fmla="*/ 24 h 32"/>
                  <a:gd name="T10" fmla="*/ 37 w 37"/>
                  <a:gd name="T11" fmla="*/ 16 h 32"/>
                  <a:gd name="T12" fmla="*/ 18 w 37"/>
                  <a:gd name="T13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2">
                    <a:moveTo>
                      <a:pt x="18" y="18"/>
                    </a:moveTo>
                    <a:cubicBezTo>
                      <a:pt x="13" y="15"/>
                      <a:pt x="9" y="9"/>
                      <a:pt x="11" y="0"/>
                    </a:cubicBezTo>
                    <a:cubicBezTo>
                      <a:pt x="9" y="1"/>
                      <a:pt x="7" y="4"/>
                      <a:pt x="5" y="6"/>
                    </a:cubicBezTo>
                    <a:cubicBezTo>
                      <a:pt x="0" y="14"/>
                      <a:pt x="7" y="21"/>
                      <a:pt x="13" y="25"/>
                    </a:cubicBezTo>
                    <a:cubicBezTo>
                      <a:pt x="19" y="29"/>
                      <a:pt x="29" y="32"/>
                      <a:pt x="34" y="24"/>
                    </a:cubicBezTo>
                    <a:cubicBezTo>
                      <a:pt x="35" y="21"/>
                      <a:pt x="36" y="19"/>
                      <a:pt x="37" y="16"/>
                    </a:cubicBezTo>
                    <a:cubicBezTo>
                      <a:pt x="29" y="22"/>
                      <a:pt x="22" y="20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554"/>
              <p:cNvSpPr>
                <a:spLocks/>
              </p:cNvSpPr>
              <p:nvPr/>
            </p:nvSpPr>
            <p:spPr bwMode="auto">
              <a:xfrm>
                <a:off x="4139" y="2322"/>
                <a:ext cx="59" cy="85"/>
              </a:xfrm>
              <a:custGeom>
                <a:avLst/>
                <a:gdLst>
                  <a:gd name="T0" fmla="*/ 10 w 25"/>
                  <a:gd name="T1" fmla="*/ 18 h 36"/>
                  <a:gd name="T2" fmla="*/ 25 w 25"/>
                  <a:gd name="T3" fmla="*/ 6 h 36"/>
                  <a:gd name="T4" fmla="*/ 18 w 25"/>
                  <a:gd name="T5" fmla="*/ 2 h 36"/>
                  <a:gd name="T6" fmla="*/ 2 w 25"/>
                  <a:gd name="T7" fmla="*/ 16 h 36"/>
                  <a:gd name="T8" fmla="*/ 9 w 25"/>
                  <a:gd name="T9" fmla="*/ 35 h 36"/>
                  <a:gd name="T10" fmla="*/ 18 w 25"/>
                  <a:gd name="T11" fmla="*/ 35 h 36"/>
                  <a:gd name="T12" fmla="*/ 10 w 25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10" y="18"/>
                    </a:moveTo>
                    <a:cubicBezTo>
                      <a:pt x="12" y="13"/>
                      <a:pt x="16" y="7"/>
                      <a:pt x="25" y="6"/>
                    </a:cubicBezTo>
                    <a:cubicBezTo>
                      <a:pt x="23" y="4"/>
                      <a:pt x="20" y="3"/>
                      <a:pt x="18" y="2"/>
                    </a:cubicBezTo>
                    <a:cubicBezTo>
                      <a:pt x="8" y="0"/>
                      <a:pt x="3" y="9"/>
                      <a:pt x="2" y="16"/>
                    </a:cubicBezTo>
                    <a:cubicBezTo>
                      <a:pt x="0" y="22"/>
                      <a:pt x="0" y="32"/>
                      <a:pt x="9" y="35"/>
                    </a:cubicBezTo>
                    <a:cubicBezTo>
                      <a:pt x="12" y="36"/>
                      <a:pt x="15" y="36"/>
                      <a:pt x="18" y="35"/>
                    </a:cubicBezTo>
                    <a:cubicBezTo>
                      <a:pt x="10" y="30"/>
                      <a:pt x="9" y="23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555"/>
              <p:cNvSpPr>
                <a:spLocks/>
              </p:cNvSpPr>
              <p:nvPr/>
            </p:nvSpPr>
            <p:spPr bwMode="auto">
              <a:xfrm>
                <a:off x="4201" y="2282"/>
                <a:ext cx="80" cy="52"/>
              </a:xfrm>
              <a:custGeom>
                <a:avLst/>
                <a:gdLst>
                  <a:gd name="T0" fmla="*/ 17 w 34"/>
                  <a:gd name="T1" fmla="*/ 9 h 22"/>
                  <a:gd name="T2" fmla="*/ 33 w 34"/>
                  <a:gd name="T3" fmla="*/ 20 h 22"/>
                  <a:gd name="T4" fmla="*/ 34 w 34"/>
                  <a:gd name="T5" fmla="*/ 11 h 22"/>
                  <a:gd name="T6" fmla="*/ 16 w 34"/>
                  <a:gd name="T7" fmla="*/ 0 h 22"/>
                  <a:gd name="T8" fmla="*/ 0 w 34"/>
                  <a:gd name="T9" fmla="*/ 13 h 22"/>
                  <a:gd name="T10" fmla="*/ 3 w 34"/>
                  <a:gd name="T11" fmla="*/ 22 h 22"/>
                  <a:gd name="T12" fmla="*/ 17 w 34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2">
                    <a:moveTo>
                      <a:pt x="17" y="9"/>
                    </a:moveTo>
                    <a:cubicBezTo>
                      <a:pt x="22" y="9"/>
                      <a:pt x="29" y="11"/>
                      <a:pt x="33" y="20"/>
                    </a:cubicBezTo>
                    <a:cubicBezTo>
                      <a:pt x="34" y="17"/>
                      <a:pt x="34" y="14"/>
                      <a:pt x="34" y="11"/>
                    </a:cubicBezTo>
                    <a:cubicBezTo>
                      <a:pt x="33" y="1"/>
                      <a:pt x="23" y="0"/>
                      <a:pt x="16" y="0"/>
                    </a:cubicBezTo>
                    <a:cubicBezTo>
                      <a:pt x="9" y="1"/>
                      <a:pt x="0" y="4"/>
                      <a:pt x="0" y="13"/>
                    </a:cubicBezTo>
                    <a:cubicBezTo>
                      <a:pt x="1" y="16"/>
                      <a:pt x="1" y="19"/>
                      <a:pt x="3" y="22"/>
                    </a:cubicBezTo>
                    <a:cubicBezTo>
                      <a:pt x="5" y="13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556"/>
              <p:cNvSpPr>
                <a:spLocks noEditPoints="1"/>
              </p:cNvSpPr>
              <p:nvPr/>
            </p:nvSpPr>
            <p:spPr bwMode="auto">
              <a:xfrm>
                <a:off x="4220" y="2367"/>
                <a:ext cx="45" cy="43"/>
              </a:xfrm>
              <a:custGeom>
                <a:avLst/>
                <a:gdLst>
                  <a:gd name="T0" fmla="*/ 17 w 19"/>
                  <a:gd name="T1" fmla="*/ 11 h 18"/>
                  <a:gd name="T2" fmla="*/ 19 w 19"/>
                  <a:gd name="T3" fmla="*/ 6 h 18"/>
                  <a:gd name="T4" fmla="*/ 15 w 19"/>
                  <a:gd name="T5" fmla="*/ 3 h 18"/>
                  <a:gd name="T6" fmla="*/ 13 w 19"/>
                  <a:gd name="T7" fmla="*/ 5 h 18"/>
                  <a:gd name="T8" fmla="*/ 14 w 19"/>
                  <a:gd name="T9" fmla="*/ 3 h 18"/>
                  <a:gd name="T10" fmla="*/ 10 w 19"/>
                  <a:gd name="T11" fmla="*/ 0 h 18"/>
                  <a:gd name="T12" fmla="*/ 6 w 19"/>
                  <a:gd name="T13" fmla="*/ 2 h 18"/>
                  <a:gd name="T14" fmla="*/ 7 w 19"/>
                  <a:gd name="T15" fmla="*/ 5 h 18"/>
                  <a:gd name="T16" fmla="*/ 5 w 19"/>
                  <a:gd name="T17" fmla="*/ 3 h 18"/>
                  <a:gd name="T18" fmla="*/ 1 w 19"/>
                  <a:gd name="T19" fmla="*/ 6 h 18"/>
                  <a:gd name="T20" fmla="*/ 2 w 19"/>
                  <a:gd name="T21" fmla="*/ 10 h 18"/>
                  <a:gd name="T22" fmla="*/ 5 w 19"/>
                  <a:gd name="T23" fmla="*/ 10 h 18"/>
                  <a:gd name="T24" fmla="*/ 3 w 19"/>
                  <a:gd name="T25" fmla="*/ 12 h 18"/>
                  <a:gd name="T26" fmla="*/ 4 w 19"/>
                  <a:gd name="T27" fmla="*/ 16 h 18"/>
                  <a:gd name="T28" fmla="*/ 9 w 19"/>
                  <a:gd name="T29" fmla="*/ 17 h 18"/>
                  <a:gd name="T30" fmla="*/ 10 w 19"/>
                  <a:gd name="T31" fmla="*/ 14 h 18"/>
                  <a:gd name="T32" fmla="*/ 10 w 19"/>
                  <a:gd name="T33" fmla="*/ 16 h 18"/>
                  <a:gd name="T34" fmla="*/ 15 w 19"/>
                  <a:gd name="T35" fmla="*/ 17 h 18"/>
                  <a:gd name="T36" fmla="*/ 17 w 19"/>
                  <a:gd name="T37" fmla="*/ 12 h 18"/>
                  <a:gd name="T38" fmla="*/ 15 w 19"/>
                  <a:gd name="T39" fmla="*/ 11 h 18"/>
                  <a:gd name="T40" fmla="*/ 17 w 19"/>
                  <a:gd name="T41" fmla="*/ 11 h 18"/>
                  <a:gd name="T42" fmla="*/ 7 w 19"/>
                  <a:gd name="T43" fmla="*/ 6 h 18"/>
                  <a:gd name="T44" fmla="*/ 7 w 19"/>
                  <a:gd name="T45" fmla="*/ 6 h 18"/>
                  <a:gd name="T46" fmla="*/ 7 w 19"/>
                  <a:gd name="T47" fmla="*/ 6 h 18"/>
                  <a:gd name="T48" fmla="*/ 7 w 19"/>
                  <a:gd name="T49" fmla="*/ 6 h 18"/>
                  <a:gd name="T50" fmla="*/ 10 w 19"/>
                  <a:gd name="T51" fmla="*/ 13 h 18"/>
                  <a:gd name="T52" fmla="*/ 10 w 19"/>
                  <a:gd name="T53" fmla="*/ 13 h 18"/>
                  <a:gd name="T54" fmla="*/ 10 w 19"/>
                  <a:gd name="T55" fmla="*/ 13 h 18"/>
                  <a:gd name="T56" fmla="*/ 10 w 19"/>
                  <a:gd name="T57" fmla="*/ 13 h 18"/>
                  <a:gd name="T58" fmla="*/ 12 w 19"/>
                  <a:gd name="T59" fmla="*/ 6 h 18"/>
                  <a:gd name="T60" fmla="*/ 12 w 19"/>
                  <a:gd name="T61" fmla="*/ 6 h 18"/>
                  <a:gd name="T62" fmla="*/ 12 w 19"/>
                  <a:gd name="T63" fmla="*/ 6 h 18"/>
                  <a:gd name="T64" fmla="*/ 12 w 19"/>
                  <a:gd name="T65" fmla="*/ 6 h 18"/>
                  <a:gd name="T66" fmla="*/ 6 w 19"/>
                  <a:gd name="T67" fmla="*/ 10 h 18"/>
                  <a:gd name="T68" fmla="*/ 6 w 19"/>
                  <a:gd name="T69" fmla="*/ 10 h 18"/>
                  <a:gd name="T70" fmla="*/ 6 w 19"/>
                  <a:gd name="T71" fmla="*/ 10 h 18"/>
                  <a:gd name="T72" fmla="*/ 6 w 19"/>
                  <a:gd name="T73" fmla="*/ 10 h 18"/>
                  <a:gd name="T74" fmla="*/ 14 w 19"/>
                  <a:gd name="T75" fmla="*/ 10 h 18"/>
                  <a:gd name="T76" fmla="*/ 14 w 19"/>
                  <a:gd name="T77" fmla="*/ 10 h 18"/>
                  <a:gd name="T78" fmla="*/ 14 w 19"/>
                  <a:gd name="T79" fmla="*/ 10 h 18"/>
                  <a:gd name="T80" fmla="*/ 14 w 19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8">
                    <a:moveTo>
                      <a:pt x="17" y="11"/>
                    </a:moveTo>
                    <a:cubicBezTo>
                      <a:pt x="19" y="10"/>
                      <a:pt x="19" y="8"/>
                      <a:pt x="19" y="6"/>
                    </a:cubicBezTo>
                    <a:cubicBezTo>
                      <a:pt x="18" y="5"/>
                      <a:pt x="17" y="3"/>
                      <a:pt x="15" y="3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4"/>
                      <a:pt x="14" y="3"/>
                      <a:pt x="14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9" y="0"/>
                      <a:pt x="6" y="0"/>
                      <a:pt x="6" y="2"/>
                    </a:cubicBezTo>
                    <a:cubicBezTo>
                      <a:pt x="6" y="3"/>
                      <a:pt x="6" y="4"/>
                      <a:pt x="7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3" y="3"/>
                      <a:pt x="2" y="4"/>
                      <a:pt x="1" y="6"/>
                    </a:cubicBezTo>
                    <a:cubicBezTo>
                      <a:pt x="1" y="7"/>
                      <a:pt x="0" y="9"/>
                      <a:pt x="2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4" y="11"/>
                      <a:pt x="4" y="11"/>
                      <a:pt x="3" y="12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5" y="17"/>
                      <a:pt x="7" y="18"/>
                      <a:pt x="9" y="17"/>
                    </a:cubicBezTo>
                    <a:cubicBezTo>
                      <a:pt x="9" y="16"/>
                      <a:pt x="10" y="15"/>
                      <a:pt x="10" y="14"/>
                    </a:cubicBezTo>
                    <a:cubicBezTo>
                      <a:pt x="10" y="15"/>
                      <a:pt x="10" y="16"/>
                      <a:pt x="10" y="16"/>
                    </a:cubicBezTo>
                    <a:cubicBezTo>
                      <a:pt x="12" y="18"/>
                      <a:pt x="14" y="17"/>
                      <a:pt x="15" y="17"/>
                    </a:cubicBezTo>
                    <a:cubicBezTo>
                      <a:pt x="16" y="16"/>
                      <a:pt x="18" y="14"/>
                      <a:pt x="17" y="12"/>
                    </a:cubicBezTo>
                    <a:cubicBezTo>
                      <a:pt x="16" y="12"/>
                      <a:pt x="15" y="11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lose/>
                    <a:moveTo>
                      <a:pt x="10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lose/>
                    <a:moveTo>
                      <a:pt x="6" y="1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557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558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559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560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561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562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563"/>
              <p:cNvSpPr>
                <a:spLocks/>
              </p:cNvSpPr>
              <p:nvPr/>
            </p:nvSpPr>
            <p:spPr bwMode="auto">
              <a:xfrm>
                <a:off x="4941" y="2164"/>
                <a:ext cx="29" cy="7"/>
              </a:xfrm>
              <a:custGeom>
                <a:avLst/>
                <a:gdLst>
                  <a:gd name="T0" fmla="*/ 1 w 12"/>
                  <a:gd name="T1" fmla="*/ 2 h 3"/>
                  <a:gd name="T2" fmla="*/ 6 w 12"/>
                  <a:gd name="T3" fmla="*/ 0 h 3"/>
                  <a:gd name="T4" fmla="*/ 12 w 12"/>
                  <a:gd name="T5" fmla="*/ 1 h 3"/>
                  <a:gd name="T6" fmla="*/ 7 w 12"/>
                  <a:gd name="T7" fmla="*/ 1 h 3"/>
                  <a:gd name="T8" fmla="*/ 1 w 12"/>
                  <a:gd name="T9" fmla="*/ 3 h 3"/>
                  <a:gd name="T10" fmla="*/ 0 w 12"/>
                  <a:gd name="T11" fmla="*/ 3 h 3"/>
                  <a:gd name="T12" fmla="*/ 1 w 1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cubicBezTo>
                      <a:pt x="1" y="2"/>
                      <a:pt x="4" y="1"/>
                      <a:pt x="6" y="0"/>
                    </a:cubicBezTo>
                    <a:cubicBezTo>
                      <a:pt x="9" y="0"/>
                      <a:pt x="12" y="0"/>
                      <a:pt x="12" y="1"/>
                    </a:cubicBezTo>
                    <a:cubicBezTo>
                      <a:pt x="12" y="1"/>
                      <a:pt x="9" y="0"/>
                      <a:pt x="7" y="1"/>
                    </a:cubicBezTo>
                    <a:cubicBezTo>
                      <a:pt x="4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564"/>
              <p:cNvSpPr>
                <a:spLocks/>
              </p:cNvSpPr>
              <p:nvPr/>
            </p:nvSpPr>
            <p:spPr bwMode="auto">
              <a:xfrm>
                <a:off x="4970" y="2164"/>
                <a:ext cx="7" cy="4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565"/>
              <p:cNvSpPr>
                <a:spLocks/>
              </p:cNvSpPr>
              <p:nvPr/>
            </p:nvSpPr>
            <p:spPr bwMode="auto">
              <a:xfrm>
                <a:off x="4939" y="2149"/>
                <a:ext cx="24" cy="24"/>
              </a:xfrm>
              <a:custGeom>
                <a:avLst/>
                <a:gdLst>
                  <a:gd name="T0" fmla="*/ 1 w 10"/>
                  <a:gd name="T1" fmla="*/ 9 h 10"/>
                  <a:gd name="T2" fmla="*/ 6 w 10"/>
                  <a:gd name="T3" fmla="*/ 5 h 10"/>
                  <a:gd name="T4" fmla="*/ 9 w 10"/>
                  <a:gd name="T5" fmla="*/ 0 h 10"/>
                  <a:gd name="T6" fmla="*/ 6 w 10"/>
                  <a:gd name="T7" fmla="*/ 5 h 10"/>
                  <a:gd name="T8" fmla="*/ 1 w 10"/>
                  <a:gd name="T9" fmla="*/ 9 h 10"/>
                  <a:gd name="T10" fmla="*/ 0 w 10"/>
                  <a:gd name="T11" fmla="*/ 9 h 10"/>
                  <a:gd name="T12" fmla="*/ 1 w 10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1" y="9"/>
                    </a:moveTo>
                    <a:cubicBezTo>
                      <a:pt x="1" y="8"/>
                      <a:pt x="4" y="7"/>
                      <a:pt x="6" y="5"/>
                    </a:cubicBezTo>
                    <a:cubicBezTo>
                      <a:pt x="8" y="3"/>
                      <a:pt x="9" y="0"/>
                      <a:pt x="9" y="0"/>
                    </a:cubicBezTo>
                    <a:cubicBezTo>
                      <a:pt x="10" y="0"/>
                      <a:pt x="9" y="3"/>
                      <a:pt x="6" y="5"/>
                    </a:cubicBezTo>
                    <a:cubicBezTo>
                      <a:pt x="4" y="8"/>
                      <a:pt x="1" y="9"/>
                      <a:pt x="1" y="9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566"/>
              <p:cNvSpPr>
                <a:spLocks/>
              </p:cNvSpPr>
              <p:nvPr/>
            </p:nvSpPr>
            <p:spPr bwMode="auto">
              <a:xfrm>
                <a:off x="4960" y="2140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567"/>
              <p:cNvSpPr>
                <a:spLocks/>
              </p:cNvSpPr>
              <p:nvPr/>
            </p:nvSpPr>
            <p:spPr bwMode="auto">
              <a:xfrm>
                <a:off x="4939" y="2157"/>
                <a:ext cx="33" cy="16"/>
              </a:xfrm>
              <a:custGeom>
                <a:avLst/>
                <a:gdLst>
                  <a:gd name="T0" fmla="*/ 1 w 14"/>
                  <a:gd name="T1" fmla="*/ 6 h 7"/>
                  <a:gd name="T2" fmla="*/ 14 w 14"/>
                  <a:gd name="T3" fmla="*/ 1 h 7"/>
                  <a:gd name="T4" fmla="*/ 1 w 14"/>
                  <a:gd name="T5" fmla="*/ 6 h 7"/>
                  <a:gd name="T6" fmla="*/ 0 w 14"/>
                  <a:gd name="T7" fmla="*/ 6 h 7"/>
                  <a:gd name="T8" fmla="*/ 1 w 1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" y="6"/>
                    </a:moveTo>
                    <a:cubicBezTo>
                      <a:pt x="1" y="5"/>
                      <a:pt x="13" y="0"/>
                      <a:pt x="14" y="1"/>
                    </a:cubicBezTo>
                    <a:cubicBezTo>
                      <a:pt x="14" y="1"/>
                      <a:pt x="2" y="6"/>
                      <a:pt x="1" y="6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568"/>
              <p:cNvSpPr>
                <a:spLocks/>
              </p:cNvSpPr>
              <p:nvPr/>
            </p:nvSpPr>
            <p:spPr bwMode="auto">
              <a:xfrm>
                <a:off x="4972" y="2154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569"/>
              <p:cNvSpPr>
                <a:spLocks/>
              </p:cNvSpPr>
              <p:nvPr/>
            </p:nvSpPr>
            <p:spPr bwMode="auto">
              <a:xfrm>
                <a:off x="4939" y="2178"/>
                <a:ext cx="21" cy="21"/>
              </a:xfrm>
              <a:custGeom>
                <a:avLst/>
                <a:gdLst>
                  <a:gd name="T0" fmla="*/ 2 w 9"/>
                  <a:gd name="T1" fmla="*/ 0 h 9"/>
                  <a:gd name="T2" fmla="*/ 6 w 9"/>
                  <a:gd name="T3" fmla="*/ 4 h 9"/>
                  <a:gd name="T4" fmla="*/ 9 w 9"/>
                  <a:gd name="T5" fmla="*/ 9 h 9"/>
                  <a:gd name="T6" fmla="*/ 5 w 9"/>
                  <a:gd name="T7" fmla="*/ 4 h 9"/>
                  <a:gd name="T8" fmla="*/ 1 w 9"/>
                  <a:gd name="T9" fmla="*/ 1 h 9"/>
                  <a:gd name="T10" fmla="*/ 1 w 9"/>
                  <a:gd name="T11" fmla="*/ 0 h 9"/>
                  <a:gd name="T12" fmla="*/ 2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2" y="0"/>
                    </a:moveTo>
                    <a:cubicBezTo>
                      <a:pt x="2" y="0"/>
                      <a:pt x="4" y="2"/>
                      <a:pt x="6" y="4"/>
                    </a:cubicBezTo>
                    <a:cubicBezTo>
                      <a:pt x="8" y="6"/>
                      <a:pt x="9" y="9"/>
                      <a:pt x="9" y="9"/>
                    </a:cubicBezTo>
                    <a:cubicBezTo>
                      <a:pt x="9" y="9"/>
                      <a:pt x="8" y="6"/>
                      <a:pt x="5" y="4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570"/>
              <p:cNvSpPr>
                <a:spLocks/>
              </p:cNvSpPr>
              <p:nvPr/>
            </p:nvSpPr>
            <p:spPr bwMode="auto">
              <a:xfrm>
                <a:off x="4958" y="2199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571"/>
              <p:cNvSpPr>
                <a:spLocks/>
              </p:cNvSpPr>
              <p:nvPr/>
            </p:nvSpPr>
            <p:spPr bwMode="auto">
              <a:xfrm>
                <a:off x="4937" y="2175"/>
                <a:ext cx="33" cy="10"/>
              </a:xfrm>
              <a:custGeom>
                <a:avLst/>
                <a:gdLst>
                  <a:gd name="T0" fmla="*/ 2 w 14"/>
                  <a:gd name="T1" fmla="*/ 0 h 4"/>
                  <a:gd name="T2" fmla="*/ 7 w 14"/>
                  <a:gd name="T3" fmla="*/ 3 h 4"/>
                  <a:gd name="T4" fmla="*/ 13 w 14"/>
                  <a:gd name="T5" fmla="*/ 4 h 4"/>
                  <a:gd name="T6" fmla="*/ 7 w 14"/>
                  <a:gd name="T7" fmla="*/ 4 h 4"/>
                  <a:gd name="T8" fmla="*/ 1 w 14"/>
                  <a:gd name="T9" fmla="*/ 1 h 4"/>
                  <a:gd name="T10" fmla="*/ 1 w 14"/>
                  <a:gd name="T11" fmla="*/ 0 h 4"/>
                  <a:gd name="T12" fmla="*/ 2 w 1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2" y="0"/>
                    </a:moveTo>
                    <a:cubicBezTo>
                      <a:pt x="2" y="0"/>
                      <a:pt x="5" y="2"/>
                      <a:pt x="7" y="3"/>
                    </a:cubicBezTo>
                    <a:cubicBezTo>
                      <a:pt x="10" y="4"/>
                      <a:pt x="13" y="4"/>
                      <a:pt x="13" y="4"/>
                    </a:cubicBezTo>
                    <a:cubicBezTo>
                      <a:pt x="14" y="4"/>
                      <a:pt x="10" y="4"/>
                      <a:pt x="7" y="4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572"/>
              <p:cNvSpPr>
                <a:spLocks/>
              </p:cNvSpPr>
              <p:nvPr/>
            </p:nvSpPr>
            <p:spPr bwMode="auto">
              <a:xfrm>
                <a:off x="4970" y="2178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573"/>
              <p:cNvSpPr>
                <a:spLocks/>
              </p:cNvSpPr>
              <p:nvPr/>
            </p:nvSpPr>
            <p:spPr bwMode="auto">
              <a:xfrm>
                <a:off x="4937" y="2175"/>
                <a:ext cx="30" cy="22"/>
              </a:xfrm>
              <a:custGeom>
                <a:avLst/>
                <a:gdLst>
                  <a:gd name="T0" fmla="*/ 2 w 13"/>
                  <a:gd name="T1" fmla="*/ 0 h 9"/>
                  <a:gd name="T2" fmla="*/ 12 w 13"/>
                  <a:gd name="T3" fmla="*/ 9 h 9"/>
                  <a:gd name="T4" fmla="*/ 1 w 13"/>
                  <a:gd name="T5" fmla="*/ 1 h 9"/>
                  <a:gd name="T6" fmla="*/ 1 w 13"/>
                  <a:gd name="T7" fmla="*/ 0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2" y="0"/>
                      <a:pt x="13" y="9"/>
                      <a:pt x="12" y="9"/>
                    </a:cubicBezTo>
                    <a:cubicBezTo>
                      <a:pt x="12" y="9"/>
                      <a:pt x="2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574"/>
              <p:cNvSpPr>
                <a:spLocks/>
              </p:cNvSpPr>
              <p:nvPr/>
            </p:nvSpPr>
            <p:spPr bwMode="auto">
              <a:xfrm>
                <a:off x="4965" y="2197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575"/>
              <p:cNvSpPr>
                <a:spLocks/>
              </p:cNvSpPr>
              <p:nvPr/>
            </p:nvSpPr>
            <p:spPr bwMode="auto">
              <a:xfrm>
                <a:off x="4925" y="2180"/>
                <a:ext cx="9" cy="26"/>
              </a:xfrm>
              <a:custGeom>
                <a:avLst/>
                <a:gdLst>
                  <a:gd name="T0" fmla="*/ 4 w 4"/>
                  <a:gd name="T1" fmla="*/ 1 h 11"/>
                  <a:gd name="T2" fmla="*/ 3 w 4"/>
                  <a:gd name="T3" fmla="*/ 7 h 11"/>
                  <a:gd name="T4" fmla="*/ 0 w 4"/>
                  <a:gd name="T5" fmla="*/ 11 h 11"/>
                  <a:gd name="T6" fmla="*/ 2 w 4"/>
                  <a:gd name="T7" fmla="*/ 6 h 11"/>
                  <a:gd name="T8" fmla="*/ 3 w 4"/>
                  <a:gd name="T9" fmla="*/ 1 h 11"/>
                  <a:gd name="T10" fmla="*/ 4 w 4"/>
                  <a:gd name="T11" fmla="*/ 0 h 11"/>
                  <a:gd name="T12" fmla="*/ 4 w 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1">
                    <a:moveTo>
                      <a:pt x="4" y="1"/>
                    </a:moveTo>
                    <a:cubicBezTo>
                      <a:pt x="4" y="1"/>
                      <a:pt x="4" y="4"/>
                      <a:pt x="3" y="7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2" y="9"/>
                      <a:pt x="2" y="6"/>
                    </a:cubicBezTo>
                    <a:cubicBezTo>
                      <a:pt x="3" y="4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576"/>
              <p:cNvSpPr>
                <a:spLocks/>
              </p:cNvSpPr>
              <p:nvPr/>
            </p:nvSpPr>
            <p:spPr bwMode="auto">
              <a:xfrm>
                <a:off x="4918" y="2206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577"/>
              <p:cNvSpPr>
                <a:spLocks/>
              </p:cNvSpPr>
              <p:nvPr/>
            </p:nvSpPr>
            <p:spPr bwMode="auto">
              <a:xfrm>
                <a:off x="4932" y="2178"/>
                <a:ext cx="9" cy="31"/>
              </a:xfrm>
              <a:custGeom>
                <a:avLst/>
                <a:gdLst>
                  <a:gd name="T0" fmla="*/ 1 w 4"/>
                  <a:gd name="T1" fmla="*/ 1 h 13"/>
                  <a:gd name="T2" fmla="*/ 2 w 4"/>
                  <a:gd name="T3" fmla="*/ 7 h 13"/>
                  <a:gd name="T4" fmla="*/ 4 w 4"/>
                  <a:gd name="T5" fmla="*/ 12 h 13"/>
                  <a:gd name="T6" fmla="*/ 1 w 4"/>
                  <a:gd name="T7" fmla="*/ 7 h 13"/>
                  <a:gd name="T8" fmla="*/ 0 w 4"/>
                  <a:gd name="T9" fmla="*/ 0 h 13"/>
                  <a:gd name="T10" fmla="*/ 1 w 4"/>
                  <a:gd name="T11" fmla="*/ 0 h 13"/>
                  <a:gd name="T12" fmla="*/ 1 w 4"/>
                  <a:gd name="T1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1" y="1"/>
                    </a:moveTo>
                    <a:cubicBezTo>
                      <a:pt x="1" y="1"/>
                      <a:pt x="1" y="4"/>
                      <a:pt x="2" y="7"/>
                    </a:cubicBezTo>
                    <a:cubicBezTo>
                      <a:pt x="2" y="10"/>
                      <a:pt x="4" y="12"/>
                      <a:pt x="4" y="12"/>
                    </a:cubicBezTo>
                    <a:cubicBezTo>
                      <a:pt x="4" y="13"/>
                      <a:pt x="2" y="10"/>
                      <a:pt x="1" y="7"/>
                    </a:cubicBezTo>
                    <a:cubicBezTo>
                      <a:pt x="0" y="4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578"/>
              <p:cNvSpPr>
                <a:spLocks/>
              </p:cNvSpPr>
              <p:nvPr/>
            </p:nvSpPr>
            <p:spPr bwMode="auto">
              <a:xfrm>
                <a:off x="4941" y="2206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1 h 3"/>
                  <a:gd name="T4" fmla="*/ 2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579"/>
              <p:cNvSpPr>
                <a:spLocks/>
              </p:cNvSpPr>
              <p:nvPr/>
            </p:nvSpPr>
            <p:spPr bwMode="auto">
              <a:xfrm>
                <a:off x="4930" y="2178"/>
                <a:ext cx="7" cy="33"/>
              </a:xfrm>
              <a:custGeom>
                <a:avLst/>
                <a:gdLst>
                  <a:gd name="T0" fmla="*/ 2 w 3"/>
                  <a:gd name="T1" fmla="*/ 1 h 14"/>
                  <a:gd name="T2" fmla="*/ 0 w 3"/>
                  <a:gd name="T3" fmla="*/ 14 h 14"/>
                  <a:gd name="T4" fmla="*/ 1 w 3"/>
                  <a:gd name="T5" fmla="*/ 1 h 14"/>
                  <a:gd name="T6" fmla="*/ 2 w 3"/>
                  <a:gd name="T7" fmla="*/ 0 h 14"/>
                  <a:gd name="T8" fmla="*/ 2 w 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2" y="1"/>
                    </a:moveTo>
                    <a:cubicBezTo>
                      <a:pt x="3" y="1"/>
                      <a:pt x="1" y="14"/>
                      <a:pt x="0" y="14"/>
                    </a:cubicBezTo>
                    <a:cubicBezTo>
                      <a:pt x="0" y="14"/>
                      <a:pt x="2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580"/>
              <p:cNvSpPr>
                <a:spLocks/>
              </p:cNvSpPr>
              <p:nvPr/>
            </p:nvSpPr>
            <p:spPr bwMode="auto">
              <a:xfrm>
                <a:off x="4925" y="2211"/>
                <a:ext cx="7" cy="9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0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3 h 4"/>
                  <a:gd name="T10" fmla="*/ 2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581"/>
              <p:cNvSpPr>
                <a:spLocks/>
              </p:cNvSpPr>
              <p:nvPr/>
            </p:nvSpPr>
            <p:spPr bwMode="auto">
              <a:xfrm>
                <a:off x="4901" y="2175"/>
                <a:ext cx="29" cy="8"/>
              </a:xfrm>
              <a:custGeom>
                <a:avLst/>
                <a:gdLst>
                  <a:gd name="T0" fmla="*/ 11 w 12"/>
                  <a:gd name="T1" fmla="*/ 1 h 3"/>
                  <a:gd name="T2" fmla="*/ 5 w 12"/>
                  <a:gd name="T3" fmla="*/ 2 h 3"/>
                  <a:gd name="T4" fmla="*/ 0 w 12"/>
                  <a:gd name="T5" fmla="*/ 2 h 3"/>
                  <a:gd name="T6" fmla="*/ 5 w 12"/>
                  <a:gd name="T7" fmla="*/ 2 h 3"/>
                  <a:gd name="T8" fmla="*/ 11 w 12"/>
                  <a:gd name="T9" fmla="*/ 0 h 3"/>
                  <a:gd name="T10" fmla="*/ 12 w 12"/>
                  <a:gd name="T11" fmla="*/ 0 h 3"/>
                  <a:gd name="T12" fmla="*/ 1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1" y="1"/>
                    </a:moveTo>
                    <a:cubicBezTo>
                      <a:pt x="11" y="1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0" y="2"/>
                      <a:pt x="2" y="3"/>
                      <a:pt x="5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582"/>
              <p:cNvSpPr>
                <a:spLocks/>
              </p:cNvSpPr>
              <p:nvPr/>
            </p:nvSpPr>
            <p:spPr bwMode="auto">
              <a:xfrm>
                <a:off x="4894" y="2175"/>
                <a:ext cx="5" cy="8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2 h 3"/>
                  <a:gd name="T4" fmla="*/ 2 w 2"/>
                  <a:gd name="T5" fmla="*/ 1 h 3"/>
                  <a:gd name="T6" fmla="*/ 0 w 2"/>
                  <a:gd name="T7" fmla="*/ 0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583"/>
              <p:cNvSpPr>
                <a:spLocks/>
              </p:cNvSpPr>
              <p:nvPr/>
            </p:nvSpPr>
            <p:spPr bwMode="auto">
              <a:xfrm>
                <a:off x="4908" y="2173"/>
                <a:ext cx="24" cy="24"/>
              </a:xfrm>
              <a:custGeom>
                <a:avLst/>
                <a:gdLst>
                  <a:gd name="T0" fmla="*/ 9 w 10"/>
                  <a:gd name="T1" fmla="*/ 1 h 10"/>
                  <a:gd name="T2" fmla="*/ 4 w 10"/>
                  <a:gd name="T3" fmla="*/ 5 h 10"/>
                  <a:gd name="T4" fmla="*/ 0 w 10"/>
                  <a:gd name="T5" fmla="*/ 10 h 10"/>
                  <a:gd name="T6" fmla="*/ 3 w 10"/>
                  <a:gd name="T7" fmla="*/ 4 h 10"/>
                  <a:gd name="T8" fmla="*/ 9 w 10"/>
                  <a:gd name="T9" fmla="*/ 0 h 10"/>
                  <a:gd name="T10" fmla="*/ 10 w 10"/>
                  <a:gd name="T11" fmla="*/ 0 h 10"/>
                  <a:gd name="T12" fmla="*/ 9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9" y="1"/>
                    </a:moveTo>
                    <a:cubicBezTo>
                      <a:pt x="9" y="1"/>
                      <a:pt x="6" y="3"/>
                      <a:pt x="4" y="5"/>
                    </a:cubicBezTo>
                    <a:cubicBezTo>
                      <a:pt x="1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3" y="4"/>
                    </a:cubicBezTo>
                    <a:cubicBezTo>
                      <a:pt x="6" y="2"/>
                      <a:pt x="8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584"/>
              <p:cNvSpPr>
                <a:spLocks/>
              </p:cNvSpPr>
              <p:nvPr/>
            </p:nvSpPr>
            <p:spPr bwMode="auto">
              <a:xfrm>
                <a:off x="4906" y="2197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585"/>
              <p:cNvSpPr>
                <a:spLocks/>
              </p:cNvSpPr>
              <p:nvPr/>
            </p:nvSpPr>
            <p:spPr bwMode="auto">
              <a:xfrm>
                <a:off x="4899" y="2173"/>
                <a:ext cx="33" cy="14"/>
              </a:xfrm>
              <a:custGeom>
                <a:avLst/>
                <a:gdLst>
                  <a:gd name="T0" fmla="*/ 13 w 14"/>
                  <a:gd name="T1" fmla="*/ 1 h 6"/>
                  <a:gd name="T2" fmla="*/ 0 w 14"/>
                  <a:gd name="T3" fmla="*/ 6 h 6"/>
                  <a:gd name="T4" fmla="*/ 13 w 14"/>
                  <a:gd name="T5" fmla="*/ 0 h 6"/>
                  <a:gd name="T6" fmla="*/ 14 w 14"/>
                  <a:gd name="T7" fmla="*/ 0 h 6"/>
                  <a:gd name="T8" fmla="*/ 13 w 1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3" y="1"/>
                    </a:moveTo>
                    <a:cubicBezTo>
                      <a:pt x="13" y="2"/>
                      <a:pt x="0" y="6"/>
                      <a:pt x="0" y="6"/>
                    </a:cubicBezTo>
                    <a:cubicBezTo>
                      <a:pt x="0" y="6"/>
                      <a:pt x="12" y="1"/>
                      <a:pt x="13" y="0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586"/>
              <p:cNvSpPr>
                <a:spLocks/>
              </p:cNvSpPr>
              <p:nvPr/>
            </p:nvSpPr>
            <p:spPr bwMode="auto">
              <a:xfrm>
                <a:off x="4889" y="2185"/>
                <a:ext cx="10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1 h 2"/>
                  <a:gd name="T6" fmla="*/ 1 w 4"/>
                  <a:gd name="T7" fmla="*/ 1 h 2"/>
                  <a:gd name="T8" fmla="*/ 1 w 4"/>
                  <a:gd name="T9" fmla="*/ 2 h 2"/>
                  <a:gd name="T10" fmla="*/ 2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587"/>
              <p:cNvSpPr>
                <a:spLocks/>
              </p:cNvSpPr>
              <p:nvPr/>
            </p:nvSpPr>
            <p:spPr bwMode="auto">
              <a:xfrm>
                <a:off x="4911" y="2147"/>
                <a:ext cx="19" cy="21"/>
              </a:xfrm>
              <a:custGeom>
                <a:avLst/>
                <a:gdLst>
                  <a:gd name="T0" fmla="*/ 7 w 8"/>
                  <a:gd name="T1" fmla="*/ 9 h 9"/>
                  <a:gd name="T2" fmla="*/ 3 w 8"/>
                  <a:gd name="T3" fmla="*/ 5 h 9"/>
                  <a:gd name="T4" fmla="*/ 0 w 8"/>
                  <a:gd name="T5" fmla="*/ 0 h 9"/>
                  <a:gd name="T6" fmla="*/ 3 w 8"/>
                  <a:gd name="T7" fmla="*/ 4 h 9"/>
                  <a:gd name="T8" fmla="*/ 8 w 8"/>
                  <a:gd name="T9" fmla="*/ 8 h 9"/>
                  <a:gd name="T10" fmla="*/ 8 w 8"/>
                  <a:gd name="T11" fmla="*/ 9 h 9"/>
                  <a:gd name="T12" fmla="*/ 7 w 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7" y="9"/>
                      <a:pt x="5" y="7"/>
                      <a:pt x="3" y="5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5" y="6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588"/>
              <p:cNvSpPr>
                <a:spLocks/>
              </p:cNvSpPr>
              <p:nvPr/>
            </p:nvSpPr>
            <p:spPr bwMode="auto">
              <a:xfrm>
                <a:off x="4908" y="2138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1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589"/>
              <p:cNvSpPr>
                <a:spLocks/>
              </p:cNvSpPr>
              <p:nvPr/>
            </p:nvSpPr>
            <p:spPr bwMode="auto">
              <a:xfrm>
                <a:off x="4901" y="2159"/>
                <a:ext cx="31" cy="12"/>
              </a:xfrm>
              <a:custGeom>
                <a:avLst/>
                <a:gdLst>
                  <a:gd name="T0" fmla="*/ 12 w 13"/>
                  <a:gd name="T1" fmla="*/ 5 h 5"/>
                  <a:gd name="T2" fmla="*/ 6 w 13"/>
                  <a:gd name="T3" fmla="*/ 2 h 5"/>
                  <a:gd name="T4" fmla="*/ 0 w 13"/>
                  <a:gd name="T5" fmla="*/ 1 h 5"/>
                  <a:gd name="T6" fmla="*/ 7 w 13"/>
                  <a:gd name="T7" fmla="*/ 1 h 5"/>
                  <a:gd name="T8" fmla="*/ 13 w 13"/>
                  <a:gd name="T9" fmla="*/ 4 h 5"/>
                  <a:gd name="T10" fmla="*/ 13 w 13"/>
                  <a:gd name="T11" fmla="*/ 5 h 5"/>
                  <a:gd name="T12" fmla="*/ 12 w 1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5">
                    <a:moveTo>
                      <a:pt x="12" y="5"/>
                    </a:moveTo>
                    <a:cubicBezTo>
                      <a:pt x="12" y="4"/>
                      <a:pt x="9" y="3"/>
                      <a:pt x="6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2" y="4"/>
                      <a:pt x="13" y="4"/>
                    </a:cubicBezTo>
                    <a:cubicBezTo>
                      <a:pt x="13" y="4"/>
                      <a:pt x="13" y="4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590"/>
              <p:cNvSpPr>
                <a:spLocks/>
              </p:cNvSpPr>
              <p:nvPr/>
            </p:nvSpPr>
            <p:spPr bwMode="auto">
              <a:xfrm>
                <a:off x="4894" y="216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591"/>
              <p:cNvSpPr>
                <a:spLocks/>
              </p:cNvSpPr>
              <p:nvPr/>
            </p:nvSpPr>
            <p:spPr bwMode="auto">
              <a:xfrm>
                <a:off x="4904" y="2149"/>
                <a:ext cx="28" cy="22"/>
              </a:xfrm>
              <a:custGeom>
                <a:avLst/>
                <a:gdLst>
                  <a:gd name="T0" fmla="*/ 11 w 12"/>
                  <a:gd name="T1" fmla="*/ 8 h 9"/>
                  <a:gd name="T2" fmla="*/ 1 w 12"/>
                  <a:gd name="T3" fmla="*/ 0 h 9"/>
                  <a:gd name="T4" fmla="*/ 12 w 12"/>
                  <a:gd name="T5" fmla="*/ 8 h 9"/>
                  <a:gd name="T6" fmla="*/ 12 w 12"/>
                  <a:gd name="T7" fmla="*/ 9 h 9"/>
                  <a:gd name="T8" fmla="*/ 11 w 12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1" y="8"/>
                    </a:moveTo>
                    <a:cubicBezTo>
                      <a:pt x="10" y="8"/>
                      <a:pt x="0" y="0"/>
                      <a:pt x="1" y="0"/>
                    </a:cubicBezTo>
                    <a:cubicBezTo>
                      <a:pt x="1" y="0"/>
                      <a:pt x="11" y="8"/>
                      <a:pt x="12" y="8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9"/>
                      <a:pt x="11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592"/>
              <p:cNvSpPr>
                <a:spLocks/>
              </p:cNvSpPr>
              <p:nvPr/>
            </p:nvSpPr>
            <p:spPr bwMode="auto">
              <a:xfrm>
                <a:off x="4899" y="2142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593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594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595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596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597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598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599"/>
              <p:cNvSpPr>
                <a:spLocks/>
              </p:cNvSpPr>
              <p:nvPr/>
            </p:nvSpPr>
            <p:spPr bwMode="auto">
              <a:xfrm>
                <a:off x="4967" y="2114"/>
                <a:ext cx="55" cy="69"/>
              </a:xfrm>
              <a:custGeom>
                <a:avLst/>
                <a:gdLst>
                  <a:gd name="T0" fmla="*/ 13 w 23"/>
                  <a:gd name="T1" fmla="*/ 15 h 29"/>
                  <a:gd name="T2" fmla="*/ 9 w 23"/>
                  <a:gd name="T3" fmla="*/ 29 h 29"/>
                  <a:gd name="T4" fmla="*/ 16 w 23"/>
                  <a:gd name="T5" fmla="*/ 28 h 29"/>
                  <a:gd name="T6" fmla="*/ 20 w 23"/>
                  <a:gd name="T7" fmla="*/ 12 h 29"/>
                  <a:gd name="T8" fmla="*/ 6 w 23"/>
                  <a:gd name="T9" fmla="*/ 3 h 29"/>
                  <a:gd name="T10" fmla="*/ 0 w 23"/>
                  <a:gd name="T11" fmla="*/ 7 h 29"/>
                  <a:gd name="T12" fmla="*/ 13 w 23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3" y="15"/>
                    </a:moveTo>
                    <a:cubicBezTo>
                      <a:pt x="15" y="19"/>
                      <a:pt x="15" y="24"/>
                      <a:pt x="9" y="29"/>
                    </a:cubicBezTo>
                    <a:cubicBezTo>
                      <a:pt x="12" y="29"/>
                      <a:pt x="14" y="29"/>
                      <a:pt x="16" y="28"/>
                    </a:cubicBezTo>
                    <a:cubicBezTo>
                      <a:pt x="23" y="25"/>
                      <a:pt x="22" y="17"/>
                      <a:pt x="20" y="12"/>
                    </a:cubicBezTo>
                    <a:cubicBezTo>
                      <a:pt x="18" y="7"/>
                      <a:pt x="13" y="0"/>
                      <a:pt x="6" y="3"/>
                    </a:cubicBezTo>
                    <a:cubicBezTo>
                      <a:pt x="4" y="4"/>
                      <a:pt x="2" y="5"/>
                      <a:pt x="0" y="7"/>
                    </a:cubicBezTo>
                    <a:cubicBezTo>
                      <a:pt x="8" y="7"/>
                      <a:pt x="12" y="11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5" name="Freeform 600"/>
              <p:cNvSpPr>
                <a:spLocks/>
              </p:cNvSpPr>
              <p:nvPr/>
            </p:nvSpPr>
            <p:spPr bwMode="auto">
              <a:xfrm>
                <a:off x="4941" y="2190"/>
                <a:ext cx="69" cy="66"/>
              </a:xfrm>
              <a:custGeom>
                <a:avLst/>
                <a:gdLst>
                  <a:gd name="T0" fmla="*/ 15 w 29"/>
                  <a:gd name="T1" fmla="*/ 15 h 28"/>
                  <a:gd name="T2" fmla="*/ 0 w 29"/>
                  <a:gd name="T3" fmla="*/ 15 h 28"/>
                  <a:gd name="T4" fmla="*/ 3 w 29"/>
                  <a:gd name="T5" fmla="*/ 22 h 28"/>
                  <a:gd name="T6" fmla="*/ 20 w 29"/>
                  <a:gd name="T7" fmla="*/ 20 h 28"/>
                  <a:gd name="T8" fmla="*/ 24 w 29"/>
                  <a:gd name="T9" fmla="*/ 4 h 28"/>
                  <a:gd name="T10" fmla="*/ 19 w 29"/>
                  <a:gd name="T11" fmla="*/ 0 h 28"/>
                  <a:gd name="T12" fmla="*/ 15 w 29"/>
                  <a:gd name="T13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5" y="15"/>
                    </a:moveTo>
                    <a:cubicBezTo>
                      <a:pt x="12" y="18"/>
                      <a:pt x="7" y="19"/>
                      <a:pt x="0" y="15"/>
                    </a:cubicBezTo>
                    <a:cubicBezTo>
                      <a:pt x="1" y="18"/>
                      <a:pt x="2" y="20"/>
                      <a:pt x="3" y="22"/>
                    </a:cubicBezTo>
                    <a:cubicBezTo>
                      <a:pt x="9" y="28"/>
                      <a:pt x="16" y="24"/>
                      <a:pt x="20" y="20"/>
                    </a:cubicBezTo>
                    <a:cubicBezTo>
                      <a:pt x="25" y="17"/>
                      <a:pt x="29" y="10"/>
                      <a:pt x="24" y="4"/>
                    </a:cubicBezTo>
                    <a:cubicBezTo>
                      <a:pt x="23" y="2"/>
                      <a:pt x="21" y="1"/>
                      <a:pt x="19" y="0"/>
                    </a:cubicBezTo>
                    <a:cubicBezTo>
                      <a:pt x="21" y="7"/>
                      <a:pt x="19" y="12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6" name="Freeform 601"/>
              <p:cNvSpPr>
                <a:spLocks/>
              </p:cNvSpPr>
              <p:nvPr/>
            </p:nvSpPr>
            <p:spPr bwMode="auto">
              <a:xfrm>
                <a:off x="4866" y="2194"/>
                <a:ext cx="68" cy="62"/>
              </a:xfrm>
              <a:custGeom>
                <a:avLst/>
                <a:gdLst>
                  <a:gd name="T0" fmla="*/ 14 w 29"/>
                  <a:gd name="T1" fmla="*/ 14 h 26"/>
                  <a:gd name="T2" fmla="*/ 9 w 29"/>
                  <a:gd name="T3" fmla="*/ 0 h 26"/>
                  <a:gd name="T4" fmla="*/ 4 w 29"/>
                  <a:gd name="T5" fmla="*/ 5 h 26"/>
                  <a:gd name="T6" fmla="*/ 10 w 29"/>
                  <a:gd name="T7" fmla="*/ 20 h 26"/>
                  <a:gd name="T8" fmla="*/ 27 w 29"/>
                  <a:gd name="T9" fmla="*/ 19 h 26"/>
                  <a:gd name="T10" fmla="*/ 29 w 29"/>
                  <a:gd name="T11" fmla="*/ 13 h 26"/>
                  <a:gd name="T12" fmla="*/ 14 w 29"/>
                  <a:gd name="T13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4" y="14"/>
                    </a:moveTo>
                    <a:cubicBezTo>
                      <a:pt x="11" y="12"/>
                      <a:pt x="7" y="7"/>
                      <a:pt x="9" y="0"/>
                    </a:cubicBezTo>
                    <a:cubicBezTo>
                      <a:pt x="7" y="1"/>
                      <a:pt x="5" y="3"/>
                      <a:pt x="4" y="5"/>
                    </a:cubicBezTo>
                    <a:cubicBezTo>
                      <a:pt x="0" y="12"/>
                      <a:pt x="5" y="17"/>
                      <a:pt x="10" y="20"/>
                    </a:cubicBezTo>
                    <a:cubicBezTo>
                      <a:pt x="15" y="23"/>
                      <a:pt x="23" y="26"/>
                      <a:pt x="27" y="19"/>
                    </a:cubicBezTo>
                    <a:cubicBezTo>
                      <a:pt x="28" y="17"/>
                      <a:pt x="29" y="15"/>
                      <a:pt x="29" y="13"/>
                    </a:cubicBezTo>
                    <a:cubicBezTo>
                      <a:pt x="23" y="18"/>
                      <a:pt x="18" y="16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7" name="Freeform 602"/>
              <p:cNvSpPr>
                <a:spLocks/>
              </p:cNvSpPr>
              <p:nvPr/>
            </p:nvSpPr>
            <p:spPr bwMode="auto">
              <a:xfrm>
                <a:off x="4851" y="2119"/>
                <a:ext cx="50" cy="68"/>
              </a:xfrm>
              <a:custGeom>
                <a:avLst/>
                <a:gdLst>
                  <a:gd name="T0" fmla="*/ 9 w 21"/>
                  <a:gd name="T1" fmla="*/ 15 h 29"/>
                  <a:gd name="T2" fmla="*/ 21 w 21"/>
                  <a:gd name="T3" fmla="*/ 5 h 29"/>
                  <a:gd name="T4" fmla="*/ 14 w 21"/>
                  <a:gd name="T5" fmla="*/ 2 h 29"/>
                  <a:gd name="T6" fmla="*/ 1 w 21"/>
                  <a:gd name="T7" fmla="*/ 13 h 29"/>
                  <a:gd name="T8" fmla="*/ 8 w 21"/>
                  <a:gd name="T9" fmla="*/ 29 h 29"/>
                  <a:gd name="T10" fmla="*/ 15 w 21"/>
                  <a:gd name="T11" fmla="*/ 29 h 29"/>
                  <a:gd name="T12" fmla="*/ 9 w 21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9">
                    <a:moveTo>
                      <a:pt x="9" y="15"/>
                    </a:moveTo>
                    <a:cubicBezTo>
                      <a:pt x="10" y="11"/>
                      <a:pt x="13" y="6"/>
                      <a:pt x="21" y="5"/>
                    </a:cubicBezTo>
                    <a:cubicBezTo>
                      <a:pt x="19" y="4"/>
                      <a:pt x="17" y="3"/>
                      <a:pt x="14" y="2"/>
                    </a:cubicBezTo>
                    <a:cubicBezTo>
                      <a:pt x="7" y="0"/>
                      <a:pt x="3" y="8"/>
                      <a:pt x="1" y="13"/>
                    </a:cubicBezTo>
                    <a:cubicBezTo>
                      <a:pt x="0" y="19"/>
                      <a:pt x="0" y="27"/>
                      <a:pt x="8" y="29"/>
                    </a:cubicBezTo>
                    <a:cubicBezTo>
                      <a:pt x="10" y="29"/>
                      <a:pt x="12" y="29"/>
                      <a:pt x="15" y="29"/>
                    </a:cubicBezTo>
                    <a:cubicBezTo>
                      <a:pt x="8" y="25"/>
                      <a:pt x="7" y="19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8" name="Freeform 603"/>
              <p:cNvSpPr>
                <a:spLocks/>
              </p:cNvSpPr>
              <p:nvPr/>
            </p:nvSpPr>
            <p:spPr bwMode="auto">
              <a:xfrm>
                <a:off x="4901" y="2088"/>
                <a:ext cx="66" cy="40"/>
              </a:xfrm>
              <a:custGeom>
                <a:avLst/>
                <a:gdLst>
                  <a:gd name="T0" fmla="*/ 14 w 28"/>
                  <a:gd name="T1" fmla="*/ 7 h 17"/>
                  <a:gd name="T2" fmla="*/ 26 w 28"/>
                  <a:gd name="T3" fmla="*/ 16 h 17"/>
                  <a:gd name="T4" fmla="*/ 27 w 28"/>
                  <a:gd name="T5" fmla="*/ 9 h 17"/>
                  <a:gd name="T6" fmla="*/ 13 w 28"/>
                  <a:gd name="T7" fmla="*/ 0 h 17"/>
                  <a:gd name="T8" fmla="*/ 0 w 28"/>
                  <a:gd name="T9" fmla="*/ 11 h 17"/>
                  <a:gd name="T10" fmla="*/ 2 w 28"/>
                  <a:gd name="T11" fmla="*/ 17 h 17"/>
                  <a:gd name="T12" fmla="*/ 14 w 28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7">
                    <a:moveTo>
                      <a:pt x="14" y="7"/>
                    </a:moveTo>
                    <a:cubicBezTo>
                      <a:pt x="18" y="7"/>
                      <a:pt x="23" y="9"/>
                      <a:pt x="26" y="16"/>
                    </a:cubicBezTo>
                    <a:cubicBezTo>
                      <a:pt x="27" y="14"/>
                      <a:pt x="28" y="11"/>
                      <a:pt x="27" y="9"/>
                    </a:cubicBezTo>
                    <a:cubicBezTo>
                      <a:pt x="27" y="1"/>
                      <a:pt x="19" y="0"/>
                      <a:pt x="13" y="0"/>
                    </a:cubicBezTo>
                    <a:cubicBezTo>
                      <a:pt x="8" y="0"/>
                      <a:pt x="0" y="3"/>
                      <a:pt x="0" y="11"/>
                    </a:cubicBezTo>
                    <a:cubicBezTo>
                      <a:pt x="1" y="13"/>
                      <a:pt x="1" y="15"/>
                      <a:pt x="2" y="17"/>
                    </a:cubicBezTo>
                    <a:cubicBezTo>
                      <a:pt x="4" y="10"/>
                      <a:pt x="10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9" name="Freeform 604"/>
              <p:cNvSpPr>
                <a:spLocks noEditPoints="1"/>
              </p:cNvSpPr>
              <p:nvPr/>
            </p:nvSpPr>
            <p:spPr bwMode="auto">
              <a:xfrm>
                <a:off x="4918" y="2157"/>
                <a:ext cx="35" cy="35"/>
              </a:xfrm>
              <a:custGeom>
                <a:avLst/>
                <a:gdLst>
                  <a:gd name="T0" fmla="*/ 13 w 15"/>
                  <a:gd name="T1" fmla="*/ 8 h 15"/>
                  <a:gd name="T2" fmla="*/ 15 w 15"/>
                  <a:gd name="T3" fmla="*/ 5 h 15"/>
                  <a:gd name="T4" fmla="*/ 12 w 15"/>
                  <a:gd name="T5" fmla="*/ 3 h 15"/>
                  <a:gd name="T6" fmla="*/ 10 w 15"/>
                  <a:gd name="T7" fmla="*/ 4 h 15"/>
                  <a:gd name="T8" fmla="*/ 11 w 15"/>
                  <a:gd name="T9" fmla="*/ 2 h 15"/>
                  <a:gd name="T10" fmla="*/ 8 w 15"/>
                  <a:gd name="T11" fmla="*/ 0 h 15"/>
                  <a:gd name="T12" fmla="*/ 5 w 15"/>
                  <a:gd name="T13" fmla="*/ 2 h 15"/>
                  <a:gd name="T14" fmla="*/ 5 w 15"/>
                  <a:gd name="T15" fmla="*/ 4 h 15"/>
                  <a:gd name="T16" fmla="*/ 4 w 15"/>
                  <a:gd name="T17" fmla="*/ 3 h 15"/>
                  <a:gd name="T18" fmla="*/ 0 w 15"/>
                  <a:gd name="T19" fmla="*/ 5 h 15"/>
                  <a:gd name="T20" fmla="*/ 1 w 15"/>
                  <a:gd name="T21" fmla="*/ 8 h 15"/>
                  <a:gd name="T22" fmla="*/ 4 w 15"/>
                  <a:gd name="T23" fmla="*/ 8 h 15"/>
                  <a:gd name="T24" fmla="*/ 2 w 15"/>
                  <a:gd name="T25" fmla="*/ 9 h 15"/>
                  <a:gd name="T26" fmla="*/ 3 w 15"/>
                  <a:gd name="T27" fmla="*/ 13 h 15"/>
                  <a:gd name="T28" fmla="*/ 7 w 15"/>
                  <a:gd name="T29" fmla="*/ 13 h 15"/>
                  <a:gd name="T30" fmla="*/ 7 w 15"/>
                  <a:gd name="T31" fmla="*/ 11 h 15"/>
                  <a:gd name="T32" fmla="*/ 8 w 15"/>
                  <a:gd name="T33" fmla="*/ 13 h 15"/>
                  <a:gd name="T34" fmla="*/ 12 w 15"/>
                  <a:gd name="T35" fmla="*/ 13 h 15"/>
                  <a:gd name="T36" fmla="*/ 13 w 15"/>
                  <a:gd name="T37" fmla="*/ 10 h 15"/>
                  <a:gd name="T38" fmla="*/ 11 w 15"/>
                  <a:gd name="T39" fmla="*/ 8 h 15"/>
                  <a:gd name="T40" fmla="*/ 13 w 15"/>
                  <a:gd name="T41" fmla="*/ 8 h 15"/>
                  <a:gd name="T42" fmla="*/ 6 w 15"/>
                  <a:gd name="T43" fmla="*/ 4 h 15"/>
                  <a:gd name="T44" fmla="*/ 6 w 15"/>
                  <a:gd name="T45" fmla="*/ 4 h 15"/>
                  <a:gd name="T46" fmla="*/ 6 w 15"/>
                  <a:gd name="T47" fmla="*/ 4 h 15"/>
                  <a:gd name="T48" fmla="*/ 6 w 15"/>
                  <a:gd name="T49" fmla="*/ 4 h 15"/>
                  <a:gd name="T50" fmla="*/ 7 w 15"/>
                  <a:gd name="T51" fmla="*/ 10 h 15"/>
                  <a:gd name="T52" fmla="*/ 7 w 15"/>
                  <a:gd name="T53" fmla="*/ 10 h 15"/>
                  <a:gd name="T54" fmla="*/ 7 w 15"/>
                  <a:gd name="T55" fmla="*/ 10 h 15"/>
                  <a:gd name="T56" fmla="*/ 7 w 15"/>
                  <a:gd name="T57" fmla="*/ 10 h 15"/>
                  <a:gd name="T58" fmla="*/ 9 w 15"/>
                  <a:gd name="T59" fmla="*/ 5 h 15"/>
                  <a:gd name="T60" fmla="*/ 9 w 15"/>
                  <a:gd name="T61" fmla="*/ 5 h 15"/>
                  <a:gd name="T62" fmla="*/ 9 w 15"/>
                  <a:gd name="T63" fmla="*/ 4 h 15"/>
                  <a:gd name="T64" fmla="*/ 9 w 15"/>
                  <a:gd name="T65" fmla="*/ 5 h 15"/>
                  <a:gd name="T66" fmla="*/ 4 w 15"/>
                  <a:gd name="T67" fmla="*/ 8 h 15"/>
                  <a:gd name="T68" fmla="*/ 4 w 15"/>
                  <a:gd name="T69" fmla="*/ 8 h 15"/>
                  <a:gd name="T70" fmla="*/ 4 w 15"/>
                  <a:gd name="T71" fmla="*/ 8 h 15"/>
                  <a:gd name="T72" fmla="*/ 4 w 15"/>
                  <a:gd name="T73" fmla="*/ 8 h 15"/>
                  <a:gd name="T74" fmla="*/ 10 w 15"/>
                  <a:gd name="T75" fmla="*/ 8 h 15"/>
                  <a:gd name="T76" fmla="*/ 10 w 15"/>
                  <a:gd name="T77" fmla="*/ 8 h 15"/>
                  <a:gd name="T78" fmla="*/ 11 w 15"/>
                  <a:gd name="T79" fmla="*/ 8 h 15"/>
                  <a:gd name="T80" fmla="*/ 10 w 15"/>
                  <a:gd name="T8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" h="15">
                    <a:moveTo>
                      <a:pt x="13" y="8"/>
                    </a:moveTo>
                    <a:cubicBezTo>
                      <a:pt x="15" y="8"/>
                      <a:pt x="15" y="6"/>
                      <a:pt x="15" y="5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1" y="3"/>
                      <a:pt x="10" y="3"/>
                      <a:pt x="10" y="4"/>
                    </a:cubicBezTo>
                    <a:cubicBezTo>
                      <a:pt x="10" y="3"/>
                      <a:pt x="10" y="3"/>
                      <a:pt x="11" y="2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5" y="2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4"/>
                      <a:pt x="5" y="15"/>
                      <a:pt x="7" y="13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3" y="13"/>
                      <a:pt x="14" y="11"/>
                      <a:pt x="13" y="10"/>
                    </a:cubicBezTo>
                    <a:cubicBezTo>
                      <a:pt x="13" y="9"/>
                      <a:pt x="12" y="9"/>
                      <a:pt x="11" y="8"/>
                    </a:cubicBezTo>
                    <a:cubicBezTo>
                      <a:pt x="12" y="9"/>
                      <a:pt x="13" y="9"/>
                      <a:pt x="13" y="8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0" name="Freeform 605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1" name="Freeform 606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Group 808"/>
            <p:cNvGrpSpPr>
              <a:grpSpLocks/>
            </p:cNvGrpSpPr>
            <p:nvPr/>
          </p:nvGrpSpPr>
          <p:grpSpPr bwMode="auto">
            <a:xfrm>
              <a:off x="16879898" y="2954337"/>
              <a:ext cx="3786188" cy="2509838"/>
              <a:chOff x="2426" y="1780"/>
              <a:chExt cx="2385" cy="1581"/>
            </a:xfrm>
            <a:solidFill>
              <a:srgbClr val="E5DBA2"/>
            </a:solidFill>
          </p:grpSpPr>
          <p:sp>
            <p:nvSpPr>
              <p:cNvPr id="252" name="Freeform 608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609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610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611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612"/>
              <p:cNvSpPr>
                <a:spLocks/>
              </p:cNvSpPr>
              <p:nvPr/>
            </p:nvSpPr>
            <p:spPr bwMode="auto">
              <a:xfrm>
                <a:off x="4754" y="2142"/>
                <a:ext cx="22" cy="7"/>
              </a:xfrm>
              <a:custGeom>
                <a:avLst/>
                <a:gdLst>
                  <a:gd name="T0" fmla="*/ 1 w 9"/>
                  <a:gd name="T1" fmla="*/ 2 h 3"/>
                  <a:gd name="T2" fmla="*/ 5 w 9"/>
                  <a:gd name="T3" fmla="*/ 1 h 3"/>
                  <a:gd name="T4" fmla="*/ 9 w 9"/>
                  <a:gd name="T5" fmla="*/ 1 h 3"/>
                  <a:gd name="T6" fmla="*/ 5 w 9"/>
                  <a:gd name="T7" fmla="*/ 1 h 3"/>
                  <a:gd name="T8" fmla="*/ 1 w 9"/>
                  <a:gd name="T9" fmla="*/ 2 h 3"/>
                  <a:gd name="T10" fmla="*/ 0 w 9"/>
                  <a:gd name="T11" fmla="*/ 2 h 3"/>
                  <a:gd name="T12" fmla="*/ 1 w 9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2"/>
                    </a:moveTo>
                    <a:cubicBezTo>
                      <a:pt x="1" y="2"/>
                      <a:pt x="3" y="1"/>
                      <a:pt x="5" y="1"/>
                    </a:cubicBezTo>
                    <a:cubicBezTo>
                      <a:pt x="7" y="0"/>
                      <a:pt x="9" y="1"/>
                      <a:pt x="9" y="1"/>
                    </a:cubicBezTo>
                    <a:cubicBezTo>
                      <a:pt x="9" y="1"/>
                      <a:pt x="7" y="1"/>
                      <a:pt x="5" y="1"/>
                    </a:cubicBezTo>
                    <a:cubicBezTo>
                      <a:pt x="3" y="1"/>
                      <a:pt x="1" y="2"/>
                      <a:pt x="1" y="2"/>
                    </a:cubicBezTo>
                    <a:cubicBezTo>
                      <a:pt x="1" y="3"/>
                      <a:pt x="1" y="3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613"/>
              <p:cNvSpPr>
                <a:spLocks/>
              </p:cNvSpPr>
              <p:nvPr/>
            </p:nvSpPr>
            <p:spPr bwMode="auto">
              <a:xfrm>
                <a:off x="4776" y="2142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614"/>
              <p:cNvSpPr>
                <a:spLocks/>
              </p:cNvSpPr>
              <p:nvPr/>
            </p:nvSpPr>
            <p:spPr bwMode="auto">
              <a:xfrm>
                <a:off x="4754" y="2133"/>
                <a:ext cx="15" cy="16"/>
              </a:xfrm>
              <a:custGeom>
                <a:avLst/>
                <a:gdLst>
                  <a:gd name="T0" fmla="*/ 0 w 6"/>
                  <a:gd name="T1" fmla="*/ 6 h 7"/>
                  <a:gd name="T2" fmla="*/ 4 w 6"/>
                  <a:gd name="T3" fmla="*/ 4 h 7"/>
                  <a:gd name="T4" fmla="*/ 6 w 6"/>
                  <a:gd name="T5" fmla="*/ 0 h 7"/>
                  <a:gd name="T6" fmla="*/ 4 w 6"/>
                  <a:gd name="T7" fmla="*/ 4 h 7"/>
                  <a:gd name="T8" fmla="*/ 0 w 6"/>
                  <a:gd name="T9" fmla="*/ 7 h 7"/>
                  <a:gd name="T10" fmla="*/ 0 w 6"/>
                  <a:gd name="T11" fmla="*/ 7 h 7"/>
                  <a:gd name="T12" fmla="*/ 0 w 6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6"/>
                    </a:moveTo>
                    <a:cubicBezTo>
                      <a:pt x="0" y="6"/>
                      <a:pt x="2" y="5"/>
                      <a:pt x="4" y="4"/>
                    </a:cubicBezTo>
                    <a:cubicBezTo>
                      <a:pt x="5" y="2"/>
                      <a:pt x="6" y="0"/>
                      <a:pt x="6" y="0"/>
                    </a:cubicBezTo>
                    <a:cubicBezTo>
                      <a:pt x="6" y="0"/>
                      <a:pt x="6" y="2"/>
                      <a:pt x="4" y="4"/>
                    </a:cubicBezTo>
                    <a:cubicBezTo>
                      <a:pt x="3" y="6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615"/>
              <p:cNvSpPr>
                <a:spLocks/>
              </p:cNvSpPr>
              <p:nvPr/>
            </p:nvSpPr>
            <p:spPr bwMode="auto">
              <a:xfrm>
                <a:off x="4769" y="212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616"/>
              <p:cNvSpPr>
                <a:spLocks/>
              </p:cNvSpPr>
              <p:nvPr/>
            </p:nvSpPr>
            <p:spPr bwMode="auto">
              <a:xfrm>
                <a:off x="4754" y="2138"/>
                <a:ext cx="22" cy="11"/>
              </a:xfrm>
              <a:custGeom>
                <a:avLst/>
                <a:gdLst>
                  <a:gd name="T0" fmla="*/ 0 w 9"/>
                  <a:gd name="T1" fmla="*/ 4 h 5"/>
                  <a:gd name="T2" fmla="*/ 9 w 9"/>
                  <a:gd name="T3" fmla="*/ 1 h 5"/>
                  <a:gd name="T4" fmla="*/ 1 w 9"/>
                  <a:gd name="T5" fmla="*/ 5 h 5"/>
                  <a:gd name="T6" fmla="*/ 0 w 9"/>
                  <a:gd name="T7" fmla="*/ 5 h 5"/>
                  <a:gd name="T8" fmla="*/ 0 w 9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4"/>
                    </a:moveTo>
                    <a:cubicBezTo>
                      <a:pt x="1" y="4"/>
                      <a:pt x="9" y="0"/>
                      <a:pt x="9" y="1"/>
                    </a:cubicBezTo>
                    <a:cubicBezTo>
                      <a:pt x="9" y="1"/>
                      <a:pt x="1" y="4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617"/>
              <p:cNvSpPr>
                <a:spLocks/>
              </p:cNvSpPr>
              <p:nvPr/>
            </p:nvSpPr>
            <p:spPr bwMode="auto">
              <a:xfrm>
                <a:off x="4776" y="2138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618"/>
              <p:cNvSpPr>
                <a:spLocks/>
              </p:cNvSpPr>
              <p:nvPr/>
            </p:nvSpPr>
            <p:spPr bwMode="auto">
              <a:xfrm>
                <a:off x="4754" y="2152"/>
                <a:ext cx="15" cy="16"/>
              </a:xfrm>
              <a:custGeom>
                <a:avLst/>
                <a:gdLst>
                  <a:gd name="T0" fmla="*/ 1 w 6"/>
                  <a:gd name="T1" fmla="*/ 0 h 7"/>
                  <a:gd name="T2" fmla="*/ 4 w 6"/>
                  <a:gd name="T3" fmla="*/ 3 h 7"/>
                  <a:gd name="T4" fmla="*/ 6 w 6"/>
                  <a:gd name="T5" fmla="*/ 7 h 7"/>
                  <a:gd name="T6" fmla="*/ 3 w 6"/>
                  <a:gd name="T7" fmla="*/ 3 h 7"/>
                  <a:gd name="T8" fmla="*/ 0 w 6"/>
                  <a:gd name="T9" fmla="*/ 1 h 7"/>
                  <a:gd name="T10" fmla="*/ 0 w 6"/>
                  <a:gd name="T11" fmla="*/ 0 h 7"/>
                  <a:gd name="T12" fmla="*/ 1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1" y="0"/>
                    </a:moveTo>
                    <a:cubicBezTo>
                      <a:pt x="1" y="0"/>
                      <a:pt x="3" y="2"/>
                      <a:pt x="4" y="3"/>
                    </a:cubicBezTo>
                    <a:cubicBezTo>
                      <a:pt x="5" y="5"/>
                      <a:pt x="6" y="7"/>
                      <a:pt x="6" y="7"/>
                    </a:cubicBezTo>
                    <a:cubicBezTo>
                      <a:pt x="6" y="7"/>
                      <a:pt x="5" y="5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619"/>
              <p:cNvSpPr>
                <a:spLocks/>
              </p:cNvSpPr>
              <p:nvPr/>
            </p:nvSpPr>
            <p:spPr bwMode="auto">
              <a:xfrm>
                <a:off x="4766" y="216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620"/>
              <p:cNvSpPr>
                <a:spLocks/>
              </p:cNvSpPr>
              <p:nvPr/>
            </p:nvSpPr>
            <p:spPr bwMode="auto">
              <a:xfrm>
                <a:off x="4752" y="2152"/>
                <a:ext cx="21" cy="7"/>
              </a:xfrm>
              <a:custGeom>
                <a:avLst/>
                <a:gdLst>
                  <a:gd name="T0" fmla="*/ 1 w 9"/>
                  <a:gd name="T1" fmla="*/ 0 h 3"/>
                  <a:gd name="T2" fmla="*/ 5 w 9"/>
                  <a:gd name="T3" fmla="*/ 2 h 3"/>
                  <a:gd name="T4" fmla="*/ 9 w 9"/>
                  <a:gd name="T5" fmla="*/ 2 h 3"/>
                  <a:gd name="T6" fmla="*/ 5 w 9"/>
                  <a:gd name="T7" fmla="*/ 2 h 3"/>
                  <a:gd name="T8" fmla="*/ 1 w 9"/>
                  <a:gd name="T9" fmla="*/ 0 h 3"/>
                  <a:gd name="T10" fmla="*/ 0 w 9"/>
                  <a:gd name="T11" fmla="*/ 0 h 3"/>
                  <a:gd name="T12" fmla="*/ 1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1" y="0"/>
                      <a:pt x="3" y="1"/>
                      <a:pt x="5" y="2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9" y="2"/>
                      <a:pt x="7" y="3"/>
                      <a:pt x="5" y="2"/>
                    </a:cubicBezTo>
                    <a:cubicBezTo>
                      <a:pt x="3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21"/>
              <p:cNvSpPr>
                <a:spLocks/>
              </p:cNvSpPr>
              <p:nvPr/>
            </p:nvSpPr>
            <p:spPr bwMode="auto">
              <a:xfrm>
                <a:off x="4773" y="215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22"/>
              <p:cNvSpPr>
                <a:spLocks/>
              </p:cNvSpPr>
              <p:nvPr/>
            </p:nvSpPr>
            <p:spPr bwMode="auto">
              <a:xfrm>
                <a:off x="4752" y="2152"/>
                <a:ext cx="21" cy="14"/>
              </a:xfrm>
              <a:custGeom>
                <a:avLst/>
                <a:gdLst>
                  <a:gd name="T0" fmla="*/ 1 w 9"/>
                  <a:gd name="T1" fmla="*/ 0 h 6"/>
                  <a:gd name="T2" fmla="*/ 8 w 9"/>
                  <a:gd name="T3" fmla="*/ 6 h 6"/>
                  <a:gd name="T4" fmla="*/ 1 w 9"/>
                  <a:gd name="T5" fmla="*/ 1 h 6"/>
                  <a:gd name="T6" fmla="*/ 0 w 9"/>
                  <a:gd name="T7" fmla="*/ 0 h 6"/>
                  <a:gd name="T8" fmla="*/ 1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1" y="0"/>
                    </a:moveTo>
                    <a:cubicBezTo>
                      <a:pt x="2" y="0"/>
                      <a:pt x="9" y="6"/>
                      <a:pt x="8" y="6"/>
                    </a:cubicBezTo>
                    <a:cubicBezTo>
                      <a:pt x="8" y="6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3"/>
              <p:cNvSpPr>
                <a:spLocks/>
              </p:cNvSpPr>
              <p:nvPr/>
            </p:nvSpPr>
            <p:spPr bwMode="auto">
              <a:xfrm>
                <a:off x="4771" y="2166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24"/>
              <p:cNvSpPr>
                <a:spLocks/>
              </p:cNvSpPr>
              <p:nvPr/>
            </p:nvSpPr>
            <p:spPr bwMode="auto">
              <a:xfrm>
                <a:off x="4745" y="2154"/>
                <a:ext cx="7" cy="19"/>
              </a:xfrm>
              <a:custGeom>
                <a:avLst/>
                <a:gdLst>
                  <a:gd name="T0" fmla="*/ 3 w 3"/>
                  <a:gd name="T1" fmla="*/ 1 h 8"/>
                  <a:gd name="T2" fmla="*/ 2 w 3"/>
                  <a:gd name="T3" fmla="*/ 5 h 8"/>
                  <a:gd name="T4" fmla="*/ 0 w 3"/>
                  <a:gd name="T5" fmla="*/ 8 h 8"/>
                  <a:gd name="T6" fmla="*/ 1 w 3"/>
                  <a:gd name="T7" fmla="*/ 4 h 8"/>
                  <a:gd name="T8" fmla="*/ 2 w 3"/>
                  <a:gd name="T9" fmla="*/ 1 h 8"/>
                  <a:gd name="T10" fmla="*/ 2 w 3"/>
                  <a:gd name="T11" fmla="*/ 0 h 8"/>
                  <a:gd name="T12" fmla="*/ 3 w 3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3" y="1"/>
                    </a:moveTo>
                    <a:cubicBezTo>
                      <a:pt x="3" y="1"/>
                      <a:pt x="2" y="3"/>
                      <a:pt x="2" y="5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1" y="6"/>
                      <a:pt x="1" y="4"/>
                    </a:cubicBezTo>
                    <a:cubicBezTo>
                      <a:pt x="2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25"/>
              <p:cNvSpPr>
                <a:spLocks/>
              </p:cNvSpPr>
              <p:nvPr/>
            </p:nvSpPr>
            <p:spPr bwMode="auto">
              <a:xfrm>
                <a:off x="4740" y="2173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26"/>
              <p:cNvSpPr>
                <a:spLocks/>
              </p:cNvSpPr>
              <p:nvPr/>
            </p:nvSpPr>
            <p:spPr bwMode="auto">
              <a:xfrm>
                <a:off x="4750" y="2152"/>
                <a:ext cx="7" cy="21"/>
              </a:xfrm>
              <a:custGeom>
                <a:avLst/>
                <a:gdLst>
                  <a:gd name="T0" fmla="*/ 1 w 3"/>
                  <a:gd name="T1" fmla="*/ 1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1 h 9"/>
                  <a:gd name="T10" fmla="*/ 0 w 3"/>
                  <a:gd name="T11" fmla="*/ 0 h 9"/>
                  <a:gd name="T12" fmla="*/ 1 w 3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1"/>
                    </a:move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27"/>
              <p:cNvSpPr>
                <a:spLocks/>
              </p:cNvSpPr>
              <p:nvPr/>
            </p:nvSpPr>
            <p:spPr bwMode="auto">
              <a:xfrm>
                <a:off x="4757" y="217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28"/>
              <p:cNvSpPr>
                <a:spLocks/>
              </p:cNvSpPr>
              <p:nvPr/>
            </p:nvSpPr>
            <p:spPr bwMode="auto">
              <a:xfrm>
                <a:off x="4747" y="2152"/>
                <a:ext cx="5" cy="23"/>
              </a:xfrm>
              <a:custGeom>
                <a:avLst/>
                <a:gdLst>
                  <a:gd name="T0" fmla="*/ 2 w 2"/>
                  <a:gd name="T1" fmla="*/ 1 h 10"/>
                  <a:gd name="T2" fmla="*/ 0 w 2"/>
                  <a:gd name="T3" fmla="*/ 10 h 10"/>
                  <a:gd name="T4" fmla="*/ 1 w 2"/>
                  <a:gd name="T5" fmla="*/ 1 h 10"/>
                  <a:gd name="T6" fmla="*/ 1 w 2"/>
                  <a:gd name="T7" fmla="*/ 0 h 10"/>
                  <a:gd name="T8" fmla="*/ 2 w 2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29"/>
              <p:cNvSpPr>
                <a:spLocks/>
              </p:cNvSpPr>
              <p:nvPr/>
            </p:nvSpPr>
            <p:spPr bwMode="auto">
              <a:xfrm>
                <a:off x="4745" y="2175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30"/>
              <p:cNvSpPr>
                <a:spLocks/>
              </p:cNvSpPr>
              <p:nvPr/>
            </p:nvSpPr>
            <p:spPr bwMode="auto">
              <a:xfrm>
                <a:off x="4726" y="2149"/>
                <a:ext cx="21" cy="8"/>
              </a:xfrm>
              <a:custGeom>
                <a:avLst/>
                <a:gdLst>
                  <a:gd name="T0" fmla="*/ 8 w 9"/>
                  <a:gd name="T1" fmla="*/ 1 h 3"/>
                  <a:gd name="T2" fmla="*/ 4 w 9"/>
                  <a:gd name="T3" fmla="*/ 2 h 3"/>
                  <a:gd name="T4" fmla="*/ 1 w 9"/>
                  <a:gd name="T5" fmla="*/ 2 h 3"/>
                  <a:gd name="T6" fmla="*/ 4 w 9"/>
                  <a:gd name="T7" fmla="*/ 2 h 3"/>
                  <a:gd name="T8" fmla="*/ 8 w 9"/>
                  <a:gd name="T9" fmla="*/ 1 h 3"/>
                  <a:gd name="T10" fmla="*/ 9 w 9"/>
                  <a:gd name="T11" fmla="*/ 1 h 3"/>
                  <a:gd name="T12" fmla="*/ 8 w 9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3"/>
                      <a:pt x="0" y="2"/>
                      <a:pt x="1" y="2"/>
                    </a:cubicBezTo>
                    <a:cubicBezTo>
                      <a:pt x="1" y="2"/>
                      <a:pt x="2" y="3"/>
                      <a:pt x="4" y="2"/>
                    </a:cubicBezTo>
                    <a:cubicBezTo>
                      <a:pt x="6" y="2"/>
                      <a:pt x="8" y="1"/>
                      <a:pt x="8" y="1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631"/>
              <p:cNvSpPr>
                <a:spLocks/>
              </p:cNvSpPr>
              <p:nvPr/>
            </p:nvSpPr>
            <p:spPr bwMode="auto">
              <a:xfrm>
                <a:off x="4721" y="2152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632"/>
              <p:cNvSpPr>
                <a:spLocks/>
              </p:cNvSpPr>
              <p:nvPr/>
            </p:nvSpPr>
            <p:spPr bwMode="auto">
              <a:xfrm>
                <a:off x="4733" y="2149"/>
                <a:ext cx="17" cy="17"/>
              </a:xfrm>
              <a:custGeom>
                <a:avLst/>
                <a:gdLst>
                  <a:gd name="T0" fmla="*/ 6 w 7"/>
                  <a:gd name="T1" fmla="*/ 1 h 7"/>
                  <a:gd name="T2" fmla="*/ 2 w 7"/>
                  <a:gd name="T3" fmla="*/ 3 h 7"/>
                  <a:gd name="T4" fmla="*/ 0 w 7"/>
                  <a:gd name="T5" fmla="*/ 7 h 7"/>
                  <a:gd name="T6" fmla="*/ 2 w 7"/>
                  <a:gd name="T7" fmla="*/ 3 h 7"/>
                  <a:gd name="T8" fmla="*/ 6 w 7"/>
                  <a:gd name="T9" fmla="*/ 0 h 7"/>
                  <a:gd name="T10" fmla="*/ 6 w 7"/>
                  <a:gd name="T11" fmla="*/ 0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6" y="1"/>
                      <a:pt x="4" y="2"/>
                      <a:pt x="2" y="3"/>
                    </a:cubicBezTo>
                    <a:cubicBezTo>
                      <a:pt x="1" y="5"/>
                      <a:pt x="0" y="7"/>
                      <a:pt x="0" y="7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633"/>
              <p:cNvSpPr>
                <a:spLocks/>
              </p:cNvSpPr>
              <p:nvPr/>
            </p:nvSpPr>
            <p:spPr bwMode="auto">
              <a:xfrm>
                <a:off x="4731" y="216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634"/>
              <p:cNvSpPr>
                <a:spLocks/>
              </p:cNvSpPr>
              <p:nvPr/>
            </p:nvSpPr>
            <p:spPr bwMode="auto">
              <a:xfrm>
                <a:off x="4726" y="2149"/>
                <a:ext cx="24" cy="12"/>
              </a:xfrm>
              <a:custGeom>
                <a:avLst/>
                <a:gdLst>
                  <a:gd name="T0" fmla="*/ 9 w 10"/>
                  <a:gd name="T1" fmla="*/ 1 h 5"/>
                  <a:gd name="T2" fmla="*/ 0 w 10"/>
                  <a:gd name="T3" fmla="*/ 4 h 5"/>
                  <a:gd name="T4" fmla="*/ 9 w 10"/>
                  <a:gd name="T5" fmla="*/ 0 h 5"/>
                  <a:gd name="T6" fmla="*/ 9 w 10"/>
                  <a:gd name="T7" fmla="*/ 0 h 5"/>
                  <a:gd name="T8" fmla="*/ 9 w 1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9" y="1"/>
                    </a:moveTo>
                    <a:cubicBezTo>
                      <a:pt x="9" y="1"/>
                      <a:pt x="0" y="5"/>
                      <a:pt x="0" y="4"/>
                    </a:cubicBezTo>
                    <a:cubicBezTo>
                      <a:pt x="0" y="4"/>
                      <a:pt x="8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1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635"/>
              <p:cNvSpPr>
                <a:spLocks/>
              </p:cNvSpPr>
              <p:nvPr/>
            </p:nvSpPr>
            <p:spPr bwMode="auto">
              <a:xfrm>
                <a:off x="4721" y="2159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636"/>
              <p:cNvSpPr>
                <a:spLocks/>
              </p:cNvSpPr>
              <p:nvPr/>
            </p:nvSpPr>
            <p:spPr bwMode="auto">
              <a:xfrm>
                <a:off x="4733" y="2131"/>
                <a:ext cx="14" cy="16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1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4" y="5"/>
                      <a:pt x="2" y="4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637"/>
              <p:cNvSpPr>
                <a:spLocks/>
              </p:cNvSpPr>
              <p:nvPr/>
            </p:nvSpPr>
            <p:spPr bwMode="auto">
              <a:xfrm>
                <a:off x="4733" y="2126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638"/>
              <p:cNvSpPr>
                <a:spLocks/>
              </p:cNvSpPr>
              <p:nvPr/>
            </p:nvSpPr>
            <p:spPr bwMode="auto">
              <a:xfrm>
                <a:off x="4728" y="2140"/>
                <a:ext cx="22" cy="7"/>
              </a:xfrm>
              <a:custGeom>
                <a:avLst/>
                <a:gdLst>
                  <a:gd name="T0" fmla="*/ 8 w 9"/>
                  <a:gd name="T1" fmla="*/ 3 h 3"/>
                  <a:gd name="T2" fmla="*/ 4 w 9"/>
                  <a:gd name="T3" fmla="*/ 1 h 3"/>
                  <a:gd name="T4" fmla="*/ 0 w 9"/>
                  <a:gd name="T5" fmla="*/ 1 h 3"/>
                  <a:gd name="T6" fmla="*/ 4 w 9"/>
                  <a:gd name="T7" fmla="*/ 1 h 3"/>
                  <a:gd name="T8" fmla="*/ 8 w 9"/>
                  <a:gd name="T9" fmla="*/ 3 h 3"/>
                  <a:gd name="T10" fmla="*/ 9 w 9"/>
                  <a:gd name="T11" fmla="*/ 3 h 3"/>
                  <a:gd name="T12" fmla="*/ 8 w 9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3"/>
                    </a:moveTo>
                    <a:cubicBezTo>
                      <a:pt x="8" y="3"/>
                      <a:pt x="6" y="2"/>
                      <a:pt x="4" y="1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8" y="2"/>
                      <a:pt x="8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639"/>
              <p:cNvSpPr>
                <a:spLocks/>
              </p:cNvSpPr>
              <p:nvPr/>
            </p:nvSpPr>
            <p:spPr bwMode="auto">
              <a:xfrm>
                <a:off x="4724" y="2140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640"/>
              <p:cNvSpPr>
                <a:spLocks/>
              </p:cNvSpPr>
              <p:nvPr/>
            </p:nvSpPr>
            <p:spPr bwMode="auto">
              <a:xfrm>
                <a:off x="4731" y="2133"/>
                <a:ext cx="19" cy="14"/>
              </a:xfrm>
              <a:custGeom>
                <a:avLst/>
                <a:gdLst>
                  <a:gd name="T0" fmla="*/ 7 w 8"/>
                  <a:gd name="T1" fmla="*/ 6 h 6"/>
                  <a:gd name="T2" fmla="*/ 0 w 8"/>
                  <a:gd name="T3" fmla="*/ 0 h 6"/>
                  <a:gd name="T4" fmla="*/ 7 w 8"/>
                  <a:gd name="T5" fmla="*/ 5 h 6"/>
                  <a:gd name="T6" fmla="*/ 8 w 8"/>
                  <a:gd name="T7" fmla="*/ 6 h 6"/>
                  <a:gd name="T8" fmla="*/ 7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6"/>
                    </a:moveTo>
                    <a:cubicBezTo>
                      <a:pt x="7" y="6"/>
                      <a:pt x="0" y="0"/>
                      <a:pt x="0" y="0"/>
                    </a:cubicBezTo>
                    <a:cubicBezTo>
                      <a:pt x="0" y="0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641"/>
              <p:cNvSpPr>
                <a:spLocks/>
              </p:cNvSpPr>
              <p:nvPr/>
            </p:nvSpPr>
            <p:spPr bwMode="auto">
              <a:xfrm>
                <a:off x="4726" y="212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642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643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44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45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46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47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8"/>
              <p:cNvSpPr>
                <a:spLocks/>
              </p:cNvSpPr>
              <p:nvPr/>
            </p:nvSpPr>
            <p:spPr bwMode="auto">
              <a:xfrm>
                <a:off x="4773" y="2109"/>
                <a:ext cx="38" cy="48"/>
              </a:xfrm>
              <a:custGeom>
                <a:avLst/>
                <a:gdLst>
                  <a:gd name="T0" fmla="*/ 9 w 16"/>
                  <a:gd name="T1" fmla="*/ 10 h 20"/>
                  <a:gd name="T2" fmla="*/ 6 w 16"/>
                  <a:gd name="T3" fmla="*/ 20 h 20"/>
                  <a:gd name="T4" fmla="*/ 11 w 16"/>
                  <a:gd name="T5" fmla="*/ 19 h 20"/>
                  <a:gd name="T6" fmla="*/ 14 w 16"/>
                  <a:gd name="T7" fmla="*/ 8 h 20"/>
                  <a:gd name="T8" fmla="*/ 4 w 16"/>
                  <a:gd name="T9" fmla="*/ 2 h 20"/>
                  <a:gd name="T10" fmla="*/ 0 w 16"/>
                  <a:gd name="T11" fmla="*/ 5 h 20"/>
                  <a:gd name="T12" fmla="*/ 9 w 16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0">
                    <a:moveTo>
                      <a:pt x="9" y="10"/>
                    </a:moveTo>
                    <a:cubicBezTo>
                      <a:pt x="10" y="13"/>
                      <a:pt x="10" y="17"/>
                      <a:pt x="6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6" y="17"/>
                      <a:pt x="15" y="12"/>
                      <a:pt x="14" y="8"/>
                    </a:cubicBezTo>
                    <a:cubicBezTo>
                      <a:pt x="12" y="5"/>
                      <a:pt x="9" y="0"/>
                      <a:pt x="4" y="2"/>
                    </a:cubicBezTo>
                    <a:cubicBezTo>
                      <a:pt x="3" y="3"/>
                      <a:pt x="1" y="4"/>
                      <a:pt x="0" y="5"/>
                    </a:cubicBezTo>
                    <a:cubicBezTo>
                      <a:pt x="5" y="5"/>
                      <a:pt x="8" y="7"/>
                      <a:pt x="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49"/>
              <p:cNvSpPr>
                <a:spLocks/>
              </p:cNvSpPr>
              <p:nvPr/>
            </p:nvSpPr>
            <p:spPr bwMode="auto">
              <a:xfrm>
                <a:off x="4757" y="2161"/>
                <a:ext cx="45" cy="45"/>
              </a:xfrm>
              <a:custGeom>
                <a:avLst/>
                <a:gdLst>
                  <a:gd name="T0" fmla="*/ 10 w 19"/>
                  <a:gd name="T1" fmla="*/ 10 h 19"/>
                  <a:gd name="T2" fmla="*/ 0 w 19"/>
                  <a:gd name="T3" fmla="*/ 10 h 19"/>
                  <a:gd name="T4" fmla="*/ 2 w 19"/>
                  <a:gd name="T5" fmla="*/ 15 h 19"/>
                  <a:gd name="T6" fmla="*/ 13 w 19"/>
                  <a:gd name="T7" fmla="*/ 14 h 19"/>
                  <a:gd name="T8" fmla="*/ 16 w 19"/>
                  <a:gd name="T9" fmla="*/ 3 h 19"/>
                  <a:gd name="T10" fmla="*/ 12 w 19"/>
                  <a:gd name="T11" fmla="*/ 0 h 19"/>
                  <a:gd name="T12" fmla="*/ 10 w 19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0" y="10"/>
                    </a:moveTo>
                    <a:cubicBezTo>
                      <a:pt x="8" y="12"/>
                      <a:pt x="4" y="13"/>
                      <a:pt x="0" y="10"/>
                    </a:cubicBezTo>
                    <a:cubicBezTo>
                      <a:pt x="0" y="12"/>
                      <a:pt x="1" y="13"/>
                      <a:pt x="2" y="15"/>
                    </a:cubicBezTo>
                    <a:cubicBezTo>
                      <a:pt x="5" y="19"/>
                      <a:pt x="10" y="16"/>
                      <a:pt x="13" y="14"/>
                    </a:cubicBezTo>
                    <a:cubicBezTo>
                      <a:pt x="16" y="11"/>
                      <a:pt x="19" y="7"/>
                      <a:pt x="16" y="3"/>
                    </a:cubicBezTo>
                    <a:cubicBezTo>
                      <a:pt x="15" y="2"/>
                      <a:pt x="14" y="1"/>
                      <a:pt x="12" y="0"/>
                    </a:cubicBezTo>
                    <a:cubicBezTo>
                      <a:pt x="14" y="5"/>
                      <a:pt x="12" y="8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50"/>
              <p:cNvSpPr>
                <a:spLocks/>
              </p:cNvSpPr>
              <p:nvPr/>
            </p:nvSpPr>
            <p:spPr bwMode="auto">
              <a:xfrm>
                <a:off x="4702" y="2164"/>
                <a:ext cx="50" cy="42"/>
              </a:xfrm>
              <a:custGeom>
                <a:avLst/>
                <a:gdLst>
                  <a:gd name="T0" fmla="*/ 10 w 21"/>
                  <a:gd name="T1" fmla="*/ 10 h 18"/>
                  <a:gd name="T2" fmla="*/ 7 w 21"/>
                  <a:gd name="T3" fmla="*/ 0 h 18"/>
                  <a:gd name="T4" fmla="*/ 3 w 21"/>
                  <a:gd name="T5" fmla="*/ 4 h 18"/>
                  <a:gd name="T6" fmla="*/ 8 w 21"/>
                  <a:gd name="T7" fmla="*/ 14 h 18"/>
                  <a:gd name="T8" fmla="*/ 19 w 21"/>
                  <a:gd name="T9" fmla="*/ 13 h 18"/>
                  <a:gd name="T10" fmla="*/ 21 w 21"/>
                  <a:gd name="T11" fmla="*/ 9 h 18"/>
                  <a:gd name="T12" fmla="*/ 10 w 21"/>
                  <a:gd name="T13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0" y="10"/>
                    </a:moveTo>
                    <a:cubicBezTo>
                      <a:pt x="8" y="8"/>
                      <a:pt x="5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2"/>
                      <a:pt x="8" y="14"/>
                    </a:cubicBezTo>
                    <a:cubicBezTo>
                      <a:pt x="11" y="16"/>
                      <a:pt x="16" y="18"/>
                      <a:pt x="19" y="13"/>
                    </a:cubicBezTo>
                    <a:cubicBezTo>
                      <a:pt x="20" y="12"/>
                      <a:pt x="20" y="11"/>
                      <a:pt x="21" y="9"/>
                    </a:cubicBezTo>
                    <a:cubicBezTo>
                      <a:pt x="16" y="12"/>
                      <a:pt x="13" y="12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51"/>
              <p:cNvSpPr>
                <a:spLocks/>
              </p:cNvSpPr>
              <p:nvPr/>
            </p:nvSpPr>
            <p:spPr bwMode="auto">
              <a:xfrm>
                <a:off x="4693" y="2114"/>
                <a:ext cx="33" cy="45"/>
              </a:xfrm>
              <a:custGeom>
                <a:avLst/>
                <a:gdLst>
                  <a:gd name="T0" fmla="*/ 6 w 14"/>
                  <a:gd name="T1" fmla="*/ 10 h 19"/>
                  <a:gd name="T2" fmla="*/ 14 w 14"/>
                  <a:gd name="T3" fmla="*/ 3 h 19"/>
                  <a:gd name="T4" fmla="*/ 10 w 14"/>
                  <a:gd name="T5" fmla="*/ 1 h 19"/>
                  <a:gd name="T6" fmla="*/ 1 w 14"/>
                  <a:gd name="T7" fmla="*/ 8 h 19"/>
                  <a:gd name="T8" fmla="*/ 6 w 14"/>
                  <a:gd name="T9" fmla="*/ 19 h 19"/>
                  <a:gd name="T10" fmla="*/ 10 w 14"/>
                  <a:gd name="T11" fmla="*/ 19 h 19"/>
                  <a:gd name="T12" fmla="*/ 6 w 14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10"/>
                    </a:moveTo>
                    <a:cubicBezTo>
                      <a:pt x="7" y="7"/>
                      <a:pt x="9" y="4"/>
                      <a:pt x="14" y="3"/>
                    </a:cubicBezTo>
                    <a:cubicBezTo>
                      <a:pt x="13" y="2"/>
                      <a:pt x="12" y="1"/>
                      <a:pt x="10" y="1"/>
                    </a:cubicBezTo>
                    <a:cubicBezTo>
                      <a:pt x="5" y="0"/>
                      <a:pt x="2" y="5"/>
                      <a:pt x="1" y="8"/>
                    </a:cubicBezTo>
                    <a:cubicBezTo>
                      <a:pt x="0" y="12"/>
                      <a:pt x="0" y="18"/>
                      <a:pt x="6" y="19"/>
                    </a:cubicBezTo>
                    <a:cubicBezTo>
                      <a:pt x="7" y="19"/>
                      <a:pt x="9" y="19"/>
                      <a:pt x="10" y="19"/>
                    </a:cubicBezTo>
                    <a:cubicBezTo>
                      <a:pt x="6" y="16"/>
                      <a:pt x="5" y="12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52"/>
              <p:cNvSpPr>
                <a:spLocks/>
              </p:cNvSpPr>
              <p:nvPr/>
            </p:nvSpPr>
            <p:spPr bwMode="auto">
              <a:xfrm>
                <a:off x="4728" y="2090"/>
                <a:ext cx="45" cy="29"/>
              </a:xfrm>
              <a:custGeom>
                <a:avLst/>
                <a:gdLst>
                  <a:gd name="T0" fmla="*/ 9 w 19"/>
                  <a:gd name="T1" fmla="*/ 5 h 12"/>
                  <a:gd name="T2" fmla="*/ 18 w 19"/>
                  <a:gd name="T3" fmla="*/ 11 h 12"/>
                  <a:gd name="T4" fmla="*/ 19 w 19"/>
                  <a:gd name="T5" fmla="*/ 6 h 12"/>
                  <a:gd name="T6" fmla="*/ 9 w 19"/>
                  <a:gd name="T7" fmla="*/ 0 h 12"/>
                  <a:gd name="T8" fmla="*/ 0 w 19"/>
                  <a:gd name="T9" fmla="*/ 8 h 12"/>
                  <a:gd name="T10" fmla="*/ 1 w 19"/>
                  <a:gd name="T11" fmla="*/ 12 h 12"/>
                  <a:gd name="T12" fmla="*/ 9 w 19"/>
                  <a:gd name="T1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9" y="5"/>
                    </a:moveTo>
                    <a:cubicBezTo>
                      <a:pt x="12" y="5"/>
                      <a:pt x="16" y="6"/>
                      <a:pt x="18" y="11"/>
                    </a:cubicBezTo>
                    <a:cubicBezTo>
                      <a:pt x="18" y="10"/>
                      <a:pt x="19" y="8"/>
                      <a:pt x="19" y="6"/>
                    </a:cubicBezTo>
                    <a:cubicBezTo>
                      <a:pt x="18" y="1"/>
                      <a:pt x="13" y="0"/>
                      <a:pt x="9" y="0"/>
                    </a:cubicBezTo>
                    <a:cubicBezTo>
                      <a:pt x="5" y="1"/>
                      <a:pt x="0" y="2"/>
                      <a:pt x="0" y="8"/>
                    </a:cubicBezTo>
                    <a:cubicBezTo>
                      <a:pt x="0" y="9"/>
                      <a:pt x="1" y="11"/>
                      <a:pt x="1" y="12"/>
                    </a:cubicBezTo>
                    <a:cubicBezTo>
                      <a:pt x="3" y="7"/>
                      <a:pt x="6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53"/>
              <p:cNvSpPr>
                <a:spLocks noEditPoints="1"/>
              </p:cNvSpPr>
              <p:nvPr/>
            </p:nvSpPr>
            <p:spPr bwMode="auto">
              <a:xfrm>
                <a:off x="4738" y="2138"/>
                <a:ext cx="26" cy="23"/>
              </a:xfrm>
              <a:custGeom>
                <a:avLst/>
                <a:gdLst>
                  <a:gd name="T0" fmla="*/ 10 w 11"/>
                  <a:gd name="T1" fmla="*/ 6 h 10"/>
                  <a:gd name="T2" fmla="*/ 11 w 11"/>
                  <a:gd name="T3" fmla="*/ 4 h 10"/>
                  <a:gd name="T4" fmla="*/ 9 w 11"/>
                  <a:gd name="T5" fmla="*/ 2 h 10"/>
                  <a:gd name="T6" fmla="*/ 7 w 11"/>
                  <a:gd name="T7" fmla="*/ 3 h 10"/>
                  <a:gd name="T8" fmla="*/ 8 w 11"/>
                  <a:gd name="T9" fmla="*/ 2 h 10"/>
                  <a:gd name="T10" fmla="*/ 6 w 11"/>
                  <a:gd name="T11" fmla="*/ 0 h 10"/>
                  <a:gd name="T12" fmla="*/ 4 w 11"/>
                  <a:gd name="T13" fmla="*/ 1 h 10"/>
                  <a:gd name="T14" fmla="*/ 4 w 11"/>
                  <a:gd name="T15" fmla="*/ 3 h 10"/>
                  <a:gd name="T16" fmla="*/ 3 w 11"/>
                  <a:gd name="T17" fmla="*/ 2 h 10"/>
                  <a:gd name="T18" fmla="*/ 1 w 11"/>
                  <a:gd name="T19" fmla="*/ 3 h 10"/>
                  <a:gd name="T20" fmla="*/ 1 w 11"/>
                  <a:gd name="T21" fmla="*/ 6 h 10"/>
                  <a:gd name="T22" fmla="*/ 3 w 11"/>
                  <a:gd name="T23" fmla="*/ 6 h 10"/>
                  <a:gd name="T24" fmla="*/ 2 w 11"/>
                  <a:gd name="T25" fmla="*/ 7 h 10"/>
                  <a:gd name="T26" fmla="*/ 3 w 11"/>
                  <a:gd name="T27" fmla="*/ 9 h 10"/>
                  <a:gd name="T28" fmla="*/ 5 w 11"/>
                  <a:gd name="T29" fmla="*/ 9 h 10"/>
                  <a:gd name="T30" fmla="*/ 6 w 11"/>
                  <a:gd name="T31" fmla="*/ 8 h 10"/>
                  <a:gd name="T32" fmla="*/ 6 w 11"/>
                  <a:gd name="T33" fmla="*/ 9 h 10"/>
                  <a:gd name="T34" fmla="*/ 9 w 11"/>
                  <a:gd name="T35" fmla="*/ 9 h 10"/>
                  <a:gd name="T36" fmla="*/ 9 w 11"/>
                  <a:gd name="T37" fmla="*/ 7 h 10"/>
                  <a:gd name="T38" fmla="*/ 8 w 11"/>
                  <a:gd name="T39" fmla="*/ 6 h 10"/>
                  <a:gd name="T40" fmla="*/ 10 w 11"/>
                  <a:gd name="T41" fmla="*/ 6 h 10"/>
                  <a:gd name="T42" fmla="*/ 4 w 11"/>
                  <a:gd name="T43" fmla="*/ 3 h 10"/>
                  <a:gd name="T44" fmla="*/ 4 w 11"/>
                  <a:gd name="T45" fmla="*/ 3 h 10"/>
                  <a:gd name="T46" fmla="*/ 4 w 11"/>
                  <a:gd name="T47" fmla="*/ 3 h 10"/>
                  <a:gd name="T48" fmla="*/ 4 w 11"/>
                  <a:gd name="T49" fmla="*/ 3 h 10"/>
                  <a:gd name="T50" fmla="*/ 6 w 11"/>
                  <a:gd name="T51" fmla="*/ 7 h 10"/>
                  <a:gd name="T52" fmla="*/ 6 w 11"/>
                  <a:gd name="T53" fmla="*/ 7 h 10"/>
                  <a:gd name="T54" fmla="*/ 6 w 11"/>
                  <a:gd name="T55" fmla="*/ 7 h 10"/>
                  <a:gd name="T56" fmla="*/ 6 w 11"/>
                  <a:gd name="T57" fmla="*/ 7 h 10"/>
                  <a:gd name="T58" fmla="*/ 7 w 11"/>
                  <a:gd name="T59" fmla="*/ 3 h 10"/>
                  <a:gd name="T60" fmla="*/ 7 w 11"/>
                  <a:gd name="T61" fmla="*/ 3 h 10"/>
                  <a:gd name="T62" fmla="*/ 7 w 11"/>
                  <a:gd name="T63" fmla="*/ 3 h 10"/>
                  <a:gd name="T64" fmla="*/ 7 w 11"/>
                  <a:gd name="T65" fmla="*/ 3 h 10"/>
                  <a:gd name="T66" fmla="*/ 4 w 11"/>
                  <a:gd name="T67" fmla="*/ 6 h 10"/>
                  <a:gd name="T68" fmla="*/ 4 w 11"/>
                  <a:gd name="T69" fmla="*/ 6 h 10"/>
                  <a:gd name="T70" fmla="*/ 3 w 11"/>
                  <a:gd name="T71" fmla="*/ 6 h 10"/>
                  <a:gd name="T72" fmla="*/ 4 w 11"/>
                  <a:gd name="T73" fmla="*/ 6 h 10"/>
                  <a:gd name="T74" fmla="*/ 8 w 11"/>
                  <a:gd name="T75" fmla="*/ 6 h 10"/>
                  <a:gd name="T76" fmla="*/ 8 w 11"/>
                  <a:gd name="T77" fmla="*/ 6 h 10"/>
                  <a:gd name="T78" fmla="*/ 8 w 11"/>
                  <a:gd name="T79" fmla="*/ 6 h 10"/>
                  <a:gd name="T80" fmla="*/ 8 w 11"/>
                  <a:gd name="T81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0">
                    <a:moveTo>
                      <a:pt x="10" y="6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3" y="10"/>
                      <a:pt x="4" y="10"/>
                      <a:pt x="5" y="9"/>
                    </a:cubicBezTo>
                    <a:cubicBezTo>
                      <a:pt x="5" y="9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9" y="9"/>
                      <a:pt x="10" y="8"/>
                      <a:pt x="9" y="7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9" y="6"/>
                      <a:pt x="9" y="6"/>
                      <a:pt x="10" y="6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6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654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655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656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657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658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659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660"/>
              <p:cNvSpPr>
                <a:spLocks/>
              </p:cNvSpPr>
              <p:nvPr/>
            </p:nvSpPr>
            <p:spPr bwMode="auto">
              <a:xfrm>
                <a:off x="2507" y="2329"/>
                <a:ext cx="21" cy="17"/>
              </a:xfrm>
              <a:custGeom>
                <a:avLst/>
                <a:gdLst>
                  <a:gd name="T0" fmla="*/ 1 w 9"/>
                  <a:gd name="T1" fmla="*/ 0 h 7"/>
                  <a:gd name="T2" fmla="*/ 6 w 9"/>
                  <a:gd name="T3" fmla="*/ 3 h 7"/>
                  <a:gd name="T4" fmla="*/ 9 w 9"/>
                  <a:gd name="T5" fmla="*/ 7 h 7"/>
                  <a:gd name="T6" fmla="*/ 5 w 9"/>
                  <a:gd name="T7" fmla="*/ 3 h 7"/>
                  <a:gd name="T8" fmla="*/ 1 w 9"/>
                  <a:gd name="T9" fmla="*/ 1 h 7"/>
                  <a:gd name="T10" fmla="*/ 0 w 9"/>
                  <a:gd name="T11" fmla="*/ 0 h 7"/>
                  <a:gd name="T12" fmla="*/ 1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1" y="0"/>
                      <a:pt x="4" y="1"/>
                      <a:pt x="6" y="3"/>
                    </a:cubicBezTo>
                    <a:cubicBezTo>
                      <a:pt x="8" y="4"/>
                      <a:pt x="9" y="7"/>
                      <a:pt x="9" y="7"/>
                    </a:cubicBezTo>
                    <a:cubicBezTo>
                      <a:pt x="9" y="7"/>
                      <a:pt x="7" y="5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661"/>
              <p:cNvSpPr>
                <a:spLocks/>
              </p:cNvSpPr>
              <p:nvPr/>
            </p:nvSpPr>
            <p:spPr bwMode="auto">
              <a:xfrm>
                <a:off x="2528" y="2346"/>
                <a:ext cx="3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662"/>
              <p:cNvSpPr>
                <a:spLocks/>
              </p:cNvSpPr>
              <p:nvPr/>
            </p:nvSpPr>
            <p:spPr bwMode="auto">
              <a:xfrm>
                <a:off x="2505" y="2327"/>
                <a:ext cx="28" cy="7"/>
              </a:xfrm>
              <a:custGeom>
                <a:avLst/>
                <a:gdLst>
                  <a:gd name="T0" fmla="*/ 1 w 12"/>
                  <a:gd name="T1" fmla="*/ 1 h 3"/>
                  <a:gd name="T2" fmla="*/ 7 w 12"/>
                  <a:gd name="T3" fmla="*/ 2 h 3"/>
                  <a:gd name="T4" fmla="*/ 12 w 12"/>
                  <a:gd name="T5" fmla="*/ 1 h 3"/>
                  <a:gd name="T6" fmla="*/ 7 w 12"/>
                  <a:gd name="T7" fmla="*/ 3 h 3"/>
                  <a:gd name="T8" fmla="*/ 1 w 12"/>
                  <a:gd name="T9" fmla="*/ 1 h 3"/>
                  <a:gd name="T10" fmla="*/ 0 w 12"/>
                  <a:gd name="T11" fmla="*/ 1 h 3"/>
                  <a:gd name="T12" fmla="*/ 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1"/>
                    </a:moveTo>
                    <a:cubicBezTo>
                      <a:pt x="1" y="1"/>
                      <a:pt x="4" y="2"/>
                      <a:pt x="7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2"/>
                      <a:pt x="9" y="3"/>
                      <a:pt x="7" y="3"/>
                    </a:cubicBezTo>
                    <a:cubicBezTo>
                      <a:pt x="4" y="2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663"/>
              <p:cNvSpPr>
                <a:spLocks/>
              </p:cNvSpPr>
              <p:nvPr/>
            </p:nvSpPr>
            <p:spPr bwMode="auto">
              <a:xfrm>
                <a:off x="2533" y="2325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0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664"/>
              <p:cNvSpPr>
                <a:spLocks/>
              </p:cNvSpPr>
              <p:nvPr/>
            </p:nvSpPr>
            <p:spPr bwMode="auto">
              <a:xfrm>
                <a:off x="2505" y="2327"/>
                <a:ext cx="28" cy="14"/>
              </a:xfrm>
              <a:custGeom>
                <a:avLst/>
                <a:gdLst>
                  <a:gd name="T0" fmla="*/ 1 w 12"/>
                  <a:gd name="T1" fmla="*/ 1 h 6"/>
                  <a:gd name="T2" fmla="*/ 12 w 12"/>
                  <a:gd name="T3" fmla="*/ 6 h 6"/>
                  <a:gd name="T4" fmla="*/ 1 w 12"/>
                  <a:gd name="T5" fmla="*/ 1 h 6"/>
                  <a:gd name="T6" fmla="*/ 0 w 12"/>
                  <a:gd name="T7" fmla="*/ 1 h 6"/>
                  <a:gd name="T8" fmla="*/ 1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1"/>
                    </a:moveTo>
                    <a:cubicBezTo>
                      <a:pt x="2" y="1"/>
                      <a:pt x="12" y="6"/>
                      <a:pt x="12" y="6"/>
                    </a:cubicBezTo>
                    <a:cubicBezTo>
                      <a:pt x="12" y="6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65"/>
              <p:cNvSpPr>
                <a:spLocks/>
              </p:cNvSpPr>
              <p:nvPr/>
            </p:nvSpPr>
            <p:spPr bwMode="auto">
              <a:xfrm>
                <a:off x="2533" y="2341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666"/>
              <p:cNvSpPr>
                <a:spLocks/>
              </p:cNvSpPr>
              <p:nvPr/>
            </p:nvSpPr>
            <p:spPr bwMode="auto">
              <a:xfrm>
                <a:off x="2500" y="2332"/>
                <a:ext cx="5" cy="28"/>
              </a:xfrm>
              <a:custGeom>
                <a:avLst/>
                <a:gdLst>
                  <a:gd name="T0" fmla="*/ 1 w 2"/>
                  <a:gd name="T1" fmla="*/ 1 h 12"/>
                  <a:gd name="T2" fmla="*/ 1 w 2"/>
                  <a:gd name="T3" fmla="*/ 7 h 12"/>
                  <a:gd name="T4" fmla="*/ 0 w 2"/>
                  <a:gd name="T5" fmla="*/ 11 h 12"/>
                  <a:gd name="T6" fmla="*/ 1 w 2"/>
                  <a:gd name="T7" fmla="*/ 7 h 12"/>
                  <a:gd name="T8" fmla="*/ 0 w 2"/>
                  <a:gd name="T9" fmla="*/ 1 h 12"/>
                  <a:gd name="T10" fmla="*/ 1 w 2"/>
                  <a:gd name="T11" fmla="*/ 0 h 12"/>
                  <a:gd name="T12" fmla="*/ 1 w 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">
                    <a:moveTo>
                      <a:pt x="1" y="1"/>
                    </a:moveTo>
                    <a:cubicBezTo>
                      <a:pt x="1" y="1"/>
                      <a:pt x="2" y="4"/>
                      <a:pt x="1" y="7"/>
                    </a:cubicBezTo>
                    <a:cubicBezTo>
                      <a:pt x="1" y="9"/>
                      <a:pt x="0" y="12"/>
                      <a:pt x="0" y="11"/>
                    </a:cubicBezTo>
                    <a:cubicBezTo>
                      <a:pt x="0" y="11"/>
                      <a:pt x="1" y="9"/>
                      <a:pt x="1" y="7"/>
                    </a:cubicBezTo>
                    <a:cubicBezTo>
                      <a:pt x="1" y="4"/>
                      <a:pt x="1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667"/>
              <p:cNvSpPr>
                <a:spLocks/>
              </p:cNvSpPr>
              <p:nvPr/>
            </p:nvSpPr>
            <p:spPr bwMode="auto">
              <a:xfrm>
                <a:off x="2493" y="2358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668"/>
              <p:cNvSpPr>
                <a:spLocks/>
              </p:cNvSpPr>
              <p:nvPr/>
            </p:nvSpPr>
            <p:spPr bwMode="auto">
              <a:xfrm>
                <a:off x="2500" y="2329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3 w 6"/>
                  <a:gd name="T3" fmla="*/ 7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1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2" y="4"/>
                      <a:pt x="3" y="7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4" y="10"/>
                      <a:pt x="2" y="7"/>
                    </a:cubicBezTo>
                    <a:cubicBezTo>
                      <a:pt x="1" y="4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669"/>
              <p:cNvSpPr>
                <a:spLocks/>
              </p:cNvSpPr>
              <p:nvPr/>
            </p:nvSpPr>
            <p:spPr bwMode="auto">
              <a:xfrm>
                <a:off x="2514" y="2355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1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670"/>
              <p:cNvSpPr>
                <a:spLocks/>
              </p:cNvSpPr>
              <p:nvPr/>
            </p:nvSpPr>
            <p:spPr bwMode="auto">
              <a:xfrm>
                <a:off x="2500" y="2329"/>
                <a:ext cx="5" cy="33"/>
              </a:xfrm>
              <a:custGeom>
                <a:avLst/>
                <a:gdLst>
                  <a:gd name="T0" fmla="*/ 1 w 2"/>
                  <a:gd name="T1" fmla="*/ 1 h 14"/>
                  <a:gd name="T2" fmla="*/ 2 w 2"/>
                  <a:gd name="T3" fmla="*/ 14 h 14"/>
                  <a:gd name="T4" fmla="*/ 0 w 2"/>
                  <a:gd name="T5" fmla="*/ 1 h 14"/>
                  <a:gd name="T6" fmla="*/ 1 w 2"/>
                  <a:gd name="T7" fmla="*/ 0 h 14"/>
                  <a:gd name="T8" fmla="*/ 1 w 2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">
                    <a:moveTo>
                      <a:pt x="1" y="1"/>
                    </a:moveTo>
                    <a:cubicBezTo>
                      <a:pt x="1" y="2"/>
                      <a:pt x="2" y="14"/>
                      <a:pt x="2" y="14"/>
                    </a:cubicBezTo>
                    <a:cubicBezTo>
                      <a:pt x="2" y="13"/>
                      <a:pt x="1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671"/>
              <p:cNvSpPr>
                <a:spLocks/>
              </p:cNvSpPr>
              <p:nvPr/>
            </p:nvSpPr>
            <p:spPr bwMode="auto">
              <a:xfrm>
                <a:off x="2502" y="2362"/>
                <a:ext cx="3" cy="8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672"/>
              <p:cNvSpPr>
                <a:spLocks/>
              </p:cNvSpPr>
              <p:nvPr/>
            </p:nvSpPr>
            <p:spPr bwMode="auto">
              <a:xfrm>
                <a:off x="2471" y="2329"/>
                <a:ext cx="26" cy="12"/>
              </a:xfrm>
              <a:custGeom>
                <a:avLst/>
                <a:gdLst>
                  <a:gd name="T0" fmla="*/ 10 w 11"/>
                  <a:gd name="T1" fmla="*/ 1 h 5"/>
                  <a:gd name="T2" fmla="*/ 5 w 11"/>
                  <a:gd name="T3" fmla="*/ 4 h 5"/>
                  <a:gd name="T4" fmla="*/ 0 w 11"/>
                  <a:gd name="T5" fmla="*/ 5 h 5"/>
                  <a:gd name="T6" fmla="*/ 5 w 11"/>
                  <a:gd name="T7" fmla="*/ 3 h 5"/>
                  <a:gd name="T8" fmla="*/ 10 w 11"/>
                  <a:gd name="T9" fmla="*/ 0 h 5"/>
                  <a:gd name="T10" fmla="*/ 11 w 11"/>
                  <a:gd name="T11" fmla="*/ 0 h 5"/>
                  <a:gd name="T12" fmla="*/ 10 w 11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10" y="1"/>
                    </a:moveTo>
                    <a:cubicBezTo>
                      <a:pt x="10" y="1"/>
                      <a:pt x="8" y="3"/>
                      <a:pt x="5" y="4"/>
                    </a:cubicBezTo>
                    <a:cubicBezTo>
                      <a:pt x="3" y="5"/>
                      <a:pt x="0" y="5"/>
                      <a:pt x="0" y="5"/>
                    </a:cubicBezTo>
                    <a:cubicBezTo>
                      <a:pt x="0" y="5"/>
                      <a:pt x="3" y="4"/>
                      <a:pt x="5" y="3"/>
                    </a:cubicBezTo>
                    <a:cubicBezTo>
                      <a:pt x="7" y="2"/>
                      <a:pt x="9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673"/>
              <p:cNvSpPr>
                <a:spLocks/>
              </p:cNvSpPr>
              <p:nvPr/>
            </p:nvSpPr>
            <p:spPr bwMode="auto">
              <a:xfrm>
                <a:off x="2464" y="233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674"/>
              <p:cNvSpPr>
                <a:spLocks/>
              </p:cNvSpPr>
              <p:nvPr/>
            </p:nvSpPr>
            <p:spPr bwMode="auto">
              <a:xfrm>
                <a:off x="2483" y="2327"/>
                <a:ext cx="17" cy="26"/>
              </a:xfrm>
              <a:custGeom>
                <a:avLst/>
                <a:gdLst>
                  <a:gd name="T0" fmla="*/ 6 w 7"/>
                  <a:gd name="T1" fmla="*/ 1 h 11"/>
                  <a:gd name="T2" fmla="*/ 2 w 7"/>
                  <a:gd name="T3" fmla="*/ 6 h 11"/>
                  <a:gd name="T4" fmla="*/ 0 w 7"/>
                  <a:gd name="T5" fmla="*/ 11 h 11"/>
                  <a:gd name="T6" fmla="*/ 2 w 7"/>
                  <a:gd name="T7" fmla="*/ 5 h 11"/>
                  <a:gd name="T8" fmla="*/ 5 w 7"/>
                  <a:gd name="T9" fmla="*/ 1 h 11"/>
                  <a:gd name="T10" fmla="*/ 6 w 7"/>
                  <a:gd name="T11" fmla="*/ 1 h 11"/>
                  <a:gd name="T12" fmla="*/ 6 w 7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1"/>
                    </a:moveTo>
                    <a:cubicBezTo>
                      <a:pt x="6" y="2"/>
                      <a:pt x="4" y="3"/>
                      <a:pt x="2" y="6"/>
                    </a:cubicBezTo>
                    <a:cubicBezTo>
                      <a:pt x="0" y="8"/>
                      <a:pt x="0" y="11"/>
                      <a:pt x="0" y="11"/>
                    </a:cubicBezTo>
                    <a:cubicBezTo>
                      <a:pt x="0" y="11"/>
                      <a:pt x="0" y="8"/>
                      <a:pt x="2" y="5"/>
                    </a:cubicBezTo>
                    <a:cubicBezTo>
                      <a:pt x="3" y="3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675"/>
              <p:cNvSpPr>
                <a:spLocks/>
              </p:cNvSpPr>
              <p:nvPr/>
            </p:nvSpPr>
            <p:spPr bwMode="auto">
              <a:xfrm>
                <a:off x="2481" y="235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676"/>
              <p:cNvSpPr>
                <a:spLocks/>
              </p:cNvSpPr>
              <p:nvPr/>
            </p:nvSpPr>
            <p:spPr bwMode="auto">
              <a:xfrm>
                <a:off x="2474" y="2327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9 w 11"/>
                  <a:gd name="T5" fmla="*/ 1 h 8"/>
                  <a:gd name="T6" fmla="*/ 10 w 11"/>
                  <a:gd name="T7" fmla="*/ 1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9" y="1"/>
                      <a:pt x="9" y="1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1" y="1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677"/>
              <p:cNvSpPr>
                <a:spLocks/>
              </p:cNvSpPr>
              <p:nvPr/>
            </p:nvSpPr>
            <p:spPr bwMode="auto">
              <a:xfrm>
                <a:off x="2464" y="234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678"/>
              <p:cNvSpPr>
                <a:spLocks/>
              </p:cNvSpPr>
              <p:nvPr/>
            </p:nvSpPr>
            <p:spPr bwMode="auto">
              <a:xfrm>
                <a:off x="2474" y="2308"/>
                <a:ext cx="23" cy="17"/>
              </a:xfrm>
              <a:custGeom>
                <a:avLst/>
                <a:gdLst>
                  <a:gd name="T0" fmla="*/ 9 w 10"/>
                  <a:gd name="T1" fmla="*/ 7 h 7"/>
                  <a:gd name="T2" fmla="*/ 4 w 10"/>
                  <a:gd name="T3" fmla="*/ 4 h 7"/>
                  <a:gd name="T4" fmla="*/ 1 w 10"/>
                  <a:gd name="T5" fmla="*/ 0 h 7"/>
                  <a:gd name="T6" fmla="*/ 4 w 10"/>
                  <a:gd name="T7" fmla="*/ 3 h 7"/>
                  <a:gd name="T8" fmla="*/ 9 w 10"/>
                  <a:gd name="T9" fmla="*/ 6 h 7"/>
                  <a:gd name="T10" fmla="*/ 9 w 10"/>
                  <a:gd name="T11" fmla="*/ 7 h 7"/>
                  <a:gd name="T12" fmla="*/ 9 w 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8" y="7"/>
                      <a:pt x="6" y="6"/>
                      <a:pt x="4" y="4"/>
                    </a:cubicBezTo>
                    <a:cubicBezTo>
                      <a:pt x="2" y="2"/>
                      <a:pt x="0" y="0"/>
                      <a:pt x="1" y="0"/>
                    </a:cubicBezTo>
                    <a:cubicBezTo>
                      <a:pt x="1" y="0"/>
                      <a:pt x="2" y="2"/>
                      <a:pt x="4" y="3"/>
                    </a:cubicBezTo>
                    <a:cubicBezTo>
                      <a:pt x="6" y="5"/>
                      <a:pt x="9" y="6"/>
                      <a:pt x="9" y="6"/>
                    </a:cubicBezTo>
                    <a:cubicBezTo>
                      <a:pt x="9" y="6"/>
                      <a:pt x="10" y="6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679"/>
              <p:cNvSpPr>
                <a:spLocks/>
              </p:cNvSpPr>
              <p:nvPr/>
            </p:nvSpPr>
            <p:spPr bwMode="auto">
              <a:xfrm>
                <a:off x="2471" y="2301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680"/>
              <p:cNvSpPr>
                <a:spLocks/>
              </p:cNvSpPr>
              <p:nvPr/>
            </p:nvSpPr>
            <p:spPr bwMode="auto">
              <a:xfrm>
                <a:off x="2469" y="2320"/>
                <a:ext cx="31" cy="5"/>
              </a:xfrm>
              <a:custGeom>
                <a:avLst/>
                <a:gdLst>
                  <a:gd name="T0" fmla="*/ 11 w 13"/>
                  <a:gd name="T1" fmla="*/ 2 h 2"/>
                  <a:gd name="T2" fmla="*/ 6 w 13"/>
                  <a:gd name="T3" fmla="*/ 1 h 2"/>
                  <a:gd name="T4" fmla="*/ 1 w 13"/>
                  <a:gd name="T5" fmla="*/ 1 h 2"/>
                  <a:gd name="T6" fmla="*/ 6 w 13"/>
                  <a:gd name="T7" fmla="*/ 0 h 2"/>
                  <a:gd name="T8" fmla="*/ 12 w 13"/>
                  <a:gd name="T9" fmla="*/ 1 h 2"/>
                  <a:gd name="T10" fmla="*/ 12 w 13"/>
                  <a:gd name="T11" fmla="*/ 2 h 2"/>
                  <a:gd name="T12" fmla="*/ 11 w 1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11" y="2"/>
                    </a:moveTo>
                    <a:cubicBezTo>
                      <a:pt x="11" y="2"/>
                      <a:pt x="9" y="1"/>
                      <a:pt x="6" y="1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9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2" y="2"/>
                    </a:cubicBezTo>
                    <a:cubicBezTo>
                      <a:pt x="12" y="2"/>
                      <a:pt x="12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681"/>
              <p:cNvSpPr>
                <a:spLocks/>
              </p:cNvSpPr>
              <p:nvPr/>
            </p:nvSpPr>
            <p:spPr bwMode="auto">
              <a:xfrm>
                <a:off x="2464" y="2322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3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682"/>
              <p:cNvSpPr>
                <a:spLocks/>
              </p:cNvSpPr>
              <p:nvPr/>
            </p:nvSpPr>
            <p:spPr bwMode="auto">
              <a:xfrm>
                <a:off x="2469" y="2310"/>
                <a:ext cx="31" cy="15"/>
              </a:xfrm>
              <a:custGeom>
                <a:avLst/>
                <a:gdLst>
                  <a:gd name="T0" fmla="*/ 11 w 13"/>
                  <a:gd name="T1" fmla="*/ 6 h 6"/>
                  <a:gd name="T2" fmla="*/ 1 w 13"/>
                  <a:gd name="T3" fmla="*/ 0 h 6"/>
                  <a:gd name="T4" fmla="*/ 12 w 13"/>
                  <a:gd name="T5" fmla="*/ 5 h 6"/>
                  <a:gd name="T6" fmla="*/ 12 w 13"/>
                  <a:gd name="T7" fmla="*/ 6 h 6"/>
                  <a:gd name="T8" fmla="*/ 11 w 1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1" y="6"/>
                    </a:moveTo>
                    <a:cubicBezTo>
                      <a:pt x="11" y="6"/>
                      <a:pt x="0" y="1"/>
                      <a:pt x="1" y="0"/>
                    </a:cubicBezTo>
                    <a:cubicBezTo>
                      <a:pt x="1" y="0"/>
                      <a:pt x="11" y="5"/>
                      <a:pt x="12" y="5"/>
                    </a:cubicBezTo>
                    <a:cubicBezTo>
                      <a:pt x="12" y="5"/>
                      <a:pt x="13" y="6"/>
                      <a:pt x="12" y="6"/>
                    </a:cubicBezTo>
                    <a:cubicBezTo>
                      <a:pt x="12" y="6"/>
                      <a:pt x="12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683"/>
              <p:cNvSpPr>
                <a:spLocks/>
              </p:cNvSpPr>
              <p:nvPr/>
            </p:nvSpPr>
            <p:spPr bwMode="auto">
              <a:xfrm>
                <a:off x="2464" y="2306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684"/>
              <p:cNvSpPr>
                <a:spLocks/>
              </p:cNvSpPr>
              <p:nvPr/>
            </p:nvSpPr>
            <p:spPr bwMode="auto">
              <a:xfrm>
                <a:off x="2500" y="2294"/>
                <a:ext cx="5" cy="26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5 h 11"/>
                  <a:gd name="T4" fmla="*/ 2 w 2"/>
                  <a:gd name="T5" fmla="*/ 0 h 11"/>
                  <a:gd name="T6" fmla="*/ 1 w 2"/>
                  <a:gd name="T7" fmla="*/ 5 h 11"/>
                  <a:gd name="T8" fmla="*/ 1 w 2"/>
                  <a:gd name="T9" fmla="*/ 10 h 11"/>
                  <a:gd name="T10" fmla="*/ 1 w 2"/>
                  <a:gd name="T11" fmla="*/ 11 h 11"/>
                  <a:gd name="T12" fmla="*/ 0 w 2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0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2" y="0"/>
                    </a:cubicBezTo>
                    <a:cubicBezTo>
                      <a:pt x="2" y="0"/>
                      <a:pt x="1" y="3"/>
                      <a:pt x="1" y="5"/>
                    </a:cubicBezTo>
                    <a:cubicBezTo>
                      <a:pt x="1" y="8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685"/>
              <p:cNvSpPr>
                <a:spLocks/>
              </p:cNvSpPr>
              <p:nvPr/>
            </p:nvSpPr>
            <p:spPr bwMode="auto">
              <a:xfrm>
                <a:off x="2505" y="2289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686"/>
              <p:cNvSpPr>
                <a:spLocks/>
              </p:cNvSpPr>
              <p:nvPr/>
            </p:nvSpPr>
            <p:spPr bwMode="auto">
              <a:xfrm>
                <a:off x="2488" y="2296"/>
                <a:ext cx="14" cy="26"/>
              </a:xfrm>
              <a:custGeom>
                <a:avLst/>
                <a:gdLst>
                  <a:gd name="T0" fmla="*/ 5 w 6"/>
                  <a:gd name="T1" fmla="*/ 11 h 11"/>
                  <a:gd name="T2" fmla="*/ 4 w 6"/>
                  <a:gd name="T3" fmla="*/ 5 h 11"/>
                  <a:gd name="T4" fmla="*/ 0 w 6"/>
                  <a:gd name="T5" fmla="*/ 1 h 11"/>
                  <a:gd name="T6" fmla="*/ 4 w 6"/>
                  <a:gd name="T7" fmla="*/ 5 h 11"/>
                  <a:gd name="T8" fmla="*/ 6 w 6"/>
                  <a:gd name="T9" fmla="*/ 10 h 11"/>
                  <a:gd name="T10" fmla="*/ 6 w 6"/>
                  <a:gd name="T11" fmla="*/ 11 h 11"/>
                  <a:gd name="T12" fmla="*/ 5 w 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1"/>
                    </a:moveTo>
                    <a:cubicBezTo>
                      <a:pt x="5" y="10"/>
                      <a:pt x="5" y="8"/>
                      <a:pt x="4" y="5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1" y="0"/>
                      <a:pt x="3" y="2"/>
                      <a:pt x="4" y="5"/>
                    </a:cubicBezTo>
                    <a:cubicBezTo>
                      <a:pt x="6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687"/>
              <p:cNvSpPr>
                <a:spLocks/>
              </p:cNvSpPr>
              <p:nvPr/>
            </p:nvSpPr>
            <p:spPr bwMode="auto">
              <a:xfrm>
                <a:off x="2481" y="2294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688"/>
              <p:cNvSpPr>
                <a:spLocks/>
              </p:cNvSpPr>
              <p:nvPr/>
            </p:nvSpPr>
            <p:spPr bwMode="auto">
              <a:xfrm>
                <a:off x="2497" y="2291"/>
                <a:ext cx="5" cy="31"/>
              </a:xfrm>
              <a:custGeom>
                <a:avLst/>
                <a:gdLst>
                  <a:gd name="T0" fmla="*/ 1 w 2"/>
                  <a:gd name="T1" fmla="*/ 12 h 13"/>
                  <a:gd name="T2" fmla="*/ 1 w 2"/>
                  <a:gd name="T3" fmla="*/ 0 h 13"/>
                  <a:gd name="T4" fmla="*/ 2 w 2"/>
                  <a:gd name="T5" fmla="*/ 12 h 13"/>
                  <a:gd name="T6" fmla="*/ 2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1" y="0"/>
                    </a:cubicBezTo>
                    <a:cubicBezTo>
                      <a:pt x="1" y="0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689"/>
              <p:cNvSpPr>
                <a:spLocks/>
              </p:cNvSpPr>
              <p:nvPr/>
            </p:nvSpPr>
            <p:spPr bwMode="auto">
              <a:xfrm>
                <a:off x="2497" y="2284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2 w 2"/>
                  <a:gd name="T7" fmla="*/ 0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690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691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692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693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694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695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696"/>
              <p:cNvSpPr>
                <a:spLocks/>
              </p:cNvSpPr>
              <p:nvPr/>
            </p:nvSpPr>
            <p:spPr bwMode="auto">
              <a:xfrm>
                <a:off x="2528" y="2322"/>
                <a:ext cx="52" cy="64"/>
              </a:xfrm>
              <a:custGeom>
                <a:avLst/>
                <a:gdLst>
                  <a:gd name="T0" fmla="*/ 12 w 22"/>
                  <a:gd name="T1" fmla="*/ 14 h 27"/>
                  <a:gd name="T2" fmla="*/ 0 w 22"/>
                  <a:gd name="T3" fmla="*/ 20 h 27"/>
                  <a:gd name="T4" fmla="*/ 4 w 22"/>
                  <a:gd name="T5" fmla="*/ 24 h 27"/>
                  <a:gd name="T6" fmla="*/ 18 w 22"/>
                  <a:gd name="T7" fmla="*/ 17 h 27"/>
                  <a:gd name="T8" fmla="*/ 15 w 22"/>
                  <a:gd name="T9" fmla="*/ 2 h 27"/>
                  <a:gd name="T10" fmla="*/ 9 w 22"/>
                  <a:gd name="T11" fmla="*/ 0 h 27"/>
                  <a:gd name="T12" fmla="*/ 12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2" y="14"/>
                    </a:moveTo>
                    <a:cubicBezTo>
                      <a:pt x="10" y="17"/>
                      <a:pt x="6" y="21"/>
                      <a:pt x="0" y="20"/>
                    </a:cubicBezTo>
                    <a:cubicBezTo>
                      <a:pt x="1" y="21"/>
                      <a:pt x="3" y="23"/>
                      <a:pt x="4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0" y="12"/>
                      <a:pt x="22" y="5"/>
                      <a:pt x="15" y="2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14" y="5"/>
                      <a:pt x="14" y="10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697"/>
              <p:cNvSpPr>
                <a:spLocks/>
              </p:cNvSpPr>
              <p:nvPr/>
            </p:nvSpPr>
            <p:spPr bwMode="auto">
              <a:xfrm>
                <a:off x="2462" y="2362"/>
                <a:ext cx="61" cy="41"/>
              </a:xfrm>
              <a:custGeom>
                <a:avLst/>
                <a:gdLst>
                  <a:gd name="T0" fmla="*/ 13 w 26"/>
                  <a:gd name="T1" fmla="*/ 10 h 17"/>
                  <a:gd name="T2" fmla="*/ 3 w 26"/>
                  <a:gd name="T3" fmla="*/ 0 h 17"/>
                  <a:gd name="T4" fmla="*/ 1 w 26"/>
                  <a:gd name="T5" fmla="*/ 6 h 17"/>
                  <a:gd name="T6" fmla="*/ 12 w 26"/>
                  <a:gd name="T7" fmla="*/ 17 h 17"/>
                  <a:gd name="T8" fmla="*/ 25 w 26"/>
                  <a:gd name="T9" fmla="*/ 10 h 17"/>
                  <a:gd name="T10" fmla="*/ 25 w 26"/>
                  <a:gd name="T11" fmla="*/ 3 h 17"/>
                  <a:gd name="T12" fmla="*/ 13 w 26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7">
                    <a:moveTo>
                      <a:pt x="13" y="10"/>
                    </a:moveTo>
                    <a:cubicBezTo>
                      <a:pt x="9" y="10"/>
                      <a:pt x="5" y="7"/>
                      <a:pt x="3" y="0"/>
                    </a:cubicBezTo>
                    <a:cubicBezTo>
                      <a:pt x="2" y="2"/>
                      <a:pt x="2" y="4"/>
                      <a:pt x="1" y="6"/>
                    </a:cubicBezTo>
                    <a:cubicBezTo>
                      <a:pt x="0" y="13"/>
                      <a:pt x="7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6" y="8"/>
                      <a:pt x="25" y="5"/>
                      <a:pt x="25" y="3"/>
                    </a:cubicBezTo>
                    <a:cubicBezTo>
                      <a:pt x="22" y="10"/>
                      <a:pt x="17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698"/>
              <p:cNvSpPr>
                <a:spLocks/>
              </p:cNvSpPr>
              <p:nvPr/>
            </p:nvSpPr>
            <p:spPr bwMode="auto">
              <a:xfrm>
                <a:off x="2426" y="2306"/>
                <a:ext cx="41" cy="61"/>
              </a:xfrm>
              <a:custGeom>
                <a:avLst/>
                <a:gdLst>
                  <a:gd name="T0" fmla="*/ 7 w 17"/>
                  <a:gd name="T1" fmla="*/ 13 h 26"/>
                  <a:gd name="T2" fmla="*/ 13 w 17"/>
                  <a:gd name="T3" fmla="*/ 1 h 26"/>
                  <a:gd name="T4" fmla="*/ 7 w 17"/>
                  <a:gd name="T5" fmla="*/ 0 h 26"/>
                  <a:gd name="T6" fmla="*/ 0 w 17"/>
                  <a:gd name="T7" fmla="*/ 14 h 26"/>
                  <a:gd name="T8" fmla="*/ 11 w 17"/>
                  <a:gd name="T9" fmla="*/ 24 h 26"/>
                  <a:gd name="T10" fmla="*/ 17 w 17"/>
                  <a:gd name="T11" fmla="*/ 22 h 26"/>
                  <a:gd name="T12" fmla="*/ 7 w 17"/>
                  <a:gd name="T13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6">
                    <a:moveTo>
                      <a:pt x="7" y="13"/>
                    </a:moveTo>
                    <a:cubicBezTo>
                      <a:pt x="6" y="9"/>
                      <a:pt x="7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  <a:cubicBezTo>
                      <a:pt x="0" y="2"/>
                      <a:pt x="0" y="9"/>
                      <a:pt x="0" y="14"/>
                    </a:cubicBezTo>
                    <a:cubicBezTo>
                      <a:pt x="1" y="19"/>
                      <a:pt x="4" y="26"/>
                      <a:pt x="11" y="24"/>
                    </a:cubicBezTo>
                    <a:cubicBezTo>
                      <a:pt x="13" y="24"/>
                      <a:pt x="15" y="23"/>
                      <a:pt x="17" y="22"/>
                    </a:cubicBezTo>
                    <a:cubicBezTo>
                      <a:pt x="10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699"/>
              <p:cNvSpPr>
                <a:spLocks/>
              </p:cNvSpPr>
              <p:nvPr/>
            </p:nvSpPr>
            <p:spPr bwMode="auto">
              <a:xfrm>
                <a:off x="2445" y="2249"/>
                <a:ext cx="62" cy="54"/>
              </a:xfrm>
              <a:custGeom>
                <a:avLst/>
                <a:gdLst>
                  <a:gd name="T0" fmla="*/ 13 w 26"/>
                  <a:gd name="T1" fmla="*/ 10 h 23"/>
                  <a:gd name="T2" fmla="*/ 26 w 26"/>
                  <a:gd name="T3" fmla="*/ 12 h 23"/>
                  <a:gd name="T4" fmla="*/ 25 w 26"/>
                  <a:gd name="T5" fmla="*/ 6 h 23"/>
                  <a:gd name="T6" fmla="*/ 10 w 26"/>
                  <a:gd name="T7" fmla="*/ 4 h 23"/>
                  <a:gd name="T8" fmla="*/ 3 w 26"/>
                  <a:gd name="T9" fmla="*/ 18 h 23"/>
                  <a:gd name="T10" fmla="*/ 7 w 26"/>
                  <a:gd name="T11" fmla="*/ 23 h 23"/>
                  <a:gd name="T12" fmla="*/ 13 w 2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3">
                    <a:moveTo>
                      <a:pt x="13" y="10"/>
                    </a:moveTo>
                    <a:cubicBezTo>
                      <a:pt x="16" y="8"/>
                      <a:pt x="21" y="8"/>
                      <a:pt x="26" y="12"/>
                    </a:cubicBezTo>
                    <a:cubicBezTo>
                      <a:pt x="26" y="10"/>
                      <a:pt x="26" y="8"/>
                      <a:pt x="25" y="6"/>
                    </a:cubicBezTo>
                    <a:cubicBezTo>
                      <a:pt x="21" y="0"/>
                      <a:pt x="14" y="2"/>
                      <a:pt x="10" y="4"/>
                    </a:cubicBezTo>
                    <a:cubicBezTo>
                      <a:pt x="5" y="7"/>
                      <a:pt x="0" y="12"/>
                      <a:pt x="3" y="18"/>
                    </a:cubicBezTo>
                    <a:cubicBezTo>
                      <a:pt x="4" y="20"/>
                      <a:pt x="6" y="21"/>
                      <a:pt x="7" y="23"/>
                    </a:cubicBezTo>
                    <a:cubicBezTo>
                      <a:pt x="6" y="16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700"/>
              <p:cNvSpPr>
                <a:spLocks/>
              </p:cNvSpPr>
              <p:nvPr/>
            </p:nvSpPr>
            <p:spPr bwMode="auto">
              <a:xfrm>
                <a:off x="2514" y="2256"/>
                <a:ext cx="61" cy="61"/>
              </a:xfrm>
              <a:custGeom>
                <a:avLst/>
                <a:gdLst>
                  <a:gd name="T0" fmla="*/ 14 w 26"/>
                  <a:gd name="T1" fmla="*/ 12 h 26"/>
                  <a:gd name="T2" fmla="*/ 15 w 26"/>
                  <a:gd name="T3" fmla="*/ 26 h 26"/>
                  <a:gd name="T4" fmla="*/ 21 w 26"/>
                  <a:gd name="T5" fmla="*/ 22 h 26"/>
                  <a:gd name="T6" fmla="*/ 18 w 26"/>
                  <a:gd name="T7" fmla="*/ 7 h 26"/>
                  <a:gd name="T8" fmla="*/ 3 w 26"/>
                  <a:gd name="T9" fmla="*/ 5 h 26"/>
                  <a:gd name="T10" fmla="*/ 0 w 26"/>
                  <a:gd name="T11" fmla="*/ 11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6" y="15"/>
                      <a:pt x="18" y="19"/>
                      <a:pt x="15" y="26"/>
                    </a:cubicBezTo>
                    <a:cubicBezTo>
                      <a:pt x="17" y="25"/>
                      <a:pt x="19" y="24"/>
                      <a:pt x="21" y="22"/>
                    </a:cubicBezTo>
                    <a:cubicBezTo>
                      <a:pt x="26" y="17"/>
                      <a:pt x="22" y="11"/>
                      <a:pt x="18" y="7"/>
                    </a:cubicBezTo>
                    <a:cubicBezTo>
                      <a:pt x="14" y="4"/>
                      <a:pt x="8" y="0"/>
                      <a:pt x="3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6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701"/>
              <p:cNvSpPr>
                <a:spLocks noEditPoints="1"/>
              </p:cNvSpPr>
              <p:nvPr/>
            </p:nvSpPr>
            <p:spPr bwMode="auto">
              <a:xfrm>
                <a:off x="2486" y="2310"/>
                <a:ext cx="30" cy="33"/>
              </a:xfrm>
              <a:custGeom>
                <a:avLst/>
                <a:gdLst>
                  <a:gd name="T0" fmla="*/ 9 w 13"/>
                  <a:gd name="T1" fmla="*/ 12 h 14"/>
                  <a:gd name="T2" fmla="*/ 12 w 13"/>
                  <a:gd name="T3" fmla="*/ 11 h 14"/>
                  <a:gd name="T4" fmla="*/ 12 w 13"/>
                  <a:gd name="T5" fmla="*/ 7 h 14"/>
                  <a:gd name="T6" fmla="*/ 10 w 13"/>
                  <a:gd name="T7" fmla="*/ 7 h 14"/>
                  <a:gd name="T8" fmla="*/ 12 w 13"/>
                  <a:gd name="T9" fmla="*/ 6 h 14"/>
                  <a:gd name="T10" fmla="*/ 12 w 13"/>
                  <a:gd name="T11" fmla="*/ 3 h 14"/>
                  <a:gd name="T12" fmla="*/ 9 w 13"/>
                  <a:gd name="T13" fmla="*/ 2 h 14"/>
                  <a:gd name="T14" fmla="*/ 7 w 13"/>
                  <a:gd name="T15" fmla="*/ 3 h 14"/>
                  <a:gd name="T16" fmla="*/ 7 w 13"/>
                  <a:gd name="T17" fmla="*/ 2 h 14"/>
                  <a:gd name="T18" fmla="*/ 4 w 13"/>
                  <a:gd name="T19" fmla="*/ 1 h 14"/>
                  <a:gd name="T20" fmla="*/ 2 w 13"/>
                  <a:gd name="T21" fmla="*/ 4 h 14"/>
                  <a:gd name="T22" fmla="*/ 3 w 13"/>
                  <a:gd name="T23" fmla="*/ 5 h 14"/>
                  <a:gd name="T24" fmla="*/ 2 w 13"/>
                  <a:gd name="T25" fmla="*/ 5 h 14"/>
                  <a:gd name="T26" fmla="*/ 0 w 13"/>
                  <a:gd name="T27" fmla="*/ 8 h 14"/>
                  <a:gd name="T28" fmla="*/ 2 w 13"/>
                  <a:gd name="T29" fmla="*/ 10 h 14"/>
                  <a:gd name="T30" fmla="*/ 4 w 13"/>
                  <a:gd name="T31" fmla="*/ 9 h 14"/>
                  <a:gd name="T32" fmla="*/ 3 w 13"/>
                  <a:gd name="T33" fmla="*/ 11 h 14"/>
                  <a:gd name="T34" fmla="*/ 5 w 13"/>
                  <a:gd name="T35" fmla="*/ 14 h 14"/>
                  <a:gd name="T36" fmla="*/ 8 w 13"/>
                  <a:gd name="T37" fmla="*/ 12 h 14"/>
                  <a:gd name="T38" fmla="*/ 8 w 13"/>
                  <a:gd name="T39" fmla="*/ 10 h 14"/>
                  <a:gd name="T40" fmla="*/ 9 w 13"/>
                  <a:gd name="T41" fmla="*/ 12 h 14"/>
                  <a:gd name="T42" fmla="*/ 7 w 13"/>
                  <a:gd name="T43" fmla="*/ 4 h 14"/>
                  <a:gd name="T44" fmla="*/ 7 w 13"/>
                  <a:gd name="T45" fmla="*/ 4 h 14"/>
                  <a:gd name="T46" fmla="*/ 7 w 13"/>
                  <a:gd name="T47" fmla="*/ 4 h 14"/>
                  <a:gd name="T48" fmla="*/ 7 w 13"/>
                  <a:gd name="T49" fmla="*/ 4 h 14"/>
                  <a:gd name="T50" fmla="*/ 4 w 13"/>
                  <a:gd name="T51" fmla="*/ 9 h 14"/>
                  <a:gd name="T52" fmla="*/ 4 w 13"/>
                  <a:gd name="T53" fmla="*/ 9 h 14"/>
                  <a:gd name="T54" fmla="*/ 4 w 13"/>
                  <a:gd name="T55" fmla="*/ 9 h 14"/>
                  <a:gd name="T56" fmla="*/ 4 w 13"/>
                  <a:gd name="T57" fmla="*/ 9 h 14"/>
                  <a:gd name="T58" fmla="*/ 10 w 13"/>
                  <a:gd name="T59" fmla="*/ 7 h 14"/>
                  <a:gd name="T60" fmla="*/ 10 w 13"/>
                  <a:gd name="T61" fmla="*/ 7 h 14"/>
                  <a:gd name="T62" fmla="*/ 10 w 13"/>
                  <a:gd name="T63" fmla="*/ 7 h 14"/>
                  <a:gd name="T64" fmla="*/ 10 w 13"/>
                  <a:gd name="T65" fmla="*/ 7 h 14"/>
                  <a:gd name="T66" fmla="*/ 4 w 13"/>
                  <a:gd name="T67" fmla="*/ 6 h 14"/>
                  <a:gd name="T68" fmla="*/ 4 w 13"/>
                  <a:gd name="T69" fmla="*/ 6 h 14"/>
                  <a:gd name="T70" fmla="*/ 4 w 13"/>
                  <a:gd name="T71" fmla="*/ 6 h 14"/>
                  <a:gd name="T72" fmla="*/ 4 w 13"/>
                  <a:gd name="T73" fmla="*/ 6 h 14"/>
                  <a:gd name="T74" fmla="*/ 8 w 13"/>
                  <a:gd name="T75" fmla="*/ 10 h 14"/>
                  <a:gd name="T76" fmla="*/ 8 w 13"/>
                  <a:gd name="T77" fmla="*/ 10 h 14"/>
                  <a:gd name="T78" fmla="*/ 8 w 13"/>
                  <a:gd name="T79" fmla="*/ 10 h 14"/>
                  <a:gd name="T80" fmla="*/ 8 w 13"/>
                  <a:gd name="T8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" h="14">
                    <a:moveTo>
                      <a:pt x="9" y="12"/>
                    </a:moveTo>
                    <a:cubicBezTo>
                      <a:pt x="11" y="13"/>
                      <a:pt x="12" y="11"/>
                      <a:pt x="12" y="11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11" y="7"/>
                      <a:pt x="11" y="6"/>
                      <a:pt x="12" y="6"/>
                    </a:cubicBezTo>
                    <a:cubicBezTo>
                      <a:pt x="13" y="5"/>
                      <a:pt x="12" y="4"/>
                      <a:pt x="12" y="3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2" y="2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5"/>
                      <a:pt x="0" y="6"/>
                      <a:pt x="0" y="8"/>
                    </a:cubicBezTo>
                    <a:cubicBezTo>
                      <a:pt x="0" y="9"/>
                      <a:pt x="0" y="10"/>
                      <a:pt x="2" y="10"/>
                    </a:cubicBezTo>
                    <a:cubicBezTo>
                      <a:pt x="3" y="10"/>
                      <a:pt x="3" y="10"/>
                      <a:pt x="4" y="9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6" y="14"/>
                      <a:pt x="8" y="14"/>
                      <a:pt x="8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1"/>
                      <a:pt x="9" y="11"/>
                      <a:pt x="9" y="12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702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703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704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705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706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707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708"/>
              <p:cNvSpPr>
                <a:spLocks/>
              </p:cNvSpPr>
              <p:nvPr/>
            </p:nvSpPr>
            <p:spPr bwMode="auto">
              <a:xfrm>
                <a:off x="3366" y="1861"/>
                <a:ext cx="23" cy="14"/>
              </a:xfrm>
              <a:custGeom>
                <a:avLst/>
                <a:gdLst>
                  <a:gd name="T0" fmla="*/ 1 w 10"/>
                  <a:gd name="T1" fmla="*/ 0 h 6"/>
                  <a:gd name="T2" fmla="*/ 6 w 10"/>
                  <a:gd name="T3" fmla="*/ 3 h 6"/>
                  <a:gd name="T4" fmla="*/ 9 w 10"/>
                  <a:gd name="T5" fmla="*/ 6 h 6"/>
                  <a:gd name="T6" fmla="*/ 6 w 10"/>
                  <a:gd name="T7" fmla="*/ 3 h 6"/>
                  <a:gd name="T8" fmla="*/ 1 w 10"/>
                  <a:gd name="T9" fmla="*/ 1 h 6"/>
                  <a:gd name="T10" fmla="*/ 1 w 10"/>
                  <a:gd name="T11" fmla="*/ 0 h 6"/>
                  <a:gd name="T12" fmla="*/ 1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1" y="0"/>
                    </a:moveTo>
                    <a:cubicBezTo>
                      <a:pt x="2" y="0"/>
                      <a:pt x="4" y="1"/>
                      <a:pt x="6" y="3"/>
                    </a:cubicBezTo>
                    <a:cubicBezTo>
                      <a:pt x="8" y="4"/>
                      <a:pt x="10" y="6"/>
                      <a:pt x="9" y="6"/>
                    </a:cubicBezTo>
                    <a:cubicBezTo>
                      <a:pt x="9" y="6"/>
                      <a:pt x="8" y="4"/>
                      <a:pt x="6" y="3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709"/>
              <p:cNvSpPr>
                <a:spLocks/>
              </p:cNvSpPr>
              <p:nvPr/>
            </p:nvSpPr>
            <p:spPr bwMode="auto">
              <a:xfrm>
                <a:off x="3387" y="18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710"/>
              <p:cNvSpPr>
                <a:spLocks/>
              </p:cNvSpPr>
              <p:nvPr/>
            </p:nvSpPr>
            <p:spPr bwMode="auto">
              <a:xfrm>
                <a:off x="3366" y="1858"/>
                <a:ext cx="28" cy="7"/>
              </a:xfrm>
              <a:custGeom>
                <a:avLst/>
                <a:gdLst>
                  <a:gd name="T0" fmla="*/ 1 w 12"/>
                  <a:gd name="T1" fmla="*/ 0 h 3"/>
                  <a:gd name="T2" fmla="*/ 6 w 12"/>
                  <a:gd name="T3" fmla="*/ 2 h 3"/>
                  <a:gd name="T4" fmla="*/ 12 w 12"/>
                  <a:gd name="T5" fmla="*/ 1 h 3"/>
                  <a:gd name="T6" fmla="*/ 6 w 12"/>
                  <a:gd name="T7" fmla="*/ 2 h 3"/>
                  <a:gd name="T8" fmla="*/ 0 w 12"/>
                  <a:gd name="T9" fmla="*/ 1 h 3"/>
                  <a:gd name="T10" fmla="*/ 0 w 12"/>
                  <a:gd name="T11" fmla="*/ 0 h 3"/>
                  <a:gd name="T12" fmla="*/ 1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0"/>
                    </a:moveTo>
                    <a:cubicBezTo>
                      <a:pt x="1" y="0"/>
                      <a:pt x="3" y="1"/>
                      <a:pt x="6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1"/>
                      <a:pt x="9" y="3"/>
                      <a:pt x="6" y="2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711"/>
              <p:cNvSpPr>
                <a:spLocks/>
              </p:cNvSpPr>
              <p:nvPr/>
            </p:nvSpPr>
            <p:spPr bwMode="auto">
              <a:xfrm>
                <a:off x="3394" y="1856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712"/>
              <p:cNvSpPr>
                <a:spLocks/>
              </p:cNvSpPr>
              <p:nvPr/>
            </p:nvSpPr>
            <p:spPr bwMode="auto">
              <a:xfrm>
                <a:off x="3366" y="1858"/>
                <a:ext cx="28" cy="15"/>
              </a:xfrm>
              <a:custGeom>
                <a:avLst/>
                <a:gdLst>
                  <a:gd name="T0" fmla="*/ 1 w 12"/>
                  <a:gd name="T1" fmla="*/ 0 h 6"/>
                  <a:gd name="T2" fmla="*/ 12 w 12"/>
                  <a:gd name="T3" fmla="*/ 6 h 6"/>
                  <a:gd name="T4" fmla="*/ 0 w 12"/>
                  <a:gd name="T5" fmla="*/ 1 h 6"/>
                  <a:gd name="T6" fmla="*/ 0 w 12"/>
                  <a:gd name="T7" fmla="*/ 0 h 6"/>
                  <a:gd name="T8" fmla="*/ 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0"/>
                    </a:moveTo>
                    <a:cubicBezTo>
                      <a:pt x="1" y="0"/>
                      <a:pt x="12" y="6"/>
                      <a:pt x="12" y="6"/>
                    </a:cubicBezTo>
                    <a:cubicBezTo>
                      <a:pt x="12" y="6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713"/>
              <p:cNvSpPr>
                <a:spLocks/>
              </p:cNvSpPr>
              <p:nvPr/>
            </p:nvSpPr>
            <p:spPr bwMode="auto">
              <a:xfrm>
                <a:off x="3394" y="187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0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714"/>
              <p:cNvSpPr>
                <a:spLocks/>
              </p:cNvSpPr>
              <p:nvPr/>
            </p:nvSpPr>
            <p:spPr bwMode="auto">
              <a:xfrm>
                <a:off x="3359" y="1863"/>
                <a:ext cx="4" cy="26"/>
              </a:xfrm>
              <a:custGeom>
                <a:avLst/>
                <a:gdLst>
                  <a:gd name="T0" fmla="*/ 2 w 2"/>
                  <a:gd name="T1" fmla="*/ 1 h 11"/>
                  <a:gd name="T2" fmla="*/ 2 w 2"/>
                  <a:gd name="T3" fmla="*/ 6 h 11"/>
                  <a:gd name="T4" fmla="*/ 0 w 2"/>
                  <a:gd name="T5" fmla="*/ 11 h 11"/>
                  <a:gd name="T6" fmla="*/ 1 w 2"/>
                  <a:gd name="T7" fmla="*/ 6 h 11"/>
                  <a:gd name="T8" fmla="*/ 1 w 2"/>
                  <a:gd name="T9" fmla="*/ 1 h 11"/>
                  <a:gd name="T10" fmla="*/ 1 w 2"/>
                  <a:gd name="T11" fmla="*/ 0 h 11"/>
                  <a:gd name="T12" fmla="*/ 2 w 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2" y="1"/>
                    </a:moveTo>
                    <a:cubicBezTo>
                      <a:pt x="2" y="1"/>
                      <a:pt x="2" y="4"/>
                      <a:pt x="2" y="6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1" y="9"/>
                      <a:pt x="1" y="6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715"/>
              <p:cNvSpPr>
                <a:spLocks/>
              </p:cNvSpPr>
              <p:nvPr/>
            </p:nvSpPr>
            <p:spPr bwMode="auto">
              <a:xfrm>
                <a:off x="3354" y="1889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2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716"/>
              <p:cNvSpPr>
                <a:spLocks/>
              </p:cNvSpPr>
              <p:nvPr/>
            </p:nvSpPr>
            <p:spPr bwMode="auto">
              <a:xfrm>
                <a:off x="3361" y="1861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2 w 6"/>
                  <a:gd name="T3" fmla="*/ 6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0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1" y="4"/>
                      <a:pt x="2" y="6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3" y="9"/>
                      <a:pt x="2" y="7"/>
                    </a:cubicBezTo>
                    <a:cubicBezTo>
                      <a:pt x="0" y="4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717"/>
              <p:cNvSpPr>
                <a:spLocks/>
              </p:cNvSpPr>
              <p:nvPr/>
            </p:nvSpPr>
            <p:spPr bwMode="auto">
              <a:xfrm>
                <a:off x="3375" y="1887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1 w 3"/>
                  <a:gd name="T5" fmla="*/ 1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718"/>
              <p:cNvSpPr>
                <a:spLocks/>
              </p:cNvSpPr>
              <p:nvPr/>
            </p:nvSpPr>
            <p:spPr bwMode="auto">
              <a:xfrm>
                <a:off x="3361" y="1861"/>
                <a:ext cx="5" cy="30"/>
              </a:xfrm>
              <a:custGeom>
                <a:avLst/>
                <a:gdLst>
                  <a:gd name="T0" fmla="*/ 1 w 2"/>
                  <a:gd name="T1" fmla="*/ 1 h 13"/>
                  <a:gd name="T2" fmla="*/ 1 w 2"/>
                  <a:gd name="T3" fmla="*/ 13 h 13"/>
                  <a:gd name="T4" fmla="*/ 0 w 2"/>
                  <a:gd name="T5" fmla="*/ 1 h 13"/>
                  <a:gd name="T6" fmla="*/ 0 w 2"/>
                  <a:gd name="T7" fmla="*/ 0 h 13"/>
                  <a:gd name="T8" fmla="*/ 1 w 2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"/>
                    </a:moveTo>
                    <a:cubicBezTo>
                      <a:pt x="1" y="2"/>
                      <a:pt x="2" y="13"/>
                      <a:pt x="1" y="13"/>
                    </a:cubicBezTo>
                    <a:cubicBezTo>
                      <a:pt x="1" y="13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719"/>
              <p:cNvSpPr>
                <a:spLocks/>
              </p:cNvSpPr>
              <p:nvPr/>
            </p:nvSpPr>
            <p:spPr bwMode="auto">
              <a:xfrm>
                <a:off x="3361" y="189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720"/>
              <p:cNvSpPr>
                <a:spLocks/>
              </p:cNvSpPr>
              <p:nvPr/>
            </p:nvSpPr>
            <p:spPr bwMode="auto">
              <a:xfrm>
                <a:off x="3333" y="1861"/>
                <a:ext cx="23" cy="12"/>
              </a:xfrm>
              <a:custGeom>
                <a:avLst/>
                <a:gdLst>
                  <a:gd name="T0" fmla="*/ 10 w 10"/>
                  <a:gd name="T1" fmla="*/ 1 h 5"/>
                  <a:gd name="T2" fmla="*/ 5 w 10"/>
                  <a:gd name="T3" fmla="*/ 3 h 5"/>
                  <a:gd name="T4" fmla="*/ 0 w 10"/>
                  <a:gd name="T5" fmla="*/ 4 h 5"/>
                  <a:gd name="T6" fmla="*/ 5 w 10"/>
                  <a:gd name="T7" fmla="*/ 3 h 5"/>
                  <a:gd name="T8" fmla="*/ 9 w 10"/>
                  <a:gd name="T9" fmla="*/ 0 h 5"/>
                  <a:gd name="T10" fmla="*/ 10 w 10"/>
                  <a:gd name="T11" fmla="*/ 0 h 5"/>
                  <a:gd name="T12" fmla="*/ 10 w 10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10" y="1"/>
                    </a:moveTo>
                    <a:cubicBezTo>
                      <a:pt x="10" y="1"/>
                      <a:pt x="7" y="3"/>
                      <a:pt x="5" y="3"/>
                    </a:cubicBezTo>
                    <a:cubicBezTo>
                      <a:pt x="2" y="5"/>
                      <a:pt x="0" y="5"/>
                      <a:pt x="0" y="4"/>
                    </a:cubicBezTo>
                    <a:cubicBezTo>
                      <a:pt x="0" y="4"/>
                      <a:pt x="2" y="4"/>
                      <a:pt x="5" y="3"/>
                    </a:cubicBezTo>
                    <a:cubicBezTo>
                      <a:pt x="7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721"/>
              <p:cNvSpPr>
                <a:spLocks/>
              </p:cNvSpPr>
              <p:nvPr/>
            </p:nvSpPr>
            <p:spPr bwMode="auto">
              <a:xfrm>
                <a:off x="3325" y="1868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722"/>
              <p:cNvSpPr>
                <a:spLocks/>
              </p:cNvSpPr>
              <p:nvPr/>
            </p:nvSpPr>
            <p:spPr bwMode="auto">
              <a:xfrm>
                <a:off x="3342" y="1858"/>
                <a:ext cx="17" cy="24"/>
              </a:xfrm>
              <a:custGeom>
                <a:avLst/>
                <a:gdLst>
                  <a:gd name="T0" fmla="*/ 7 w 7"/>
                  <a:gd name="T1" fmla="*/ 1 h 10"/>
                  <a:gd name="T2" fmla="*/ 3 w 7"/>
                  <a:gd name="T3" fmla="*/ 5 h 10"/>
                  <a:gd name="T4" fmla="*/ 0 w 7"/>
                  <a:gd name="T5" fmla="*/ 10 h 10"/>
                  <a:gd name="T6" fmla="*/ 2 w 7"/>
                  <a:gd name="T7" fmla="*/ 5 h 10"/>
                  <a:gd name="T8" fmla="*/ 6 w 7"/>
                  <a:gd name="T9" fmla="*/ 1 h 10"/>
                  <a:gd name="T10" fmla="*/ 7 w 7"/>
                  <a:gd name="T11" fmla="*/ 0 h 10"/>
                  <a:gd name="T12" fmla="*/ 7 w 7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7" y="1"/>
                    </a:moveTo>
                    <a:cubicBezTo>
                      <a:pt x="6" y="1"/>
                      <a:pt x="4" y="3"/>
                      <a:pt x="3" y="5"/>
                    </a:cubicBezTo>
                    <a:cubicBezTo>
                      <a:pt x="1" y="8"/>
                      <a:pt x="0" y="10"/>
                      <a:pt x="0" y="10"/>
                    </a:cubicBezTo>
                    <a:cubicBezTo>
                      <a:pt x="0" y="10"/>
                      <a:pt x="0" y="8"/>
                      <a:pt x="2" y="5"/>
                    </a:cubicBezTo>
                    <a:cubicBezTo>
                      <a:pt x="3" y="3"/>
                      <a:pt x="6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723"/>
              <p:cNvSpPr>
                <a:spLocks/>
              </p:cNvSpPr>
              <p:nvPr/>
            </p:nvSpPr>
            <p:spPr bwMode="auto">
              <a:xfrm>
                <a:off x="3342" y="1884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1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724"/>
              <p:cNvSpPr>
                <a:spLocks/>
              </p:cNvSpPr>
              <p:nvPr/>
            </p:nvSpPr>
            <p:spPr bwMode="auto">
              <a:xfrm>
                <a:off x="3333" y="1858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10 w 11"/>
                  <a:gd name="T5" fmla="*/ 1 h 8"/>
                  <a:gd name="T6" fmla="*/ 11 w 11"/>
                  <a:gd name="T7" fmla="*/ 0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10" y="1"/>
                      <a:pt x="10" y="1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725"/>
              <p:cNvSpPr>
                <a:spLocks/>
              </p:cNvSpPr>
              <p:nvPr/>
            </p:nvSpPr>
            <p:spPr bwMode="auto">
              <a:xfrm>
                <a:off x="3325" y="1877"/>
                <a:ext cx="8" cy="5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726"/>
              <p:cNvSpPr>
                <a:spLocks/>
              </p:cNvSpPr>
              <p:nvPr/>
            </p:nvSpPr>
            <p:spPr bwMode="auto">
              <a:xfrm>
                <a:off x="3335" y="1839"/>
                <a:ext cx="21" cy="17"/>
              </a:xfrm>
              <a:custGeom>
                <a:avLst/>
                <a:gdLst>
                  <a:gd name="T0" fmla="*/ 8 w 9"/>
                  <a:gd name="T1" fmla="*/ 7 h 7"/>
                  <a:gd name="T2" fmla="*/ 3 w 9"/>
                  <a:gd name="T3" fmla="*/ 4 h 7"/>
                  <a:gd name="T4" fmla="*/ 0 w 9"/>
                  <a:gd name="T5" fmla="*/ 0 h 7"/>
                  <a:gd name="T6" fmla="*/ 4 w 9"/>
                  <a:gd name="T7" fmla="*/ 3 h 7"/>
                  <a:gd name="T8" fmla="*/ 8 w 9"/>
                  <a:gd name="T9" fmla="*/ 6 h 7"/>
                  <a:gd name="T10" fmla="*/ 9 w 9"/>
                  <a:gd name="T11" fmla="*/ 6 h 7"/>
                  <a:gd name="T12" fmla="*/ 8 w 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8" y="7"/>
                    </a:moveTo>
                    <a:cubicBezTo>
                      <a:pt x="8" y="6"/>
                      <a:pt x="5" y="5"/>
                      <a:pt x="3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3"/>
                    </a:cubicBezTo>
                    <a:cubicBezTo>
                      <a:pt x="6" y="5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727"/>
              <p:cNvSpPr>
                <a:spLocks/>
              </p:cNvSpPr>
              <p:nvPr/>
            </p:nvSpPr>
            <p:spPr bwMode="auto">
              <a:xfrm>
                <a:off x="3333" y="1832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728"/>
              <p:cNvSpPr>
                <a:spLocks/>
              </p:cNvSpPr>
              <p:nvPr/>
            </p:nvSpPr>
            <p:spPr bwMode="auto">
              <a:xfrm>
                <a:off x="3330" y="1851"/>
                <a:ext cx="29" cy="5"/>
              </a:xfrm>
              <a:custGeom>
                <a:avLst/>
                <a:gdLst>
                  <a:gd name="T0" fmla="*/ 11 w 12"/>
                  <a:gd name="T1" fmla="*/ 2 h 2"/>
                  <a:gd name="T2" fmla="*/ 5 w 12"/>
                  <a:gd name="T3" fmla="*/ 1 h 2"/>
                  <a:gd name="T4" fmla="*/ 0 w 12"/>
                  <a:gd name="T5" fmla="*/ 1 h 2"/>
                  <a:gd name="T6" fmla="*/ 5 w 12"/>
                  <a:gd name="T7" fmla="*/ 0 h 2"/>
                  <a:gd name="T8" fmla="*/ 11 w 12"/>
                  <a:gd name="T9" fmla="*/ 1 h 2"/>
                  <a:gd name="T10" fmla="*/ 12 w 12"/>
                  <a:gd name="T11" fmla="*/ 2 h 2"/>
                  <a:gd name="T12" fmla="*/ 11 w 1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11" y="2"/>
                    </a:moveTo>
                    <a:cubicBezTo>
                      <a:pt x="11" y="2"/>
                      <a:pt x="8" y="1"/>
                      <a:pt x="5" y="1"/>
                    </a:cubicBezTo>
                    <a:cubicBezTo>
                      <a:pt x="3" y="0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8" y="0"/>
                      <a:pt x="11" y="1"/>
                      <a:pt x="11" y="1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729"/>
              <p:cNvSpPr>
                <a:spLocks/>
              </p:cNvSpPr>
              <p:nvPr/>
            </p:nvSpPr>
            <p:spPr bwMode="auto">
              <a:xfrm>
                <a:off x="3323" y="1854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730"/>
              <p:cNvSpPr>
                <a:spLocks/>
              </p:cNvSpPr>
              <p:nvPr/>
            </p:nvSpPr>
            <p:spPr bwMode="auto">
              <a:xfrm>
                <a:off x="3330" y="1842"/>
                <a:ext cx="29" cy="14"/>
              </a:xfrm>
              <a:custGeom>
                <a:avLst/>
                <a:gdLst>
                  <a:gd name="T0" fmla="*/ 11 w 12"/>
                  <a:gd name="T1" fmla="*/ 6 h 6"/>
                  <a:gd name="T2" fmla="*/ 0 w 12"/>
                  <a:gd name="T3" fmla="*/ 0 h 6"/>
                  <a:gd name="T4" fmla="*/ 11 w 12"/>
                  <a:gd name="T5" fmla="*/ 5 h 6"/>
                  <a:gd name="T6" fmla="*/ 12 w 12"/>
                  <a:gd name="T7" fmla="*/ 6 h 6"/>
                  <a:gd name="T8" fmla="*/ 11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6"/>
                    </a:moveTo>
                    <a:cubicBezTo>
                      <a:pt x="10" y="6"/>
                      <a:pt x="0" y="1"/>
                      <a:pt x="0" y="0"/>
                    </a:cubicBezTo>
                    <a:cubicBezTo>
                      <a:pt x="0" y="0"/>
                      <a:pt x="11" y="5"/>
                      <a:pt x="11" y="5"/>
                    </a:cubicBezTo>
                    <a:cubicBezTo>
                      <a:pt x="12" y="5"/>
                      <a:pt x="12" y="6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731"/>
              <p:cNvSpPr>
                <a:spLocks/>
              </p:cNvSpPr>
              <p:nvPr/>
            </p:nvSpPr>
            <p:spPr bwMode="auto">
              <a:xfrm>
                <a:off x="3323" y="1837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732"/>
              <p:cNvSpPr>
                <a:spLocks/>
              </p:cNvSpPr>
              <p:nvPr/>
            </p:nvSpPr>
            <p:spPr bwMode="auto">
              <a:xfrm>
                <a:off x="3359" y="1825"/>
                <a:ext cx="7" cy="26"/>
              </a:xfrm>
              <a:custGeom>
                <a:avLst/>
                <a:gdLst>
                  <a:gd name="T0" fmla="*/ 1 w 3"/>
                  <a:gd name="T1" fmla="*/ 10 h 11"/>
                  <a:gd name="T2" fmla="*/ 1 w 3"/>
                  <a:gd name="T3" fmla="*/ 5 h 11"/>
                  <a:gd name="T4" fmla="*/ 2 w 3"/>
                  <a:gd name="T5" fmla="*/ 0 h 11"/>
                  <a:gd name="T6" fmla="*/ 1 w 3"/>
                  <a:gd name="T7" fmla="*/ 5 h 11"/>
                  <a:gd name="T8" fmla="*/ 2 w 3"/>
                  <a:gd name="T9" fmla="*/ 10 h 11"/>
                  <a:gd name="T10" fmla="*/ 1 w 3"/>
                  <a:gd name="T11" fmla="*/ 11 h 11"/>
                  <a:gd name="T12" fmla="*/ 1 w 3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10"/>
                    </a:moveTo>
                    <a:cubicBezTo>
                      <a:pt x="1" y="10"/>
                      <a:pt x="0" y="7"/>
                      <a:pt x="1" y="5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7"/>
                      <a:pt x="2" y="10"/>
                      <a:pt x="2" y="10"/>
                    </a:cubicBez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733"/>
              <p:cNvSpPr>
                <a:spLocks/>
              </p:cNvSpPr>
              <p:nvPr/>
            </p:nvSpPr>
            <p:spPr bwMode="auto">
              <a:xfrm>
                <a:off x="3363" y="1820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734"/>
              <p:cNvSpPr>
                <a:spLocks/>
              </p:cNvSpPr>
              <p:nvPr/>
            </p:nvSpPr>
            <p:spPr bwMode="auto">
              <a:xfrm>
                <a:off x="3349" y="1828"/>
                <a:ext cx="14" cy="26"/>
              </a:xfrm>
              <a:custGeom>
                <a:avLst/>
                <a:gdLst>
                  <a:gd name="T0" fmla="*/ 5 w 6"/>
                  <a:gd name="T1" fmla="*/ 10 h 11"/>
                  <a:gd name="T2" fmla="*/ 3 w 6"/>
                  <a:gd name="T3" fmla="*/ 5 h 11"/>
                  <a:gd name="T4" fmla="*/ 0 w 6"/>
                  <a:gd name="T5" fmla="*/ 0 h 11"/>
                  <a:gd name="T6" fmla="*/ 4 w 6"/>
                  <a:gd name="T7" fmla="*/ 4 h 11"/>
                  <a:gd name="T8" fmla="*/ 6 w 6"/>
                  <a:gd name="T9" fmla="*/ 10 h 11"/>
                  <a:gd name="T10" fmla="*/ 5 w 6"/>
                  <a:gd name="T11" fmla="*/ 11 h 11"/>
                  <a:gd name="T12" fmla="*/ 5 w 6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5" y="10"/>
                      <a:pt x="4" y="7"/>
                      <a:pt x="3" y="5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4"/>
                    </a:cubicBezTo>
                    <a:cubicBezTo>
                      <a:pt x="5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735"/>
              <p:cNvSpPr>
                <a:spLocks/>
              </p:cNvSpPr>
              <p:nvPr/>
            </p:nvSpPr>
            <p:spPr bwMode="auto">
              <a:xfrm>
                <a:off x="3342" y="1825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736"/>
              <p:cNvSpPr>
                <a:spLocks/>
              </p:cNvSpPr>
              <p:nvPr/>
            </p:nvSpPr>
            <p:spPr bwMode="auto">
              <a:xfrm>
                <a:off x="3359" y="1823"/>
                <a:ext cx="4" cy="31"/>
              </a:xfrm>
              <a:custGeom>
                <a:avLst/>
                <a:gdLst>
                  <a:gd name="T0" fmla="*/ 1 w 2"/>
                  <a:gd name="T1" fmla="*/ 12 h 13"/>
                  <a:gd name="T2" fmla="*/ 0 w 2"/>
                  <a:gd name="T3" fmla="*/ 0 h 13"/>
                  <a:gd name="T4" fmla="*/ 2 w 2"/>
                  <a:gd name="T5" fmla="*/ 12 h 13"/>
                  <a:gd name="T6" fmla="*/ 1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0" y="0"/>
                    </a:cubicBezTo>
                    <a:cubicBezTo>
                      <a:pt x="0" y="0"/>
                      <a:pt x="1" y="12"/>
                      <a:pt x="2" y="12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737"/>
              <p:cNvSpPr>
                <a:spLocks/>
              </p:cNvSpPr>
              <p:nvPr/>
            </p:nvSpPr>
            <p:spPr bwMode="auto">
              <a:xfrm>
                <a:off x="3359" y="1813"/>
                <a:ext cx="2" cy="10"/>
              </a:xfrm>
              <a:custGeom>
                <a:avLst/>
                <a:gdLst>
                  <a:gd name="T0" fmla="*/ 0 w 1"/>
                  <a:gd name="T1" fmla="*/ 2 h 4"/>
                  <a:gd name="T2" fmla="*/ 0 w 1"/>
                  <a:gd name="T3" fmla="*/ 4 h 4"/>
                  <a:gd name="T4" fmla="*/ 1 w 1"/>
                  <a:gd name="T5" fmla="*/ 2 h 4"/>
                  <a:gd name="T6" fmla="*/ 1 w 1"/>
                  <a:gd name="T7" fmla="*/ 1 h 4"/>
                  <a:gd name="T8" fmla="*/ 0 w 1"/>
                  <a:gd name="T9" fmla="*/ 1 h 4"/>
                  <a:gd name="T10" fmla="*/ 0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738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739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740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741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742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743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744"/>
              <p:cNvSpPr>
                <a:spLocks/>
              </p:cNvSpPr>
              <p:nvPr/>
            </p:nvSpPr>
            <p:spPr bwMode="auto">
              <a:xfrm>
                <a:off x="3387" y="1854"/>
                <a:ext cx="52" cy="64"/>
              </a:xfrm>
              <a:custGeom>
                <a:avLst/>
                <a:gdLst>
                  <a:gd name="T0" fmla="*/ 13 w 22"/>
                  <a:gd name="T1" fmla="*/ 14 h 27"/>
                  <a:gd name="T2" fmla="*/ 0 w 22"/>
                  <a:gd name="T3" fmla="*/ 20 h 27"/>
                  <a:gd name="T4" fmla="*/ 5 w 22"/>
                  <a:gd name="T5" fmla="*/ 24 h 27"/>
                  <a:gd name="T6" fmla="*/ 18 w 22"/>
                  <a:gd name="T7" fmla="*/ 17 h 27"/>
                  <a:gd name="T8" fmla="*/ 16 w 22"/>
                  <a:gd name="T9" fmla="*/ 2 h 27"/>
                  <a:gd name="T10" fmla="*/ 10 w 22"/>
                  <a:gd name="T11" fmla="*/ 0 h 27"/>
                  <a:gd name="T12" fmla="*/ 13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3" y="14"/>
                    </a:moveTo>
                    <a:cubicBezTo>
                      <a:pt x="11" y="17"/>
                      <a:pt x="7" y="21"/>
                      <a:pt x="0" y="20"/>
                    </a:cubicBezTo>
                    <a:cubicBezTo>
                      <a:pt x="1" y="21"/>
                      <a:pt x="3" y="23"/>
                      <a:pt x="5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1" y="12"/>
                      <a:pt x="22" y="5"/>
                      <a:pt x="16" y="2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15" y="5"/>
                      <a:pt x="14" y="10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745"/>
              <p:cNvSpPr>
                <a:spLocks/>
              </p:cNvSpPr>
              <p:nvPr/>
            </p:nvSpPr>
            <p:spPr bwMode="auto">
              <a:xfrm>
                <a:off x="3323" y="1894"/>
                <a:ext cx="59" cy="40"/>
              </a:xfrm>
              <a:custGeom>
                <a:avLst/>
                <a:gdLst>
                  <a:gd name="T0" fmla="*/ 12 w 25"/>
                  <a:gd name="T1" fmla="*/ 10 h 17"/>
                  <a:gd name="T2" fmla="*/ 3 w 25"/>
                  <a:gd name="T3" fmla="*/ 0 h 17"/>
                  <a:gd name="T4" fmla="*/ 1 w 25"/>
                  <a:gd name="T5" fmla="*/ 6 h 17"/>
                  <a:gd name="T6" fmla="*/ 12 w 25"/>
                  <a:gd name="T7" fmla="*/ 17 h 17"/>
                  <a:gd name="T8" fmla="*/ 25 w 25"/>
                  <a:gd name="T9" fmla="*/ 10 h 17"/>
                  <a:gd name="T10" fmla="*/ 24 w 25"/>
                  <a:gd name="T11" fmla="*/ 3 h 17"/>
                  <a:gd name="T12" fmla="*/ 12 w 25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7">
                    <a:moveTo>
                      <a:pt x="12" y="10"/>
                    </a:moveTo>
                    <a:cubicBezTo>
                      <a:pt x="9" y="10"/>
                      <a:pt x="4" y="7"/>
                      <a:pt x="3" y="0"/>
                    </a:cubicBezTo>
                    <a:cubicBezTo>
                      <a:pt x="2" y="2"/>
                      <a:pt x="1" y="4"/>
                      <a:pt x="1" y="6"/>
                    </a:cubicBezTo>
                    <a:cubicBezTo>
                      <a:pt x="0" y="13"/>
                      <a:pt x="6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5" y="7"/>
                      <a:pt x="25" y="5"/>
                      <a:pt x="24" y="3"/>
                    </a:cubicBezTo>
                    <a:cubicBezTo>
                      <a:pt x="21" y="9"/>
                      <a:pt x="16" y="11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746"/>
              <p:cNvSpPr>
                <a:spLocks/>
              </p:cNvSpPr>
              <p:nvPr/>
            </p:nvSpPr>
            <p:spPr bwMode="auto">
              <a:xfrm>
                <a:off x="3285" y="1837"/>
                <a:ext cx="43" cy="59"/>
              </a:xfrm>
              <a:custGeom>
                <a:avLst/>
                <a:gdLst>
                  <a:gd name="T0" fmla="*/ 7 w 18"/>
                  <a:gd name="T1" fmla="*/ 13 h 25"/>
                  <a:gd name="T2" fmla="*/ 14 w 18"/>
                  <a:gd name="T3" fmla="*/ 0 h 25"/>
                  <a:gd name="T4" fmla="*/ 8 w 18"/>
                  <a:gd name="T5" fmla="*/ 0 h 25"/>
                  <a:gd name="T6" fmla="*/ 1 w 18"/>
                  <a:gd name="T7" fmla="*/ 14 h 25"/>
                  <a:gd name="T8" fmla="*/ 12 w 18"/>
                  <a:gd name="T9" fmla="*/ 24 h 25"/>
                  <a:gd name="T10" fmla="*/ 18 w 18"/>
                  <a:gd name="T11" fmla="*/ 22 h 25"/>
                  <a:gd name="T12" fmla="*/ 7 w 18"/>
                  <a:gd name="T1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7" y="13"/>
                    </a:moveTo>
                    <a:cubicBezTo>
                      <a:pt x="7" y="9"/>
                      <a:pt x="8" y="4"/>
                      <a:pt x="14" y="0"/>
                    </a:cubicBezTo>
                    <a:cubicBezTo>
                      <a:pt x="12" y="0"/>
                      <a:pt x="10" y="0"/>
                      <a:pt x="8" y="0"/>
                    </a:cubicBezTo>
                    <a:cubicBezTo>
                      <a:pt x="1" y="1"/>
                      <a:pt x="0" y="9"/>
                      <a:pt x="1" y="14"/>
                    </a:cubicBezTo>
                    <a:cubicBezTo>
                      <a:pt x="2" y="19"/>
                      <a:pt x="5" y="25"/>
                      <a:pt x="12" y="24"/>
                    </a:cubicBezTo>
                    <a:cubicBezTo>
                      <a:pt x="14" y="24"/>
                      <a:pt x="16" y="23"/>
                      <a:pt x="18" y="22"/>
                    </a:cubicBezTo>
                    <a:cubicBezTo>
                      <a:pt x="11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47"/>
              <p:cNvSpPr>
                <a:spLocks/>
              </p:cNvSpPr>
              <p:nvPr/>
            </p:nvSpPr>
            <p:spPr bwMode="auto">
              <a:xfrm>
                <a:off x="3304" y="1780"/>
                <a:ext cx="64" cy="52"/>
              </a:xfrm>
              <a:custGeom>
                <a:avLst/>
                <a:gdLst>
                  <a:gd name="T0" fmla="*/ 13 w 27"/>
                  <a:gd name="T1" fmla="*/ 10 h 22"/>
                  <a:gd name="T2" fmla="*/ 27 w 27"/>
                  <a:gd name="T3" fmla="*/ 12 h 22"/>
                  <a:gd name="T4" fmla="*/ 25 w 27"/>
                  <a:gd name="T5" fmla="*/ 6 h 22"/>
                  <a:gd name="T6" fmla="*/ 10 w 27"/>
                  <a:gd name="T7" fmla="*/ 4 h 22"/>
                  <a:gd name="T8" fmla="*/ 4 w 27"/>
                  <a:gd name="T9" fmla="*/ 18 h 22"/>
                  <a:gd name="T10" fmla="*/ 8 w 27"/>
                  <a:gd name="T11" fmla="*/ 22 h 22"/>
                  <a:gd name="T12" fmla="*/ 13 w 27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13" y="10"/>
                    </a:moveTo>
                    <a:cubicBezTo>
                      <a:pt x="17" y="8"/>
                      <a:pt x="22" y="7"/>
                      <a:pt x="27" y="12"/>
                    </a:cubicBezTo>
                    <a:cubicBezTo>
                      <a:pt x="27" y="10"/>
                      <a:pt x="26" y="8"/>
                      <a:pt x="25" y="6"/>
                    </a:cubicBezTo>
                    <a:cubicBezTo>
                      <a:pt x="22" y="0"/>
                      <a:pt x="15" y="2"/>
                      <a:pt x="10" y="4"/>
                    </a:cubicBezTo>
                    <a:cubicBezTo>
                      <a:pt x="6" y="6"/>
                      <a:pt x="0" y="11"/>
                      <a:pt x="4" y="18"/>
                    </a:cubicBezTo>
                    <a:cubicBezTo>
                      <a:pt x="5" y="19"/>
                      <a:pt x="6" y="21"/>
                      <a:pt x="8" y="22"/>
                    </a:cubicBezTo>
                    <a:cubicBezTo>
                      <a:pt x="7" y="15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48"/>
              <p:cNvSpPr>
                <a:spLocks/>
              </p:cNvSpPr>
              <p:nvPr/>
            </p:nvSpPr>
            <p:spPr bwMode="auto">
              <a:xfrm>
                <a:off x="3373" y="1787"/>
                <a:ext cx="61" cy="62"/>
              </a:xfrm>
              <a:custGeom>
                <a:avLst/>
                <a:gdLst>
                  <a:gd name="T0" fmla="*/ 14 w 26"/>
                  <a:gd name="T1" fmla="*/ 12 h 26"/>
                  <a:gd name="T2" fmla="*/ 16 w 26"/>
                  <a:gd name="T3" fmla="*/ 26 h 26"/>
                  <a:gd name="T4" fmla="*/ 21 w 26"/>
                  <a:gd name="T5" fmla="*/ 22 h 26"/>
                  <a:gd name="T6" fmla="*/ 19 w 26"/>
                  <a:gd name="T7" fmla="*/ 7 h 26"/>
                  <a:gd name="T8" fmla="*/ 4 w 26"/>
                  <a:gd name="T9" fmla="*/ 5 h 26"/>
                  <a:gd name="T10" fmla="*/ 0 w 26"/>
                  <a:gd name="T11" fmla="*/ 10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7" y="14"/>
                      <a:pt x="19" y="19"/>
                      <a:pt x="16" y="26"/>
                    </a:cubicBezTo>
                    <a:cubicBezTo>
                      <a:pt x="18" y="25"/>
                      <a:pt x="20" y="23"/>
                      <a:pt x="21" y="22"/>
                    </a:cubicBezTo>
                    <a:cubicBezTo>
                      <a:pt x="26" y="17"/>
                      <a:pt x="22" y="11"/>
                      <a:pt x="19" y="7"/>
                    </a:cubicBezTo>
                    <a:cubicBezTo>
                      <a:pt x="15" y="3"/>
                      <a:pt x="9" y="0"/>
                      <a:pt x="4" y="5"/>
                    </a:cubicBezTo>
                    <a:cubicBezTo>
                      <a:pt x="2" y="6"/>
                      <a:pt x="1" y="8"/>
                      <a:pt x="0" y="10"/>
                    </a:cubicBezTo>
                    <a:cubicBezTo>
                      <a:pt x="7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749"/>
              <p:cNvSpPr>
                <a:spLocks noEditPoints="1"/>
              </p:cNvSpPr>
              <p:nvPr/>
            </p:nvSpPr>
            <p:spPr bwMode="auto">
              <a:xfrm>
                <a:off x="3344" y="1842"/>
                <a:ext cx="34" cy="33"/>
              </a:xfrm>
              <a:custGeom>
                <a:avLst/>
                <a:gdLst>
                  <a:gd name="T0" fmla="*/ 10 w 14"/>
                  <a:gd name="T1" fmla="*/ 11 h 14"/>
                  <a:gd name="T2" fmla="*/ 13 w 14"/>
                  <a:gd name="T3" fmla="*/ 10 h 14"/>
                  <a:gd name="T4" fmla="*/ 13 w 14"/>
                  <a:gd name="T5" fmla="*/ 7 h 14"/>
                  <a:gd name="T6" fmla="*/ 11 w 14"/>
                  <a:gd name="T7" fmla="*/ 6 h 14"/>
                  <a:gd name="T8" fmla="*/ 12 w 14"/>
                  <a:gd name="T9" fmla="*/ 6 h 14"/>
                  <a:gd name="T10" fmla="*/ 12 w 14"/>
                  <a:gd name="T11" fmla="*/ 2 h 14"/>
                  <a:gd name="T12" fmla="*/ 9 w 14"/>
                  <a:gd name="T13" fmla="*/ 2 h 14"/>
                  <a:gd name="T14" fmla="*/ 8 w 14"/>
                  <a:gd name="T15" fmla="*/ 3 h 14"/>
                  <a:gd name="T16" fmla="*/ 8 w 14"/>
                  <a:gd name="T17" fmla="*/ 1 h 14"/>
                  <a:gd name="T18" fmla="*/ 5 w 14"/>
                  <a:gd name="T19" fmla="*/ 1 h 14"/>
                  <a:gd name="T20" fmla="*/ 3 w 14"/>
                  <a:gd name="T21" fmla="*/ 3 h 14"/>
                  <a:gd name="T22" fmla="*/ 4 w 14"/>
                  <a:gd name="T23" fmla="*/ 5 h 14"/>
                  <a:gd name="T24" fmla="*/ 2 w 14"/>
                  <a:gd name="T25" fmla="*/ 5 h 14"/>
                  <a:gd name="T26" fmla="*/ 0 w 14"/>
                  <a:gd name="T27" fmla="*/ 7 h 14"/>
                  <a:gd name="T28" fmla="*/ 2 w 14"/>
                  <a:gd name="T29" fmla="*/ 10 h 14"/>
                  <a:gd name="T30" fmla="*/ 4 w 14"/>
                  <a:gd name="T31" fmla="*/ 9 h 14"/>
                  <a:gd name="T32" fmla="*/ 4 w 14"/>
                  <a:gd name="T33" fmla="*/ 11 h 14"/>
                  <a:gd name="T34" fmla="*/ 6 w 14"/>
                  <a:gd name="T35" fmla="*/ 13 h 14"/>
                  <a:gd name="T36" fmla="*/ 9 w 14"/>
                  <a:gd name="T37" fmla="*/ 12 h 14"/>
                  <a:gd name="T38" fmla="*/ 9 w 14"/>
                  <a:gd name="T39" fmla="*/ 10 h 14"/>
                  <a:gd name="T40" fmla="*/ 10 w 14"/>
                  <a:gd name="T41" fmla="*/ 11 h 14"/>
                  <a:gd name="T42" fmla="*/ 8 w 14"/>
                  <a:gd name="T43" fmla="*/ 4 h 14"/>
                  <a:gd name="T44" fmla="*/ 8 w 14"/>
                  <a:gd name="T45" fmla="*/ 4 h 14"/>
                  <a:gd name="T46" fmla="*/ 8 w 14"/>
                  <a:gd name="T47" fmla="*/ 4 h 14"/>
                  <a:gd name="T48" fmla="*/ 8 w 14"/>
                  <a:gd name="T49" fmla="*/ 4 h 14"/>
                  <a:gd name="T50" fmla="*/ 5 w 14"/>
                  <a:gd name="T51" fmla="*/ 9 h 14"/>
                  <a:gd name="T52" fmla="*/ 5 w 14"/>
                  <a:gd name="T53" fmla="*/ 9 h 14"/>
                  <a:gd name="T54" fmla="*/ 5 w 14"/>
                  <a:gd name="T55" fmla="*/ 9 h 14"/>
                  <a:gd name="T56" fmla="*/ 5 w 14"/>
                  <a:gd name="T57" fmla="*/ 9 h 14"/>
                  <a:gd name="T58" fmla="*/ 10 w 14"/>
                  <a:gd name="T59" fmla="*/ 7 h 14"/>
                  <a:gd name="T60" fmla="*/ 10 w 14"/>
                  <a:gd name="T61" fmla="*/ 7 h 14"/>
                  <a:gd name="T62" fmla="*/ 10 w 14"/>
                  <a:gd name="T63" fmla="*/ 7 h 14"/>
                  <a:gd name="T64" fmla="*/ 10 w 14"/>
                  <a:gd name="T65" fmla="*/ 7 h 14"/>
                  <a:gd name="T66" fmla="*/ 5 w 14"/>
                  <a:gd name="T67" fmla="*/ 5 h 14"/>
                  <a:gd name="T68" fmla="*/ 5 w 14"/>
                  <a:gd name="T69" fmla="*/ 5 h 14"/>
                  <a:gd name="T70" fmla="*/ 5 w 14"/>
                  <a:gd name="T71" fmla="*/ 5 h 14"/>
                  <a:gd name="T72" fmla="*/ 5 w 14"/>
                  <a:gd name="T73" fmla="*/ 5 h 14"/>
                  <a:gd name="T74" fmla="*/ 8 w 14"/>
                  <a:gd name="T75" fmla="*/ 9 h 14"/>
                  <a:gd name="T76" fmla="*/ 8 w 14"/>
                  <a:gd name="T77" fmla="*/ 9 h 14"/>
                  <a:gd name="T78" fmla="*/ 8 w 14"/>
                  <a:gd name="T79" fmla="*/ 10 h 14"/>
                  <a:gd name="T80" fmla="*/ 8 w 14"/>
                  <a:gd name="T81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14">
                    <a:moveTo>
                      <a:pt x="10" y="11"/>
                    </a:moveTo>
                    <a:cubicBezTo>
                      <a:pt x="11" y="12"/>
                      <a:pt x="12" y="11"/>
                      <a:pt x="13" y="10"/>
                    </a:cubicBezTo>
                    <a:cubicBezTo>
                      <a:pt x="13" y="9"/>
                      <a:pt x="14" y="8"/>
                      <a:pt x="13" y="7"/>
                    </a:cubicBezTo>
                    <a:cubicBezTo>
                      <a:pt x="12" y="7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4" y="5"/>
                      <a:pt x="13" y="3"/>
                      <a:pt x="12" y="2"/>
                    </a:cubicBezTo>
                    <a:cubicBezTo>
                      <a:pt x="12" y="2"/>
                      <a:pt x="10" y="1"/>
                      <a:pt x="9" y="2"/>
                    </a:cubicBezTo>
                    <a:cubicBezTo>
                      <a:pt x="9" y="2"/>
                      <a:pt x="8" y="3"/>
                      <a:pt x="8" y="3"/>
                    </a:cubicBezTo>
                    <a:cubicBezTo>
                      <a:pt x="8" y="3"/>
                      <a:pt x="8" y="2"/>
                      <a:pt x="8" y="1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2" y="2"/>
                      <a:pt x="3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1" y="8"/>
                      <a:pt x="1" y="10"/>
                      <a:pt x="2" y="10"/>
                    </a:cubicBezTo>
                    <a:cubicBezTo>
                      <a:pt x="3" y="10"/>
                      <a:pt x="4" y="10"/>
                      <a:pt x="4" y="9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2"/>
                      <a:pt x="4" y="13"/>
                      <a:pt x="6" y="13"/>
                    </a:cubicBezTo>
                    <a:cubicBezTo>
                      <a:pt x="7" y="14"/>
                      <a:pt x="8" y="14"/>
                      <a:pt x="9" y="12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lose/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750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751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752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753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754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755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756"/>
              <p:cNvSpPr>
                <a:spLocks/>
              </p:cNvSpPr>
              <p:nvPr/>
            </p:nvSpPr>
            <p:spPr bwMode="auto">
              <a:xfrm>
                <a:off x="2814" y="2523"/>
                <a:ext cx="43" cy="12"/>
              </a:xfrm>
              <a:custGeom>
                <a:avLst/>
                <a:gdLst>
                  <a:gd name="T0" fmla="*/ 1 w 18"/>
                  <a:gd name="T1" fmla="*/ 4 h 5"/>
                  <a:gd name="T2" fmla="*/ 10 w 18"/>
                  <a:gd name="T3" fmla="*/ 1 h 5"/>
                  <a:gd name="T4" fmla="*/ 18 w 18"/>
                  <a:gd name="T5" fmla="*/ 1 h 5"/>
                  <a:gd name="T6" fmla="*/ 10 w 18"/>
                  <a:gd name="T7" fmla="*/ 2 h 5"/>
                  <a:gd name="T8" fmla="*/ 2 w 18"/>
                  <a:gd name="T9" fmla="*/ 5 h 5"/>
                  <a:gd name="T10" fmla="*/ 0 w 18"/>
                  <a:gd name="T11" fmla="*/ 5 h 5"/>
                  <a:gd name="T12" fmla="*/ 1 w 1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" y="4"/>
                    </a:moveTo>
                    <a:cubicBezTo>
                      <a:pt x="1" y="3"/>
                      <a:pt x="5" y="2"/>
                      <a:pt x="10" y="1"/>
                    </a:cubicBezTo>
                    <a:cubicBezTo>
                      <a:pt x="14" y="0"/>
                      <a:pt x="18" y="1"/>
                      <a:pt x="18" y="1"/>
                    </a:cubicBezTo>
                    <a:cubicBezTo>
                      <a:pt x="18" y="1"/>
                      <a:pt x="14" y="1"/>
                      <a:pt x="10" y="2"/>
                    </a:cubicBezTo>
                    <a:cubicBezTo>
                      <a:pt x="6" y="3"/>
                      <a:pt x="2" y="5"/>
                      <a:pt x="2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757"/>
              <p:cNvSpPr>
                <a:spLocks/>
              </p:cNvSpPr>
              <p:nvPr/>
            </p:nvSpPr>
            <p:spPr bwMode="auto">
              <a:xfrm>
                <a:off x="2857" y="2523"/>
                <a:ext cx="12" cy="10"/>
              </a:xfrm>
              <a:custGeom>
                <a:avLst/>
                <a:gdLst>
                  <a:gd name="T0" fmla="*/ 3 w 5"/>
                  <a:gd name="T1" fmla="*/ 1 h 4"/>
                  <a:gd name="T2" fmla="*/ 1 w 5"/>
                  <a:gd name="T3" fmla="*/ 1 h 4"/>
                  <a:gd name="T4" fmla="*/ 2 w 5"/>
                  <a:gd name="T5" fmla="*/ 3 h 4"/>
                  <a:gd name="T6" fmla="*/ 4 w 5"/>
                  <a:gd name="T7" fmla="*/ 4 h 4"/>
                  <a:gd name="T8" fmla="*/ 3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4"/>
                      <a:pt x="3" y="4"/>
                      <a:pt x="4" y="4"/>
                    </a:cubicBezTo>
                    <a:cubicBezTo>
                      <a:pt x="5" y="4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758"/>
              <p:cNvSpPr>
                <a:spLocks/>
              </p:cNvSpPr>
              <p:nvPr/>
            </p:nvSpPr>
            <p:spPr bwMode="auto">
              <a:xfrm>
                <a:off x="2810" y="2504"/>
                <a:ext cx="35" cy="34"/>
              </a:xfrm>
              <a:custGeom>
                <a:avLst/>
                <a:gdLst>
                  <a:gd name="T0" fmla="*/ 1 w 15"/>
                  <a:gd name="T1" fmla="*/ 12 h 14"/>
                  <a:gd name="T2" fmla="*/ 9 w 15"/>
                  <a:gd name="T3" fmla="*/ 7 h 14"/>
                  <a:gd name="T4" fmla="*/ 15 w 15"/>
                  <a:gd name="T5" fmla="*/ 0 h 14"/>
                  <a:gd name="T6" fmla="*/ 10 w 15"/>
                  <a:gd name="T7" fmla="*/ 8 h 14"/>
                  <a:gd name="T8" fmla="*/ 2 w 15"/>
                  <a:gd name="T9" fmla="*/ 14 h 14"/>
                  <a:gd name="T10" fmla="*/ 1 w 15"/>
                  <a:gd name="T11" fmla="*/ 14 h 14"/>
                  <a:gd name="T12" fmla="*/ 1 w 1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" y="12"/>
                    </a:moveTo>
                    <a:cubicBezTo>
                      <a:pt x="2" y="12"/>
                      <a:pt x="6" y="10"/>
                      <a:pt x="9" y="7"/>
                    </a:cubicBezTo>
                    <a:cubicBezTo>
                      <a:pt x="13" y="4"/>
                      <a:pt x="15" y="0"/>
                      <a:pt x="15" y="0"/>
                    </a:cubicBezTo>
                    <a:cubicBezTo>
                      <a:pt x="15" y="0"/>
                      <a:pt x="14" y="4"/>
                      <a:pt x="10" y="8"/>
                    </a:cubicBezTo>
                    <a:cubicBezTo>
                      <a:pt x="7" y="11"/>
                      <a:pt x="3" y="13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759"/>
              <p:cNvSpPr>
                <a:spLocks/>
              </p:cNvSpPr>
              <p:nvPr/>
            </p:nvSpPr>
            <p:spPr bwMode="auto">
              <a:xfrm>
                <a:off x="2843" y="2490"/>
                <a:ext cx="5" cy="12"/>
              </a:xfrm>
              <a:custGeom>
                <a:avLst/>
                <a:gdLst>
                  <a:gd name="T0" fmla="*/ 0 w 2"/>
                  <a:gd name="T1" fmla="*/ 3 h 5"/>
                  <a:gd name="T2" fmla="*/ 1 w 2"/>
                  <a:gd name="T3" fmla="*/ 5 h 5"/>
                  <a:gd name="T4" fmla="*/ 2 w 2"/>
                  <a:gd name="T5" fmla="*/ 3 h 5"/>
                  <a:gd name="T6" fmla="*/ 0 w 2"/>
                  <a:gd name="T7" fmla="*/ 0 h 5"/>
                  <a:gd name="T8" fmla="*/ 0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760"/>
              <p:cNvSpPr>
                <a:spLocks/>
              </p:cNvSpPr>
              <p:nvPr/>
            </p:nvSpPr>
            <p:spPr bwMode="auto">
              <a:xfrm>
                <a:off x="2810" y="2514"/>
                <a:ext cx="49" cy="24"/>
              </a:xfrm>
              <a:custGeom>
                <a:avLst/>
                <a:gdLst>
                  <a:gd name="T0" fmla="*/ 2 w 21"/>
                  <a:gd name="T1" fmla="*/ 8 h 10"/>
                  <a:gd name="T2" fmla="*/ 21 w 21"/>
                  <a:gd name="T3" fmla="*/ 1 h 10"/>
                  <a:gd name="T4" fmla="*/ 2 w 21"/>
                  <a:gd name="T5" fmla="*/ 10 h 10"/>
                  <a:gd name="T6" fmla="*/ 1 w 21"/>
                  <a:gd name="T7" fmla="*/ 10 h 10"/>
                  <a:gd name="T8" fmla="*/ 2 w 2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0">
                    <a:moveTo>
                      <a:pt x="2" y="8"/>
                    </a:moveTo>
                    <a:cubicBezTo>
                      <a:pt x="2" y="8"/>
                      <a:pt x="21" y="0"/>
                      <a:pt x="21" y="1"/>
                    </a:cubicBezTo>
                    <a:cubicBezTo>
                      <a:pt x="21" y="1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0" y="9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761"/>
              <p:cNvSpPr>
                <a:spLocks/>
              </p:cNvSpPr>
              <p:nvPr/>
            </p:nvSpPr>
            <p:spPr bwMode="auto">
              <a:xfrm>
                <a:off x="2859" y="2512"/>
                <a:ext cx="15" cy="7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2 h 3"/>
                  <a:gd name="T8" fmla="*/ 5 w 6"/>
                  <a:gd name="T9" fmla="*/ 0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762"/>
              <p:cNvSpPr>
                <a:spLocks/>
              </p:cNvSpPr>
              <p:nvPr/>
            </p:nvSpPr>
            <p:spPr bwMode="auto">
              <a:xfrm>
                <a:off x="2812" y="2545"/>
                <a:ext cx="31" cy="33"/>
              </a:xfrm>
              <a:custGeom>
                <a:avLst/>
                <a:gdLst>
                  <a:gd name="T0" fmla="*/ 2 w 13"/>
                  <a:gd name="T1" fmla="*/ 0 h 14"/>
                  <a:gd name="T2" fmla="*/ 9 w 13"/>
                  <a:gd name="T3" fmla="*/ 6 h 14"/>
                  <a:gd name="T4" fmla="*/ 12 w 13"/>
                  <a:gd name="T5" fmla="*/ 14 h 14"/>
                  <a:gd name="T6" fmla="*/ 8 w 13"/>
                  <a:gd name="T7" fmla="*/ 7 h 14"/>
                  <a:gd name="T8" fmla="*/ 1 w 13"/>
                  <a:gd name="T9" fmla="*/ 1 h 14"/>
                  <a:gd name="T10" fmla="*/ 0 w 13"/>
                  <a:gd name="T11" fmla="*/ 0 h 14"/>
                  <a:gd name="T12" fmla="*/ 2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2" y="0"/>
                    </a:moveTo>
                    <a:cubicBezTo>
                      <a:pt x="2" y="0"/>
                      <a:pt x="6" y="3"/>
                      <a:pt x="9" y="6"/>
                    </a:cubicBezTo>
                    <a:cubicBezTo>
                      <a:pt x="11" y="10"/>
                      <a:pt x="13" y="14"/>
                      <a:pt x="12" y="14"/>
                    </a:cubicBezTo>
                    <a:cubicBezTo>
                      <a:pt x="12" y="14"/>
                      <a:pt x="11" y="10"/>
                      <a:pt x="8" y="7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763"/>
              <p:cNvSpPr>
                <a:spLocks/>
              </p:cNvSpPr>
              <p:nvPr/>
            </p:nvSpPr>
            <p:spPr bwMode="auto">
              <a:xfrm>
                <a:off x="2838" y="2578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1 w 3"/>
                  <a:gd name="T7" fmla="*/ 4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5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764"/>
              <p:cNvSpPr>
                <a:spLocks/>
              </p:cNvSpPr>
              <p:nvPr/>
            </p:nvSpPr>
            <p:spPr bwMode="auto">
              <a:xfrm>
                <a:off x="2810" y="2542"/>
                <a:ext cx="45" cy="17"/>
              </a:xfrm>
              <a:custGeom>
                <a:avLst/>
                <a:gdLst>
                  <a:gd name="T0" fmla="*/ 2 w 19"/>
                  <a:gd name="T1" fmla="*/ 0 h 7"/>
                  <a:gd name="T2" fmla="*/ 10 w 19"/>
                  <a:gd name="T3" fmla="*/ 4 h 7"/>
                  <a:gd name="T4" fmla="*/ 19 w 19"/>
                  <a:gd name="T5" fmla="*/ 5 h 7"/>
                  <a:gd name="T6" fmla="*/ 10 w 19"/>
                  <a:gd name="T7" fmla="*/ 5 h 7"/>
                  <a:gd name="T8" fmla="*/ 1 w 19"/>
                  <a:gd name="T9" fmla="*/ 1 h 7"/>
                  <a:gd name="T10" fmla="*/ 0 w 19"/>
                  <a:gd name="T11" fmla="*/ 0 h 7"/>
                  <a:gd name="T12" fmla="*/ 2 w 1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2" y="0"/>
                    </a:moveTo>
                    <a:cubicBezTo>
                      <a:pt x="2" y="0"/>
                      <a:pt x="6" y="3"/>
                      <a:pt x="10" y="4"/>
                    </a:cubicBezTo>
                    <a:cubicBezTo>
                      <a:pt x="15" y="6"/>
                      <a:pt x="19" y="5"/>
                      <a:pt x="19" y="5"/>
                    </a:cubicBezTo>
                    <a:cubicBezTo>
                      <a:pt x="19" y="6"/>
                      <a:pt x="15" y="7"/>
                      <a:pt x="10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765"/>
              <p:cNvSpPr>
                <a:spLocks/>
              </p:cNvSpPr>
              <p:nvPr/>
            </p:nvSpPr>
            <p:spPr bwMode="auto">
              <a:xfrm>
                <a:off x="2855" y="2547"/>
                <a:ext cx="11" cy="9"/>
              </a:xfrm>
              <a:custGeom>
                <a:avLst/>
                <a:gdLst>
                  <a:gd name="T0" fmla="*/ 2 w 5"/>
                  <a:gd name="T1" fmla="*/ 1 h 4"/>
                  <a:gd name="T2" fmla="*/ 1 w 5"/>
                  <a:gd name="T3" fmla="*/ 3 h 4"/>
                  <a:gd name="T4" fmla="*/ 3 w 5"/>
                  <a:gd name="T5" fmla="*/ 3 h 4"/>
                  <a:gd name="T6" fmla="*/ 4 w 5"/>
                  <a:gd name="T7" fmla="*/ 0 h 4"/>
                  <a:gd name="T8" fmla="*/ 2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766"/>
              <p:cNvSpPr>
                <a:spLocks/>
              </p:cNvSpPr>
              <p:nvPr/>
            </p:nvSpPr>
            <p:spPr bwMode="auto">
              <a:xfrm>
                <a:off x="2810" y="2542"/>
                <a:ext cx="42" cy="31"/>
              </a:xfrm>
              <a:custGeom>
                <a:avLst/>
                <a:gdLst>
                  <a:gd name="T0" fmla="*/ 2 w 18"/>
                  <a:gd name="T1" fmla="*/ 0 h 13"/>
                  <a:gd name="T2" fmla="*/ 17 w 18"/>
                  <a:gd name="T3" fmla="*/ 13 h 13"/>
                  <a:gd name="T4" fmla="*/ 1 w 18"/>
                  <a:gd name="T5" fmla="*/ 2 h 13"/>
                  <a:gd name="T6" fmla="*/ 0 w 18"/>
                  <a:gd name="T7" fmla="*/ 0 h 13"/>
                  <a:gd name="T8" fmla="*/ 2 w 1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2" y="0"/>
                    </a:moveTo>
                    <a:cubicBezTo>
                      <a:pt x="2" y="1"/>
                      <a:pt x="18" y="13"/>
                      <a:pt x="17" y="13"/>
                    </a:cubicBezTo>
                    <a:cubicBezTo>
                      <a:pt x="17" y="13"/>
                      <a:pt x="2" y="2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767"/>
              <p:cNvSpPr>
                <a:spLocks/>
              </p:cNvSpPr>
              <p:nvPr/>
            </p:nvSpPr>
            <p:spPr bwMode="auto">
              <a:xfrm>
                <a:off x="2850" y="2573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4 h 5"/>
                  <a:gd name="T10" fmla="*/ 3 w 4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5"/>
                      <a:pt x="3" y="4"/>
                      <a:pt x="3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768"/>
              <p:cNvSpPr>
                <a:spLocks/>
              </p:cNvSpPr>
              <p:nvPr/>
            </p:nvSpPr>
            <p:spPr bwMode="auto">
              <a:xfrm>
                <a:off x="2788" y="2547"/>
                <a:ext cx="17" cy="43"/>
              </a:xfrm>
              <a:custGeom>
                <a:avLst/>
                <a:gdLst>
                  <a:gd name="T0" fmla="*/ 7 w 7"/>
                  <a:gd name="T1" fmla="*/ 2 h 18"/>
                  <a:gd name="T2" fmla="*/ 5 w 7"/>
                  <a:gd name="T3" fmla="*/ 11 h 18"/>
                  <a:gd name="T4" fmla="*/ 0 w 7"/>
                  <a:gd name="T5" fmla="*/ 18 h 18"/>
                  <a:gd name="T6" fmla="*/ 4 w 7"/>
                  <a:gd name="T7" fmla="*/ 10 h 18"/>
                  <a:gd name="T8" fmla="*/ 5 w 7"/>
                  <a:gd name="T9" fmla="*/ 2 h 18"/>
                  <a:gd name="T10" fmla="*/ 6 w 7"/>
                  <a:gd name="T11" fmla="*/ 0 h 18"/>
                  <a:gd name="T12" fmla="*/ 7 w 7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7" y="2"/>
                    </a:moveTo>
                    <a:cubicBezTo>
                      <a:pt x="7" y="2"/>
                      <a:pt x="6" y="7"/>
                      <a:pt x="5" y="11"/>
                    </a:cubicBezTo>
                    <a:cubicBezTo>
                      <a:pt x="4" y="15"/>
                      <a:pt x="1" y="18"/>
                      <a:pt x="0" y="18"/>
                    </a:cubicBezTo>
                    <a:cubicBezTo>
                      <a:pt x="0" y="18"/>
                      <a:pt x="3" y="14"/>
                      <a:pt x="4" y="10"/>
                    </a:cubicBezTo>
                    <a:cubicBezTo>
                      <a:pt x="5" y="6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769"/>
              <p:cNvSpPr>
                <a:spLocks/>
              </p:cNvSpPr>
              <p:nvPr/>
            </p:nvSpPr>
            <p:spPr bwMode="auto">
              <a:xfrm>
                <a:off x="2779" y="2590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3"/>
                      <a:pt x="1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770"/>
              <p:cNvSpPr>
                <a:spLocks/>
              </p:cNvSpPr>
              <p:nvPr/>
            </p:nvSpPr>
            <p:spPr bwMode="auto">
              <a:xfrm>
                <a:off x="2800" y="2545"/>
                <a:ext cx="14" cy="45"/>
              </a:xfrm>
              <a:custGeom>
                <a:avLst/>
                <a:gdLst>
                  <a:gd name="T0" fmla="*/ 2 w 6"/>
                  <a:gd name="T1" fmla="*/ 1 h 19"/>
                  <a:gd name="T2" fmla="*/ 3 w 6"/>
                  <a:gd name="T3" fmla="*/ 11 h 19"/>
                  <a:gd name="T4" fmla="*/ 6 w 6"/>
                  <a:gd name="T5" fmla="*/ 19 h 19"/>
                  <a:gd name="T6" fmla="*/ 2 w 6"/>
                  <a:gd name="T7" fmla="*/ 11 h 19"/>
                  <a:gd name="T8" fmla="*/ 1 w 6"/>
                  <a:gd name="T9" fmla="*/ 1 h 19"/>
                  <a:gd name="T10" fmla="*/ 1 w 6"/>
                  <a:gd name="T11" fmla="*/ 0 h 19"/>
                  <a:gd name="T12" fmla="*/ 2 w 6"/>
                  <a:gd name="T1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9">
                    <a:moveTo>
                      <a:pt x="2" y="1"/>
                    </a:moveTo>
                    <a:cubicBezTo>
                      <a:pt x="2" y="2"/>
                      <a:pt x="2" y="6"/>
                      <a:pt x="3" y="11"/>
                    </a:cubicBezTo>
                    <a:cubicBezTo>
                      <a:pt x="4" y="15"/>
                      <a:pt x="6" y="19"/>
                      <a:pt x="6" y="19"/>
                    </a:cubicBezTo>
                    <a:cubicBezTo>
                      <a:pt x="6" y="19"/>
                      <a:pt x="3" y="16"/>
                      <a:pt x="2" y="11"/>
                    </a:cubicBezTo>
                    <a:cubicBezTo>
                      <a:pt x="0" y="6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771"/>
              <p:cNvSpPr>
                <a:spLocks/>
              </p:cNvSpPr>
              <p:nvPr/>
            </p:nvSpPr>
            <p:spPr bwMode="auto">
              <a:xfrm>
                <a:off x="2814" y="2590"/>
                <a:ext cx="12" cy="7"/>
              </a:xfrm>
              <a:custGeom>
                <a:avLst/>
                <a:gdLst>
                  <a:gd name="T0" fmla="*/ 3 w 5"/>
                  <a:gd name="T1" fmla="*/ 1 h 3"/>
                  <a:gd name="T2" fmla="*/ 1 w 5"/>
                  <a:gd name="T3" fmla="*/ 0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4" y="3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772"/>
              <p:cNvSpPr>
                <a:spLocks/>
              </p:cNvSpPr>
              <p:nvPr/>
            </p:nvSpPr>
            <p:spPr bwMode="auto">
              <a:xfrm>
                <a:off x="2798" y="2545"/>
                <a:ext cx="7" cy="52"/>
              </a:xfrm>
              <a:custGeom>
                <a:avLst/>
                <a:gdLst>
                  <a:gd name="T0" fmla="*/ 3 w 3"/>
                  <a:gd name="T1" fmla="*/ 1 h 22"/>
                  <a:gd name="T2" fmla="*/ 0 w 3"/>
                  <a:gd name="T3" fmla="*/ 21 h 22"/>
                  <a:gd name="T4" fmla="*/ 2 w 3"/>
                  <a:gd name="T5" fmla="*/ 1 h 22"/>
                  <a:gd name="T6" fmla="*/ 2 w 3"/>
                  <a:gd name="T7" fmla="*/ 0 h 22"/>
                  <a:gd name="T8" fmla="*/ 3 w 3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2">
                    <a:moveTo>
                      <a:pt x="3" y="1"/>
                    </a:moveTo>
                    <a:cubicBezTo>
                      <a:pt x="3" y="2"/>
                      <a:pt x="0" y="22"/>
                      <a:pt x="0" y="21"/>
                    </a:cubicBezTo>
                    <a:cubicBezTo>
                      <a:pt x="0" y="21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773"/>
              <p:cNvSpPr>
                <a:spLocks/>
              </p:cNvSpPr>
              <p:nvPr/>
            </p:nvSpPr>
            <p:spPr bwMode="auto">
              <a:xfrm>
                <a:off x="2791" y="2597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0 w 3"/>
                  <a:gd name="T7" fmla="*/ 4 h 5"/>
                  <a:gd name="T8" fmla="*/ 2 w 3"/>
                  <a:gd name="T9" fmla="*/ 5 h 5"/>
                  <a:gd name="T10" fmla="*/ 3 w 3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774"/>
              <p:cNvSpPr>
                <a:spLocks/>
              </p:cNvSpPr>
              <p:nvPr/>
            </p:nvSpPr>
            <p:spPr bwMode="auto">
              <a:xfrm>
                <a:off x="2753" y="2540"/>
                <a:ext cx="43" cy="12"/>
              </a:xfrm>
              <a:custGeom>
                <a:avLst/>
                <a:gdLst>
                  <a:gd name="T0" fmla="*/ 17 w 18"/>
                  <a:gd name="T1" fmla="*/ 2 h 5"/>
                  <a:gd name="T2" fmla="*/ 8 w 18"/>
                  <a:gd name="T3" fmla="*/ 5 h 5"/>
                  <a:gd name="T4" fmla="*/ 0 w 18"/>
                  <a:gd name="T5" fmla="*/ 4 h 5"/>
                  <a:gd name="T6" fmla="*/ 8 w 18"/>
                  <a:gd name="T7" fmla="*/ 4 h 5"/>
                  <a:gd name="T8" fmla="*/ 17 w 18"/>
                  <a:gd name="T9" fmla="*/ 1 h 5"/>
                  <a:gd name="T10" fmla="*/ 18 w 18"/>
                  <a:gd name="T11" fmla="*/ 1 h 5"/>
                  <a:gd name="T12" fmla="*/ 17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7" y="2"/>
                    </a:moveTo>
                    <a:cubicBezTo>
                      <a:pt x="17" y="2"/>
                      <a:pt x="13" y="4"/>
                      <a:pt x="8" y="5"/>
                    </a:cubicBezTo>
                    <a:cubicBezTo>
                      <a:pt x="4" y="5"/>
                      <a:pt x="0" y="5"/>
                      <a:pt x="0" y="4"/>
                    </a:cubicBezTo>
                    <a:cubicBezTo>
                      <a:pt x="0" y="4"/>
                      <a:pt x="4" y="5"/>
                      <a:pt x="8" y="4"/>
                    </a:cubicBezTo>
                    <a:cubicBezTo>
                      <a:pt x="12" y="3"/>
                      <a:pt x="16" y="1"/>
                      <a:pt x="17" y="1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8" y="1"/>
                      <a:pt x="18" y="2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775"/>
              <p:cNvSpPr>
                <a:spLocks/>
              </p:cNvSpPr>
              <p:nvPr/>
            </p:nvSpPr>
            <p:spPr bwMode="auto">
              <a:xfrm>
                <a:off x="2743" y="2542"/>
                <a:ext cx="10" cy="10"/>
              </a:xfrm>
              <a:custGeom>
                <a:avLst/>
                <a:gdLst>
                  <a:gd name="T0" fmla="*/ 1 w 4"/>
                  <a:gd name="T1" fmla="*/ 3 h 4"/>
                  <a:gd name="T2" fmla="*/ 3 w 4"/>
                  <a:gd name="T3" fmla="*/ 3 h 4"/>
                  <a:gd name="T4" fmla="*/ 2 w 4"/>
                  <a:gd name="T5" fmla="*/ 1 h 4"/>
                  <a:gd name="T6" fmla="*/ 0 w 4"/>
                  <a:gd name="T7" fmla="*/ 1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776"/>
              <p:cNvSpPr>
                <a:spLocks/>
              </p:cNvSpPr>
              <p:nvPr/>
            </p:nvSpPr>
            <p:spPr bwMode="auto">
              <a:xfrm>
                <a:off x="2765" y="2540"/>
                <a:ext cx="35" cy="33"/>
              </a:xfrm>
              <a:custGeom>
                <a:avLst/>
                <a:gdLst>
                  <a:gd name="T0" fmla="*/ 14 w 15"/>
                  <a:gd name="T1" fmla="*/ 1 h 14"/>
                  <a:gd name="T2" fmla="*/ 6 w 15"/>
                  <a:gd name="T3" fmla="*/ 7 h 14"/>
                  <a:gd name="T4" fmla="*/ 0 w 15"/>
                  <a:gd name="T5" fmla="*/ 14 h 14"/>
                  <a:gd name="T6" fmla="*/ 5 w 15"/>
                  <a:gd name="T7" fmla="*/ 6 h 14"/>
                  <a:gd name="T8" fmla="*/ 13 w 15"/>
                  <a:gd name="T9" fmla="*/ 0 h 14"/>
                  <a:gd name="T10" fmla="*/ 15 w 15"/>
                  <a:gd name="T11" fmla="*/ 0 h 14"/>
                  <a:gd name="T12" fmla="*/ 14 w 1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4" y="1"/>
                    </a:moveTo>
                    <a:cubicBezTo>
                      <a:pt x="13" y="1"/>
                      <a:pt x="9" y="3"/>
                      <a:pt x="6" y="7"/>
                    </a:cubicBezTo>
                    <a:cubicBezTo>
                      <a:pt x="2" y="10"/>
                      <a:pt x="0" y="14"/>
                      <a:pt x="0" y="14"/>
                    </a:cubicBezTo>
                    <a:cubicBezTo>
                      <a:pt x="0" y="14"/>
                      <a:pt x="2" y="9"/>
                      <a:pt x="5" y="6"/>
                    </a:cubicBezTo>
                    <a:cubicBezTo>
                      <a:pt x="8" y="2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777"/>
              <p:cNvSpPr>
                <a:spLocks/>
              </p:cNvSpPr>
              <p:nvPr/>
            </p:nvSpPr>
            <p:spPr bwMode="auto">
              <a:xfrm>
                <a:off x="2762" y="2573"/>
                <a:ext cx="5" cy="12"/>
              </a:xfrm>
              <a:custGeom>
                <a:avLst/>
                <a:gdLst>
                  <a:gd name="T0" fmla="*/ 2 w 2"/>
                  <a:gd name="T1" fmla="*/ 3 h 5"/>
                  <a:gd name="T2" fmla="*/ 1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3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778"/>
              <p:cNvSpPr>
                <a:spLocks/>
              </p:cNvSpPr>
              <p:nvPr/>
            </p:nvSpPr>
            <p:spPr bwMode="auto">
              <a:xfrm>
                <a:off x="2751" y="2540"/>
                <a:ext cx="49" cy="21"/>
              </a:xfrm>
              <a:custGeom>
                <a:avLst/>
                <a:gdLst>
                  <a:gd name="T0" fmla="*/ 20 w 21"/>
                  <a:gd name="T1" fmla="*/ 1 h 9"/>
                  <a:gd name="T2" fmla="*/ 0 w 21"/>
                  <a:gd name="T3" fmla="*/ 8 h 9"/>
                  <a:gd name="T4" fmla="*/ 19 w 21"/>
                  <a:gd name="T5" fmla="*/ 0 h 9"/>
                  <a:gd name="T6" fmla="*/ 21 w 21"/>
                  <a:gd name="T7" fmla="*/ 0 h 9"/>
                  <a:gd name="T8" fmla="*/ 20 w 2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0" y="1"/>
                    </a:moveTo>
                    <a:cubicBezTo>
                      <a:pt x="19" y="2"/>
                      <a:pt x="1" y="9"/>
                      <a:pt x="0" y="8"/>
                    </a:cubicBezTo>
                    <a:cubicBezTo>
                      <a:pt x="0" y="8"/>
                      <a:pt x="18" y="1"/>
                      <a:pt x="19" y="0"/>
                    </a:cubicBezTo>
                    <a:cubicBezTo>
                      <a:pt x="20" y="0"/>
                      <a:pt x="20" y="0"/>
                      <a:pt x="21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779"/>
              <p:cNvSpPr>
                <a:spLocks/>
              </p:cNvSpPr>
              <p:nvPr/>
            </p:nvSpPr>
            <p:spPr bwMode="auto">
              <a:xfrm>
                <a:off x="2739" y="2559"/>
                <a:ext cx="12" cy="5"/>
              </a:xfrm>
              <a:custGeom>
                <a:avLst/>
                <a:gdLst>
                  <a:gd name="T0" fmla="*/ 3 w 5"/>
                  <a:gd name="T1" fmla="*/ 2 h 2"/>
                  <a:gd name="T2" fmla="*/ 5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0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5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780"/>
              <p:cNvSpPr>
                <a:spLocks/>
              </p:cNvSpPr>
              <p:nvPr/>
            </p:nvSpPr>
            <p:spPr bwMode="auto">
              <a:xfrm>
                <a:off x="2767" y="2500"/>
                <a:ext cx="31" cy="33"/>
              </a:xfrm>
              <a:custGeom>
                <a:avLst/>
                <a:gdLst>
                  <a:gd name="T0" fmla="*/ 11 w 13"/>
                  <a:gd name="T1" fmla="*/ 13 h 14"/>
                  <a:gd name="T2" fmla="*/ 5 w 13"/>
                  <a:gd name="T3" fmla="*/ 7 h 14"/>
                  <a:gd name="T4" fmla="*/ 1 w 13"/>
                  <a:gd name="T5" fmla="*/ 0 h 14"/>
                  <a:gd name="T6" fmla="*/ 5 w 13"/>
                  <a:gd name="T7" fmla="*/ 6 h 14"/>
                  <a:gd name="T8" fmla="*/ 12 w 13"/>
                  <a:gd name="T9" fmla="*/ 12 h 14"/>
                  <a:gd name="T10" fmla="*/ 13 w 13"/>
                  <a:gd name="T11" fmla="*/ 13 h 14"/>
                  <a:gd name="T12" fmla="*/ 11 w 1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1" y="13"/>
                    </a:moveTo>
                    <a:cubicBezTo>
                      <a:pt x="11" y="13"/>
                      <a:pt x="7" y="10"/>
                      <a:pt x="5" y="7"/>
                    </a:cubicBezTo>
                    <a:cubicBezTo>
                      <a:pt x="2" y="4"/>
                      <a:pt x="0" y="0"/>
                      <a:pt x="1" y="0"/>
                    </a:cubicBezTo>
                    <a:cubicBezTo>
                      <a:pt x="1" y="0"/>
                      <a:pt x="2" y="3"/>
                      <a:pt x="5" y="6"/>
                    </a:cubicBezTo>
                    <a:cubicBezTo>
                      <a:pt x="8" y="9"/>
                      <a:pt x="12" y="12"/>
                      <a:pt x="12" y="12"/>
                    </a:cubicBezTo>
                    <a:cubicBezTo>
                      <a:pt x="13" y="12"/>
                      <a:pt x="13" y="13"/>
                      <a:pt x="13" y="13"/>
                    </a:cubicBezTo>
                    <a:cubicBezTo>
                      <a:pt x="13" y="14"/>
                      <a:pt x="12" y="14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781"/>
              <p:cNvSpPr>
                <a:spLocks/>
              </p:cNvSpPr>
              <p:nvPr/>
            </p:nvSpPr>
            <p:spPr bwMode="auto">
              <a:xfrm>
                <a:off x="2765" y="2488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782"/>
              <p:cNvSpPr>
                <a:spLocks/>
              </p:cNvSpPr>
              <p:nvPr/>
            </p:nvSpPr>
            <p:spPr bwMode="auto">
              <a:xfrm>
                <a:off x="2755" y="2519"/>
                <a:ext cx="45" cy="16"/>
              </a:xfrm>
              <a:custGeom>
                <a:avLst/>
                <a:gdLst>
                  <a:gd name="T0" fmla="*/ 18 w 19"/>
                  <a:gd name="T1" fmla="*/ 6 h 7"/>
                  <a:gd name="T2" fmla="*/ 9 w 19"/>
                  <a:gd name="T3" fmla="*/ 2 h 7"/>
                  <a:gd name="T4" fmla="*/ 0 w 19"/>
                  <a:gd name="T5" fmla="*/ 1 h 7"/>
                  <a:gd name="T6" fmla="*/ 9 w 19"/>
                  <a:gd name="T7" fmla="*/ 1 h 7"/>
                  <a:gd name="T8" fmla="*/ 18 w 19"/>
                  <a:gd name="T9" fmla="*/ 5 h 7"/>
                  <a:gd name="T10" fmla="*/ 19 w 19"/>
                  <a:gd name="T11" fmla="*/ 6 h 7"/>
                  <a:gd name="T12" fmla="*/ 18 w 19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18" y="6"/>
                    </a:moveTo>
                    <a:cubicBezTo>
                      <a:pt x="17" y="6"/>
                      <a:pt x="13" y="3"/>
                      <a:pt x="9" y="2"/>
                    </a:cubicBezTo>
                    <a:cubicBezTo>
                      <a:pt x="5" y="1"/>
                      <a:pt x="0" y="1"/>
                      <a:pt x="0" y="1"/>
                    </a:cubicBezTo>
                    <a:cubicBezTo>
                      <a:pt x="0" y="1"/>
                      <a:pt x="5" y="0"/>
                      <a:pt x="9" y="1"/>
                    </a:cubicBezTo>
                    <a:cubicBezTo>
                      <a:pt x="14" y="2"/>
                      <a:pt x="18" y="5"/>
                      <a:pt x="18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9" y="7"/>
                      <a:pt x="18" y="7"/>
                      <a:pt x="1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783"/>
              <p:cNvSpPr>
                <a:spLocks/>
              </p:cNvSpPr>
              <p:nvPr/>
            </p:nvSpPr>
            <p:spPr bwMode="auto">
              <a:xfrm>
                <a:off x="2743" y="2519"/>
                <a:ext cx="12" cy="9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1 h 4"/>
                  <a:gd name="T4" fmla="*/ 2 w 5"/>
                  <a:gd name="T5" fmla="*/ 1 h 4"/>
                  <a:gd name="T6" fmla="*/ 1 w 5"/>
                  <a:gd name="T7" fmla="*/ 4 h 4"/>
                  <a:gd name="T8" fmla="*/ 3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cubicBezTo>
                      <a:pt x="4" y="3"/>
                      <a:pt x="5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784"/>
              <p:cNvSpPr>
                <a:spLocks/>
              </p:cNvSpPr>
              <p:nvPr/>
            </p:nvSpPr>
            <p:spPr bwMode="auto">
              <a:xfrm>
                <a:off x="2758" y="2502"/>
                <a:ext cx="42" cy="33"/>
              </a:xfrm>
              <a:custGeom>
                <a:avLst/>
                <a:gdLst>
                  <a:gd name="T0" fmla="*/ 17 w 18"/>
                  <a:gd name="T1" fmla="*/ 13 h 14"/>
                  <a:gd name="T2" fmla="*/ 1 w 18"/>
                  <a:gd name="T3" fmla="*/ 0 h 14"/>
                  <a:gd name="T4" fmla="*/ 17 w 18"/>
                  <a:gd name="T5" fmla="*/ 12 h 14"/>
                  <a:gd name="T6" fmla="*/ 18 w 18"/>
                  <a:gd name="T7" fmla="*/ 13 h 14"/>
                  <a:gd name="T8" fmla="*/ 17 w 18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17" y="13"/>
                    </a:moveTo>
                    <a:cubicBezTo>
                      <a:pt x="16" y="13"/>
                      <a:pt x="0" y="1"/>
                      <a:pt x="1" y="0"/>
                    </a:cubicBezTo>
                    <a:cubicBezTo>
                      <a:pt x="1" y="0"/>
                      <a:pt x="17" y="12"/>
                      <a:pt x="17" y="12"/>
                    </a:cubicBezTo>
                    <a:cubicBezTo>
                      <a:pt x="18" y="12"/>
                      <a:pt x="18" y="13"/>
                      <a:pt x="18" y="13"/>
                    </a:cubicBezTo>
                    <a:cubicBezTo>
                      <a:pt x="18" y="14"/>
                      <a:pt x="17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785"/>
              <p:cNvSpPr>
                <a:spLocks/>
              </p:cNvSpPr>
              <p:nvPr/>
            </p:nvSpPr>
            <p:spPr bwMode="auto">
              <a:xfrm>
                <a:off x="2751" y="2490"/>
                <a:ext cx="9" cy="12"/>
              </a:xfrm>
              <a:custGeom>
                <a:avLst/>
                <a:gdLst>
                  <a:gd name="T0" fmla="*/ 1 w 4"/>
                  <a:gd name="T1" fmla="*/ 4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1 h 5"/>
                  <a:gd name="T8" fmla="*/ 0 w 4"/>
                  <a:gd name="T9" fmla="*/ 2 h 5"/>
                  <a:gd name="T10" fmla="*/ 1 w 4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786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787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788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789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790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791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792"/>
              <p:cNvSpPr>
                <a:spLocks/>
              </p:cNvSpPr>
              <p:nvPr/>
            </p:nvSpPr>
            <p:spPr bwMode="auto">
              <a:xfrm>
                <a:off x="2855" y="2450"/>
                <a:ext cx="82" cy="104"/>
              </a:xfrm>
              <a:custGeom>
                <a:avLst/>
                <a:gdLst>
                  <a:gd name="T0" fmla="*/ 20 w 35"/>
                  <a:gd name="T1" fmla="*/ 22 h 44"/>
                  <a:gd name="T2" fmla="*/ 13 w 35"/>
                  <a:gd name="T3" fmla="*/ 44 h 44"/>
                  <a:gd name="T4" fmla="*/ 24 w 35"/>
                  <a:gd name="T5" fmla="*/ 42 h 44"/>
                  <a:gd name="T6" fmla="*/ 30 w 35"/>
                  <a:gd name="T7" fmla="*/ 18 h 44"/>
                  <a:gd name="T8" fmla="*/ 9 w 35"/>
                  <a:gd name="T9" fmla="*/ 5 h 44"/>
                  <a:gd name="T10" fmla="*/ 0 w 35"/>
                  <a:gd name="T11" fmla="*/ 10 h 44"/>
                  <a:gd name="T12" fmla="*/ 20 w 35"/>
                  <a:gd name="T1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4">
                    <a:moveTo>
                      <a:pt x="20" y="22"/>
                    </a:moveTo>
                    <a:cubicBezTo>
                      <a:pt x="22" y="28"/>
                      <a:pt x="22" y="36"/>
                      <a:pt x="13" y="44"/>
                    </a:cubicBezTo>
                    <a:cubicBezTo>
                      <a:pt x="17" y="44"/>
                      <a:pt x="20" y="43"/>
                      <a:pt x="24" y="42"/>
                    </a:cubicBezTo>
                    <a:cubicBezTo>
                      <a:pt x="35" y="38"/>
                      <a:pt x="33" y="26"/>
                      <a:pt x="30" y="18"/>
                    </a:cubicBezTo>
                    <a:cubicBezTo>
                      <a:pt x="27" y="10"/>
                      <a:pt x="20" y="0"/>
                      <a:pt x="9" y="5"/>
                    </a:cubicBezTo>
                    <a:cubicBezTo>
                      <a:pt x="5" y="6"/>
                      <a:pt x="2" y="8"/>
                      <a:pt x="0" y="10"/>
                    </a:cubicBezTo>
                    <a:cubicBezTo>
                      <a:pt x="11" y="10"/>
                      <a:pt x="17" y="16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793"/>
              <p:cNvSpPr>
                <a:spLocks/>
              </p:cNvSpPr>
              <p:nvPr/>
            </p:nvSpPr>
            <p:spPr bwMode="auto">
              <a:xfrm>
                <a:off x="2814" y="2564"/>
                <a:ext cx="105" cy="97"/>
              </a:xfrm>
              <a:custGeom>
                <a:avLst/>
                <a:gdLst>
                  <a:gd name="T0" fmla="*/ 23 w 44"/>
                  <a:gd name="T1" fmla="*/ 22 h 41"/>
                  <a:gd name="T2" fmla="*/ 0 w 44"/>
                  <a:gd name="T3" fmla="*/ 23 h 41"/>
                  <a:gd name="T4" fmla="*/ 5 w 44"/>
                  <a:gd name="T5" fmla="*/ 32 h 41"/>
                  <a:gd name="T6" fmla="*/ 30 w 44"/>
                  <a:gd name="T7" fmla="*/ 30 h 41"/>
                  <a:gd name="T8" fmla="*/ 36 w 44"/>
                  <a:gd name="T9" fmla="*/ 6 h 41"/>
                  <a:gd name="T10" fmla="*/ 28 w 44"/>
                  <a:gd name="T11" fmla="*/ 0 h 41"/>
                  <a:gd name="T12" fmla="*/ 23 w 44"/>
                  <a:gd name="T1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3" y="22"/>
                    </a:moveTo>
                    <a:cubicBezTo>
                      <a:pt x="18" y="26"/>
                      <a:pt x="10" y="29"/>
                      <a:pt x="0" y="23"/>
                    </a:cubicBezTo>
                    <a:cubicBezTo>
                      <a:pt x="1" y="26"/>
                      <a:pt x="3" y="30"/>
                      <a:pt x="5" y="32"/>
                    </a:cubicBezTo>
                    <a:cubicBezTo>
                      <a:pt x="13" y="41"/>
                      <a:pt x="24" y="36"/>
                      <a:pt x="30" y="30"/>
                    </a:cubicBezTo>
                    <a:cubicBezTo>
                      <a:pt x="37" y="25"/>
                      <a:pt x="44" y="15"/>
                      <a:pt x="36" y="6"/>
                    </a:cubicBezTo>
                    <a:cubicBezTo>
                      <a:pt x="34" y="4"/>
                      <a:pt x="31" y="1"/>
                      <a:pt x="28" y="0"/>
                    </a:cubicBezTo>
                    <a:cubicBezTo>
                      <a:pt x="32" y="11"/>
                      <a:pt x="28" y="18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794"/>
              <p:cNvSpPr>
                <a:spLocks/>
              </p:cNvSpPr>
              <p:nvPr/>
            </p:nvSpPr>
            <p:spPr bwMode="auto">
              <a:xfrm>
                <a:off x="2701" y="2571"/>
                <a:ext cx="104" cy="92"/>
              </a:xfrm>
              <a:custGeom>
                <a:avLst/>
                <a:gdLst>
                  <a:gd name="T0" fmla="*/ 21 w 44"/>
                  <a:gd name="T1" fmla="*/ 21 h 39"/>
                  <a:gd name="T2" fmla="*/ 13 w 44"/>
                  <a:gd name="T3" fmla="*/ 0 h 39"/>
                  <a:gd name="T4" fmla="*/ 6 w 44"/>
                  <a:gd name="T5" fmla="*/ 7 h 39"/>
                  <a:gd name="T6" fmla="*/ 15 w 44"/>
                  <a:gd name="T7" fmla="*/ 30 h 39"/>
                  <a:gd name="T8" fmla="*/ 40 w 44"/>
                  <a:gd name="T9" fmla="*/ 29 h 39"/>
                  <a:gd name="T10" fmla="*/ 44 w 44"/>
                  <a:gd name="T11" fmla="*/ 19 h 39"/>
                  <a:gd name="T12" fmla="*/ 21 w 44"/>
                  <a:gd name="T13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9">
                    <a:moveTo>
                      <a:pt x="21" y="21"/>
                    </a:moveTo>
                    <a:cubicBezTo>
                      <a:pt x="16" y="18"/>
                      <a:pt x="11" y="11"/>
                      <a:pt x="13" y="0"/>
                    </a:cubicBezTo>
                    <a:cubicBezTo>
                      <a:pt x="10" y="2"/>
                      <a:pt x="8" y="4"/>
                      <a:pt x="6" y="7"/>
                    </a:cubicBezTo>
                    <a:cubicBezTo>
                      <a:pt x="0" y="17"/>
                      <a:pt x="8" y="26"/>
                      <a:pt x="15" y="30"/>
                    </a:cubicBezTo>
                    <a:cubicBezTo>
                      <a:pt x="23" y="35"/>
                      <a:pt x="34" y="39"/>
                      <a:pt x="40" y="29"/>
                    </a:cubicBezTo>
                    <a:cubicBezTo>
                      <a:pt x="42" y="26"/>
                      <a:pt x="43" y="22"/>
                      <a:pt x="44" y="19"/>
                    </a:cubicBezTo>
                    <a:cubicBezTo>
                      <a:pt x="35" y="26"/>
                      <a:pt x="27" y="25"/>
                      <a:pt x="2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795"/>
              <p:cNvSpPr>
                <a:spLocks/>
              </p:cNvSpPr>
              <p:nvPr/>
            </p:nvSpPr>
            <p:spPr bwMode="auto">
              <a:xfrm>
                <a:off x="2680" y="2459"/>
                <a:ext cx="73" cy="102"/>
              </a:xfrm>
              <a:custGeom>
                <a:avLst/>
                <a:gdLst>
                  <a:gd name="T0" fmla="*/ 13 w 31"/>
                  <a:gd name="T1" fmla="*/ 21 h 43"/>
                  <a:gd name="T2" fmla="*/ 31 w 31"/>
                  <a:gd name="T3" fmla="*/ 7 h 43"/>
                  <a:gd name="T4" fmla="*/ 21 w 31"/>
                  <a:gd name="T5" fmla="*/ 3 h 43"/>
                  <a:gd name="T6" fmla="*/ 2 w 31"/>
                  <a:gd name="T7" fmla="*/ 19 h 43"/>
                  <a:gd name="T8" fmla="*/ 12 w 31"/>
                  <a:gd name="T9" fmla="*/ 42 h 43"/>
                  <a:gd name="T10" fmla="*/ 22 w 31"/>
                  <a:gd name="T11" fmla="*/ 42 h 43"/>
                  <a:gd name="T12" fmla="*/ 13 w 31"/>
                  <a:gd name="T13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13" y="21"/>
                    </a:moveTo>
                    <a:cubicBezTo>
                      <a:pt x="14" y="15"/>
                      <a:pt x="19" y="8"/>
                      <a:pt x="31" y="7"/>
                    </a:cubicBezTo>
                    <a:cubicBezTo>
                      <a:pt x="28" y="5"/>
                      <a:pt x="25" y="3"/>
                      <a:pt x="21" y="3"/>
                    </a:cubicBezTo>
                    <a:cubicBezTo>
                      <a:pt x="10" y="0"/>
                      <a:pt x="4" y="10"/>
                      <a:pt x="2" y="19"/>
                    </a:cubicBezTo>
                    <a:cubicBezTo>
                      <a:pt x="0" y="27"/>
                      <a:pt x="0" y="39"/>
                      <a:pt x="12" y="42"/>
                    </a:cubicBezTo>
                    <a:cubicBezTo>
                      <a:pt x="15" y="43"/>
                      <a:pt x="19" y="43"/>
                      <a:pt x="22" y="42"/>
                    </a:cubicBezTo>
                    <a:cubicBezTo>
                      <a:pt x="12" y="36"/>
                      <a:pt x="11" y="27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796"/>
              <p:cNvSpPr>
                <a:spLocks/>
              </p:cNvSpPr>
              <p:nvPr/>
            </p:nvSpPr>
            <p:spPr bwMode="auto">
              <a:xfrm>
                <a:off x="2753" y="2410"/>
                <a:ext cx="99" cy="64"/>
              </a:xfrm>
              <a:custGeom>
                <a:avLst/>
                <a:gdLst>
                  <a:gd name="T0" fmla="*/ 21 w 42"/>
                  <a:gd name="T1" fmla="*/ 11 h 27"/>
                  <a:gd name="T2" fmla="*/ 40 w 42"/>
                  <a:gd name="T3" fmla="*/ 24 h 27"/>
                  <a:gd name="T4" fmla="*/ 42 w 42"/>
                  <a:gd name="T5" fmla="*/ 14 h 27"/>
                  <a:gd name="T6" fmla="*/ 20 w 42"/>
                  <a:gd name="T7" fmla="*/ 0 h 27"/>
                  <a:gd name="T8" fmla="*/ 1 w 42"/>
                  <a:gd name="T9" fmla="*/ 16 h 27"/>
                  <a:gd name="T10" fmla="*/ 4 w 42"/>
                  <a:gd name="T11" fmla="*/ 27 h 27"/>
                  <a:gd name="T12" fmla="*/ 21 w 42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27">
                    <a:moveTo>
                      <a:pt x="21" y="11"/>
                    </a:moveTo>
                    <a:cubicBezTo>
                      <a:pt x="27" y="11"/>
                      <a:pt x="36" y="13"/>
                      <a:pt x="40" y="24"/>
                    </a:cubicBezTo>
                    <a:cubicBezTo>
                      <a:pt x="41" y="21"/>
                      <a:pt x="42" y="17"/>
                      <a:pt x="42" y="14"/>
                    </a:cubicBezTo>
                    <a:cubicBezTo>
                      <a:pt x="41" y="2"/>
                      <a:pt x="29" y="0"/>
                      <a:pt x="20" y="0"/>
                    </a:cubicBezTo>
                    <a:cubicBezTo>
                      <a:pt x="12" y="1"/>
                      <a:pt x="0" y="5"/>
                      <a:pt x="1" y="16"/>
                    </a:cubicBezTo>
                    <a:cubicBezTo>
                      <a:pt x="1" y="20"/>
                      <a:pt x="2" y="23"/>
                      <a:pt x="4" y="27"/>
                    </a:cubicBezTo>
                    <a:cubicBezTo>
                      <a:pt x="7" y="15"/>
                      <a:pt x="15" y="12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797"/>
              <p:cNvSpPr>
                <a:spLocks noEditPoints="1"/>
              </p:cNvSpPr>
              <p:nvPr/>
            </p:nvSpPr>
            <p:spPr bwMode="auto">
              <a:xfrm>
                <a:off x="2779" y="2512"/>
                <a:ext cx="52" cy="54"/>
              </a:xfrm>
              <a:custGeom>
                <a:avLst/>
                <a:gdLst>
                  <a:gd name="T0" fmla="*/ 20 w 22"/>
                  <a:gd name="T1" fmla="*/ 14 h 23"/>
                  <a:gd name="T2" fmla="*/ 22 w 22"/>
                  <a:gd name="T3" fmla="*/ 8 h 23"/>
                  <a:gd name="T4" fmla="*/ 18 w 22"/>
                  <a:gd name="T5" fmla="*/ 5 h 23"/>
                  <a:gd name="T6" fmla="*/ 15 w 22"/>
                  <a:gd name="T7" fmla="*/ 7 h 23"/>
                  <a:gd name="T8" fmla="*/ 16 w 22"/>
                  <a:gd name="T9" fmla="*/ 4 h 23"/>
                  <a:gd name="T10" fmla="*/ 12 w 22"/>
                  <a:gd name="T11" fmla="*/ 0 h 23"/>
                  <a:gd name="T12" fmla="*/ 7 w 22"/>
                  <a:gd name="T13" fmla="*/ 3 h 23"/>
                  <a:gd name="T14" fmla="*/ 8 w 22"/>
                  <a:gd name="T15" fmla="*/ 7 h 23"/>
                  <a:gd name="T16" fmla="*/ 5 w 22"/>
                  <a:gd name="T17" fmla="*/ 5 h 23"/>
                  <a:gd name="T18" fmla="*/ 1 w 22"/>
                  <a:gd name="T19" fmla="*/ 8 h 23"/>
                  <a:gd name="T20" fmla="*/ 2 w 22"/>
                  <a:gd name="T21" fmla="*/ 13 h 23"/>
                  <a:gd name="T22" fmla="*/ 5 w 22"/>
                  <a:gd name="T23" fmla="*/ 13 h 23"/>
                  <a:gd name="T24" fmla="*/ 3 w 22"/>
                  <a:gd name="T25" fmla="*/ 15 h 23"/>
                  <a:gd name="T26" fmla="*/ 4 w 22"/>
                  <a:gd name="T27" fmla="*/ 20 h 23"/>
                  <a:gd name="T28" fmla="*/ 10 w 22"/>
                  <a:gd name="T29" fmla="*/ 21 h 23"/>
                  <a:gd name="T30" fmla="*/ 11 w 22"/>
                  <a:gd name="T31" fmla="*/ 18 h 23"/>
                  <a:gd name="T32" fmla="*/ 12 w 22"/>
                  <a:gd name="T33" fmla="*/ 20 h 23"/>
                  <a:gd name="T34" fmla="*/ 17 w 22"/>
                  <a:gd name="T35" fmla="*/ 21 h 23"/>
                  <a:gd name="T36" fmla="*/ 19 w 22"/>
                  <a:gd name="T37" fmla="*/ 16 h 23"/>
                  <a:gd name="T38" fmla="*/ 17 w 22"/>
                  <a:gd name="T39" fmla="*/ 13 h 23"/>
                  <a:gd name="T40" fmla="*/ 20 w 22"/>
                  <a:gd name="T41" fmla="*/ 14 h 23"/>
                  <a:gd name="T42" fmla="*/ 8 w 22"/>
                  <a:gd name="T43" fmla="*/ 8 h 23"/>
                  <a:gd name="T44" fmla="*/ 8 w 22"/>
                  <a:gd name="T45" fmla="*/ 8 h 23"/>
                  <a:gd name="T46" fmla="*/ 8 w 22"/>
                  <a:gd name="T47" fmla="*/ 8 h 23"/>
                  <a:gd name="T48" fmla="*/ 8 w 22"/>
                  <a:gd name="T49" fmla="*/ 8 h 23"/>
                  <a:gd name="T50" fmla="*/ 11 w 22"/>
                  <a:gd name="T51" fmla="*/ 16 h 23"/>
                  <a:gd name="T52" fmla="*/ 11 w 22"/>
                  <a:gd name="T53" fmla="*/ 17 h 23"/>
                  <a:gd name="T54" fmla="*/ 11 w 22"/>
                  <a:gd name="T55" fmla="*/ 16 h 23"/>
                  <a:gd name="T56" fmla="*/ 11 w 22"/>
                  <a:gd name="T57" fmla="*/ 16 h 23"/>
                  <a:gd name="T58" fmla="*/ 14 w 22"/>
                  <a:gd name="T59" fmla="*/ 8 h 23"/>
                  <a:gd name="T60" fmla="*/ 14 w 22"/>
                  <a:gd name="T61" fmla="*/ 8 h 23"/>
                  <a:gd name="T62" fmla="*/ 14 w 22"/>
                  <a:gd name="T63" fmla="*/ 8 h 23"/>
                  <a:gd name="T64" fmla="*/ 14 w 22"/>
                  <a:gd name="T65" fmla="*/ 8 h 23"/>
                  <a:gd name="T66" fmla="*/ 7 w 22"/>
                  <a:gd name="T67" fmla="*/ 13 h 23"/>
                  <a:gd name="T68" fmla="*/ 7 w 22"/>
                  <a:gd name="T69" fmla="*/ 13 h 23"/>
                  <a:gd name="T70" fmla="*/ 6 w 22"/>
                  <a:gd name="T71" fmla="*/ 13 h 23"/>
                  <a:gd name="T72" fmla="*/ 7 w 22"/>
                  <a:gd name="T73" fmla="*/ 13 h 23"/>
                  <a:gd name="T74" fmla="*/ 16 w 22"/>
                  <a:gd name="T75" fmla="*/ 13 h 23"/>
                  <a:gd name="T76" fmla="*/ 16 w 22"/>
                  <a:gd name="T77" fmla="*/ 13 h 23"/>
                  <a:gd name="T78" fmla="*/ 16 w 22"/>
                  <a:gd name="T79" fmla="*/ 13 h 23"/>
                  <a:gd name="T80" fmla="*/ 16 w 22"/>
                  <a:gd name="T81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" h="23">
                    <a:moveTo>
                      <a:pt x="20" y="14"/>
                    </a:moveTo>
                    <a:cubicBezTo>
                      <a:pt x="22" y="13"/>
                      <a:pt x="22" y="10"/>
                      <a:pt x="22" y="8"/>
                    </a:cubicBezTo>
                    <a:cubicBezTo>
                      <a:pt x="21" y="7"/>
                      <a:pt x="20" y="4"/>
                      <a:pt x="18" y="5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5" y="6"/>
                      <a:pt x="16" y="5"/>
                      <a:pt x="16" y="4"/>
                    </a:cubicBezTo>
                    <a:cubicBezTo>
                      <a:pt x="16" y="1"/>
                      <a:pt x="13" y="1"/>
                      <a:pt x="12" y="0"/>
                    </a:cubicBezTo>
                    <a:cubicBezTo>
                      <a:pt x="10" y="0"/>
                      <a:pt x="7" y="1"/>
                      <a:pt x="7" y="3"/>
                    </a:cubicBezTo>
                    <a:cubicBezTo>
                      <a:pt x="7" y="4"/>
                      <a:pt x="7" y="6"/>
                      <a:pt x="8" y="7"/>
                    </a:cubicBezTo>
                    <a:cubicBezTo>
                      <a:pt x="7" y="6"/>
                      <a:pt x="6" y="5"/>
                      <a:pt x="5" y="5"/>
                    </a:cubicBezTo>
                    <a:cubicBezTo>
                      <a:pt x="3" y="4"/>
                      <a:pt x="1" y="6"/>
                      <a:pt x="1" y="8"/>
                    </a:cubicBezTo>
                    <a:cubicBezTo>
                      <a:pt x="0" y="9"/>
                      <a:pt x="0" y="12"/>
                      <a:pt x="2" y="13"/>
                    </a:cubicBezTo>
                    <a:cubicBezTo>
                      <a:pt x="3" y="13"/>
                      <a:pt x="4" y="14"/>
                      <a:pt x="5" y="13"/>
                    </a:cubicBezTo>
                    <a:cubicBezTo>
                      <a:pt x="4" y="14"/>
                      <a:pt x="4" y="14"/>
                      <a:pt x="3" y="15"/>
                    </a:cubicBezTo>
                    <a:cubicBezTo>
                      <a:pt x="1" y="17"/>
                      <a:pt x="3" y="19"/>
                      <a:pt x="4" y="20"/>
                    </a:cubicBezTo>
                    <a:cubicBezTo>
                      <a:pt x="6" y="22"/>
                      <a:pt x="8" y="23"/>
                      <a:pt x="10" y="21"/>
                    </a:cubicBezTo>
                    <a:cubicBezTo>
                      <a:pt x="11" y="20"/>
                      <a:pt x="11" y="19"/>
                      <a:pt x="11" y="18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3" y="23"/>
                      <a:pt x="16" y="22"/>
                      <a:pt x="17" y="21"/>
                    </a:cubicBezTo>
                    <a:cubicBezTo>
                      <a:pt x="19" y="20"/>
                      <a:pt x="21" y="18"/>
                      <a:pt x="19" y="16"/>
                    </a:cubicBezTo>
                    <a:cubicBezTo>
                      <a:pt x="19" y="15"/>
                      <a:pt x="18" y="14"/>
                      <a:pt x="17" y="13"/>
                    </a:cubicBezTo>
                    <a:cubicBezTo>
                      <a:pt x="18" y="14"/>
                      <a:pt x="19" y="14"/>
                      <a:pt x="20" y="14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lose/>
                    <a:moveTo>
                      <a:pt x="11" y="16"/>
                    </a:moveTo>
                    <a:cubicBezTo>
                      <a:pt x="11" y="16"/>
                      <a:pt x="11" y="16"/>
                      <a:pt x="11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6" y="13"/>
                      <a:pt x="7" y="13"/>
                      <a:pt x="7" y="13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798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799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800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801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802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803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804"/>
              <p:cNvSpPr>
                <a:spLocks/>
              </p:cNvSpPr>
              <p:nvPr/>
            </p:nvSpPr>
            <p:spPr bwMode="auto">
              <a:xfrm>
                <a:off x="3692" y="3323"/>
                <a:ext cx="38" cy="36"/>
              </a:xfrm>
              <a:custGeom>
                <a:avLst/>
                <a:gdLst>
                  <a:gd name="T0" fmla="*/ 0 w 16"/>
                  <a:gd name="T1" fmla="*/ 13 h 15"/>
                  <a:gd name="T2" fmla="*/ 7 w 16"/>
                  <a:gd name="T3" fmla="*/ 5 h 15"/>
                  <a:gd name="T4" fmla="*/ 16 w 16"/>
                  <a:gd name="T5" fmla="*/ 1 h 15"/>
                  <a:gd name="T6" fmla="*/ 8 w 16"/>
                  <a:gd name="T7" fmla="*/ 6 h 15"/>
                  <a:gd name="T8" fmla="*/ 2 w 16"/>
                  <a:gd name="T9" fmla="*/ 14 h 15"/>
                  <a:gd name="T10" fmla="*/ 0 w 16"/>
                  <a:gd name="T11" fmla="*/ 14 h 15"/>
                  <a:gd name="T12" fmla="*/ 0 w 1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0" y="13"/>
                    </a:moveTo>
                    <a:cubicBezTo>
                      <a:pt x="1" y="12"/>
                      <a:pt x="4" y="8"/>
                      <a:pt x="7" y="5"/>
                    </a:cubicBezTo>
                    <a:cubicBezTo>
                      <a:pt x="11" y="2"/>
                      <a:pt x="16" y="0"/>
                      <a:pt x="16" y="1"/>
                    </a:cubicBezTo>
                    <a:cubicBezTo>
                      <a:pt x="16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805"/>
              <p:cNvSpPr>
                <a:spLocks/>
              </p:cNvSpPr>
              <p:nvPr/>
            </p:nvSpPr>
            <p:spPr bwMode="auto">
              <a:xfrm>
                <a:off x="3730" y="3321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1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806"/>
              <p:cNvSpPr>
                <a:spLocks/>
              </p:cNvSpPr>
              <p:nvPr/>
            </p:nvSpPr>
            <p:spPr bwMode="auto">
              <a:xfrm>
                <a:off x="3690" y="3309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0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1" y="20"/>
                      <a:pt x="3" y="15"/>
                      <a:pt x="5" y="11"/>
                    </a:cubicBezTo>
                    <a:cubicBezTo>
                      <a:pt x="7" y="6"/>
                      <a:pt x="6" y="0"/>
                      <a:pt x="6" y="0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1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807"/>
              <p:cNvSpPr>
                <a:spLocks/>
              </p:cNvSpPr>
              <p:nvPr/>
            </p:nvSpPr>
            <p:spPr bwMode="auto">
              <a:xfrm>
                <a:off x="3695" y="3297"/>
                <a:ext cx="11" cy="12"/>
              </a:xfrm>
              <a:custGeom>
                <a:avLst/>
                <a:gdLst>
                  <a:gd name="T0" fmla="*/ 1 w 5"/>
                  <a:gd name="T1" fmla="*/ 3 h 5"/>
                  <a:gd name="T2" fmla="*/ 4 w 5"/>
                  <a:gd name="T3" fmla="*/ 5 h 5"/>
                  <a:gd name="T4" fmla="*/ 4 w 5"/>
                  <a:gd name="T5" fmla="*/ 2 h 5"/>
                  <a:gd name="T6" fmla="*/ 1 w 5"/>
                  <a:gd name="T7" fmla="*/ 1 h 5"/>
                  <a:gd name="T8" fmla="*/ 1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1" y="3"/>
                    </a:moveTo>
                    <a:cubicBezTo>
                      <a:pt x="2" y="4"/>
                      <a:pt x="3" y="5"/>
                      <a:pt x="4" y="5"/>
                    </a:cubicBezTo>
                    <a:cubicBezTo>
                      <a:pt x="4" y="5"/>
                      <a:pt x="5" y="3"/>
                      <a:pt x="4" y="2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1009"/>
            <p:cNvGrpSpPr>
              <a:grpSpLocks/>
            </p:cNvGrpSpPr>
            <p:nvPr/>
          </p:nvGrpSpPr>
          <p:grpSpPr bwMode="auto">
            <a:xfrm>
              <a:off x="16500486" y="1335087"/>
              <a:ext cx="4778375" cy="4576763"/>
              <a:chOff x="2187" y="760"/>
              <a:chExt cx="3010" cy="2883"/>
            </a:xfrm>
            <a:solidFill>
              <a:srgbClr val="E5DBA2"/>
            </a:solidFill>
          </p:grpSpPr>
          <p:sp>
            <p:nvSpPr>
              <p:cNvPr id="52" name="Freeform 809"/>
              <p:cNvSpPr>
                <a:spLocks/>
              </p:cNvSpPr>
              <p:nvPr/>
            </p:nvSpPr>
            <p:spPr bwMode="auto">
              <a:xfrm>
                <a:off x="3690" y="3314"/>
                <a:ext cx="35" cy="47"/>
              </a:xfrm>
              <a:custGeom>
                <a:avLst/>
                <a:gdLst>
                  <a:gd name="T0" fmla="*/ 1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1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1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0"/>
                      <a:pt x="0" y="19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10"/>
              <p:cNvSpPr>
                <a:spLocks/>
              </p:cNvSpPr>
              <p:nvPr/>
            </p:nvSpPr>
            <p:spPr bwMode="auto">
              <a:xfrm>
                <a:off x="3725" y="3304"/>
                <a:ext cx="12" cy="10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4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811"/>
              <p:cNvSpPr>
                <a:spLocks/>
              </p:cNvSpPr>
              <p:nvPr/>
            </p:nvSpPr>
            <p:spPr bwMode="auto">
              <a:xfrm>
                <a:off x="3697" y="3366"/>
                <a:ext cx="47" cy="16"/>
              </a:xfrm>
              <a:custGeom>
                <a:avLst/>
                <a:gdLst>
                  <a:gd name="T0" fmla="*/ 2 w 20"/>
                  <a:gd name="T1" fmla="*/ 0 h 7"/>
                  <a:gd name="T2" fmla="*/ 12 w 20"/>
                  <a:gd name="T3" fmla="*/ 2 h 7"/>
                  <a:gd name="T4" fmla="*/ 20 w 20"/>
                  <a:gd name="T5" fmla="*/ 7 h 7"/>
                  <a:gd name="T6" fmla="*/ 11 w 20"/>
                  <a:gd name="T7" fmla="*/ 3 h 7"/>
                  <a:gd name="T8" fmla="*/ 1 w 20"/>
                  <a:gd name="T9" fmla="*/ 2 h 7"/>
                  <a:gd name="T10" fmla="*/ 0 w 20"/>
                  <a:gd name="T11" fmla="*/ 1 h 7"/>
                  <a:gd name="T12" fmla="*/ 2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2" y="0"/>
                    </a:moveTo>
                    <a:cubicBezTo>
                      <a:pt x="2" y="0"/>
                      <a:pt x="7" y="1"/>
                      <a:pt x="12" y="2"/>
                    </a:cubicBezTo>
                    <a:cubicBezTo>
                      <a:pt x="16" y="4"/>
                      <a:pt x="20" y="7"/>
                      <a:pt x="20" y="7"/>
                    </a:cubicBezTo>
                    <a:cubicBezTo>
                      <a:pt x="20" y="7"/>
                      <a:pt x="16" y="5"/>
                      <a:pt x="11" y="3"/>
                    </a:cubicBezTo>
                    <a:cubicBezTo>
                      <a:pt x="7" y="2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12"/>
              <p:cNvSpPr>
                <a:spLocks/>
              </p:cNvSpPr>
              <p:nvPr/>
            </p:nvSpPr>
            <p:spPr bwMode="auto">
              <a:xfrm>
                <a:off x="3742" y="3382"/>
                <a:ext cx="9" cy="12"/>
              </a:xfrm>
              <a:custGeom>
                <a:avLst/>
                <a:gdLst>
                  <a:gd name="T0" fmla="*/ 4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4" y="5"/>
                      <a:pt x="4" y="4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813"/>
              <p:cNvSpPr>
                <a:spLocks/>
              </p:cNvSpPr>
              <p:nvPr/>
            </p:nvSpPr>
            <p:spPr bwMode="auto">
              <a:xfrm>
                <a:off x="3692" y="3354"/>
                <a:ext cx="52" cy="17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2 w 22"/>
                  <a:gd name="T5" fmla="*/ 0 h 7"/>
                  <a:gd name="T6" fmla="*/ 13 w 22"/>
                  <a:gd name="T7" fmla="*/ 5 h 7"/>
                  <a:gd name="T8" fmla="*/ 2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2" y="0"/>
                      <a:pt x="22" y="0"/>
                    </a:cubicBezTo>
                    <a:cubicBezTo>
                      <a:pt x="22" y="0"/>
                      <a:pt x="18" y="4"/>
                      <a:pt x="13" y="5"/>
                    </a:cubicBezTo>
                    <a:cubicBezTo>
                      <a:pt x="8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814"/>
              <p:cNvSpPr>
                <a:spLocks/>
              </p:cNvSpPr>
              <p:nvPr/>
            </p:nvSpPr>
            <p:spPr bwMode="auto">
              <a:xfrm>
                <a:off x="3742" y="3342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1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815"/>
              <p:cNvSpPr>
                <a:spLocks/>
              </p:cNvSpPr>
              <p:nvPr/>
            </p:nvSpPr>
            <p:spPr bwMode="auto">
              <a:xfrm>
                <a:off x="3692" y="3366"/>
                <a:ext cx="59" cy="9"/>
              </a:xfrm>
              <a:custGeom>
                <a:avLst/>
                <a:gdLst>
                  <a:gd name="T0" fmla="*/ 2 w 25"/>
                  <a:gd name="T1" fmla="*/ 0 h 4"/>
                  <a:gd name="T2" fmla="*/ 24 w 25"/>
                  <a:gd name="T3" fmla="*/ 4 h 4"/>
                  <a:gd name="T4" fmla="*/ 2 w 25"/>
                  <a:gd name="T5" fmla="*/ 2 h 4"/>
                  <a:gd name="T6" fmla="*/ 0 w 25"/>
                  <a:gd name="T7" fmla="*/ 1 h 4"/>
                  <a:gd name="T8" fmla="*/ 2 w 2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" y="0"/>
                    </a:moveTo>
                    <a:cubicBezTo>
                      <a:pt x="3" y="0"/>
                      <a:pt x="25" y="3"/>
                      <a:pt x="24" y="4"/>
                    </a:cubicBezTo>
                    <a:cubicBezTo>
                      <a:pt x="24" y="4"/>
                      <a:pt x="3" y="1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816"/>
              <p:cNvSpPr>
                <a:spLocks/>
              </p:cNvSpPr>
              <p:nvPr/>
            </p:nvSpPr>
            <p:spPr bwMode="auto">
              <a:xfrm>
                <a:off x="3751" y="3373"/>
                <a:ext cx="15" cy="9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2 w 6"/>
                  <a:gd name="T5" fmla="*/ 3 h 4"/>
                  <a:gd name="T6" fmla="*/ 5 w 6"/>
                  <a:gd name="T7" fmla="*/ 3 h 4"/>
                  <a:gd name="T8" fmla="*/ 5 w 6"/>
                  <a:gd name="T9" fmla="*/ 2 h 4"/>
                  <a:gd name="T10" fmla="*/ 3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6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817"/>
              <p:cNvSpPr>
                <a:spLocks/>
              </p:cNvSpPr>
              <p:nvPr/>
            </p:nvSpPr>
            <p:spPr bwMode="auto">
              <a:xfrm>
                <a:off x="3687" y="3375"/>
                <a:ext cx="17" cy="50"/>
              </a:xfrm>
              <a:custGeom>
                <a:avLst/>
                <a:gdLst>
                  <a:gd name="T0" fmla="*/ 2 w 7"/>
                  <a:gd name="T1" fmla="*/ 2 h 21"/>
                  <a:gd name="T2" fmla="*/ 5 w 7"/>
                  <a:gd name="T3" fmla="*/ 11 h 21"/>
                  <a:gd name="T4" fmla="*/ 5 w 7"/>
                  <a:gd name="T5" fmla="*/ 21 h 21"/>
                  <a:gd name="T6" fmla="*/ 4 w 7"/>
                  <a:gd name="T7" fmla="*/ 12 h 21"/>
                  <a:gd name="T8" fmla="*/ 1 w 7"/>
                  <a:gd name="T9" fmla="*/ 2 h 21"/>
                  <a:gd name="T10" fmla="*/ 1 w 7"/>
                  <a:gd name="T11" fmla="*/ 1 h 21"/>
                  <a:gd name="T12" fmla="*/ 2 w 7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2" y="2"/>
                    </a:moveTo>
                    <a:cubicBezTo>
                      <a:pt x="3" y="2"/>
                      <a:pt x="5" y="7"/>
                      <a:pt x="5" y="11"/>
                    </a:cubicBezTo>
                    <a:cubicBezTo>
                      <a:pt x="7" y="16"/>
                      <a:pt x="6" y="21"/>
                      <a:pt x="5" y="21"/>
                    </a:cubicBezTo>
                    <a:cubicBezTo>
                      <a:pt x="5" y="21"/>
                      <a:pt x="6" y="16"/>
                      <a:pt x="4" y="12"/>
                    </a:cubicBezTo>
                    <a:cubicBezTo>
                      <a:pt x="3" y="7"/>
                      <a:pt x="1" y="3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818"/>
              <p:cNvSpPr>
                <a:spLocks/>
              </p:cNvSpPr>
              <p:nvPr/>
            </p:nvSpPr>
            <p:spPr bwMode="auto">
              <a:xfrm>
                <a:off x="3692" y="3425"/>
                <a:ext cx="10" cy="12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819"/>
              <p:cNvSpPr>
                <a:spLocks/>
              </p:cNvSpPr>
              <p:nvPr/>
            </p:nvSpPr>
            <p:spPr bwMode="auto">
              <a:xfrm>
                <a:off x="3687" y="3373"/>
                <a:ext cx="38" cy="38"/>
              </a:xfrm>
              <a:custGeom>
                <a:avLst/>
                <a:gdLst>
                  <a:gd name="T0" fmla="*/ 2 w 16"/>
                  <a:gd name="T1" fmla="*/ 1 h 16"/>
                  <a:gd name="T2" fmla="*/ 8 w 16"/>
                  <a:gd name="T3" fmla="*/ 10 h 16"/>
                  <a:gd name="T4" fmla="*/ 16 w 16"/>
                  <a:gd name="T5" fmla="*/ 16 h 16"/>
                  <a:gd name="T6" fmla="*/ 7 w 16"/>
                  <a:gd name="T7" fmla="*/ 11 h 16"/>
                  <a:gd name="T8" fmla="*/ 0 w 16"/>
                  <a:gd name="T9" fmla="*/ 2 h 16"/>
                  <a:gd name="T10" fmla="*/ 0 w 16"/>
                  <a:gd name="T11" fmla="*/ 0 h 16"/>
                  <a:gd name="T12" fmla="*/ 2 w 16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2" y="1"/>
                    </a:moveTo>
                    <a:cubicBezTo>
                      <a:pt x="2" y="1"/>
                      <a:pt x="4" y="6"/>
                      <a:pt x="8" y="10"/>
                    </a:cubicBezTo>
                    <a:cubicBezTo>
                      <a:pt x="11" y="14"/>
                      <a:pt x="16" y="16"/>
                      <a:pt x="16" y="16"/>
                    </a:cubicBezTo>
                    <a:cubicBezTo>
                      <a:pt x="16" y="16"/>
                      <a:pt x="11" y="14"/>
                      <a:pt x="7" y="11"/>
                    </a:cubicBezTo>
                    <a:cubicBezTo>
                      <a:pt x="3" y="7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20"/>
              <p:cNvSpPr>
                <a:spLocks/>
              </p:cNvSpPr>
              <p:nvPr/>
            </p:nvSpPr>
            <p:spPr bwMode="auto">
              <a:xfrm>
                <a:off x="3725" y="3406"/>
                <a:ext cx="14" cy="7"/>
              </a:xfrm>
              <a:custGeom>
                <a:avLst/>
                <a:gdLst>
                  <a:gd name="T0" fmla="*/ 3 w 6"/>
                  <a:gd name="T1" fmla="*/ 0 h 3"/>
                  <a:gd name="T2" fmla="*/ 1 w 6"/>
                  <a:gd name="T3" fmla="*/ 2 h 3"/>
                  <a:gd name="T4" fmla="*/ 3 w 6"/>
                  <a:gd name="T5" fmla="*/ 3 h 3"/>
                  <a:gd name="T6" fmla="*/ 6 w 6"/>
                  <a:gd name="T7" fmla="*/ 1 h 3"/>
                  <a:gd name="T8" fmla="*/ 3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821"/>
              <p:cNvSpPr>
                <a:spLocks/>
              </p:cNvSpPr>
              <p:nvPr/>
            </p:nvSpPr>
            <p:spPr bwMode="auto">
              <a:xfrm>
                <a:off x="3687" y="3373"/>
                <a:ext cx="26" cy="52"/>
              </a:xfrm>
              <a:custGeom>
                <a:avLst/>
                <a:gdLst>
                  <a:gd name="T0" fmla="*/ 2 w 11"/>
                  <a:gd name="T1" fmla="*/ 1 h 22"/>
                  <a:gd name="T2" fmla="*/ 10 w 11"/>
                  <a:gd name="T3" fmla="*/ 22 h 22"/>
                  <a:gd name="T4" fmla="*/ 0 w 11"/>
                  <a:gd name="T5" fmla="*/ 2 h 22"/>
                  <a:gd name="T6" fmla="*/ 0 w 11"/>
                  <a:gd name="T7" fmla="*/ 0 h 22"/>
                  <a:gd name="T8" fmla="*/ 2 w 11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2">
                    <a:moveTo>
                      <a:pt x="2" y="1"/>
                    </a:moveTo>
                    <a:cubicBezTo>
                      <a:pt x="2" y="2"/>
                      <a:pt x="11" y="22"/>
                      <a:pt x="10" y="22"/>
                    </a:cubicBezTo>
                    <a:cubicBezTo>
                      <a:pt x="10" y="22"/>
                      <a:pt x="1" y="3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22"/>
              <p:cNvSpPr>
                <a:spLocks/>
              </p:cNvSpPr>
              <p:nvPr/>
            </p:nvSpPr>
            <p:spPr bwMode="auto">
              <a:xfrm>
                <a:off x="3709" y="3427"/>
                <a:ext cx="7" cy="15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5 h 6"/>
                  <a:gd name="T8" fmla="*/ 3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823"/>
              <p:cNvSpPr>
                <a:spLocks/>
              </p:cNvSpPr>
              <p:nvPr/>
            </p:nvSpPr>
            <p:spPr bwMode="auto">
              <a:xfrm>
                <a:off x="3642" y="3375"/>
                <a:ext cx="38" cy="33"/>
              </a:xfrm>
              <a:custGeom>
                <a:avLst/>
                <a:gdLst>
                  <a:gd name="T0" fmla="*/ 15 w 16"/>
                  <a:gd name="T1" fmla="*/ 2 h 14"/>
                  <a:gd name="T2" fmla="*/ 8 w 16"/>
                  <a:gd name="T3" fmla="*/ 9 h 14"/>
                  <a:gd name="T4" fmla="*/ 0 w 16"/>
                  <a:gd name="T5" fmla="*/ 14 h 14"/>
                  <a:gd name="T6" fmla="*/ 7 w 16"/>
                  <a:gd name="T7" fmla="*/ 8 h 14"/>
                  <a:gd name="T8" fmla="*/ 14 w 16"/>
                  <a:gd name="T9" fmla="*/ 1 h 14"/>
                  <a:gd name="T10" fmla="*/ 15 w 16"/>
                  <a:gd name="T11" fmla="*/ 0 h 14"/>
                  <a:gd name="T12" fmla="*/ 15 w 16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5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824"/>
              <p:cNvSpPr>
                <a:spLocks/>
              </p:cNvSpPr>
              <p:nvPr/>
            </p:nvSpPr>
            <p:spPr bwMode="auto">
              <a:xfrm>
                <a:off x="3628" y="3406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5 w 6"/>
                  <a:gd name="T3" fmla="*/ 1 h 3"/>
                  <a:gd name="T4" fmla="*/ 3 w 6"/>
                  <a:gd name="T5" fmla="*/ 0 h 3"/>
                  <a:gd name="T6" fmla="*/ 1 w 6"/>
                  <a:gd name="T7" fmla="*/ 0 h 3"/>
                  <a:gd name="T8" fmla="*/ 3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825"/>
              <p:cNvSpPr>
                <a:spLocks/>
              </p:cNvSpPr>
              <p:nvPr/>
            </p:nvSpPr>
            <p:spPr bwMode="auto">
              <a:xfrm>
                <a:off x="3664" y="3371"/>
                <a:ext cx="19" cy="52"/>
              </a:xfrm>
              <a:custGeom>
                <a:avLst/>
                <a:gdLst>
                  <a:gd name="T0" fmla="*/ 7 w 8"/>
                  <a:gd name="T1" fmla="*/ 2 h 22"/>
                  <a:gd name="T2" fmla="*/ 3 w 8"/>
                  <a:gd name="T3" fmla="*/ 12 h 22"/>
                  <a:gd name="T4" fmla="*/ 2 w 8"/>
                  <a:gd name="T5" fmla="*/ 22 h 22"/>
                  <a:gd name="T6" fmla="*/ 2 w 8"/>
                  <a:gd name="T7" fmla="*/ 11 h 22"/>
                  <a:gd name="T8" fmla="*/ 6 w 8"/>
                  <a:gd name="T9" fmla="*/ 1 h 22"/>
                  <a:gd name="T10" fmla="*/ 7 w 8"/>
                  <a:gd name="T11" fmla="*/ 0 h 22"/>
                  <a:gd name="T12" fmla="*/ 7 w 8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2">
                    <a:moveTo>
                      <a:pt x="7" y="2"/>
                    </a:moveTo>
                    <a:cubicBezTo>
                      <a:pt x="7" y="2"/>
                      <a:pt x="4" y="7"/>
                      <a:pt x="3" y="12"/>
                    </a:cubicBezTo>
                    <a:cubicBezTo>
                      <a:pt x="1" y="17"/>
                      <a:pt x="2" y="22"/>
                      <a:pt x="2" y="22"/>
                    </a:cubicBezTo>
                    <a:cubicBezTo>
                      <a:pt x="1" y="22"/>
                      <a:pt x="0" y="17"/>
                      <a:pt x="2" y="11"/>
                    </a:cubicBezTo>
                    <a:cubicBezTo>
                      <a:pt x="3" y="6"/>
                      <a:pt x="5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8" y="0"/>
                      <a:pt x="8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26"/>
              <p:cNvSpPr>
                <a:spLocks/>
              </p:cNvSpPr>
              <p:nvPr/>
            </p:nvSpPr>
            <p:spPr bwMode="auto">
              <a:xfrm>
                <a:off x="3666" y="3423"/>
                <a:ext cx="10" cy="11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4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827"/>
              <p:cNvSpPr>
                <a:spLocks/>
              </p:cNvSpPr>
              <p:nvPr/>
            </p:nvSpPr>
            <p:spPr bwMode="auto">
              <a:xfrm>
                <a:off x="3647" y="3371"/>
                <a:ext cx="36" cy="49"/>
              </a:xfrm>
              <a:custGeom>
                <a:avLst/>
                <a:gdLst>
                  <a:gd name="T0" fmla="*/ 14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4 w 15"/>
                  <a:gd name="T7" fmla="*/ 0 h 21"/>
                  <a:gd name="T8" fmla="*/ 14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4" y="2"/>
                    </a:moveTo>
                    <a:cubicBezTo>
                      <a:pt x="14" y="3"/>
                      <a:pt x="0" y="21"/>
                      <a:pt x="0" y="20"/>
                    </a:cubicBezTo>
                    <a:cubicBezTo>
                      <a:pt x="0" y="20"/>
                      <a:pt x="12" y="2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5" y="0"/>
                      <a:pt x="15" y="1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828"/>
              <p:cNvSpPr>
                <a:spLocks/>
              </p:cNvSpPr>
              <p:nvPr/>
            </p:nvSpPr>
            <p:spPr bwMode="auto">
              <a:xfrm>
                <a:off x="3633" y="3418"/>
                <a:ext cx="14" cy="9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0 h 4"/>
                  <a:gd name="T4" fmla="*/ 2 w 6"/>
                  <a:gd name="T5" fmla="*/ 1 h 4"/>
                  <a:gd name="T6" fmla="*/ 1 w 6"/>
                  <a:gd name="T7" fmla="*/ 3 h 4"/>
                  <a:gd name="T8" fmla="*/ 2 w 6"/>
                  <a:gd name="T9" fmla="*/ 4 h 4"/>
                  <a:gd name="T10" fmla="*/ 4 w 6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cubicBezTo>
                      <a:pt x="5" y="2"/>
                      <a:pt x="6" y="1"/>
                      <a:pt x="5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829"/>
              <p:cNvSpPr>
                <a:spLocks/>
              </p:cNvSpPr>
              <p:nvPr/>
            </p:nvSpPr>
            <p:spPr bwMode="auto">
              <a:xfrm>
                <a:off x="3628" y="3349"/>
                <a:ext cx="48" cy="17"/>
              </a:xfrm>
              <a:custGeom>
                <a:avLst/>
                <a:gdLst>
                  <a:gd name="T0" fmla="*/ 18 w 20"/>
                  <a:gd name="T1" fmla="*/ 7 h 7"/>
                  <a:gd name="T2" fmla="*/ 8 w 20"/>
                  <a:gd name="T3" fmla="*/ 5 h 7"/>
                  <a:gd name="T4" fmla="*/ 0 w 20"/>
                  <a:gd name="T5" fmla="*/ 0 h 7"/>
                  <a:gd name="T6" fmla="*/ 8 w 20"/>
                  <a:gd name="T7" fmla="*/ 4 h 7"/>
                  <a:gd name="T8" fmla="*/ 18 w 20"/>
                  <a:gd name="T9" fmla="*/ 5 h 7"/>
                  <a:gd name="T10" fmla="*/ 20 w 20"/>
                  <a:gd name="T11" fmla="*/ 6 h 7"/>
                  <a:gd name="T12" fmla="*/ 18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8" y="7"/>
                      <a:pt x="13" y="7"/>
                      <a:pt x="8" y="5"/>
                    </a:cubicBezTo>
                    <a:cubicBezTo>
                      <a:pt x="3" y="3"/>
                      <a:pt x="0" y="0"/>
                      <a:pt x="0" y="0"/>
                    </a:cubicBezTo>
                    <a:cubicBezTo>
                      <a:pt x="0" y="0"/>
                      <a:pt x="4" y="3"/>
                      <a:pt x="8" y="4"/>
                    </a:cubicBezTo>
                    <a:cubicBezTo>
                      <a:pt x="13" y="5"/>
                      <a:pt x="18" y="5"/>
                      <a:pt x="18" y="5"/>
                    </a:cubicBezTo>
                    <a:cubicBezTo>
                      <a:pt x="19" y="5"/>
                      <a:pt x="20" y="6"/>
                      <a:pt x="20" y="6"/>
                    </a:cubicBezTo>
                    <a:cubicBezTo>
                      <a:pt x="19" y="7"/>
                      <a:pt x="19" y="7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30"/>
              <p:cNvSpPr>
                <a:spLocks/>
              </p:cNvSpPr>
              <p:nvPr/>
            </p:nvSpPr>
            <p:spPr bwMode="auto">
              <a:xfrm>
                <a:off x="3619" y="3337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4 w 4"/>
                  <a:gd name="T3" fmla="*/ 5 h 5"/>
                  <a:gd name="T4" fmla="*/ 3 w 4"/>
                  <a:gd name="T5" fmla="*/ 2 h 5"/>
                  <a:gd name="T6" fmla="*/ 2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31"/>
              <p:cNvSpPr>
                <a:spLocks/>
              </p:cNvSpPr>
              <p:nvPr/>
            </p:nvSpPr>
            <p:spPr bwMode="auto">
              <a:xfrm>
                <a:off x="3628" y="3361"/>
                <a:ext cx="50" cy="17"/>
              </a:xfrm>
              <a:custGeom>
                <a:avLst/>
                <a:gdLst>
                  <a:gd name="T0" fmla="*/ 20 w 21"/>
                  <a:gd name="T1" fmla="*/ 2 h 7"/>
                  <a:gd name="T2" fmla="*/ 9 w 21"/>
                  <a:gd name="T3" fmla="*/ 3 h 7"/>
                  <a:gd name="T4" fmla="*/ 0 w 21"/>
                  <a:gd name="T5" fmla="*/ 7 h 7"/>
                  <a:gd name="T6" fmla="*/ 9 w 21"/>
                  <a:gd name="T7" fmla="*/ 2 h 7"/>
                  <a:gd name="T8" fmla="*/ 20 w 21"/>
                  <a:gd name="T9" fmla="*/ 1 h 7"/>
                  <a:gd name="T10" fmla="*/ 21 w 21"/>
                  <a:gd name="T11" fmla="*/ 1 h 7"/>
                  <a:gd name="T12" fmla="*/ 20 w 21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7">
                    <a:moveTo>
                      <a:pt x="20" y="2"/>
                    </a:moveTo>
                    <a:cubicBezTo>
                      <a:pt x="19" y="2"/>
                      <a:pt x="14" y="2"/>
                      <a:pt x="9" y="3"/>
                    </a:cubicBezTo>
                    <a:cubicBezTo>
                      <a:pt x="4" y="4"/>
                      <a:pt x="0" y="7"/>
                      <a:pt x="0" y="7"/>
                    </a:cubicBezTo>
                    <a:cubicBezTo>
                      <a:pt x="0" y="7"/>
                      <a:pt x="4" y="3"/>
                      <a:pt x="9" y="2"/>
                    </a:cubicBezTo>
                    <a:cubicBezTo>
                      <a:pt x="14" y="0"/>
                      <a:pt x="19" y="1"/>
                      <a:pt x="20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2"/>
                      <a:pt x="21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32"/>
              <p:cNvSpPr>
                <a:spLocks/>
              </p:cNvSpPr>
              <p:nvPr/>
            </p:nvSpPr>
            <p:spPr bwMode="auto">
              <a:xfrm>
                <a:off x="3619" y="3378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4 w 4"/>
                  <a:gd name="T3" fmla="*/ 1 h 6"/>
                  <a:gd name="T4" fmla="*/ 1 w 4"/>
                  <a:gd name="T5" fmla="*/ 2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33"/>
              <p:cNvSpPr>
                <a:spLocks/>
              </p:cNvSpPr>
              <p:nvPr/>
            </p:nvSpPr>
            <p:spPr bwMode="auto">
              <a:xfrm>
                <a:off x="3621" y="3359"/>
                <a:ext cx="57" cy="7"/>
              </a:xfrm>
              <a:custGeom>
                <a:avLst/>
                <a:gdLst>
                  <a:gd name="T0" fmla="*/ 23 w 24"/>
                  <a:gd name="T1" fmla="*/ 3 h 3"/>
                  <a:gd name="T2" fmla="*/ 0 w 24"/>
                  <a:gd name="T3" fmla="*/ 0 h 3"/>
                  <a:gd name="T4" fmla="*/ 23 w 24"/>
                  <a:gd name="T5" fmla="*/ 1 h 3"/>
                  <a:gd name="T6" fmla="*/ 24 w 24"/>
                  <a:gd name="T7" fmla="*/ 2 h 3"/>
                  <a:gd name="T8" fmla="*/ 23 w 2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">
                    <a:moveTo>
                      <a:pt x="23" y="3"/>
                    </a:moveTo>
                    <a:cubicBezTo>
                      <a:pt x="22" y="3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4"/>
              <p:cNvSpPr>
                <a:spLocks/>
              </p:cNvSpPr>
              <p:nvPr/>
            </p:nvSpPr>
            <p:spPr bwMode="auto">
              <a:xfrm>
                <a:off x="3607" y="3352"/>
                <a:ext cx="14" cy="7"/>
              </a:xfrm>
              <a:custGeom>
                <a:avLst/>
                <a:gdLst>
                  <a:gd name="T0" fmla="*/ 2 w 6"/>
                  <a:gd name="T1" fmla="*/ 3 h 3"/>
                  <a:gd name="T2" fmla="*/ 5 w 6"/>
                  <a:gd name="T3" fmla="*/ 2 h 3"/>
                  <a:gd name="T4" fmla="*/ 3 w 6"/>
                  <a:gd name="T5" fmla="*/ 0 h 3"/>
                  <a:gd name="T6" fmla="*/ 1 w 6"/>
                  <a:gd name="T7" fmla="*/ 0 h 3"/>
                  <a:gd name="T8" fmla="*/ 0 w 6"/>
                  <a:gd name="T9" fmla="*/ 1 h 3"/>
                  <a:gd name="T10" fmla="*/ 2 w 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3"/>
                    </a:moveTo>
                    <a:cubicBezTo>
                      <a:pt x="4" y="3"/>
                      <a:pt x="5" y="3"/>
                      <a:pt x="5" y="2"/>
                    </a:cubicBezTo>
                    <a:cubicBezTo>
                      <a:pt x="6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35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36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7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38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39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40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41"/>
              <p:cNvSpPr>
                <a:spLocks/>
              </p:cNvSpPr>
              <p:nvPr/>
            </p:nvSpPr>
            <p:spPr bwMode="auto">
              <a:xfrm>
                <a:off x="3697" y="3226"/>
                <a:ext cx="116" cy="109"/>
              </a:xfrm>
              <a:custGeom>
                <a:avLst/>
                <a:gdLst>
                  <a:gd name="T0" fmla="*/ 26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1 h 46"/>
                  <a:gd name="T8" fmla="*/ 5 w 49"/>
                  <a:gd name="T9" fmla="*/ 11 h 46"/>
                  <a:gd name="T10" fmla="*/ 0 w 49"/>
                  <a:gd name="T11" fmla="*/ 21 h 46"/>
                  <a:gd name="T12" fmla="*/ 26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6" y="21"/>
                    </a:moveTo>
                    <a:cubicBezTo>
                      <a:pt x="31" y="25"/>
                      <a:pt x="36" y="34"/>
                      <a:pt x="32" y="46"/>
                    </a:cubicBezTo>
                    <a:cubicBezTo>
                      <a:pt x="36" y="44"/>
                      <a:pt x="39" y="41"/>
                      <a:pt x="41" y="38"/>
                    </a:cubicBezTo>
                    <a:cubicBezTo>
                      <a:pt x="49" y="28"/>
                      <a:pt x="41" y="17"/>
                      <a:pt x="33" y="11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3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42"/>
              <p:cNvSpPr>
                <a:spLocks/>
              </p:cNvSpPr>
              <p:nvPr/>
            </p:nvSpPr>
            <p:spPr bwMode="auto">
              <a:xfrm>
                <a:off x="3742" y="3347"/>
                <a:ext cx="87" cy="116"/>
              </a:xfrm>
              <a:custGeom>
                <a:avLst/>
                <a:gdLst>
                  <a:gd name="T0" fmla="*/ 21 w 37"/>
                  <a:gd name="T1" fmla="*/ 24 h 49"/>
                  <a:gd name="T2" fmla="*/ 0 w 37"/>
                  <a:gd name="T3" fmla="*/ 38 h 49"/>
                  <a:gd name="T4" fmla="*/ 10 w 37"/>
                  <a:gd name="T5" fmla="*/ 44 h 49"/>
                  <a:gd name="T6" fmla="*/ 33 w 37"/>
                  <a:gd name="T7" fmla="*/ 28 h 49"/>
                  <a:gd name="T8" fmla="*/ 25 w 37"/>
                  <a:gd name="T9" fmla="*/ 1 h 49"/>
                  <a:gd name="T10" fmla="*/ 13 w 37"/>
                  <a:gd name="T11" fmla="*/ 0 h 49"/>
                  <a:gd name="T12" fmla="*/ 21 w 37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9">
                    <a:moveTo>
                      <a:pt x="21" y="24"/>
                    </a:moveTo>
                    <a:cubicBezTo>
                      <a:pt x="19" y="31"/>
                      <a:pt x="13" y="38"/>
                      <a:pt x="0" y="38"/>
                    </a:cubicBezTo>
                    <a:cubicBezTo>
                      <a:pt x="3" y="41"/>
                      <a:pt x="6" y="43"/>
                      <a:pt x="10" y="44"/>
                    </a:cubicBezTo>
                    <a:cubicBezTo>
                      <a:pt x="22" y="49"/>
                      <a:pt x="30" y="37"/>
                      <a:pt x="33" y="28"/>
                    </a:cubicBezTo>
                    <a:cubicBezTo>
                      <a:pt x="36" y="19"/>
                      <a:pt x="37" y="6"/>
                      <a:pt x="25" y="1"/>
                    </a:cubicBezTo>
                    <a:cubicBezTo>
                      <a:pt x="21" y="0"/>
                      <a:pt x="17" y="0"/>
                      <a:pt x="13" y="0"/>
                    </a:cubicBezTo>
                    <a:cubicBezTo>
                      <a:pt x="23" y="8"/>
                      <a:pt x="24" y="18"/>
                      <a:pt x="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43"/>
              <p:cNvSpPr>
                <a:spLocks/>
              </p:cNvSpPr>
              <p:nvPr/>
            </p:nvSpPr>
            <p:spPr bwMode="auto">
              <a:xfrm>
                <a:off x="3626" y="3439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1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1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3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44"/>
              <p:cNvSpPr>
                <a:spLocks/>
              </p:cNvSpPr>
              <p:nvPr/>
            </p:nvSpPr>
            <p:spPr bwMode="auto">
              <a:xfrm>
                <a:off x="3543" y="3335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4 w 36"/>
                  <a:gd name="T3" fmla="*/ 1 h 49"/>
                  <a:gd name="T4" fmla="*/ 12 w 36"/>
                  <a:gd name="T5" fmla="*/ 2 h 49"/>
                  <a:gd name="T6" fmla="*/ 3 w 36"/>
                  <a:gd name="T7" fmla="*/ 28 h 49"/>
                  <a:gd name="T8" fmla="*/ 25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3" y="8"/>
                      <a:pt x="24" y="1"/>
                    </a:cubicBezTo>
                    <a:cubicBezTo>
                      <a:pt x="20" y="0"/>
                      <a:pt x="16" y="1"/>
                      <a:pt x="12" y="2"/>
                    </a:cubicBezTo>
                    <a:cubicBezTo>
                      <a:pt x="0" y="5"/>
                      <a:pt x="0" y="19"/>
                      <a:pt x="3" y="28"/>
                    </a:cubicBezTo>
                    <a:cubicBezTo>
                      <a:pt x="6" y="37"/>
                      <a:pt x="13" y="49"/>
                      <a:pt x="25" y="45"/>
                    </a:cubicBezTo>
                    <a:cubicBezTo>
                      <a:pt x="29" y="44"/>
                      <a:pt x="33" y="42"/>
                      <a:pt x="36" y="40"/>
                    </a:cubicBezTo>
                    <a:cubicBezTo>
                      <a:pt x="23" y="39"/>
                      <a:pt x="17" y="31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5"/>
              <p:cNvSpPr>
                <a:spLocks/>
              </p:cNvSpPr>
              <p:nvPr/>
            </p:nvSpPr>
            <p:spPr bwMode="auto">
              <a:xfrm>
                <a:off x="3569" y="3222"/>
                <a:ext cx="116" cy="106"/>
              </a:xfrm>
              <a:custGeom>
                <a:avLst/>
                <a:gdLst>
                  <a:gd name="T0" fmla="*/ 24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4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4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9" y="18"/>
                      <a:pt x="47" y="14"/>
                      <a:pt x="45" y="11"/>
                    </a:cubicBezTo>
                    <a:cubicBezTo>
                      <a:pt x="37" y="0"/>
                      <a:pt x="25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10" y="40"/>
                      <a:pt x="13" y="43"/>
                      <a:pt x="16" y="45"/>
                    </a:cubicBezTo>
                    <a:cubicBezTo>
                      <a:pt x="12" y="32"/>
                      <a:pt x="18" y="24"/>
                      <a:pt x="2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46"/>
              <p:cNvSpPr>
                <a:spLocks noEditPoints="1"/>
              </p:cNvSpPr>
              <p:nvPr/>
            </p:nvSpPr>
            <p:spPr bwMode="auto">
              <a:xfrm>
                <a:off x="3657" y="3337"/>
                <a:ext cx="61" cy="60"/>
              </a:xfrm>
              <a:custGeom>
                <a:avLst/>
                <a:gdLst>
                  <a:gd name="T0" fmla="*/ 22 w 26"/>
                  <a:gd name="T1" fmla="*/ 9 h 25"/>
                  <a:gd name="T2" fmla="*/ 21 w 26"/>
                  <a:gd name="T3" fmla="*/ 3 h 25"/>
                  <a:gd name="T4" fmla="*/ 15 w 26"/>
                  <a:gd name="T5" fmla="*/ 2 h 25"/>
                  <a:gd name="T6" fmla="*/ 13 w 26"/>
                  <a:gd name="T7" fmla="*/ 6 h 25"/>
                  <a:gd name="T8" fmla="*/ 13 w 26"/>
                  <a:gd name="T9" fmla="*/ 2 h 25"/>
                  <a:gd name="T10" fmla="*/ 7 w 26"/>
                  <a:gd name="T11" fmla="*/ 1 h 25"/>
                  <a:gd name="T12" fmla="*/ 4 w 26"/>
                  <a:gd name="T13" fmla="*/ 7 h 25"/>
                  <a:gd name="T14" fmla="*/ 6 w 26"/>
                  <a:gd name="T15" fmla="*/ 10 h 25"/>
                  <a:gd name="T16" fmla="*/ 3 w 26"/>
                  <a:gd name="T17" fmla="*/ 9 h 25"/>
                  <a:gd name="T18" fmla="*/ 0 w 26"/>
                  <a:gd name="T19" fmla="*/ 15 h 25"/>
                  <a:gd name="T20" fmla="*/ 5 w 26"/>
                  <a:gd name="T21" fmla="*/ 19 h 25"/>
                  <a:gd name="T22" fmla="*/ 8 w 26"/>
                  <a:gd name="T23" fmla="*/ 17 h 25"/>
                  <a:gd name="T24" fmla="*/ 7 w 26"/>
                  <a:gd name="T25" fmla="*/ 20 h 25"/>
                  <a:gd name="T26" fmla="*/ 11 w 26"/>
                  <a:gd name="T27" fmla="*/ 25 h 25"/>
                  <a:gd name="T28" fmla="*/ 17 w 26"/>
                  <a:gd name="T29" fmla="*/ 22 h 25"/>
                  <a:gd name="T30" fmla="*/ 16 w 26"/>
                  <a:gd name="T31" fmla="*/ 18 h 25"/>
                  <a:gd name="T32" fmla="*/ 18 w 26"/>
                  <a:gd name="T33" fmla="*/ 20 h 25"/>
                  <a:gd name="T34" fmla="*/ 24 w 26"/>
                  <a:gd name="T35" fmla="*/ 18 h 25"/>
                  <a:gd name="T36" fmla="*/ 23 w 26"/>
                  <a:gd name="T37" fmla="*/ 12 h 25"/>
                  <a:gd name="T38" fmla="*/ 19 w 26"/>
                  <a:gd name="T39" fmla="*/ 11 h 25"/>
                  <a:gd name="T40" fmla="*/ 22 w 26"/>
                  <a:gd name="T41" fmla="*/ 9 h 25"/>
                  <a:gd name="T42" fmla="*/ 8 w 26"/>
                  <a:gd name="T43" fmla="*/ 10 h 25"/>
                  <a:gd name="T44" fmla="*/ 7 w 26"/>
                  <a:gd name="T45" fmla="*/ 10 h 25"/>
                  <a:gd name="T46" fmla="*/ 8 w 26"/>
                  <a:gd name="T47" fmla="*/ 10 h 25"/>
                  <a:gd name="T48" fmla="*/ 8 w 26"/>
                  <a:gd name="T49" fmla="*/ 10 h 25"/>
                  <a:gd name="T50" fmla="*/ 15 w 26"/>
                  <a:gd name="T51" fmla="*/ 17 h 25"/>
                  <a:gd name="T52" fmla="*/ 15 w 26"/>
                  <a:gd name="T53" fmla="*/ 17 h 25"/>
                  <a:gd name="T54" fmla="*/ 15 w 26"/>
                  <a:gd name="T55" fmla="*/ 17 h 25"/>
                  <a:gd name="T56" fmla="*/ 15 w 26"/>
                  <a:gd name="T57" fmla="*/ 17 h 25"/>
                  <a:gd name="T58" fmla="*/ 13 w 26"/>
                  <a:gd name="T59" fmla="*/ 7 h 25"/>
                  <a:gd name="T60" fmla="*/ 13 w 26"/>
                  <a:gd name="T61" fmla="*/ 7 h 25"/>
                  <a:gd name="T62" fmla="*/ 13 w 26"/>
                  <a:gd name="T63" fmla="*/ 7 h 25"/>
                  <a:gd name="T64" fmla="*/ 13 w 26"/>
                  <a:gd name="T65" fmla="*/ 7 h 25"/>
                  <a:gd name="T66" fmla="*/ 9 w 26"/>
                  <a:gd name="T67" fmla="*/ 16 h 25"/>
                  <a:gd name="T68" fmla="*/ 9 w 26"/>
                  <a:gd name="T69" fmla="*/ 16 h 25"/>
                  <a:gd name="T70" fmla="*/ 9 w 26"/>
                  <a:gd name="T71" fmla="*/ 17 h 25"/>
                  <a:gd name="T72" fmla="*/ 9 w 26"/>
                  <a:gd name="T73" fmla="*/ 16 h 25"/>
                  <a:gd name="T74" fmla="*/ 18 w 26"/>
                  <a:gd name="T75" fmla="*/ 11 h 25"/>
                  <a:gd name="T76" fmla="*/ 18 w 26"/>
                  <a:gd name="T77" fmla="*/ 11 h 25"/>
                  <a:gd name="T78" fmla="*/ 18 w 26"/>
                  <a:gd name="T79" fmla="*/ 11 h 25"/>
                  <a:gd name="T80" fmla="*/ 18 w 26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" h="25">
                    <a:moveTo>
                      <a:pt x="22" y="9"/>
                    </a:moveTo>
                    <a:cubicBezTo>
                      <a:pt x="24" y="7"/>
                      <a:pt x="23" y="5"/>
                      <a:pt x="21" y="3"/>
                    </a:cubicBezTo>
                    <a:cubicBezTo>
                      <a:pt x="20" y="2"/>
                      <a:pt x="17" y="0"/>
                      <a:pt x="15" y="2"/>
                    </a:cubicBezTo>
                    <a:cubicBezTo>
                      <a:pt x="14" y="3"/>
                      <a:pt x="14" y="4"/>
                      <a:pt x="13" y="6"/>
                    </a:cubicBezTo>
                    <a:cubicBezTo>
                      <a:pt x="13" y="5"/>
                      <a:pt x="13" y="3"/>
                      <a:pt x="13" y="2"/>
                    </a:cubicBezTo>
                    <a:cubicBezTo>
                      <a:pt x="11" y="0"/>
                      <a:pt x="8" y="1"/>
                      <a:pt x="7" y="1"/>
                    </a:cubicBezTo>
                    <a:cubicBezTo>
                      <a:pt x="5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1" y="17"/>
                      <a:pt x="2" y="20"/>
                      <a:pt x="5" y="19"/>
                    </a:cubicBezTo>
                    <a:cubicBezTo>
                      <a:pt x="6" y="19"/>
                      <a:pt x="7" y="18"/>
                      <a:pt x="8" y="17"/>
                    </a:cubicBezTo>
                    <a:cubicBezTo>
                      <a:pt x="7" y="18"/>
                      <a:pt x="7" y="19"/>
                      <a:pt x="7" y="20"/>
                    </a:cubicBezTo>
                    <a:cubicBezTo>
                      <a:pt x="6" y="23"/>
                      <a:pt x="9" y="24"/>
                      <a:pt x="11" y="25"/>
                    </a:cubicBezTo>
                    <a:cubicBezTo>
                      <a:pt x="13" y="25"/>
                      <a:pt x="16" y="25"/>
                      <a:pt x="17" y="22"/>
                    </a:cubicBezTo>
                    <a:cubicBezTo>
                      <a:pt x="17" y="21"/>
                      <a:pt x="16" y="19"/>
                      <a:pt x="16" y="18"/>
                    </a:cubicBezTo>
                    <a:cubicBezTo>
                      <a:pt x="17" y="19"/>
                      <a:pt x="17" y="20"/>
                      <a:pt x="18" y="20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6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7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47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48"/>
              <p:cNvSpPr>
                <a:spLocks/>
              </p:cNvSpPr>
              <p:nvPr/>
            </p:nvSpPr>
            <p:spPr bwMode="auto">
              <a:xfrm>
                <a:off x="3060" y="1432"/>
                <a:ext cx="10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3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49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50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51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52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53"/>
              <p:cNvSpPr>
                <a:spLocks/>
              </p:cNvSpPr>
              <p:nvPr/>
            </p:nvSpPr>
            <p:spPr bwMode="auto">
              <a:xfrm>
                <a:off x="3084" y="1461"/>
                <a:ext cx="36" cy="35"/>
              </a:xfrm>
              <a:custGeom>
                <a:avLst/>
                <a:gdLst>
                  <a:gd name="T0" fmla="*/ 0 w 15"/>
                  <a:gd name="T1" fmla="*/ 13 h 15"/>
                  <a:gd name="T2" fmla="*/ 7 w 15"/>
                  <a:gd name="T3" fmla="*/ 5 h 15"/>
                  <a:gd name="T4" fmla="*/ 15 w 15"/>
                  <a:gd name="T5" fmla="*/ 1 h 15"/>
                  <a:gd name="T6" fmla="*/ 8 w 15"/>
                  <a:gd name="T7" fmla="*/ 6 h 15"/>
                  <a:gd name="T8" fmla="*/ 2 w 15"/>
                  <a:gd name="T9" fmla="*/ 14 h 15"/>
                  <a:gd name="T10" fmla="*/ 0 w 15"/>
                  <a:gd name="T11" fmla="*/ 14 h 15"/>
                  <a:gd name="T12" fmla="*/ 0 w 15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0" y="13"/>
                    </a:moveTo>
                    <a:cubicBezTo>
                      <a:pt x="0" y="12"/>
                      <a:pt x="3" y="8"/>
                      <a:pt x="7" y="5"/>
                    </a:cubicBezTo>
                    <a:cubicBezTo>
                      <a:pt x="11" y="2"/>
                      <a:pt x="15" y="0"/>
                      <a:pt x="15" y="1"/>
                    </a:cubicBezTo>
                    <a:cubicBezTo>
                      <a:pt x="15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854"/>
              <p:cNvSpPr>
                <a:spLocks/>
              </p:cNvSpPr>
              <p:nvPr/>
            </p:nvSpPr>
            <p:spPr bwMode="auto">
              <a:xfrm>
                <a:off x="3122" y="1458"/>
                <a:ext cx="12" cy="7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2 h 3"/>
                  <a:gd name="T4" fmla="*/ 2 w 5"/>
                  <a:gd name="T5" fmla="*/ 3 h 3"/>
                  <a:gd name="T6" fmla="*/ 5 w 5"/>
                  <a:gd name="T7" fmla="*/ 2 h 3"/>
                  <a:gd name="T8" fmla="*/ 2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55"/>
              <p:cNvSpPr>
                <a:spLocks/>
              </p:cNvSpPr>
              <p:nvPr/>
            </p:nvSpPr>
            <p:spPr bwMode="auto">
              <a:xfrm>
                <a:off x="3082" y="1447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1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0" y="20"/>
                      <a:pt x="3" y="16"/>
                      <a:pt x="5" y="11"/>
                    </a:cubicBezTo>
                    <a:cubicBezTo>
                      <a:pt x="6" y="6"/>
                      <a:pt x="6" y="1"/>
                      <a:pt x="6" y="1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56"/>
              <p:cNvSpPr>
                <a:spLocks/>
              </p:cNvSpPr>
              <p:nvPr/>
            </p:nvSpPr>
            <p:spPr bwMode="auto">
              <a:xfrm>
                <a:off x="3087" y="143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0 w 4"/>
                  <a:gd name="T7" fmla="*/ 1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4"/>
                      <a:pt x="3" y="5"/>
                      <a:pt x="3" y="5"/>
                    </a:cubicBezTo>
                    <a:cubicBezTo>
                      <a:pt x="4" y="5"/>
                      <a:pt x="4" y="3"/>
                      <a:pt x="3" y="2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57"/>
              <p:cNvSpPr>
                <a:spLocks/>
              </p:cNvSpPr>
              <p:nvPr/>
            </p:nvSpPr>
            <p:spPr bwMode="auto">
              <a:xfrm>
                <a:off x="3082" y="1451"/>
                <a:ext cx="35" cy="48"/>
              </a:xfrm>
              <a:custGeom>
                <a:avLst/>
                <a:gdLst>
                  <a:gd name="T0" fmla="*/ 0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0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0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58"/>
              <p:cNvSpPr>
                <a:spLocks/>
              </p:cNvSpPr>
              <p:nvPr/>
            </p:nvSpPr>
            <p:spPr bwMode="auto">
              <a:xfrm>
                <a:off x="3117" y="1442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1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2"/>
                      <a:pt x="4" y="2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59"/>
              <p:cNvSpPr>
                <a:spLocks/>
              </p:cNvSpPr>
              <p:nvPr/>
            </p:nvSpPr>
            <p:spPr bwMode="auto">
              <a:xfrm>
                <a:off x="3089" y="1503"/>
                <a:ext cx="47" cy="17"/>
              </a:xfrm>
              <a:custGeom>
                <a:avLst/>
                <a:gdLst>
                  <a:gd name="T0" fmla="*/ 1 w 20"/>
                  <a:gd name="T1" fmla="*/ 0 h 7"/>
                  <a:gd name="T2" fmla="*/ 11 w 20"/>
                  <a:gd name="T3" fmla="*/ 2 h 7"/>
                  <a:gd name="T4" fmla="*/ 19 w 20"/>
                  <a:gd name="T5" fmla="*/ 7 h 7"/>
                  <a:gd name="T6" fmla="*/ 11 w 20"/>
                  <a:gd name="T7" fmla="*/ 4 h 7"/>
                  <a:gd name="T8" fmla="*/ 1 w 20"/>
                  <a:gd name="T9" fmla="*/ 2 h 7"/>
                  <a:gd name="T10" fmla="*/ 0 w 20"/>
                  <a:gd name="T11" fmla="*/ 1 h 7"/>
                  <a:gd name="T12" fmla="*/ 1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" y="0"/>
                    </a:moveTo>
                    <a:cubicBezTo>
                      <a:pt x="2" y="0"/>
                      <a:pt x="7" y="1"/>
                      <a:pt x="11" y="2"/>
                    </a:cubicBezTo>
                    <a:cubicBezTo>
                      <a:pt x="16" y="4"/>
                      <a:pt x="20" y="7"/>
                      <a:pt x="19" y="7"/>
                    </a:cubicBezTo>
                    <a:cubicBezTo>
                      <a:pt x="19" y="7"/>
                      <a:pt x="16" y="5"/>
                      <a:pt x="11" y="4"/>
                    </a:cubicBezTo>
                    <a:cubicBezTo>
                      <a:pt x="6" y="2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60"/>
              <p:cNvSpPr>
                <a:spLocks/>
              </p:cNvSpPr>
              <p:nvPr/>
            </p:nvSpPr>
            <p:spPr bwMode="auto">
              <a:xfrm>
                <a:off x="3134" y="1520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2" y="5"/>
                      <a:pt x="3" y="5"/>
                    </a:cubicBezTo>
                    <a:cubicBezTo>
                      <a:pt x="3" y="5"/>
                      <a:pt x="4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61"/>
              <p:cNvSpPr>
                <a:spLocks/>
              </p:cNvSpPr>
              <p:nvPr/>
            </p:nvSpPr>
            <p:spPr bwMode="auto">
              <a:xfrm>
                <a:off x="3084" y="1492"/>
                <a:ext cx="52" cy="16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1 w 22"/>
                  <a:gd name="T5" fmla="*/ 0 h 7"/>
                  <a:gd name="T6" fmla="*/ 12 w 22"/>
                  <a:gd name="T7" fmla="*/ 5 h 7"/>
                  <a:gd name="T8" fmla="*/ 1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1" y="0"/>
                      <a:pt x="21" y="0"/>
                    </a:cubicBezTo>
                    <a:cubicBezTo>
                      <a:pt x="22" y="0"/>
                      <a:pt x="18" y="4"/>
                      <a:pt x="12" y="5"/>
                    </a:cubicBezTo>
                    <a:cubicBezTo>
                      <a:pt x="7" y="7"/>
                      <a:pt x="2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862"/>
              <p:cNvSpPr>
                <a:spLocks/>
              </p:cNvSpPr>
              <p:nvPr/>
            </p:nvSpPr>
            <p:spPr bwMode="auto">
              <a:xfrm>
                <a:off x="3134" y="1480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63"/>
              <p:cNvSpPr>
                <a:spLocks/>
              </p:cNvSpPr>
              <p:nvPr/>
            </p:nvSpPr>
            <p:spPr bwMode="auto">
              <a:xfrm>
                <a:off x="3084" y="1503"/>
                <a:ext cx="57" cy="10"/>
              </a:xfrm>
              <a:custGeom>
                <a:avLst/>
                <a:gdLst>
                  <a:gd name="T0" fmla="*/ 2 w 24"/>
                  <a:gd name="T1" fmla="*/ 0 h 4"/>
                  <a:gd name="T2" fmla="*/ 24 w 24"/>
                  <a:gd name="T3" fmla="*/ 4 h 4"/>
                  <a:gd name="T4" fmla="*/ 2 w 24"/>
                  <a:gd name="T5" fmla="*/ 2 h 4"/>
                  <a:gd name="T6" fmla="*/ 0 w 24"/>
                  <a:gd name="T7" fmla="*/ 1 h 4"/>
                  <a:gd name="T8" fmla="*/ 2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" y="0"/>
                    </a:moveTo>
                    <a:cubicBezTo>
                      <a:pt x="3" y="0"/>
                      <a:pt x="24" y="3"/>
                      <a:pt x="24" y="4"/>
                    </a:cubicBezTo>
                    <a:cubicBezTo>
                      <a:pt x="24" y="4"/>
                      <a:pt x="3" y="2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864"/>
              <p:cNvSpPr>
                <a:spLocks/>
              </p:cNvSpPr>
              <p:nvPr/>
            </p:nvSpPr>
            <p:spPr bwMode="auto">
              <a:xfrm>
                <a:off x="3143" y="1510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1 h 4"/>
                  <a:gd name="T4" fmla="*/ 2 w 5"/>
                  <a:gd name="T5" fmla="*/ 3 h 4"/>
                  <a:gd name="T6" fmla="*/ 5 w 5"/>
                  <a:gd name="T7" fmla="*/ 3 h 4"/>
                  <a:gd name="T8" fmla="*/ 5 w 5"/>
                  <a:gd name="T9" fmla="*/ 2 h 4"/>
                  <a:gd name="T10" fmla="*/ 3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865"/>
              <p:cNvSpPr>
                <a:spLocks/>
              </p:cNvSpPr>
              <p:nvPr/>
            </p:nvSpPr>
            <p:spPr bwMode="auto">
              <a:xfrm>
                <a:off x="3079" y="1515"/>
                <a:ext cx="15" cy="48"/>
              </a:xfrm>
              <a:custGeom>
                <a:avLst/>
                <a:gdLst>
                  <a:gd name="T0" fmla="*/ 2 w 6"/>
                  <a:gd name="T1" fmla="*/ 1 h 20"/>
                  <a:gd name="T2" fmla="*/ 5 w 6"/>
                  <a:gd name="T3" fmla="*/ 10 h 20"/>
                  <a:gd name="T4" fmla="*/ 5 w 6"/>
                  <a:gd name="T5" fmla="*/ 20 h 20"/>
                  <a:gd name="T6" fmla="*/ 4 w 6"/>
                  <a:gd name="T7" fmla="*/ 11 h 20"/>
                  <a:gd name="T8" fmla="*/ 1 w 6"/>
                  <a:gd name="T9" fmla="*/ 1 h 20"/>
                  <a:gd name="T10" fmla="*/ 1 w 6"/>
                  <a:gd name="T11" fmla="*/ 0 h 20"/>
                  <a:gd name="T12" fmla="*/ 2 w 6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2" y="1"/>
                    </a:moveTo>
                    <a:cubicBezTo>
                      <a:pt x="2" y="1"/>
                      <a:pt x="4" y="6"/>
                      <a:pt x="5" y="10"/>
                    </a:cubicBezTo>
                    <a:cubicBezTo>
                      <a:pt x="6" y="15"/>
                      <a:pt x="5" y="20"/>
                      <a:pt x="5" y="20"/>
                    </a:cubicBezTo>
                    <a:cubicBezTo>
                      <a:pt x="5" y="20"/>
                      <a:pt x="5" y="15"/>
                      <a:pt x="4" y="11"/>
                    </a:cubicBezTo>
                    <a:cubicBezTo>
                      <a:pt x="3" y="6"/>
                      <a:pt x="1" y="2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866"/>
              <p:cNvSpPr>
                <a:spLocks/>
              </p:cNvSpPr>
              <p:nvPr/>
            </p:nvSpPr>
            <p:spPr bwMode="auto">
              <a:xfrm>
                <a:off x="3084" y="1563"/>
                <a:ext cx="10" cy="11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867"/>
              <p:cNvSpPr>
                <a:spLocks/>
              </p:cNvSpPr>
              <p:nvPr/>
            </p:nvSpPr>
            <p:spPr bwMode="auto">
              <a:xfrm>
                <a:off x="3077" y="1510"/>
                <a:ext cx="40" cy="38"/>
              </a:xfrm>
              <a:custGeom>
                <a:avLst/>
                <a:gdLst>
                  <a:gd name="T0" fmla="*/ 2 w 17"/>
                  <a:gd name="T1" fmla="*/ 1 h 16"/>
                  <a:gd name="T2" fmla="*/ 9 w 17"/>
                  <a:gd name="T3" fmla="*/ 10 h 16"/>
                  <a:gd name="T4" fmla="*/ 17 w 17"/>
                  <a:gd name="T5" fmla="*/ 16 h 16"/>
                  <a:gd name="T6" fmla="*/ 8 w 17"/>
                  <a:gd name="T7" fmla="*/ 11 h 16"/>
                  <a:gd name="T8" fmla="*/ 1 w 17"/>
                  <a:gd name="T9" fmla="*/ 2 h 16"/>
                  <a:gd name="T10" fmla="*/ 1 w 17"/>
                  <a:gd name="T11" fmla="*/ 0 h 16"/>
                  <a:gd name="T12" fmla="*/ 2 w 17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2" y="1"/>
                    </a:moveTo>
                    <a:cubicBezTo>
                      <a:pt x="3" y="1"/>
                      <a:pt x="5" y="6"/>
                      <a:pt x="9" y="10"/>
                    </a:cubicBezTo>
                    <a:cubicBezTo>
                      <a:pt x="12" y="14"/>
                      <a:pt x="17" y="16"/>
                      <a:pt x="17" y="16"/>
                    </a:cubicBezTo>
                    <a:cubicBezTo>
                      <a:pt x="17" y="16"/>
                      <a:pt x="12" y="14"/>
                      <a:pt x="8" y="11"/>
                    </a:cubicBezTo>
                    <a:cubicBezTo>
                      <a:pt x="4" y="7"/>
                      <a:pt x="1" y="2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868"/>
              <p:cNvSpPr>
                <a:spLocks/>
              </p:cNvSpPr>
              <p:nvPr/>
            </p:nvSpPr>
            <p:spPr bwMode="auto">
              <a:xfrm>
                <a:off x="3117" y="1544"/>
                <a:ext cx="14" cy="7"/>
              </a:xfrm>
              <a:custGeom>
                <a:avLst/>
                <a:gdLst>
                  <a:gd name="T0" fmla="*/ 3 w 6"/>
                  <a:gd name="T1" fmla="*/ 1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1 h 3"/>
                  <a:gd name="T8" fmla="*/ 3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1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1" y="3"/>
                      <a:pt x="3" y="3"/>
                    </a:cubicBez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869"/>
              <p:cNvSpPr>
                <a:spLocks/>
              </p:cNvSpPr>
              <p:nvPr/>
            </p:nvSpPr>
            <p:spPr bwMode="auto">
              <a:xfrm>
                <a:off x="3077" y="1510"/>
                <a:ext cx="26" cy="55"/>
              </a:xfrm>
              <a:custGeom>
                <a:avLst/>
                <a:gdLst>
                  <a:gd name="T0" fmla="*/ 2 w 11"/>
                  <a:gd name="T1" fmla="*/ 1 h 23"/>
                  <a:gd name="T2" fmla="*/ 11 w 11"/>
                  <a:gd name="T3" fmla="*/ 23 h 23"/>
                  <a:gd name="T4" fmla="*/ 1 w 11"/>
                  <a:gd name="T5" fmla="*/ 2 h 23"/>
                  <a:gd name="T6" fmla="*/ 1 w 11"/>
                  <a:gd name="T7" fmla="*/ 0 h 23"/>
                  <a:gd name="T8" fmla="*/ 2 w 11"/>
                  <a:gd name="T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2" y="1"/>
                    </a:moveTo>
                    <a:cubicBezTo>
                      <a:pt x="3" y="2"/>
                      <a:pt x="11" y="22"/>
                      <a:pt x="11" y="23"/>
                    </a:cubicBezTo>
                    <a:cubicBezTo>
                      <a:pt x="11" y="22"/>
                      <a:pt x="2" y="3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70"/>
              <p:cNvSpPr>
                <a:spLocks/>
              </p:cNvSpPr>
              <p:nvPr/>
            </p:nvSpPr>
            <p:spPr bwMode="auto">
              <a:xfrm>
                <a:off x="3101" y="1565"/>
                <a:ext cx="7" cy="14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6 h 6"/>
                  <a:gd name="T8" fmla="*/ 2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71"/>
              <p:cNvSpPr>
                <a:spLocks/>
              </p:cNvSpPr>
              <p:nvPr/>
            </p:nvSpPr>
            <p:spPr bwMode="auto">
              <a:xfrm>
                <a:off x="3034" y="1513"/>
                <a:ext cx="36" cy="33"/>
              </a:xfrm>
              <a:custGeom>
                <a:avLst/>
                <a:gdLst>
                  <a:gd name="T0" fmla="*/ 15 w 15"/>
                  <a:gd name="T1" fmla="*/ 2 h 14"/>
                  <a:gd name="T2" fmla="*/ 8 w 15"/>
                  <a:gd name="T3" fmla="*/ 9 h 14"/>
                  <a:gd name="T4" fmla="*/ 0 w 15"/>
                  <a:gd name="T5" fmla="*/ 14 h 14"/>
                  <a:gd name="T6" fmla="*/ 7 w 15"/>
                  <a:gd name="T7" fmla="*/ 8 h 14"/>
                  <a:gd name="T8" fmla="*/ 13 w 15"/>
                  <a:gd name="T9" fmla="*/ 1 h 14"/>
                  <a:gd name="T10" fmla="*/ 15 w 15"/>
                  <a:gd name="T11" fmla="*/ 0 h 14"/>
                  <a:gd name="T12" fmla="*/ 15 w 15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4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872"/>
              <p:cNvSpPr>
                <a:spLocks/>
              </p:cNvSpPr>
              <p:nvPr/>
            </p:nvSpPr>
            <p:spPr bwMode="auto">
              <a:xfrm>
                <a:off x="3020" y="1544"/>
                <a:ext cx="12" cy="7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1 h 3"/>
                  <a:gd name="T4" fmla="*/ 3 w 5"/>
                  <a:gd name="T5" fmla="*/ 0 h 3"/>
                  <a:gd name="T6" fmla="*/ 1 w 5"/>
                  <a:gd name="T7" fmla="*/ 0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4" y="3"/>
                      <a:pt x="5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873"/>
              <p:cNvSpPr>
                <a:spLocks/>
              </p:cNvSpPr>
              <p:nvPr/>
            </p:nvSpPr>
            <p:spPr bwMode="auto">
              <a:xfrm>
                <a:off x="3056" y="1508"/>
                <a:ext cx="16" cy="52"/>
              </a:xfrm>
              <a:custGeom>
                <a:avLst/>
                <a:gdLst>
                  <a:gd name="T0" fmla="*/ 7 w 7"/>
                  <a:gd name="T1" fmla="*/ 2 h 22"/>
                  <a:gd name="T2" fmla="*/ 2 w 7"/>
                  <a:gd name="T3" fmla="*/ 12 h 22"/>
                  <a:gd name="T4" fmla="*/ 1 w 7"/>
                  <a:gd name="T5" fmla="*/ 22 h 22"/>
                  <a:gd name="T6" fmla="*/ 1 w 7"/>
                  <a:gd name="T7" fmla="*/ 12 h 22"/>
                  <a:gd name="T8" fmla="*/ 5 w 7"/>
                  <a:gd name="T9" fmla="*/ 1 h 22"/>
                  <a:gd name="T10" fmla="*/ 7 w 7"/>
                  <a:gd name="T11" fmla="*/ 0 h 22"/>
                  <a:gd name="T12" fmla="*/ 7 w 7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7" y="2"/>
                    </a:moveTo>
                    <a:cubicBezTo>
                      <a:pt x="7" y="2"/>
                      <a:pt x="4" y="7"/>
                      <a:pt x="2" y="12"/>
                    </a:cubicBezTo>
                    <a:cubicBezTo>
                      <a:pt x="1" y="17"/>
                      <a:pt x="1" y="22"/>
                      <a:pt x="1" y="22"/>
                    </a:cubicBezTo>
                    <a:cubicBezTo>
                      <a:pt x="1" y="22"/>
                      <a:pt x="0" y="17"/>
                      <a:pt x="1" y="12"/>
                    </a:cubicBezTo>
                    <a:cubicBezTo>
                      <a:pt x="2" y="6"/>
                      <a:pt x="5" y="2"/>
                      <a:pt x="5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874"/>
              <p:cNvSpPr>
                <a:spLocks/>
              </p:cNvSpPr>
              <p:nvPr/>
            </p:nvSpPr>
            <p:spPr bwMode="auto">
              <a:xfrm>
                <a:off x="3058" y="1560"/>
                <a:ext cx="10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875"/>
              <p:cNvSpPr>
                <a:spLocks/>
              </p:cNvSpPr>
              <p:nvPr/>
            </p:nvSpPr>
            <p:spPr bwMode="auto">
              <a:xfrm>
                <a:off x="3037" y="1508"/>
                <a:ext cx="35" cy="50"/>
              </a:xfrm>
              <a:custGeom>
                <a:avLst/>
                <a:gdLst>
                  <a:gd name="T0" fmla="*/ 15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5 w 15"/>
                  <a:gd name="T7" fmla="*/ 0 h 21"/>
                  <a:gd name="T8" fmla="*/ 15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5" y="2"/>
                    </a:moveTo>
                    <a:cubicBezTo>
                      <a:pt x="15" y="3"/>
                      <a:pt x="1" y="21"/>
                      <a:pt x="0" y="20"/>
                    </a:cubicBezTo>
                    <a:cubicBezTo>
                      <a:pt x="0" y="20"/>
                      <a:pt x="13" y="2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876"/>
              <p:cNvSpPr>
                <a:spLocks/>
              </p:cNvSpPr>
              <p:nvPr/>
            </p:nvSpPr>
            <p:spPr bwMode="auto">
              <a:xfrm>
                <a:off x="3025" y="1555"/>
                <a:ext cx="12" cy="12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0 h 5"/>
                  <a:gd name="T4" fmla="*/ 2 w 5"/>
                  <a:gd name="T5" fmla="*/ 1 h 5"/>
                  <a:gd name="T6" fmla="*/ 0 w 5"/>
                  <a:gd name="T7" fmla="*/ 3 h 5"/>
                  <a:gd name="T8" fmla="*/ 2 w 5"/>
                  <a:gd name="T9" fmla="*/ 4 h 5"/>
                  <a:gd name="T10" fmla="*/ 4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7"/>
              <p:cNvSpPr>
                <a:spLocks/>
              </p:cNvSpPr>
              <p:nvPr/>
            </p:nvSpPr>
            <p:spPr bwMode="auto">
              <a:xfrm>
                <a:off x="3018" y="1487"/>
                <a:ext cx="47" cy="16"/>
              </a:xfrm>
              <a:custGeom>
                <a:avLst/>
                <a:gdLst>
                  <a:gd name="T0" fmla="*/ 19 w 20"/>
                  <a:gd name="T1" fmla="*/ 7 h 7"/>
                  <a:gd name="T2" fmla="*/ 9 w 20"/>
                  <a:gd name="T3" fmla="*/ 5 h 7"/>
                  <a:gd name="T4" fmla="*/ 1 w 20"/>
                  <a:gd name="T5" fmla="*/ 0 h 7"/>
                  <a:gd name="T6" fmla="*/ 9 w 20"/>
                  <a:gd name="T7" fmla="*/ 4 h 7"/>
                  <a:gd name="T8" fmla="*/ 19 w 20"/>
                  <a:gd name="T9" fmla="*/ 5 h 7"/>
                  <a:gd name="T10" fmla="*/ 20 w 20"/>
                  <a:gd name="T11" fmla="*/ 6 h 7"/>
                  <a:gd name="T12" fmla="*/ 19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9" y="7"/>
                    </a:moveTo>
                    <a:cubicBezTo>
                      <a:pt x="18" y="7"/>
                      <a:pt x="13" y="7"/>
                      <a:pt x="9" y="5"/>
                    </a:cubicBezTo>
                    <a:cubicBezTo>
                      <a:pt x="4" y="4"/>
                      <a:pt x="0" y="0"/>
                      <a:pt x="1" y="0"/>
                    </a:cubicBezTo>
                    <a:cubicBezTo>
                      <a:pt x="1" y="0"/>
                      <a:pt x="5" y="3"/>
                      <a:pt x="9" y="4"/>
                    </a:cubicBezTo>
                    <a:cubicBezTo>
                      <a:pt x="14" y="5"/>
                      <a:pt x="19" y="5"/>
                      <a:pt x="19" y="5"/>
                    </a:cubicBezTo>
                    <a:cubicBezTo>
                      <a:pt x="20" y="5"/>
                      <a:pt x="20" y="6"/>
                      <a:pt x="20" y="6"/>
                    </a:cubicBezTo>
                    <a:cubicBezTo>
                      <a:pt x="20" y="7"/>
                      <a:pt x="20" y="7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78"/>
              <p:cNvSpPr>
                <a:spLocks/>
              </p:cNvSpPr>
              <p:nvPr/>
            </p:nvSpPr>
            <p:spPr bwMode="auto">
              <a:xfrm>
                <a:off x="3011" y="147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5"/>
                      <a:pt x="3" y="5"/>
                      <a:pt x="3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79"/>
              <p:cNvSpPr>
                <a:spLocks/>
              </p:cNvSpPr>
              <p:nvPr/>
            </p:nvSpPr>
            <p:spPr bwMode="auto">
              <a:xfrm>
                <a:off x="3018" y="1501"/>
                <a:ext cx="52" cy="14"/>
              </a:xfrm>
              <a:custGeom>
                <a:avLst/>
                <a:gdLst>
                  <a:gd name="T0" fmla="*/ 21 w 22"/>
                  <a:gd name="T1" fmla="*/ 1 h 6"/>
                  <a:gd name="T2" fmla="*/ 10 w 22"/>
                  <a:gd name="T3" fmla="*/ 2 h 6"/>
                  <a:gd name="T4" fmla="*/ 1 w 22"/>
                  <a:gd name="T5" fmla="*/ 6 h 6"/>
                  <a:gd name="T6" fmla="*/ 10 w 22"/>
                  <a:gd name="T7" fmla="*/ 1 h 6"/>
                  <a:gd name="T8" fmla="*/ 21 w 22"/>
                  <a:gd name="T9" fmla="*/ 0 h 6"/>
                  <a:gd name="T10" fmla="*/ 22 w 22"/>
                  <a:gd name="T11" fmla="*/ 0 h 6"/>
                  <a:gd name="T12" fmla="*/ 21 w 22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">
                    <a:moveTo>
                      <a:pt x="21" y="1"/>
                    </a:moveTo>
                    <a:cubicBezTo>
                      <a:pt x="20" y="1"/>
                      <a:pt x="15" y="1"/>
                      <a:pt x="10" y="2"/>
                    </a:cubicBezTo>
                    <a:cubicBezTo>
                      <a:pt x="5" y="3"/>
                      <a:pt x="1" y="6"/>
                      <a:pt x="1" y="6"/>
                    </a:cubicBezTo>
                    <a:cubicBezTo>
                      <a:pt x="0" y="6"/>
                      <a:pt x="4" y="3"/>
                      <a:pt x="10" y="1"/>
                    </a:cubicBezTo>
                    <a:cubicBezTo>
                      <a:pt x="15" y="0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80"/>
              <p:cNvSpPr>
                <a:spLocks/>
              </p:cNvSpPr>
              <p:nvPr/>
            </p:nvSpPr>
            <p:spPr bwMode="auto">
              <a:xfrm>
                <a:off x="3011" y="1515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3 w 4"/>
                  <a:gd name="T3" fmla="*/ 1 h 6"/>
                  <a:gd name="T4" fmla="*/ 1 w 4"/>
                  <a:gd name="T5" fmla="*/ 3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3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81"/>
              <p:cNvSpPr>
                <a:spLocks/>
              </p:cNvSpPr>
              <p:nvPr/>
            </p:nvSpPr>
            <p:spPr bwMode="auto">
              <a:xfrm>
                <a:off x="3013" y="1496"/>
                <a:ext cx="57" cy="10"/>
              </a:xfrm>
              <a:custGeom>
                <a:avLst/>
                <a:gdLst>
                  <a:gd name="T0" fmla="*/ 22 w 24"/>
                  <a:gd name="T1" fmla="*/ 3 h 4"/>
                  <a:gd name="T2" fmla="*/ 0 w 24"/>
                  <a:gd name="T3" fmla="*/ 0 h 4"/>
                  <a:gd name="T4" fmla="*/ 23 w 24"/>
                  <a:gd name="T5" fmla="*/ 2 h 4"/>
                  <a:gd name="T6" fmla="*/ 24 w 24"/>
                  <a:gd name="T7" fmla="*/ 2 h 4"/>
                  <a:gd name="T8" fmla="*/ 22 w 2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2" y="3"/>
                    </a:moveTo>
                    <a:cubicBezTo>
                      <a:pt x="22" y="4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3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82"/>
              <p:cNvSpPr>
                <a:spLocks/>
              </p:cNvSpPr>
              <p:nvPr/>
            </p:nvSpPr>
            <p:spPr bwMode="auto">
              <a:xfrm>
                <a:off x="2999" y="1489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2 h 4"/>
                  <a:gd name="T4" fmla="*/ 3 w 5"/>
                  <a:gd name="T5" fmla="*/ 0 h 4"/>
                  <a:gd name="T6" fmla="*/ 0 w 5"/>
                  <a:gd name="T7" fmla="*/ 0 h 4"/>
                  <a:gd name="T8" fmla="*/ 0 w 5"/>
                  <a:gd name="T9" fmla="*/ 2 h 4"/>
                  <a:gd name="T10" fmla="*/ 2 w 5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83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84"/>
              <p:cNvSpPr>
                <a:spLocks/>
              </p:cNvSpPr>
              <p:nvPr/>
            </p:nvSpPr>
            <p:spPr bwMode="auto">
              <a:xfrm>
                <a:off x="3060" y="1435"/>
                <a:ext cx="10" cy="9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4 w 4"/>
                  <a:gd name="T7" fmla="*/ 0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4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85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6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87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88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89"/>
              <p:cNvSpPr>
                <a:spLocks/>
              </p:cNvSpPr>
              <p:nvPr/>
            </p:nvSpPr>
            <p:spPr bwMode="auto">
              <a:xfrm>
                <a:off x="3089" y="1364"/>
                <a:ext cx="116" cy="109"/>
              </a:xfrm>
              <a:custGeom>
                <a:avLst/>
                <a:gdLst>
                  <a:gd name="T0" fmla="*/ 25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2 h 46"/>
                  <a:gd name="T8" fmla="*/ 5 w 49"/>
                  <a:gd name="T9" fmla="*/ 11 h 46"/>
                  <a:gd name="T10" fmla="*/ 0 w 49"/>
                  <a:gd name="T11" fmla="*/ 21 h 46"/>
                  <a:gd name="T12" fmla="*/ 25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5" y="21"/>
                    </a:moveTo>
                    <a:cubicBezTo>
                      <a:pt x="31" y="26"/>
                      <a:pt x="36" y="34"/>
                      <a:pt x="32" y="46"/>
                    </a:cubicBezTo>
                    <a:cubicBezTo>
                      <a:pt x="35" y="44"/>
                      <a:pt x="39" y="42"/>
                      <a:pt x="41" y="38"/>
                    </a:cubicBezTo>
                    <a:cubicBezTo>
                      <a:pt x="49" y="28"/>
                      <a:pt x="40" y="17"/>
                      <a:pt x="33" y="12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2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90"/>
              <p:cNvSpPr>
                <a:spLocks/>
              </p:cNvSpPr>
              <p:nvPr/>
            </p:nvSpPr>
            <p:spPr bwMode="auto">
              <a:xfrm>
                <a:off x="3131" y="1484"/>
                <a:ext cx="90" cy="116"/>
              </a:xfrm>
              <a:custGeom>
                <a:avLst/>
                <a:gdLst>
                  <a:gd name="T0" fmla="*/ 22 w 38"/>
                  <a:gd name="T1" fmla="*/ 24 h 49"/>
                  <a:gd name="T2" fmla="*/ 0 w 38"/>
                  <a:gd name="T3" fmla="*/ 38 h 49"/>
                  <a:gd name="T4" fmla="*/ 10 w 38"/>
                  <a:gd name="T5" fmla="*/ 44 h 49"/>
                  <a:gd name="T6" fmla="*/ 34 w 38"/>
                  <a:gd name="T7" fmla="*/ 28 h 49"/>
                  <a:gd name="T8" fmla="*/ 26 w 38"/>
                  <a:gd name="T9" fmla="*/ 1 h 49"/>
                  <a:gd name="T10" fmla="*/ 14 w 38"/>
                  <a:gd name="T11" fmla="*/ 0 h 49"/>
                  <a:gd name="T12" fmla="*/ 22 w 38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9">
                    <a:moveTo>
                      <a:pt x="22" y="24"/>
                    </a:moveTo>
                    <a:cubicBezTo>
                      <a:pt x="20" y="31"/>
                      <a:pt x="13" y="38"/>
                      <a:pt x="0" y="38"/>
                    </a:cubicBezTo>
                    <a:cubicBezTo>
                      <a:pt x="3" y="41"/>
                      <a:pt x="7" y="43"/>
                      <a:pt x="10" y="44"/>
                    </a:cubicBezTo>
                    <a:cubicBezTo>
                      <a:pt x="23" y="49"/>
                      <a:pt x="30" y="37"/>
                      <a:pt x="34" y="28"/>
                    </a:cubicBezTo>
                    <a:cubicBezTo>
                      <a:pt x="37" y="19"/>
                      <a:pt x="38" y="6"/>
                      <a:pt x="26" y="1"/>
                    </a:cubicBezTo>
                    <a:cubicBezTo>
                      <a:pt x="22" y="0"/>
                      <a:pt x="18" y="0"/>
                      <a:pt x="14" y="0"/>
                    </a:cubicBezTo>
                    <a:cubicBezTo>
                      <a:pt x="24" y="8"/>
                      <a:pt x="24" y="18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91"/>
              <p:cNvSpPr>
                <a:spLocks/>
              </p:cNvSpPr>
              <p:nvPr/>
            </p:nvSpPr>
            <p:spPr bwMode="auto">
              <a:xfrm>
                <a:off x="3018" y="1577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0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0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2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92"/>
              <p:cNvSpPr>
                <a:spLocks/>
              </p:cNvSpPr>
              <p:nvPr/>
            </p:nvSpPr>
            <p:spPr bwMode="auto">
              <a:xfrm>
                <a:off x="2933" y="1473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5 w 36"/>
                  <a:gd name="T3" fmla="*/ 1 h 49"/>
                  <a:gd name="T4" fmla="*/ 13 w 36"/>
                  <a:gd name="T5" fmla="*/ 2 h 49"/>
                  <a:gd name="T6" fmla="*/ 4 w 36"/>
                  <a:gd name="T7" fmla="*/ 28 h 49"/>
                  <a:gd name="T8" fmla="*/ 26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4" y="8"/>
                      <a:pt x="25" y="1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0" y="6"/>
                      <a:pt x="1" y="19"/>
                      <a:pt x="4" y="28"/>
                    </a:cubicBezTo>
                    <a:cubicBezTo>
                      <a:pt x="6" y="37"/>
                      <a:pt x="13" y="49"/>
                      <a:pt x="26" y="45"/>
                    </a:cubicBezTo>
                    <a:cubicBezTo>
                      <a:pt x="30" y="44"/>
                      <a:pt x="33" y="42"/>
                      <a:pt x="36" y="40"/>
                    </a:cubicBezTo>
                    <a:cubicBezTo>
                      <a:pt x="23" y="39"/>
                      <a:pt x="17" y="32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3"/>
              <p:cNvSpPr>
                <a:spLocks/>
              </p:cNvSpPr>
              <p:nvPr/>
            </p:nvSpPr>
            <p:spPr bwMode="auto">
              <a:xfrm>
                <a:off x="2961" y="1359"/>
                <a:ext cx="116" cy="106"/>
              </a:xfrm>
              <a:custGeom>
                <a:avLst/>
                <a:gdLst>
                  <a:gd name="T0" fmla="*/ 23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3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3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8" y="18"/>
                      <a:pt x="47" y="14"/>
                      <a:pt x="45" y="11"/>
                    </a:cubicBezTo>
                    <a:cubicBezTo>
                      <a:pt x="37" y="0"/>
                      <a:pt x="24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9" y="40"/>
                      <a:pt x="12" y="43"/>
                      <a:pt x="16" y="45"/>
                    </a:cubicBezTo>
                    <a:cubicBezTo>
                      <a:pt x="12" y="32"/>
                      <a:pt x="18" y="24"/>
                      <a:pt x="2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94"/>
              <p:cNvSpPr>
                <a:spLocks noEditPoints="1"/>
              </p:cNvSpPr>
              <p:nvPr/>
            </p:nvSpPr>
            <p:spPr bwMode="auto">
              <a:xfrm>
                <a:off x="3049" y="1475"/>
                <a:ext cx="59" cy="59"/>
              </a:xfrm>
              <a:custGeom>
                <a:avLst/>
                <a:gdLst>
                  <a:gd name="T0" fmla="*/ 22 w 25"/>
                  <a:gd name="T1" fmla="*/ 9 h 25"/>
                  <a:gd name="T2" fmla="*/ 21 w 25"/>
                  <a:gd name="T3" fmla="*/ 3 h 25"/>
                  <a:gd name="T4" fmla="*/ 15 w 25"/>
                  <a:gd name="T5" fmla="*/ 2 h 25"/>
                  <a:gd name="T6" fmla="*/ 13 w 25"/>
                  <a:gd name="T7" fmla="*/ 6 h 25"/>
                  <a:gd name="T8" fmla="*/ 12 w 25"/>
                  <a:gd name="T9" fmla="*/ 2 h 25"/>
                  <a:gd name="T10" fmla="*/ 6 w 25"/>
                  <a:gd name="T11" fmla="*/ 2 h 25"/>
                  <a:gd name="T12" fmla="*/ 4 w 25"/>
                  <a:gd name="T13" fmla="*/ 7 h 25"/>
                  <a:gd name="T14" fmla="*/ 6 w 25"/>
                  <a:gd name="T15" fmla="*/ 10 h 25"/>
                  <a:gd name="T16" fmla="*/ 3 w 25"/>
                  <a:gd name="T17" fmla="*/ 9 h 25"/>
                  <a:gd name="T18" fmla="*/ 0 w 25"/>
                  <a:gd name="T19" fmla="*/ 15 h 25"/>
                  <a:gd name="T20" fmla="*/ 4 w 25"/>
                  <a:gd name="T21" fmla="*/ 19 h 25"/>
                  <a:gd name="T22" fmla="*/ 8 w 25"/>
                  <a:gd name="T23" fmla="*/ 18 h 25"/>
                  <a:gd name="T24" fmla="*/ 6 w 25"/>
                  <a:gd name="T25" fmla="*/ 21 h 25"/>
                  <a:gd name="T26" fmla="*/ 11 w 25"/>
                  <a:gd name="T27" fmla="*/ 25 h 25"/>
                  <a:gd name="T28" fmla="*/ 16 w 25"/>
                  <a:gd name="T29" fmla="*/ 22 h 25"/>
                  <a:gd name="T30" fmla="*/ 16 w 25"/>
                  <a:gd name="T31" fmla="*/ 18 h 25"/>
                  <a:gd name="T32" fmla="*/ 18 w 25"/>
                  <a:gd name="T33" fmla="*/ 21 h 25"/>
                  <a:gd name="T34" fmla="*/ 24 w 25"/>
                  <a:gd name="T35" fmla="*/ 18 h 25"/>
                  <a:gd name="T36" fmla="*/ 23 w 25"/>
                  <a:gd name="T37" fmla="*/ 12 h 25"/>
                  <a:gd name="T38" fmla="*/ 19 w 25"/>
                  <a:gd name="T39" fmla="*/ 11 h 25"/>
                  <a:gd name="T40" fmla="*/ 22 w 25"/>
                  <a:gd name="T41" fmla="*/ 9 h 25"/>
                  <a:gd name="T42" fmla="*/ 7 w 25"/>
                  <a:gd name="T43" fmla="*/ 10 h 25"/>
                  <a:gd name="T44" fmla="*/ 7 w 25"/>
                  <a:gd name="T45" fmla="*/ 10 h 25"/>
                  <a:gd name="T46" fmla="*/ 7 w 25"/>
                  <a:gd name="T47" fmla="*/ 10 h 25"/>
                  <a:gd name="T48" fmla="*/ 7 w 25"/>
                  <a:gd name="T49" fmla="*/ 10 h 25"/>
                  <a:gd name="T50" fmla="*/ 15 w 25"/>
                  <a:gd name="T51" fmla="*/ 17 h 25"/>
                  <a:gd name="T52" fmla="*/ 15 w 25"/>
                  <a:gd name="T53" fmla="*/ 17 h 25"/>
                  <a:gd name="T54" fmla="*/ 15 w 25"/>
                  <a:gd name="T55" fmla="*/ 17 h 25"/>
                  <a:gd name="T56" fmla="*/ 15 w 25"/>
                  <a:gd name="T57" fmla="*/ 17 h 25"/>
                  <a:gd name="T58" fmla="*/ 13 w 25"/>
                  <a:gd name="T59" fmla="*/ 7 h 25"/>
                  <a:gd name="T60" fmla="*/ 13 w 25"/>
                  <a:gd name="T61" fmla="*/ 7 h 25"/>
                  <a:gd name="T62" fmla="*/ 13 w 25"/>
                  <a:gd name="T63" fmla="*/ 7 h 25"/>
                  <a:gd name="T64" fmla="*/ 13 w 25"/>
                  <a:gd name="T65" fmla="*/ 7 h 25"/>
                  <a:gd name="T66" fmla="*/ 9 w 25"/>
                  <a:gd name="T67" fmla="*/ 17 h 25"/>
                  <a:gd name="T68" fmla="*/ 9 w 25"/>
                  <a:gd name="T69" fmla="*/ 17 h 25"/>
                  <a:gd name="T70" fmla="*/ 9 w 25"/>
                  <a:gd name="T71" fmla="*/ 17 h 25"/>
                  <a:gd name="T72" fmla="*/ 9 w 25"/>
                  <a:gd name="T73" fmla="*/ 17 h 25"/>
                  <a:gd name="T74" fmla="*/ 18 w 25"/>
                  <a:gd name="T75" fmla="*/ 11 h 25"/>
                  <a:gd name="T76" fmla="*/ 18 w 25"/>
                  <a:gd name="T77" fmla="*/ 11 h 25"/>
                  <a:gd name="T78" fmla="*/ 18 w 25"/>
                  <a:gd name="T79" fmla="*/ 11 h 25"/>
                  <a:gd name="T80" fmla="*/ 18 w 25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5">
                    <a:moveTo>
                      <a:pt x="22" y="9"/>
                    </a:moveTo>
                    <a:cubicBezTo>
                      <a:pt x="24" y="7"/>
                      <a:pt x="22" y="5"/>
                      <a:pt x="21" y="3"/>
                    </a:cubicBezTo>
                    <a:cubicBezTo>
                      <a:pt x="19" y="2"/>
                      <a:pt x="17" y="0"/>
                      <a:pt x="15" y="2"/>
                    </a:cubicBezTo>
                    <a:cubicBezTo>
                      <a:pt x="14" y="3"/>
                      <a:pt x="13" y="4"/>
                      <a:pt x="13" y="6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1" y="0"/>
                      <a:pt x="8" y="1"/>
                      <a:pt x="6" y="2"/>
                    </a:cubicBezTo>
                    <a:cubicBezTo>
                      <a:pt x="4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0" y="17"/>
                      <a:pt x="2" y="20"/>
                      <a:pt x="4" y="19"/>
                    </a:cubicBezTo>
                    <a:cubicBezTo>
                      <a:pt x="6" y="19"/>
                      <a:pt x="7" y="18"/>
                      <a:pt x="8" y="18"/>
                    </a:cubicBezTo>
                    <a:cubicBezTo>
                      <a:pt x="7" y="18"/>
                      <a:pt x="7" y="19"/>
                      <a:pt x="6" y="21"/>
                    </a:cubicBezTo>
                    <a:cubicBezTo>
                      <a:pt x="6" y="23"/>
                      <a:pt x="9" y="25"/>
                      <a:pt x="11" y="25"/>
                    </a:cubicBezTo>
                    <a:cubicBezTo>
                      <a:pt x="13" y="25"/>
                      <a:pt x="16" y="25"/>
                      <a:pt x="16" y="22"/>
                    </a:cubicBezTo>
                    <a:cubicBezTo>
                      <a:pt x="16" y="21"/>
                      <a:pt x="16" y="20"/>
                      <a:pt x="16" y="18"/>
                    </a:cubicBezTo>
                    <a:cubicBezTo>
                      <a:pt x="16" y="19"/>
                      <a:pt x="17" y="20"/>
                      <a:pt x="18" y="21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5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95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96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97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98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99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00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01"/>
              <p:cNvSpPr>
                <a:spLocks/>
              </p:cNvSpPr>
              <p:nvPr/>
            </p:nvSpPr>
            <p:spPr bwMode="auto">
              <a:xfrm>
                <a:off x="3290" y="1468"/>
                <a:ext cx="14" cy="12"/>
              </a:xfrm>
              <a:custGeom>
                <a:avLst/>
                <a:gdLst>
                  <a:gd name="T0" fmla="*/ 1 w 6"/>
                  <a:gd name="T1" fmla="*/ 5 h 5"/>
                  <a:gd name="T2" fmla="*/ 3 w 6"/>
                  <a:gd name="T3" fmla="*/ 2 h 5"/>
                  <a:gd name="T4" fmla="*/ 6 w 6"/>
                  <a:gd name="T5" fmla="*/ 1 h 5"/>
                  <a:gd name="T6" fmla="*/ 3 w 6"/>
                  <a:gd name="T7" fmla="*/ 2 h 5"/>
                  <a:gd name="T8" fmla="*/ 1 w 6"/>
                  <a:gd name="T9" fmla="*/ 5 h 5"/>
                  <a:gd name="T10" fmla="*/ 0 w 6"/>
                  <a:gd name="T11" fmla="*/ 5 h 5"/>
                  <a:gd name="T12" fmla="*/ 1 w 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1" y="5"/>
                    </a:moveTo>
                    <a:cubicBezTo>
                      <a:pt x="1" y="4"/>
                      <a:pt x="2" y="3"/>
                      <a:pt x="3" y="2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6" y="1"/>
                      <a:pt x="4" y="1"/>
                      <a:pt x="3" y="2"/>
                    </a:cubicBezTo>
                    <a:cubicBezTo>
                      <a:pt x="2" y="3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902"/>
              <p:cNvSpPr>
                <a:spLocks noChangeArrowheads="1"/>
              </p:cNvSpPr>
              <p:nvPr/>
            </p:nvSpPr>
            <p:spPr bwMode="auto">
              <a:xfrm>
                <a:off x="3304" y="1468"/>
                <a:ext cx="3" cy="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03"/>
              <p:cNvSpPr>
                <a:spLocks/>
              </p:cNvSpPr>
              <p:nvPr/>
            </p:nvSpPr>
            <p:spPr bwMode="auto">
              <a:xfrm>
                <a:off x="3290" y="1463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2 w 3"/>
                  <a:gd name="T3" fmla="*/ 4 h 8"/>
                  <a:gd name="T4" fmla="*/ 2 w 3"/>
                  <a:gd name="T5" fmla="*/ 1 h 8"/>
                  <a:gd name="T6" fmla="*/ 2 w 3"/>
                  <a:gd name="T7" fmla="*/ 4 h 8"/>
                  <a:gd name="T8" fmla="*/ 1 w 3"/>
                  <a:gd name="T9" fmla="*/ 7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1" y="5"/>
                      <a:pt x="2" y="4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3" y="2"/>
                      <a:pt x="2" y="4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904"/>
              <p:cNvSpPr>
                <a:spLocks/>
              </p:cNvSpPr>
              <p:nvPr/>
            </p:nvSpPr>
            <p:spPr bwMode="auto">
              <a:xfrm>
                <a:off x="3292" y="146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905"/>
              <p:cNvSpPr>
                <a:spLocks/>
              </p:cNvSpPr>
              <p:nvPr/>
            </p:nvSpPr>
            <p:spPr bwMode="auto">
              <a:xfrm>
                <a:off x="3290" y="1465"/>
                <a:ext cx="12" cy="17"/>
              </a:xfrm>
              <a:custGeom>
                <a:avLst/>
                <a:gdLst>
                  <a:gd name="T0" fmla="*/ 0 w 5"/>
                  <a:gd name="T1" fmla="*/ 6 h 7"/>
                  <a:gd name="T2" fmla="*/ 5 w 5"/>
                  <a:gd name="T3" fmla="*/ 0 h 7"/>
                  <a:gd name="T4" fmla="*/ 1 w 5"/>
                  <a:gd name="T5" fmla="*/ 6 h 7"/>
                  <a:gd name="T6" fmla="*/ 0 w 5"/>
                  <a:gd name="T7" fmla="*/ 7 h 7"/>
                  <a:gd name="T8" fmla="*/ 0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5" y="0"/>
                      <a:pt x="5" y="0"/>
                    </a:cubicBezTo>
                    <a:cubicBezTo>
                      <a:pt x="5" y="0"/>
                      <a:pt x="1" y="6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906"/>
              <p:cNvSpPr>
                <a:spLocks/>
              </p:cNvSpPr>
              <p:nvPr/>
            </p:nvSpPr>
            <p:spPr bwMode="auto">
              <a:xfrm>
                <a:off x="3302" y="1463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907"/>
              <p:cNvSpPr>
                <a:spLocks/>
              </p:cNvSpPr>
              <p:nvPr/>
            </p:nvSpPr>
            <p:spPr bwMode="auto">
              <a:xfrm>
                <a:off x="3292" y="1482"/>
                <a:ext cx="17" cy="7"/>
              </a:xfrm>
              <a:custGeom>
                <a:avLst/>
                <a:gdLst>
                  <a:gd name="T0" fmla="*/ 1 w 7"/>
                  <a:gd name="T1" fmla="*/ 0 h 3"/>
                  <a:gd name="T2" fmla="*/ 4 w 7"/>
                  <a:gd name="T3" fmla="*/ 1 h 3"/>
                  <a:gd name="T4" fmla="*/ 7 w 7"/>
                  <a:gd name="T5" fmla="*/ 3 h 3"/>
                  <a:gd name="T6" fmla="*/ 4 w 7"/>
                  <a:gd name="T7" fmla="*/ 1 h 3"/>
                  <a:gd name="T8" fmla="*/ 1 w 7"/>
                  <a:gd name="T9" fmla="*/ 1 h 3"/>
                  <a:gd name="T10" fmla="*/ 0 w 7"/>
                  <a:gd name="T11" fmla="*/ 1 h 3"/>
                  <a:gd name="T12" fmla="*/ 1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1" y="0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5" y="2"/>
                      <a:pt x="7" y="3"/>
                      <a:pt x="7" y="3"/>
                    </a:cubicBezTo>
                    <a:cubicBezTo>
                      <a:pt x="7" y="3"/>
                      <a:pt x="5" y="2"/>
                      <a:pt x="4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908"/>
              <p:cNvSpPr>
                <a:spLocks/>
              </p:cNvSpPr>
              <p:nvPr/>
            </p:nvSpPr>
            <p:spPr bwMode="auto">
              <a:xfrm>
                <a:off x="3309" y="1489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09"/>
              <p:cNvSpPr>
                <a:spLocks/>
              </p:cNvSpPr>
              <p:nvPr/>
            </p:nvSpPr>
            <p:spPr bwMode="auto">
              <a:xfrm>
                <a:off x="3290" y="1480"/>
                <a:ext cx="19" cy="4"/>
              </a:xfrm>
              <a:custGeom>
                <a:avLst/>
                <a:gdLst>
                  <a:gd name="T0" fmla="*/ 1 w 8"/>
                  <a:gd name="T1" fmla="*/ 1 h 2"/>
                  <a:gd name="T2" fmla="*/ 4 w 8"/>
                  <a:gd name="T3" fmla="*/ 1 h 2"/>
                  <a:gd name="T4" fmla="*/ 8 w 8"/>
                  <a:gd name="T5" fmla="*/ 0 h 2"/>
                  <a:gd name="T6" fmla="*/ 5 w 8"/>
                  <a:gd name="T7" fmla="*/ 1 h 2"/>
                  <a:gd name="T8" fmla="*/ 1 w 8"/>
                  <a:gd name="T9" fmla="*/ 2 h 2"/>
                  <a:gd name="T10" fmla="*/ 0 w 8"/>
                  <a:gd name="T11" fmla="*/ 2 h 2"/>
                  <a:gd name="T12" fmla="*/ 1 w 8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1" y="1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6" y="1"/>
                      <a:pt x="5" y="1"/>
                    </a:cubicBezTo>
                    <a:cubicBezTo>
                      <a:pt x="3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910"/>
              <p:cNvSpPr>
                <a:spLocks/>
              </p:cNvSpPr>
              <p:nvPr/>
            </p:nvSpPr>
            <p:spPr bwMode="auto">
              <a:xfrm>
                <a:off x="3307" y="1475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11"/>
              <p:cNvSpPr>
                <a:spLocks/>
              </p:cNvSpPr>
              <p:nvPr/>
            </p:nvSpPr>
            <p:spPr bwMode="auto">
              <a:xfrm>
                <a:off x="3290" y="1482"/>
                <a:ext cx="21" cy="5"/>
              </a:xfrm>
              <a:custGeom>
                <a:avLst/>
                <a:gdLst>
                  <a:gd name="T0" fmla="*/ 1 w 9"/>
                  <a:gd name="T1" fmla="*/ 0 h 2"/>
                  <a:gd name="T2" fmla="*/ 8 w 9"/>
                  <a:gd name="T3" fmla="*/ 2 h 2"/>
                  <a:gd name="T4" fmla="*/ 1 w 9"/>
                  <a:gd name="T5" fmla="*/ 1 h 2"/>
                  <a:gd name="T6" fmla="*/ 0 w 9"/>
                  <a:gd name="T7" fmla="*/ 1 h 2"/>
                  <a:gd name="T8" fmla="*/ 1 w 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">
                    <a:moveTo>
                      <a:pt x="1" y="0"/>
                    </a:moveTo>
                    <a:cubicBezTo>
                      <a:pt x="1" y="0"/>
                      <a:pt x="9" y="1"/>
                      <a:pt x="8" y="2"/>
                    </a:cubicBezTo>
                    <a:cubicBezTo>
                      <a:pt x="8" y="2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912"/>
              <p:cNvSpPr>
                <a:spLocks/>
              </p:cNvSpPr>
              <p:nvPr/>
            </p:nvSpPr>
            <p:spPr bwMode="auto">
              <a:xfrm>
                <a:off x="3311" y="148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  <a:gd name="T8" fmla="*/ 1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913"/>
              <p:cNvSpPr>
                <a:spLocks/>
              </p:cNvSpPr>
              <p:nvPr/>
            </p:nvSpPr>
            <p:spPr bwMode="auto">
              <a:xfrm>
                <a:off x="3290" y="1487"/>
                <a:ext cx="5" cy="16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3 h 7"/>
                  <a:gd name="T4" fmla="*/ 1 w 2"/>
                  <a:gd name="T5" fmla="*/ 7 h 7"/>
                  <a:gd name="T6" fmla="*/ 1 w 2"/>
                  <a:gd name="T7" fmla="*/ 3 h 7"/>
                  <a:gd name="T8" fmla="*/ 0 w 2"/>
                  <a:gd name="T9" fmla="*/ 0 h 7"/>
                  <a:gd name="T10" fmla="*/ 0 w 2"/>
                  <a:gd name="T11" fmla="*/ 0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1" y="0"/>
                      <a:pt x="1" y="2"/>
                      <a:pt x="2" y="3"/>
                    </a:cubicBezTo>
                    <a:cubicBezTo>
                      <a:pt x="2" y="5"/>
                      <a:pt x="2" y="7"/>
                      <a:pt x="1" y="7"/>
                    </a:cubicBezTo>
                    <a:cubicBezTo>
                      <a:pt x="1" y="7"/>
                      <a:pt x="2" y="5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914"/>
              <p:cNvSpPr>
                <a:spLocks/>
              </p:cNvSpPr>
              <p:nvPr/>
            </p:nvSpPr>
            <p:spPr bwMode="auto">
              <a:xfrm>
                <a:off x="3290" y="1503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915"/>
              <p:cNvSpPr>
                <a:spLocks/>
              </p:cNvSpPr>
              <p:nvPr/>
            </p:nvSpPr>
            <p:spPr bwMode="auto">
              <a:xfrm>
                <a:off x="3290" y="1484"/>
                <a:ext cx="12" cy="15"/>
              </a:xfrm>
              <a:custGeom>
                <a:avLst/>
                <a:gdLst>
                  <a:gd name="T0" fmla="*/ 0 w 5"/>
                  <a:gd name="T1" fmla="*/ 1 h 6"/>
                  <a:gd name="T2" fmla="*/ 2 w 5"/>
                  <a:gd name="T3" fmla="*/ 4 h 6"/>
                  <a:gd name="T4" fmla="*/ 5 w 5"/>
                  <a:gd name="T5" fmla="*/ 5 h 6"/>
                  <a:gd name="T6" fmla="*/ 2 w 5"/>
                  <a:gd name="T7" fmla="*/ 4 h 6"/>
                  <a:gd name="T8" fmla="*/ 0 w 5"/>
                  <a:gd name="T9" fmla="*/ 1 h 6"/>
                  <a:gd name="T10" fmla="*/ 0 w 5"/>
                  <a:gd name="T11" fmla="*/ 0 h 6"/>
                  <a:gd name="T12" fmla="*/ 0 w 5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1"/>
                      <a:pt x="1" y="2"/>
                      <a:pt x="2" y="4"/>
                    </a:cubicBezTo>
                    <a:cubicBezTo>
                      <a:pt x="3" y="5"/>
                      <a:pt x="5" y="5"/>
                      <a:pt x="5" y="5"/>
                    </a:cubicBezTo>
                    <a:cubicBezTo>
                      <a:pt x="5" y="6"/>
                      <a:pt x="3" y="5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916"/>
              <p:cNvSpPr>
                <a:spLocks/>
              </p:cNvSpPr>
              <p:nvPr/>
            </p:nvSpPr>
            <p:spPr bwMode="auto">
              <a:xfrm>
                <a:off x="3302" y="1496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917"/>
              <p:cNvSpPr>
                <a:spLocks/>
              </p:cNvSpPr>
              <p:nvPr/>
            </p:nvSpPr>
            <p:spPr bwMode="auto">
              <a:xfrm>
                <a:off x="3290" y="1484"/>
                <a:ext cx="7" cy="19"/>
              </a:xfrm>
              <a:custGeom>
                <a:avLst/>
                <a:gdLst>
                  <a:gd name="T0" fmla="*/ 0 w 3"/>
                  <a:gd name="T1" fmla="*/ 1 h 8"/>
                  <a:gd name="T2" fmla="*/ 3 w 3"/>
                  <a:gd name="T3" fmla="*/ 8 h 8"/>
                  <a:gd name="T4" fmla="*/ 0 w 3"/>
                  <a:gd name="T5" fmla="*/ 1 h 8"/>
                  <a:gd name="T6" fmla="*/ 0 w 3"/>
                  <a:gd name="T7" fmla="*/ 0 h 8"/>
                  <a:gd name="T8" fmla="*/ 0 w 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1"/>
                    </a:moveTo>
                    <a:cubicBezTo>
                      <a:pt x="0" y="1"/>
                      <a:pt x="3" y="8"/>
                      <a:pt x="3" y="8"/>
                    </a:cubicBezTo>
                    <a:cubicBezTo>
                      <a:pt x="3" y="8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918"/>
              <p:cNvSpPr>
                <a:spLocks/>
              </p:cNvSpPr>
              <p:nvPr/>
            </p:nvSpPr>
            <p:spPr bwMode="auto">
              <a:xfrm>
                <a:off x="3297" y="15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919"/>
              <p:cNvSpPr>
                <a:spLocks/>
              </p:cNvSpPr>
              <p:nvPr/>
            </p:nvSpPr>
            <p:spPr bwMode="auto">
              <a:xfrm>
                <a:off x="3273" y="1487"/>
                <a:ext cx="15" cy="9"/>
              </a:xfrm>
              <a:custGeom>
                <a:avLst/>
                <a:gdLst>
                  <a:gd name="T0" fmla="*/ 5 w 6"/>
                  <a:gd name="T1" fmla="*/ 0 h 4"/>
                  <a:gd name="T2" fmla="*/ 3 w 6"/>
                  <a:gd name="T3" fmla="*/ 3 h 4"/>
                  <a:gd name="T4" fmla="*/ 0 w 6"/>
                  <a:gd name="T5" fmla="*/ 4 h 4"/>
                  <a:gd name="T6" fmla="*/ 3 w 6"/>
                  <a:gd name="T7" fmla="*/ 2 h 4"/>
                  <a:gd name="T8" fmla="*/ 5 w 6"/>
                  <a:gd name="T9" fmla="*/ 0 h 4"/>
                  <a:gd name="T10" fmla="*/ 5 w 6"/>
                  <a:gd name="T11" fmla="*/ 0 h 4"/>
                  <a:gd name="T12" fmla="*/ 5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cubicBezTo>
                      <a:pt x="5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4"/>
                    </a:cubicBezTo>
                    <a:cubicBezTo>
                      <a:pt x="0" y="4"/>
                      <a:pt x="2" y="4"/>
                      <a:pt x="3" y="2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920"/>
              <p:cNvSpPr>
                <a:spLocks/>
              </p:cNvSpPr>
              <p:nvPr/>
            </p:nvSpPr>
            <p:spPr bwMode="auto">
              <a:xfrm>
                <a:off x="3269" y="1496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21"/>
              <p:cNvSpPr>
                <a:spLocks/>
              </p:cNvSpPr>
              <p:nvPr/>
            </p:nvSpPr>
            <p:spPr bwMode="auto">
              <a:xfrm>
                <a:off x="3281" y="1484"/>
                <a:ext cx="7" cy="17"/>
              </a:xfrm>
              <a:custGeom>
                <a:avLst/>
                <a:gdLst>
                  <a:gd name="T0" fmla="*/ 3 w 3"/>
                  <a:gd name="T1" fmla="*/ 1 h 7"/>
                  <a:gd name="T2" fmla="*/ 1 w 3"/>
                  <a:gd name="T3" fmla="*/ 4 h 7"/>
                  <a:gd name="T4" fmla="*/ 1 w 3"/>
                  <a:gd name="T5" fmla="*/ 7 h 7"/>
                  <a:gd name="T6" fmla="*/ 1 w 3"/>
                  <a:gd name="T7" fmla="*/ 4 h 7"/>
                  <a:gd name="T8" fmla="*/ 2 w 3"/>
                  <a:gd name="T9" fmla="*/ 0 h 7"/>
                  <a:gd name="T10" fmla="*/ 3 w 3"/>
                  <a:gd name="T11" fmla="*/ 0 h 7"/>
                  <a:gd name="T12" fmla="*/ 3 w 3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3" y="1"/>
                    </a:moveTo>
                    <a:cubicBezTo>
                      <a:pt x="3" y="1"/>
                      <a:pt x="2" y="2"/>
                      <a:pt x="1" y="4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4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922"/>
              <p:cNvSpPr>
                <a:spLocks/>
              </p:cNvSpPr>
              <p:nvPr/>
            </p:nvSpPr>
            <p:spPr bwMode="auto">
              <a:xfrm>
                <a:off x="3283" y="150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23"/>
              <p:cNvSpPr>
                <a:spLocks/>
              </p:cNvSpPr>
              <p:nvPr/>
            </p:nvSpPr>
            <p:spPr bwMode="auto">
              <a:xfrm>
                <a:off x="3276" y="1484"/>
                <a:ext cx="12" cy="17"/>
              </a:xfrm>
              <a:custGeom>
                <a:avLst/>
                <a:gdLst>
                  <a:gd name="T0" fmla="*/ 5 w 5"/>
                  <a:gd name="T1" fmla="*/ 1 h 7"/>
                  <a:gd name="T2" fmla="*/ 0 w 5"/>
                  <a:gd name="T3" fmla="*/ 7 h 7"/>
                  <a:gd name="T4" fmla="*/ 4 w 5"/>
                  <a:gd name="T5" fmla="*/ 0 h 7"/>
                  <a:gd name="T6" fmla="*/ 5 w 5"/>
                  <a:gd name="T7" fmla="*/ 0 h 7"/>
                  <a:gd name="T8" fmla="*/ 5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1"/>
                    </a:moveTo>
                    <a:cubicBezTo>
                      <a:pt x="5" y="1"/>
                      <a:pt x="0" y="7"/>
                      <a:pt x="0" y="7"/>
                    </a:cubicBezTo>
                    <a:cubicBezTo>
                      <a:pt x="0" y="7"/>
                      <a:pt x="4" y="1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24"/>
              <p:cNvSpPr>
                <a:spLocks/>
              </p:cNvSpPr>
              <p:nvPr/>
            </p:nvSpPr>
            <p:spPr bwMode="auto">
              <a:xfrm>
                <a:off x="3271" y="150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925"/>
              <p:cNvSpPr>
                <a:spLocks/>
              </p:cNvSpPr>
              <p:nvPr/>
            </p:nvSpPr>
            <p:spPr bwMode="auto">
              <a:xfrm>
                <a:off x="3269" y="1477"/>
                <a:ext cx="16" cy="5"/>
              </a:xfrm>
              <a:custGeom>
                <a:avLst/>
                <a:gdLst>
                  <a:gd name="T0" fmla="*/ 6 w 7"/>
                  <a:gd name="T1" fmla="*/ 2 h 2"/>
                  <a:gd name="T2" fmla="*/ 3 w 7"/>
                  <a:gd name="T3" fmla="*/ 2 h 2"/>
                  <a:gd name="T4" fmla="*/ 0 w 7"/>
                  <a:gd name="T5" fmla="*/ 0 h 2"/>
                  <a:gd name="T6" fmla="*/ 3 w 7"/>
                  <a:gd name="T7" fmla="*/ 1 h 2"/>
                  <a:gd name="T8" fmla="*/ 6 w 7"/>
                  <a:gd name="T9" fmla="*/ 2 h 2"/>
                  <a:gd name="T10" fmla="*/ 7 w 7"/>
                  <a:gd name="T11" fmla="*/ 2 h 2"/>
                  <a:gd name="T12" fmla="*/ 6 w 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6" y="2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926"/>
              <p:cNvSpPr>
                <a:spLocks/>
              </p:cNvSpPr>
              <p:nvPr/>
            </p:nvSpPr>
            <p:spPr bwMode="auto">
              <a:xfrm>
                <a:off x="3266" y="1473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927"/>
              <p:cNvSpPr>
                <a:spLocks/>
              </p:cNvSpPr>
              <p:nvPr/>
            </p:nvSpPr>
            <p:spPr bwMode="auto">
              <a:xfrm>
                <a:off x="3269" y="1482"/>
                <a:ext cx="19" cy="5"/>
              </a:xfrm>
              <a:custGeom>
                <a:avLst/>
                <a:gdLst>
                  <a:gd name="T0" fmla="*/ 7 w 8"/>
                  <a:gd name="T1" fmla="*/ 0 h 2"/>
                  <a:gd name="T2" fmla="*/ 3 w 8"/>
                  <a:gd name="T3" fmla="*/ 1 h 2"/>
                  <a:gd name="T4" fmla="*/ 0 w 8"/>
                  <a:gd name="T5" fmla="*/ 2 h 2"/>
                  <a:gd name="T6" fmla="*/ 3 w 8"/>
                  <a:gd name="T7" fmla="*/ 0 h 2"/>
                  <a:gd name="T8" fmla="*/ 7 w 8"/>
                  <a:gd name="T9" fmla="*/ 0 h 2"/>
                  <a:gd name="T10" fmla="*/ 8 w 8"/>
                  <a:gd name="T11" fmla="*/ 0 h 2"/>
                  <a:gd name="T12" fmla="*/ 7 w 8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7" y="0"/>
                    </a:moveTo>
                    <a:cubicBezTo>
                      <a:pt x="7" y="0"/>
                      <a:pt x="5" y="0"/>
                      <a:pt x="3" y="1"/>
                    </a:cubicBez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5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928"/>
              <p:cNvSpPr>
                <a:spLocks/>
              </p:cNvSpPr>
              <p:nvPr/>
            </p:nvSpPr>
            <p:spPr bwMode="auto">
              <a:xfrm>
                <a:off x="3266" y="1487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929"/>
              <p:cNvSpPr>
                <a:spLocks/>
              </p:cNvSpPr>
              <p:nvPr/>
            </p:nvSpPr>
            <p:spPr bwMode="auto">
              <a:xfrm>
                <a:off x="3266" y="1480"/>
                <a:ext cx="22" cy="2"/>
              </a:xfrm>
              <a:custGeom>
                <a:avLst/>
                <a:gdLst>
                  <a:gd name="T0" fmla="*/ 8 w 9"/>
                  <a:gd name="T1" fmla="*/ 1 h 1"/>
                  <a:gd name="T2" fmla="*/ 0 w 9"/>
                  <a:gd name="T3" fmla="*/ 0 h 1"/>
                  <a:gd name="T4" fmla="*/ 8 w 9"/>
                  <a:gd name="T5" fmla="*/ 1 h 1"/>
                  <a:gd name="T6" fmla="*/ 9 w 9"/>
                  <a:gd name="T7" fmla="*/ 1 h 1"/>
                  <a:gd name="T8" fmla="*/ 8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8" y="1"/>
                    </a:moveTo>
                    <a:cubicBezTo>
                      <a:pt x="8" y="1"/>
                      <a:pt x="0" y="0"/>
                      <a:pt x="0" y="0"/>
                    </a:cubicBezTo>
                    <a:cubicBezTo>
                      <a:pt x="0" y="0"/>
                      <a:pt x="8" y="1"/>
                      <a:pt x="8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930"/>
              <p:cNvSpPr>
                <a:spLocks/>
              </p:cNvSpPr>
              <p:nvPr/>
            </p:nvSpPr>
            <p:spPr bwMode="auto">
              <a:xfrm>
                <a:off x="3262" y="1477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31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32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933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934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935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936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937"/>
              <p:cNvSpPr>
                <a:spLocks/>
              </p:cNvSpPr>
              <p:nvPr/>
            </p:nvSpPr>
            <p:spPr bwMode="auto">
              <a:xfrm>
                <a:off x="3292" y="1437"/>
                <a:ext cx="38" cy="36"/>
              </a:xfrm>
              <a:custGeom>
                <a:avLst/>
                <a:gdLst>
                  <a:gd name="T0" fmla="*/ 9 w 16"/>
                  <a:gd name="T1" fmla="*/ 7 h 15"/>
                  <a:gd name="T2" fmla="*/ 11 w 16"/>
                  <a:gd name="T3" fmla="*/ 15 h 15"/>
                  <a:gd name="T4" fmla="*/ 14 w 16"/>
                  <a:gd name="T5" fmla="*/ 12 h 15"/>
                  <a:gd name="T6" fmla="*/ 11 w 16"/>
                  <a:gd name="T7" fmla="*/ 4 h 15"/>
                  <a:gd name="T8" fmla="*/ 2 w 16"/>
                  <a:gd name="T9" fmla="*/ 3 h 15"/>
                  <a:gd name="T10" fmla="*/ 0 w 16"/>
                  <a:gd name="T11" fmla="*/ 7 h 15"/>
                  <a:gd name="T12" fmla="*/ 9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9" y="7"/>
                    </a:moveTo>
                    <a:cubicBezTo>
                      <a:pt x="10" y="8"/>
                      <a:pt x="12" y="11"/>
                      <a:pt x="11" y="15"/>
                    </a:cubicBezTo>
                    <a:cubicBezTo>
                      <a:pt x="12" y="14"/>
                      <a:pt x="13" y="14"/>
                      <a:pt x="14" y="12"/>
                    </a:cubicBezTo>
                    <a:cubicBezTo>
                      <a:pt x="16" y="9"/>
                      <a:pt x="14" y="5"/>
                      <a:pt x="11" y="4"/>
                    </a:cubicBezTo>
                    <a:cubicBezTo>
                      <a:pt x="8" y="2"/>
                      <a:pt x="4" y="0"/>
                      <a:pt x="2" y="3"/>
                    </a:cubicBezTo>
                    <a:cubicBezTo>
                      <a:pt x="1" y="4"/>
                      <a:pt x="0" y="6"/>
                      <a:pt x="0" y="7"/>
                    </a:cubicBezTo>
                    <a:cubicBezTo>
                      <a:pt x="4" y="4"/>
                      <a:pt x="7" y="5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938"/>
              <p:cNvSpPr>
                <a:spLocks/>
              </p:cNvSpPr>
              <p:nvPr/>
            </p:nvSpPr>
            <p:spPr bwMode="auto">
              <a:xfrm>
                <a:off x="3307" y="1477"/>
                <a:ext cx="30" cy="38"/>
              </a:xfrm>
              <a:custGeom>
                <a:avLst/>
                <a:gdLst>
                  <a:gd name="T0" fmla="*/ 7 w 13"/>
                  <a:gd name="T1" fmla="*/ 8 h 16"/>
                  <a:gd name="T2" fmla="*/ 0 w 13"/>
                  <a:gd name="T3" fmla="*/ 12 h 16"/>
                  <a:gd name="T4" fmla="*/ 4 w 13"/>
                  <a:gd name="T5" fmla="*/ 14 h 16"/>
                  <a:gd name="T6" fmla="*/ 11 w 13"/>
                  <a:gd name="T7" fmla="*/ 9 h 16"/>
                  <a:gd name="T8" fmla="*/ 9 w 13"/>
                  <a:gd name="T9" fmla="*/ 0 h 16"/>
                  <a:gd name="T10" fmla="*/ 5 w 13"/>
                  <a:gd name="T11" fmla="*/ 0 h 16"/>
                  <a:gd name="T12" fmla="*/ 7 w 13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7" y="8"/>
                    </a:moveTo>
                    <a:cubicBezTo>
                      <a:pt x="7" y="10"/>
                      <a:pt x="5" y="12"/>
                      <a:pt x="0" y="12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8" y="16"/>
                      <a:pt x="10" y="12"/>
                      <a:pt x="11" y="9"/>
                    </a:cubicBezTo>
                    <a:cubicBezTo>
                      <a:pt x="12" y="6"/>
                      <a:pt x="13" y="2"/>
                      <a:pt x="9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8" y="2"/>
                      <a:pt x="8" y="6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939"/>
              <p:cNvSpPr>
                <a:spLocks/>
              </p:cNvSpPr>
              <p:nvPr/>
            </p:nvSpPr>
            <p:spPr bwMode="auto">
              <a:xfrm>
                <a:off x="3269" y="1506"/>
                <a:ext cx="35" cy="23"/>
              </a:xfrm>
              <a:custGeom>
                <a:avLst/>
                <a:gdLst>
                  <a:gd name="T0" fmla="*/ 8 w 15"/>
                  <a:gd name="T1" fmla="*/ 6 h 10"/>
                  <a:gd name="T2" fmla="*/ 1 w 15"/>
                  <a:gd name="T3" fmla="*/ 0 h 10"/>
                  <a:gd name="T4" fmla="*/ 0 w 15"/>
                  <a:gd name="T5" fmla="*/ 4 h 10"/>
                  <a:gd name="T6" fmla="*/ 8 w 15"/>
                  <a:gd name="T7" fmla="*/ 10 h 10"/>
                  <a:gd name="T8" fmla="*/ 15 w 15"/>
                  <a:gd name="T9" fmla="*/ 5 h 10"/>
                  <a:gd name="T10" fmla="*/ 15 w 15"/>
                  <a:gd name="T11" fmla="*/ 1 h 10"/>
                  <a:gd name="T12" fmla="*/ 8 w 15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8" y="6"/>
                    </a:moveTo>
                    <a:cubicBezTo>
                      <a:pt x="5" y="6"/>
                      <a:pt x="3" y="5"/>
                      <a:pt x="1" y="0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9"/>
                      <a:pt x="5" y="10"/>
                      <a:pt x="8" y="10"/>
                    </a:cubicBezTo>
                    <a:cubicBezTo>
                      <a:pt x="11" y="10"/>
                      <a:pt x="15" y="9"/>
                      <a:pt x="15" y="5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3" y="5"/>
                      <a:pt x="10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940"/>
              <p:cNvSpPr>
                <a:spLocks/>
              </p:cNvSpPr>
              <p:nvPr/>
            </p:nvSpPr>
            <p:spPr bwMode="auto">
              <a:xfrm>
                <a:off x="3240" y="1473"/>
                <a:ext cx="29" cy="37"/>
              </a:xfrm>
              <a:custGeom>
                <a:avLst/>
                <a:gdLst>
                  <a:gd name="T0" fmla="*/ 5 w 12"/>
                  <a:gd name="T1" fmla="*/ 8 h 16"/>
                  <a:gd name="T2" fmla="*/ 8 w 12"/>
                  <a:gd name="T3" fmla="*/ 0 h 16"/>
                  <a:gd name="T4" fmla="*/ 5 w 12"/>
                  <a:gd name="T5" fmla="*/ 1 h 16"/>
                  <a:gd name="T6" fmla="*/ 1 w 12"/>
                  <a:gd name="T7" fmla="*/ 9 h 16"/>
                  <a:gd name="T8" fmla="*/ 9 w 12"/>
                  <a:gd name="T9" fmla="*/ 15 h 16"/>
                  <a:gd name="T10" fmla="*/ 12 w 12"/>
                  <a:gd name="T11" fmla="*/ 13 h 16"/>
                  <a:gd name="T12" fmla="*/ 5 w 12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5" y="8"/>
                    </a:moveTo>
                    <a:cubicBezTo>
                      <a:pt x="5" y="6"/>
                      <a:pt x="5" y="3"/>
                      <a:pt x="8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0" y="2"/>
                      <a:pt x="1" y="6"/>
                      <a:pt x="1" y="9"/>
                    </a:cubicBezTo>
                    <a:cubicBezTo>
                      <a:pt x="2" y="12"/>
                      <a:pt x="5" y="16"/>
                      <a:pt x="9" y="15"/>
                    </a:cubicBezTo>
                    <a:cubicBezTo>
                      <a:pt x="10" y="15"/>
                      <a:pt x="11" y="14"/>
                      <a:pt x="12" y="13"/>
                    </a:cubicBezTo>
                    <a:cubicBezTo>
                      <a:pt x="8" y="13"/>
                      <a:pt x="6" y="10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41"/>
              <p:cNvSpPr>
                <a:spLocks/>
              </p:cNvSpPr>
              <p:nvPr/>
            </p:nvSpPr>
            <p:spPr bwMode="auto">
              <a:xfrm>
                <a:off x="3250" y="1435"/>
                <a:ext cx="38" cy="35"/>
              </a:xfrm>
              <a:custGeom>
                <a:avLst/>
                <a:gdLst>
                  <a:gd name="T0" fmla="*/ 8 w 16"/>
                  <a:gd name="T1" fmla="*/ 7 h 15"/>
                  <a:gd name="T2" fmla="*/ 16 w 16"/>
                  <a:gd name="T3" fmla="*/ 7 h 15"/>
                  <a:gd name="T4" fmla="*/ 15 w 16"/>
                  <a:gd name="T5" fmla="*/ 4 h 15"/>
                  <a:gd name="T6" fmla="*/ 6 w 16"/>
                  <a:gd name="T7" fmla="*/ 3 h 15"/>
                  <a:gd name="T8" fmla="*/ 3 w 16"/>
                  <a:gd name="T9" fmla="*/ 12 h 15"/>
                  <a:gd name="T10" fmla="*/ 5 w 16"/>
                  <a:gd name="T11" fmla="*/ 15 h 15"/>
                  <a:gd name="T12" fmla="*/ 8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7"/>
                    </a:moveTo>
                    <a:cubicBezTo>
                      <a:pt x="10" y="6"/>
                      <a:pt x="13" y="5"/>
                      <a:pt x="16" y="7"/>
                    </a:cubicBezTo>
                    <a:cubicBezTo>
                      <a:pt x="16" y="6"/>
                      <a:pt x="16" y="5"/>
                      <a:pt x="15" y="4"/>
                    </a:cubicBezTo>
                    <a:cubicBezTo>
                      <a:pt x="12" y="0"/>
                      <a:pt x="8" y="2"/>
                      <a:pt x="6" y="3"/>
                    </a:cubicBezTo>
                    <a:cubicBezTo>
                      <a:pt x="3" y="5"/>
                      <a:pt x="0" y="9"/>
                      <a:pt x="3" y="12"/>
                    </a:cubicBezTo>
                    <a:cubicBezTo>
                      <a:pt x="3" y="13"/>
                      <a:pt x="4" y="14"/>
                      <a:pt x="5" y="15"/>
                    </a:cubicBezTo>
                    <a:cubicBezTo>
                      <a:pt x="4" y="11"/>
                      <a:pt x="6" y="8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942"/>
              <p:cNvSpPr>
                <a:spLocks noEditPoints="1"/>
              </p:cNvSpPr>
              <p:nvPr/>
            </p:nvSpPr>
            <p:spPr bwMode="auto">
              <a:xfrm>
                <a:off x="3278" y="1473"/>
                <a:ext cx="21" cy="21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1 h 9"/>
                  <a:gd name="T4" fmla="*/ 5 w 9"/>
                  <a:gd name="T5" fmla="*/ 1 h 9"/>
                  <a:gd name="T6" fmla="*/ 5 w 9"/>
                  <a:gd name="T7" fmla="*/ 2 h 9"/>
                  <a:gd name="T8" fmla="*/ 5 w 9"/>
                  <a:gd name="T9" fmla="*/ 1 h 9"/>
                  <a:gd name="T10" fmla="*/ 3 w 9"/>
                  <a:gd name="T11" fmla="*/ 1 h 9"/>
                  <a:gd name="T12" fmla="*/ 2 w 9"/>
                  <a:gd name="T13" fmla="*/ 3 h 9"/>
                  <a:gd name="T14" fmla="*/ 3 w 9"/>
                  <a:gd name="T15" fmla="*/ 4 h 9"/>
                  <a:gd name="T16" fmla="*/ 1 w 9"/>
                  <a:gd name="T17" fmla="*/ 3 h 9"/>
                  <a:gd name="T18" fmla="*/ 1 w 9"/>
                  <a:gd name="T19" fmla="*/ 5 h 9"/>
                  <a:gd name="T20" fmla="*/ 2 w 9"/>
                  <a:gd name="T21" fmla="*/ 7 h 9"/>
                  <a:gd name="T22" fmla="*/ 3 w 9"/>
                  <a:gd name="T23" fmla="*/ 6 h 9"/>
                  <a:gd name="T24" fmla="*/ 3 w 9"/>
                  <a:gd name="T25" fmla="*/ 7 h 9"/>
                  <a:gd name="T26" fmla="*/ 4 w 9"/>
                  <a:gd name="T27" fmla="*/ 9 h 9"/>
                  <a:gd name="T28" fmla="*/ 6 w 9"/>
                  <a:gd name="T29" fmla="*/ 8 h 9"/>
                  <a:gd name="T30" fmla="*/ 6 w 9"/>
                  <a:gd name="T31" fmla="*/ 6 h 9"/>
                  <a:gd name="T32" fmla="*/ 7 w 9"/>
                  <a:gd name="T33" fmla="*/ 7 h 9"/>
                  <a:gd name="T34" fmla="*/ 8 w 9"/>
                  <a:gd name="T35" fmla="*/ 6 h 9"/>
                  <a:gd name="T36" fmla="*/ 8 w 9"/>
                  <a:gd name="T37" fmla="*/ 4 h 9"/>
                  <a:gd name="T38" fmla="*/ 7 w 9"/>
                  <a:gd name="T39" fmla="*/ 4 h 9"/>
                  <a:gd name="T40" fmla="*/ 8 w 9"/>
                  <a:gd name="T41" fmla="*/ 3 h 9"/>
                  <a:gd name="T42" fmla="*/ 3 w 9"/>
                  <a:gd name="T43" fmla="*/ 4 h 9"/>
                  <a:gd name="T44" fmla="*/ 3 w 9"/>
                  <a:gd name="T45" fmla="*/ 4 h 9"/>
                  <a:gd name="T46" fmla="*/ 3 w 9"/>
                  <a:gd name="T47" fmla="*/ 4 h 9"/>
                  <a:gd name="T48" fmla="*/ 3 w 9"/>
                  <a:gd name="T49" fmla="*/ 4 h 9"/>
                  <a:gd name="T50" fmla="*/ 5 w 9"/>
                  <a:gd name="T51" fmla="*/ 6 h 9"/>
                  <a:gd name="T52" fmla="*/ 6 w 9"/>
                  <a:gd name="T53" fmla="*/ 6 h 9"/>
                  <a:gd name="T54" fmla="*/ 5 w 9"/>
                  <a:gd name="T55" fmla="*/ 6 h 9"/>
                  <a:gd name="T56" fmla="*/ 5 w 9"/>
                  <a:gd name="T57" fmla="*/ 6 h 9"/>
                  <a:gd name="T58" fmla="*/ 5 w 9"/>
                  <a:gd name="T59" fmla="*/ 3 h 9"/>
                  <a:gd name="T60" fmla="*/ 5 w 9"/>
                  <a:gd name="T61" fmla="*/ 3 h 9"/>
                  <a:gd name="T62" fmla="*/ 5 w 9"/>
                  <a:gd name="T63" fmla="*/ 3 h 9"/>
                  <a:gd name="T64" fmla="*/ 5 w 9"/>
                  <a:gd name="T65" fmla="*/ 3 h 9"/>
                  <a:gd name="T66" fmla="*/ 3 w 9"/>
                  <a:gd name="T67" fmla="*/ 6 h 9"/>
                  <a:gd name="T68" fmla="*/ 3 w 9"/>
                  <a:gd name="T69" fmla="*/ 6 h 9"/>
                  <a:gd name="T70" fmla="*/ 3 w 9"/>
                  <a:gd name="T71" fmla="*/ 6 h 9"/>
                  <a:gd name="T72" fmla="*/ 3 w 9"/>
                  <a:gd name="T73" fmla="*/ 6 h 9"/>
                  <a:gd name="T74" fmla="*/ 6 w 9"/>
                  <a:gd name="T75" fmla="*/ 4 h 9"/>
                  <a:gd name="T76" fmla="*/ 6 w 9"/>
                  <a:gd name="T77" fmla="*/ 4 h 9"/>
                  <a:gd name="T78" fmla="*/ 6 w 9"/>
                  <a:gd name="T79" fmla="*/ 4 h 9"/>
                  <a:gd name="T80" fmla="*/ 6 w 9"/>
                  <a:gd name="T8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8" y="3"/>
                      <a:pt x="8" y="2"/>
                      <a:pt x="7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2"/>
                      <a:pt x="2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8"/>
                      <a:pt x="3" y="8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9" y="6"/>
                      <a:pt x="9" y="5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3"/>
                    </a:cubicBezTo>
                    <a:close/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943"/>
              <p:cNvSpPr>
                <a:spLocks/>
              </p:cNvSpPr>
              <p:nvPr/>
            </p:nvSpPr>
            <p:spPr bwMode="auto">
              <a:xfrm>
                <a:off x="3754" y="784"/>
                <a:ext cx="816" cy="329"/>
              </a:xfrm>
              <a:custGeom>
                <a:avLst/>
                <a:gdLst>
                  <a:gd name="T0" fmla="*/ 14 w 345"/>
                  <a:gd name="T1" fmla="*/ 139 h 139"/>
                  <a:gd name="T2" fmla="*/ 22 w 345"/>
                  <a:gd name="T3" fmla="*/ 138 h 139"/>
                  <a:gd name="T4" fmla="*/ 30 w 345"/>
                  <a:gd name="T5" fmla="*/ 136 h 139"/>
                  <a:gd name="T6" fmla="*/ 27 w 345"/>
                  <a:gd name="T7" fmla="*/ 88 h 139"/>
                  <a:gd name="T8" fmla="*/ 35 w 345"/>
                  <a:gd name="T9" fmla="*/ 88 h 139"/>
                  <a:gd name="T10" fmla="*/ 47 w 345"/>
                  <a:gd name="T11" fmla="*/ 134 h 139"/>
                  <a:gd name="T12" fmla="*/ 55 w 345"/>
                  <a:gd name="T13" fmla="*/ 132 h 139"/>
                  <a:gd name="T14" fmla="*/ 52 w 345"/>
                  <a:gd name="T15" fmla="*/ 87 h 139"/>
                  <a:gd name="T16" fmla="*/ 59 w 345"/>
                  <a:gd name="T17" fmla="*/ 87 h 139"/>
                  <a:gd name="T18" fmla="*/ 72 w 345"/>
                  <a:gd name="T19" fmla="*/ 129 h 139"/>
                  <a:gd name="T20" fmla="*/ 79 w 345"/>
                  <a:gd name="T21" fmla="*/ 128 h 139"/>
                  <a:gd name="T22" fmla="*/ 76 w 345"/>
                  <a:gd name="T23" fmla="*/ 85 h 139"/>
                  <a:gd name="T24" fmla="*/ 83 w 345"/>
                  <a:gd name="T25" fmla="*/ 84 h 139"/>
                  <a:gd name="T26" fmla="*/ 96 w 345"/>
                  <a:gd name="T27" fmla="*/ 125 h 139"/>
                  <a:gd name="T28" fmla="*/ 103 w 345"/>
                  <a:gd name="T29" fmla="*/ 124 h 139"/>
                  <a:gd name="T30" fmla="*/ 101 w 345"/>
                  <a:gd name="T31" fmla="*/ 82 h 139"/>
                  <a:gd name="T32" fmla="*/ 107 w 345"/>
                  <a:gd name="T33" fmla="*/ 81 h 139"/>
                  <a:gd name="T34" fmla="*/ 121 w 345"/>
                  <a:gd name="T35" fmla="*/ 120 h 139"/>
                  <a:gd name="T36" fmla="*/ 128 w 345"/>
                  <a:gd name="T37" fmla="*/ 119 h 139"/>
                  <a:gd name="T38" fmla="*/ 125 w 345"/>
                  <a:gd name="T39" fmla="*/ 78 h 139"/>
                  <a:gd name="T40" fmla="*/ 131 w 345"/>
                  <a:gd name="T41" fmla="*/ 77 h 139"/>
                  <a:gd name="T42" fmla="*/ 145 w 345"/>
                  <a:gd name="T43" fmla="*/ 115 h 139"/>
                  <a:gd name="T44" fmla="*/ 152 w 345"/>
                  <a:gd name="T45" fmla="*/ 113 h 139"/>
                  <a:gd name="T46" fmla="*/ 149 w 345"/>
                  <a:gd name="T47" fmla="*/ 73 h 139"/>
                  <a:gd name="T48" fmla="*/ 155 w 345"/>
                  <a:gd name="T49" fmla="*/ 72 h 139"/>
                  <a:gd name="T50" fmla="*/ 169 w 345"/>
                  <a:gd name="T51" fmla="*/ 109 h 139"/>
                  <a:gd name="T52" fmla="*/ 164 w 345"/>
                  <a:gd name="T53" fmla="*/ 70 h 139"/>
                  <a:gd name="T54" fmla="*/ 171 w 345"/>
                  <a:gd name="T55" fmla="*/ 68 h 139"/>
                  <a:gd name="T56" fmla="*/ 186 w 345"/>
                  <a:gd name="T57" fmla="*/ 105 h 139"/>
                  <a:gd name="T58" fmla="*/ 193 w 345"/>
                  <a:gd name="T59" fmla="*/ 103 h 139"/>
                  <a:gd name="T60" fmla="*/ 188 w 345"/>
                  <a:gd name="T61" fmla="*/ 63 h 139"/>
                  <a:gd name="T62" fmla="*/ 194 w 345"/>
                  <a:gd name="T63" fmla="*/ 62 h 139"/>
                  <a:gd name="T64" fmla="*/ 210 w 345"/>
                  <a:gd name="T65" fmla="*/ 99 h 139"/>
                  <a:gd name="T66" fmla="*/ 217 w 345"/>
                  <a:gd name="T67" fmla="*/ 97 h 139"/>
                  <a:gd name="T68" fmla="*/ 211 w 345"/>
                  <a:gd name="T69" fmla="*/ 56 h 139"/>
                  <a:gd name="T70" fmla="*/ 218 w 345"/>
                  <a:gd name="T71" fmla="*/ 54 h 139"/>
                  <a:gd name="T72" fmla="*/ 234 w 345"/>
                  <a:gd name="T73" fmla="*/ 92 h 139"/>
                  <a:gd name="T74" fmla="*/ 242 w 345"/>
                  <a:gd name="T75" fmla="*/ 89 h 139"/>
                  <a:gd name="T76" fmla="*/ 234 w 345"/>
                  <a:gd name="T77" fmla="*/ 48 h 139"/>
                  <a:gd name="T78" fmla="*/ 240 w 345"/>
                  <a:gd name="T79" fmla="*/ 46 h 139"/>
                  <a:gd name="T80" fmla="*/ 259 w 345"/>
                  <a:gd name="T81" fmla="*/ 84 h 139"/>
                  <a:gd name="T82" fmla="*/ 266 w 345"/>
                  <a:gd name="T83" fmla="*/ 81 h 139"/>
                  <a:gd name="T84" fmla="*/ 256 w 345"/>
                  <a:gd name="T85" fmla="*/ 39 h 139"/>
                  <a:gd name="T86" fmla="*/ 262 w 345"/>
                  <a:gd name="T87" fmla="*/ 35 h 139"/>
                  <a:gd name="T88" fmla="*/ 284 w 345"/>
                  <a:gd name="T89" fmla="*/ 74 h 139"/>
                  <a:gd name="T90" fmla="*/ 291 w 345"/>
                  <a:gd name="T91" fmla="*/ 71 h 139"/>
                  <a:gd name="T92" fmla="*/ 277 w 345"/>
                  <a:gd name="T93" fmla="*/ 27 h 139"/>
                  <a:gd name="T94" fmla="*/ 283 w 345"/>
                  <a:gd name="T95" fmla="*/ 23 h 139"/>
                  <a:gd name="T96" fmla="*/ 310 w 345"/>
                  <a:gd name="T97" fmla="*/ 61 h 139"/>
                  <a:gd name="T98" fmla="*/ 319 w 345"/>
                  <a:gd name="T99" fmla="*/ 56 h 139"/>
                  <a:gd name="T100" fmla="*/ 330 w 345"/>
                  <a:gd name="T101" fmla="*/ 47 h 139"/>
                  <a:gd name="T102" fmla="*/ 343 w 345"/>
                  <a:gd name="T103" fmla="*/ 29 h 139"/>
                  <a:gd name="T104" fmla="*/ 291 w 345"/>
                  <a:gd name="T105" fmla="*/ 10 h 139"/>
                  <a:gd name="T106" fmla="*/ 261 w 345"/>
                  <a:gd name="T107" fmla="*/ 7 h 139"/>
                  <a:gd name="T108" fmla="*/ 2 w 345"/>
                  <a:gd name="T109" fmla="*/ 8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5" h="139">
                    <a:moveTo>
                      <a:pt x="2" y="84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19" y="88"/>
                      <a:pt x="19" y="88"/>
                      <a:pt x="19" y="88"/>
                    </a:cubicBezTo>
                    <a:cubicBezTo>
                      <a:pt x="30" y="136"/>
                      <a:pt x="30" y="136"/>
                      <a:pt x="30" y="136"/>
                    </a:cubicBezTo>
                    <a:cubicBezTo>
                      <a:pt x="31" y="136"/>
                      <a:pt x="31" y="136"/>
                      <a:pt x="31" y="13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38" y="135"/>
                      <a:pt x="38" y="135"/>
                      <a:pt x="38" y="135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46" y="134"/>
                      <a:pt x="46" y="134"/>
                      <a:pt x="46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43" y="88"/>
                      <a:pt x="43" y="88"/>
                      <a:pt x="43" y="88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55" y="132"/>
                      <a:pt x="55" y="132"/>
                      <a:pt x="55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1" y="87"/>
                      <a:pt x="51" y="87"/>
                      <a:pt x="51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71" y="130"/>
                      <a:pt x="71" y="130"/>
                      <a:pt x="71" y="130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103" y="124"/>
                      <a:pt x="103" y="124"/>
                      <a:pt x="103" y="124"/>
                    </a:cubicBezTo>
                    <a:cubicBezTo>
                      <a:pt x="104" y="123"/>
                      <a:pt x="104" y="123"/>
                      <a:pt x="104" y="123"/>
                    </a:cubicBezTo>
                    <a:cubicBezTo>
                      <a:pt x="99" y="82"/>
                      <a:pt x="99" y="82"/>
                      <a:pt x="99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12" y="122"/>
                      <a:pt x="112" y="122"/>
                      <a:pt x="112" y="122"/>
                    </a:cubicBezTo>
                    <a:cubicBezTo>
                      <a:pt x="113" y="122"/>
                      <a:pt x="113" y="122"/>
                      <a:pt x="113" y="122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5" y="80"/>
                      <a:pt x="115" y="80"/>
                      <a:pt x="115" y="80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128" y="119"/>
                      <a:pt x="128" y="119"/>
                      <a:pt x="128" y="119"/>
                    </a:cubicBezTo>
                    <a:cubicBezTo>
                      <a:pt x="129" y="118"/>
                      <a:pt x="129" y="118"/>
                      <a:pt x="129" y="11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7" y="117"/>
                      <a:pt x="137" y="117"/>
                      <a:pt x="137" y="117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33" y="77"/>
                      <a:pt x="133" y="77"/>
                      <a:pt x="133" y="77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1" y="75"/>
                      <a:pt x="141" y="75"/>
                      <a:pt x="141" y="75"/>
                    </a:cubicBezTo>
                    <a:cubicBezTo>
                      <a:pt x="152" y="113"/>
                      <a:pt x="152" y="113"/>
                      <a:pt x="152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60" y="111"/>
                      <a:pt x="160" y="111"/>
                      <a:pt x="160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107"/>
                      <a:pt x="178" y="107"/>
                      <a:pt x="178" y="107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93" y="103"/>
                      <a:pt x="193" y="103"/>
                      <a:pt x="193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87" y="64"/>
                      <a:pt x="187" y="64"/>
                      <a:pt x="187" y="64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201" y="101"/>
                      <a:pt x="201" y="101"/>
                      <a:pt x="201" y="101"/>
                    </a:cubicBezTo>
                    <a:cubicBezTo>
                      <a:pt x="202" y="101"/>
                      <a:pt x="202" y="101"/>
                      <a:pt x="202" y="101"/>
                    </a:cubicBezTo>
                    <a:cubicBezTo>
                      <a:pt x="194" y="62"/>
                      <a:pt x="194" y="62"/>
                      <a:pt x="194" y="62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209" y="99"/>
                      <a:pt x="209" y="99"/>
                      <a:pt x="209" y="99"/>
                    </a:cubicBezTo>
                    <a:cubicBezTo>
                      <a:pt x="210" y="99"/>
                      <a:pt x="210" y="99"/>
                      <a:pt x="210" y="99"/>
                    </a:cubicBezTo>
                    <a:cubicBezTo>
                      <a:pt x="202" y="59"/>
                      <a:pt x="202" y="59"/>
                      <a:pt x="202" y="59"/>
                    </a:cubicBezTo>
                    <a:cubicBezTo>
                      <a:pt x="203" y="59"/>
                      <a:pt x="203" y="59"/>
                      <a:pt x="203" y="59"/>
                    </a:cubicBezTo>
                    <a:cubicBezTo>
                      <a:pt x="217" y="97"/>
                      <a:pt x="217" y="97"/>
                      <a:pt x="217" y="97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225" y="94"/>
                      <a:pt x="225" y="94"/>
                      <a:pt x="225" y="94"/>
                    </a:cubicBezTo>
                    <a:cubicBezTo>
                      <a:pt x="226" y="94"/>
                      <a:pt x="226" y="94"/>
                      <a:pt x="226" y="94"/>
                    </a:cubicBezTo>
                    <a:cubicBezTo>
                      <a:pt x="218" y="54"/>
                      <a:pt x="218" y="54"/>
                      <a:pt x="218" y="54"/>
                    </a:cubicBezTo>
                    <a:cubicBezTo>
                      <a:pt x="219" y="54"/>
                      <a:pt x="219" y="54"/>
                      <a:pt x="219" y="54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25" y="51"/>
                      <a:pt x="225" y="51"/>
                      <a:pt x="225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2" y="89"/>
                      <a:pt x="242" y="89"/>
                      <a:pt x="242" y="89"/>
                    </a:cubicBezTo>
                    <a:cubicBezTo>
                      <a:pt x="243" y="89"/>
                      <a:pt x="243" y="89"/>
                      <a:pt x="243" y="89"/>
                    </a:cubicBezTo>
                    <a:cubicBezTo>
                      <a:pt x="233" y="49"/>
                      <a:pt x="233" y="49"/>
                      <a:pt x="233" y="49"/>
                    </a:cubicBezTo>
                    <a:cubicBezTo>
                      <a:pt x="234" y="48"/>
                      <a:pt x="234" y="48"/>
                      <a:pt x="234" y="48"/>
                    </a:cubicBezTo>
                    <a:cubicBezTo>
                      <a:pt x="250" y="87"/>
                      <a:pt x="250" y="87"/>
                      <a:pt x="250" y="87"/>
                    </a:cubicBezTo>
                    <a:cubicBezTo>
                      <a:pt x="251" y="86"/>
                      <a:pt x="251" y="86"/>
                      <a:pt x="251" y="86"/>
                    </a:cubicBezTo>
                    <a:cubicBezTo>
                      <a:pt x="240" y="46"/>
                      <a:pt x="240" y="46"/>
                      <a:pt x="240" y="46"/>
                    </a:cubicBezTo>
                    <a:cubicBezTo>
                      <a:pt x="241" y="45"/>
                      <a:pt x="241" y="45"/>
                      <a:pt x="241" y="45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59" y="84"/>
                      <a:pt x="259" y="84"/>
                      <a:pt x="259" y="84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9" y="42"/>
                      <a:pt x="249" y="42"/>
                      <a:pt x="249" y="42"/>
                    </a:cubicBezTo>
                    <a:cubicBezTo>
                      <a:pt x="266" y="81"/>
                      <a:pt x="266" y="81"/>
                      <a:pt x="266" y="81"/>
                    </a:cubicBezTo>
                    <a:cubicBezTo>
                      <a:pt x="267" y="81"/>
                      <a:pt x="267" y="81"/>
                      <a:pt x="267" y="81"/>
                    </a:cubicBezTo>
                    <a:cubicBezTo>
                      <a:pt x="255" y="39"/>
                      <a:pt x="255" y="39"/>
                      <a:pt x="255" y="39"/>
                    </a:cubicBezTo>
                    <a:cubicBezTo>
                      <a:pt x="256" y="39"/>
                      <a:pt x="256" y="39"/>
                      <a:pt x="256" y="39"/>
                    </a:cubicBezTo>
                    <a:cubicBezTo>
                      <a:pt x="275" y="78"/>
                      <a:pt x="275" y="78"/>
                      <a:pt x="275" y="78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62" y="35"/>
                      <a:pt x="262" y="35"/>
                      <a:pt x="262" y="35"/>
                    </a:cubicBezTo>
                    <a:cubicBezTo>
                      <a:pt x="263" y="35"/>
                      <a:pt x="263" y="35"/>
                      <a:pt x="263" y="35"/>
                    </a:cubicBezTo>
                    <a:cubicBezTo>
                      <a:pt x="283" y="74"/>
                      <a:pt x="283" y="74"/>
                      <a:pt x="283" y="74"/>
                    </a:cubicBezTo>
                    <a:cubicBezTo>
                      <a:pt x="284" y="74"/>
                      <a:pt x="284" y="74"/>
                      <a:pt x="284" y="74"/>
                    </a:cubicBezTo>
                    <a:cubicBezTo>
                      <a:pt x="269" y="31"/>
                      <a:pt x="269" y="31"/>
                      <a:pt x="269" y="31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4"/>
                      <a:pt x="284" y="58"/>
                      <a:pt x="291" y="71"/>
                    </a:cubicBezTo>
                    <a:cubicBezTo>
                      <a:pt x="292" y="70"/>
                      <a:pt x="292" y="70"/>
                      <a:pt x="292" y="70"/>
                    </a:cubicBezTo>
                    <a:cubicBezTo>
                      <a:pt x="287" y="56"/>
                      <a:pt x="282" y="42"/>
                      <a:pt x="276" y="27"/>
                    </a:cubicBezTo>
                    <a:cubicBezTo>
                      <a:pt x="277" y="27"/>
                      <a:pt x="277" y="27"/>
                      <a:pt x="277" y="27"/>
                    </a:cubicBezTo>
                    <a:cubicBezTo>
                      <a:pt x="284" y="40"/>
                      <a:pt x="292" y="53"/>
                      <a:pt x="300" y="66"/>
                    </a:cubicBezTo>
                    <a:cubicBezTo>
                      <a:pt x="301" y="66"/>
                      <a:pt x="301" y="66"/>
                      <a:pt x="301" y="66"/>
                    </a:cubicBezTo>
                    <a:cubicBezTo>
                      <a:pt x="295" y="51"/>
                      <a:pt x="289" y="37"/>
                      <a:pt x="283" y="23"/>
                    </a:cubicBezTo>
                    <a:cubicBezTo>
                      <a:pt x="283" y="23"/>
                      <a:pt x="283" y="23"/>
                      <a:pt x="283" y="23"/>
                    </a:cubicBezTo>
                    <a:cubicBezTo>
                      <a:pt x="291" y="36"/>
                      <a:pt x="300" y="49"/>
                      <a:pt x="309" y="62"/>
                    </a:cubicBezTo>
                    <a:cubicBezTo>
                      <a:pt x="310" y="61"/>
                      <a:pt x="310" y="61"/>
                      <a:pt x="310" y="61"/>
                    </a:cubicBezTo>
                    <a:cubicBezTo>
                      <a:pt x="304" y="46"/>
                      <a:pt x="296" y="32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ubicBezTo>
                      <a:pt x="298" y="31"/>
                      <a:pt x="308" y="43"/>
                      <a:pt x="319" y="56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12" y="40"/>
                      <a:pt x="303" y="26"/>
                      <a:pt x="293" y="13"/>
                    </a:cubicBezTo>
                    <a:cubicBezTo>
                      <a:pt x="305" y="25"/>
                      <a:pt x="317" y="36"/>
                      <a:pt x="330" y="47"/>
                    </a:cubicBezTo>
                    <a:cubicBezTo>
                      <a:pt x="331" y="46"/>
                      <a:pt x="331" y="46"/>
                      <a:pt x="331" y="46"/>
                    </a:cubicBezTo>
                    <a:cubicBezTo>
                      <a:pt x="321" y="32"/>
                      <a:pt x="310" y="19"/>
                      <a:pt x="297" y="9"/>
                    </a:cubicBezTo>
                    <a:cubicBezTo>
                      <a:pt x="311" y="18"/>
                      <a:pt x="326" y="25"/>
                      <a:pt x="343" y="29"/>
                    </a:cubicBezTo>
                    <a:cubicBezTo>
                      <a:pt x="345" y="24"/>
                      <a:pt x="345" y="24"/>
                      <a:pt x="345" y="24"/>
                    </a:cubicBezTo>
                    <a:cubicBezTo>
                      <a:pt x="329" y="11"/>
                      <a:pt x="310" y="7"/>
                      <a:pt x="292" y="10"/>
                    </a:cubicBezTo>
                    <a:cubicBezTo>
                      <a:pt x="291" y="10"/>
                      <a:pt x="291" y="10"/>
                      <a:pt x="291" y="10"/>
                    </a:cubicBezTo>
                    <a:cubicBezTo>
                      <a:pt x="291" y="10"/>
                      <a:pt x="290" y="11"/>
                      <a:pt x="290" y="11"/>
                    </a:cubicBezTo>
                    <a:cubicBezTo>
                      <a:pt x="286" y="13"/>
                      <a:pt x="286" y="0"/>
                      <a:pt x="285" y="0"/>
                    </a:cubicBezTo>
                    <a:cubicBezTo>
                      <a:pt x="282" y="0"/>
                      <a:pt x="273" y="3"/>
                      <a:pt x="261" y="7"/>
                    </a:cubicBezTo>
                    <a:cubicBezTo>
                      <a:pt x="235" y="14"/>
                      <a:pt x="198" y="24"/>
                      <a:pt x="155" y="34"/>
                    </a:cubicBezTo>
                    <a:cubicBezTo>
                      <a:pt x="70" y="55"/>
                      <a:pt x="0" y="72"/>
                      <a:pt x="1" y="82"/>
                    </a:cubicBezTo>
                    <a:cubicBezTo>
                      <a:pt x="1" y="83"/>
                      <a:pt x="1" y="83"/>
                      <a:pt x="2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944"/>
              <p:cNvSpPr>
                <a:spLocks/>
              </p:cNvSpPr>
              <p:nvPr/>
            </p:nvSpPr>
            <p:spPr bwMode="auto">
              <a:xfrm>
                <a:off x="2852" y="760"/>
                <a:ext cx="242" cy="440"/>
              </a:xfrm>
              <a:custGeom>
                <a:avLst/>
                <a:gdLst>
                  <a:gd name="T0" fmla="*/ 4 w 102"/>
                  <a:gd name="T1" fmla="*/ 4 h 186"/>
                  <a:gd name="T2" fmla="*/ 0 w 102"/>
                  <a:gd name="T3" fmla="*/ 44 h 186"/>
                  <a:gd name="T4" fmla="*/ 20 w 102"/>
                  <a:gd name="T5" fmla="*/ 17 h 186"/>
                  <a:gd name="T6" fmla="*/ 23 w 102"/>
                  <a:gd name="T7" fmla="*/ 19 h 186"/>
                  <a:gd name="T8" fmla="*/ 13 w 102"/>
                  <a:gd name="T9" fmla="*/ 51 h 186"/>
                  <a:gd name="T10" fmla="*/ 37 w 102"/>
                  <a:gd name="T11" fmla="*/ 29 h 186"/>
                  <a:gd name="T12" fmla="*/ 40 w 102"/>
                  <a:gd name="T13" fmla="*/ 32 h 186"/>
                  <a:gd name="T14" fmla="*/ 24 w 102"/>
                  <a:gd name="T15" fmla="*/ 60 h 186"/>
                  <a:gd name="T16" fmla="*/ 50 w 102"/>
                  <a:gd name="T17" fmla="*/ 44 h 186"/>
                  <a:gd name="T18" fmla="*/ 54 w 102"/>
                  <a:gd name="T19" fmla="*/ 48 h 186"/>
                  <a:gd name="T20" fmla="*/ 34 w 102"/>
                  <a:gd name="T21" fmla="*/ 71 h 186"/>
                  <a:gd name="T22" fmla="*/ 62 w 102"/>
                  <a:gd name="T23" fmla="*/ 61 h 186"/>
                  <a:gd name="T24" fmla="*/ 64 w 102"/>
                  <a:gd name="T25" fmla="*/ 66 h 186"/>
                  <a:gd name="T26" fmla="*/ 40 w 102"/>
                  <a:gd name="T27" fmla="*/ 83 h 186"/>
                  <a:gd name="T28" fmla="*/ 70 w 102"/>
                  <a:gd name="T29" fmla="*/ 79 h 186"/>
                  <a:gd name="T30" fmla="*/ 71 w 102"/>
                  <a:gd name="T31" fmla="*/ 82 h 186"/>
                  <a:gd name="T32" fmla="*/ 71 w 102"/>
                  <a:gd name="T33" fmla="*/ 85 h 186"/>
                  <a:gd name="T34" fmla="*/ 45 w 102"/>
                  <a:gd name="T35" fmla="*/ 97 h 186"/>
                  <a:gd name="T36" fmla="*/ 74 w 102"/>
                  <a:gd name="T37" fmla="*/ 99 h 186"/>
                  <a:gd name="T38" fmla="*/ 75 w 102"/>
                  <a:gd name="T39" fmla="*/ 105 h 186"/>
                  <a:gd name="T40" fmla="*/ 46 w 102"/>
                  <a:gd name="T41" fmla="*/ 111 h 186"/>
                  <a:gd name="T42" fmla="*/ 75 w 102"/>
                  <a:gd name="T43" fmla="*/ 120 h 186"/>
                  <a:gd name="T44" fmla="*/ 74 w 102"/>
                  <a:gd name="T45" fmla="*/ 125 h 186"/>
                  <a:gd name="T46" fmla="*/ 44 w 102"/>
                  <a:gd name="T47" fmla="*/ 125 h 186"/>
                  <a:gd name="T48" fmla="*/ 72 w 102"/>
                  <a:gd name="T49" fmla="*/ 140 h 186"/>
                  <a:gd name="T50" fmla="*/ 70 w 102"/>
                  <a:gd name="T51" fmla="*/ 145 h 186"/>
                  <a:gd name="T52" fmla="*/ 39 w 102"/>
                  <a:gd name="T53" fmla="*/ 138 h 186"/>
                  <a:gd name="T54" fmla="*/ 64 w 102"/>
                  <a:gd name="T55" fmla="*/ 161 h 186"/>
                  <a:gd name="T56" fmla="*/ 63 w 102"/>
                  <a:gd name="T57" fmla="*/ 164 h 186"/>
                  <a:gd name="T58" fmla="*/ 31 w 102"/>
                  <a:gd name="T59" fmla="*/ 150 h 186"/>
                  <a:gd name="T60" fmla="*/ 55 w 102"/>
                  <a:gd name="T61" fmla="*/ 183 h 186"/>
                  <a:gd name="T62" fmla="*/ 56 w 102"/>
                  <a:gd name="T63" fmla="*/ 184 h 186"/>
                  <a:gd name="T64" fmla="*/ 82 w 102"/>
                  <a:gd name="T65" fmla="*/ 160 h 186"/>
                  <a:gd name="T66" fmla="*/ 92 w 102"/>
                  <a:gd name="T67" fmla="*/ 75 h 186"/>
                  <a:gd name="T68" fmla="*/ 38 w 102"/>
                  <a:gd name="T69" fmla="*/ 10 h 186"/>
                  <a:gd name="T70" fmla="*/ 4 w 102"/>
                  <a:gd name="T71" fmla="*/ 3 h 186"/>
                  <a:gd name="T72" fmla="*/ 4 w 102"/>
                  <a:gd name="T73" fmla="*/ 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186">
                    <a:moveTo>
                      <a:pt x="4" y="4"/>
                    </a:moveTo>
                    <a:cubicBezTo>
                      <a:pt x="4" y="18"/>
                      <a:pt x="2" y="31"/>
                      <a:pt x="0" y="44"/>
                    </a:cubicBezTo>
                    <a:cubicBezTo>
                      <a:pt x="6" y="34"/>
                      <a:pt x="13" y="25"/>
                      <a:pt x="20" y="17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1" y="30"/>
                      <a:pt x="17" y="40"/>
                      <a:pt x="13" y="51"/>
                    </a:cubicBezTo>
                    <a:cubicBezTo>
                      <a:pt x="20" y="43"/>
                      <a:pt x="28" y="36"/>
                      <a:pt x="37" y="29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42"/>
                      <a:pt x="30" y="51"/>
                      <a:pt x="24" y="60"/>
                    </a:cubicBezTo>
                    <a:cubicBezTo>
                      <a:pt x="33" y="54"/>
                      <a:pt x="41" y="49"/>
                      <a:pt x="50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48" y="56"/>
                      <a:pt x="41" y="64"/>
                      <a:pt x="34" y="71"/>
                    </a:cubicBezTo>
                    <a:cubicBezTo>
                      <a:pt x="43" y="67"/>
                      <a:pt x="52" y="63"/>
                      <a:pt x="62" y="61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57" y="72"/>
                      <a:pt x="49" y="78"/>
                      <a:pt x="40" y="83"/>
                    </a:cubicBezTo>
                    <a:cubicBezTo>
                      <a:pt x="50" y="81"/>
                      <a:pt x="60" y="80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63" y="89"/>
                      <a:pt x="54" y="94"/>
                      <a:pt x="45" y="97"/>
                    </a:cubicBezTo>
                    <a:cubicBezTo>
                      <a:pt x="55" y="97"/>
                      <a:pt x="64" y="98"/>
                      <a:pt x="74" y="99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65" y="108"/>
                      <a:pt x="55" y="110"/>
                      <a:pt x="46" y="111"/>
                    </a:cubicBezTo>
                    <a:cubicBezTo>
                      <a:pt x="55" y="113"/>
                      <a:pt x="65" y="116"/>
                      <a:pt x="75" y="120"/>
                    </a:cubicBezTo>
                    <a:cubicBezTo>
                      <a:pt x="74" y="125"/>
                      <a:pt x="74" y="125"/>
                      <a:pt x="74" y="125"/>
                    </a:cubicBezTo>
                    <a:cubicBezTo>
                      <a:pt x="64" y="126"/>
                      <a:pt x="54" y="126"/>
                      <a:pt x="44" y="125"/>
                    </a:cubicBezTo>
                    <a:cubicBezTo>
                      <a:pt x="53" y="129"/>
                      <a:pt x="63" y="134"/>
                      <a:pt x="72" y="140"/>
                    </a:cubicBezTo>
                    <a:cubicBezTo>
                      <a:pt x="71" y="142"/>
                      <a:pt x="71" y="143"/>
                      <a:pt x="70" y="145"/>
                    </a:cubicBezTo>
                    <a:cubicBezTo>
                      <a:pt x="60" y="143"/>
                      <a:pt x="49" y="141"/>
                      <a:pt x="39" y="138"/>
                    </a:cubicBezTo>
                    <a:cubicBezTo>
                      <a:pt x="48" y="145"/>
                      <a:pt x="57" y="153"/>
                      <a:pt x="64" y="161"/>
                    </a:cubicBezTo>
                    <a:cubicBezTo>
                      <a:pt x="63" y="164"/>
                      <a:pt x="63" y="164"/>
                      <a:pt x="63" y="164"/>
                    </a:cubicBezTo>
                    <a:cubicBezTo>
                      <a:pt x="52" y="160"/>
                      <a:pt x="42" y="156"/>
                      <a:pt x="31" y="150"/>
                    </a:cubicBezTo>
                    <a:cubicBezTo>
                      <a:pt x="40" y="160"/>
                      <a:pt x="48" y="171"/>
                      <a:pt x="55" y="183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7" y="186"/>
                      <a:pt x="69" y="179"/>
                      <a:pt x="82" y="160"/>
                    </a:cubicBezTo>
                    <a:cubicBezTo>
                      <a:pt x="94" y="142"/>
                      <a:pt x="102" y="109"/>
                      <a:pt x="92" y="75"/>
                    </a:cubicBezTo>
                    <a:cubicBezTo>
                      <a:pt x="82" y="42"/>
                      <a:pt x="57" y="19"/>
                      <a:pt x="38" y="10"/>
                    </a:cubicBezTo>
                    <a:cubicBezTo>
                      <a:pt x="18" y="0"/>
                      <a:pt x="5" y="1"/>
                      <a:pt x="4" y="3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945"/>
              <p:cNvSpPr>
                <a:spLocks/>
              </p:cNvSpPr>
              <p:nvPr/>
            </p:nvSpPr>
            <p:spPr bwMode="auto">
              <a:xfrm>
                <a:off x="2187" y="1527"/>
                <a:ext cx="116" cy="279"/>
              </a:xfrm>
              <a:custGeom>
                <a:avLst/>
                <a:gdLst>
                  <a:gd name="T0" fmla="*/ 23 w 49"/>
                  <a:gd name="T1" fmla="*/ 114 h 118"/>
                  <a:gd name="T2" fmla="*/ 42 w 49"/>
                  <a:gd name="T3" fmla="*/ 98 h 118"/>
                  <a:gd name="T4" fmla="*/ 21 w 49"/>
                  <a:gd name="T5" fmla="*/ 103 h 118"/>
                  <a:gd name="T6" fmla="*/ 21 w 49"/>
                  <a:gd name="T7" fmla="*/ 101 h 118"/>
                  <a:gd name="T8" fmla="*/ 38 w 49"/>
                  <a:gd name="T9" fmla="*/ 90 h 118"/>
                  <a:gd name="T10" fmla="*/ 19 w 49"/>
                  <a:gd name="T11" fmla="*/ 92 h 118"/>
                  <a:gd name="T12" fmla="*/ 19 w 49"/>
                  <a:gd name="T13" fmla="*/ 89 h 118"/>
                  <a:gd name="T14" fmla="*/ 36 w 49"/>
                  <a:gd name="T15" fmla="*/ 82 h 118"/>
                  <a:gd name="T16" fmla="*/ 18 w 49"/>
                  <a:gd name="T17" fmla="*/ 81 h 118"/>
                  <a:gd name="T18" fmla="*/ 18 w 49"/>
                  <a:gd name="T19" fmla="*/ 78 h 118"/>
                  <a:gd name="T20" fmla="*/ 36 w 49"/>
                  <a:gd name="T21" fmla="*/ 73 h 118"/>
                  <a:gd name="T22" fmla="*/ 18 w 49"/>
                  <a:gd name="T23" fmla="*/ 70 h 118"/>
                  <a:gd name="T24" fmla="*/ 18 w 49"/>
                  <a:gd name="T25" fmla="*/ 67 h 118"/>
                  <a:gd name="T26" fmla="*/ 36 w 49"/>
                  <a:gd name="T27" fmla="*/ 64 h 118"/>
                  <a:gd name="T28" fmla="*/ 19 w 49"/>
                  <a:gd name="T29" fmla="*/ 59 h 118"/>
                  <a:gd name="T30" fmla="*/ 19 w 49"/>
                  <a:gd name="T31" fmla="*/ 57 h 118"/>
                  <a:gd name="T32" fmla="*/ 19 w 49"/>
                  <a:gd name="T33" fmla="*/ 55 h 118"/>
                  <a:gd name="T34" fmla="*/ 37 w 49"/>
                  <a:gd name="T35" fmla="*/ 54 h 118"/>
                  <a:gd name="T36" fmla="*/ 20 w 49"/>
                  <a:gd name="T37" fmla="*/ 48 h 118"/>
                  <a:gd name="T38" fmla="*/ 21 w 49"/>
                  <a:gd name="T39" fmla="*/ 45 h 118"/>
                  <a:gd name="T40" fmla="*/ 39 w 49"/>
                  <a:gd name="T41" fmla="*/ 45 h 118"/>
                  <a:gd name="T42" fmla="*/ 23 w 49"/>
                  <a:gd name="T43" fmla="*/ 37 h 118"/>
                  <a:gd name="T44" fmla="*/ 23 w 49"/>
                  <a:gd name="T45" fmla="*/ 34 h 118"/>
                  <a:gd name="T46" fmla="*/ 42 w 49"/>
                  <a:gd name="T47" fmla="*/ 35 h 118"/>
                  <a:gd name="T48" fmla="*/ 25 w 49"/>
                  <a:gd name="T49" fmla="*/ 26 h 118"/>
                  <a:gd name="T50" fmla="*/ 26 w 49"/>
                  <a:gd name="T51" fmla="*/ 23 h 118"/>
                  <a:gd name="T52" fmla="*/ 45 w 49"/>
                  <a:gd name="T53" fmla="*/ 26 h 118"/>
                  <a:gd name="T54" fmla="*/ 28 w 49"/>
                  <a:gd name="T55" fmla="*/ 14 h 118"/>
                  <a:gd name="T56" fmla="*/ 29 w 49"/>
                  <a:gd name="T57" fmla="*/ 13 h 118"/>
                  <a:gd name="T58" fmla="*/ 49 w 49"/>
                  <a:gd name="T59" fmla="*/ 17 h 118"/>
                  <a:gd name="T60" fmla="*/ 30 w 49"/>
                  <a:gd name="T61" fmla="*/ 2 h 118"/>
                  <a:gd name="T62" fmla="*/ 30 w 49"/>
                  <a:gd name="T63" fmla="*/ 1 h 118"/>
                  <a:gd name="T64" fmla="*/ 6 w 49"/>
                  <a:gd name="T65" fmla="*/ 55 h 118"/>
                  <a:gd name="T66" fmla="*/ 23 w 49"/>
                  <a:gd name="T67" fmla="*/ 1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" h="118">
                    <a:moveTo>
                      <a:pt x="23" y="114"/>
                    </a:moveTo>
                    <a:cubicBezTo>
                      <a:pt x="29" y="108"/>
                      <a:pt x="35" y="103"/>
                      <a:pt x="42" y="98"/>
                    </a:cubicBezTo>
                    <a:cubicBezTo>
                      <a:pt x="35" y="100"/>
                      <a:pt x="28" y="102"/>
                      <a:pt x="21" y="103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7" y="97"/>
                      <a:pt x="32" y="94"/>
                      <a:pt x="38" y="90"/>
                    </a:cubicBezTo>
                    <a:cubicBezTo>
                      <a:pt x="32" y="91"/>
                      <a:pt x="26" y="92"/>
                      <a:pt x="19" y="92"/>
                    </a:cubicBezTo>
                    <a:cubicBezTo>
                      <a:pt x="19" y="89"/>
                      <a:pt x="19" y="89"/>
                      <a:pt x="19" y="89"/>
                    </a:cubicBezTo>
                    <a:cubicBezTo>
                      <a:pt x="25" y="87"/>
                      <a:pt x="30" y="84"/>
                      <a:pt x="36" y="82"/>
                    </a:cubicBezTo>
                    <a:cubicBezTo>
                      <a:pt x="30" y="82"/>
                      <a:pt x="24" y="81"/>
                      <a:pt x="18" y="8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4" y="76"/>
                      <a:pt x="30" y="74"/>
                      <a:pt x="36" y="73"/>
                    </a:cubicBezTo>
                    <a:cubicBezTo>
                      <a:pt x="30" y="72"/>
                      <a:pt x="24" y="71"/>
                      <a:pt x="18" y="7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65"/>
                      <a:pt x="30" y="65"/>
                      <a:pt x="36" y="64"/>
                    </a:cubicBezTo>
                    <a:cubicBezTo>
                      <a:pt x="30" y="62"/>
                      <a:pt x="24" y="61"/>
                      <a:pt x="19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5" y="55"/>
                      <a:pt x="31" y="55"/>
                      <a:pt x="37" y="54"/>
                    </a:cubicBezTo>
                    <a:cubicBezTo>
                      <a:pt x="31" y="52"/>
                      <a:pt x="26" y="50"/>
                      <a:pt x="20" y="48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4" y="42"/>
                      <a:pt x="28" y="40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39" y="22"/>
                      <a:pt x="34" y="19"/>
                      <a:pt x="28" y="14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6" y="14"/>
                      <a:pt x="42" y="15"/>
                      <a:pt x="49" y="17"/>
                    </a:cubicBezTo>
                    <a:cubicBezTo>
                      <a:pt x="43" y="12"/>
                      <a:pt x="36" y="7"/>
                      <a:pt x="30" y="2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7" y="0"/>
                      <a:pt x="10" y="21"/>
                      <a:pt x="6" y="55"/>
                    </a:cubicBezTo>
                    <a:cubicBezTo>
                      <a:pt x="0" y="91"/>
                      <a:pt x="20" y="118"/>
                      <a:pt x="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946"/>
              <p:cNvSpPr>
                <a:spLocks/>
              </p:cNvSpPr>
              <p:nvPr/>
            </p:nvSpPr>
            <p:spPr bwMode="auto">
              <a:xfrm>
                <a:off x="2232" y="1778"/>
                <a:ext cx="235" cy="177"/>
              </a:xfrm>
              <a:custGeom>
                <a:avLst/>
                <a:gdLst>
                  <a:gd name="T0" fmla="*/ 97 w 99"/>
                  <a:gd name="T1" fmla="*/ 71 h 75"/>
                  <a:gd name="T2" fmla="*/ 99 w 99"/>
                  <a:gd name="T3" fmla="*/ 47 h 75"/>
                  <a:gd name="T4" fmla="*/ 88 w 99"/>
                  <a:gd name="T5" fmla="*/ 65 h 75"/>
                  <a:gd name="T6" fmla="*/ 87 w 99"/>
                  <a:gd name="T7" fmla="*/ 64 h 75"/>
                  <a:gd name="T8" fmla="*/ 89 w 99"/>
                  <a:gd name="T9" fmla="*/ 44 h 75"/>
                  <a:gd name="T10" fmla="*/ 79 w 99"/>
                  <a:gd name="T11" fmla="*/ 60 h 75"/>
                  <a:gd name="T12" fmla="*/ 76 w 99"/>
                  <a:gd name="T13" fmla="*/ 59 h 75"/>
                  <a:gd name="T14" fmla="*/ 79 w 99"/>
                  <a:gd name="T15" fmla="*/ 40 h 75"/>
                  <a:gd name="T16" fmla="*/ 69 w 99"/>
                  <a:gd name="T17" fmla="*/ 55 h 75"/>
                  <a:gd name="T18" fmla="*/ 66 w 99"/>
                  <a:gd name="T19" fmla="*/ 54 h 75"/>
                  <a:gd name="T20" fmla="*/ 70 w 99"/>
                  <a:gd name="T21" fmla="*/ 36 h 75"/>
                  <a:gd name="T22" fmla="*/ 59 w 99"/>
                  <a:gd name="T23" fmla="*/ 50 h 75"/>
                  <a:gd name="T24" fmla="*/ 57 w 99"/>
                  <a:gd name="T25" fmla="*/ 49 h 75"/>
                  <a:gd name="T26" fmla="*/ 62 w 99"/>
                  <a:gd name="T27" fmla="*/ 32 h 75"/>
                  <a:gd name="T28" fmla="*/ 50 w 99"/>
                  <a:gd name="T29" fmla="*/ 45 h 75"/>
                  <a:gd name="T30" fmla="*/ 48 w 99"/>
                  <a:gd name="T31" fmla="*/ 44 h 75"/>
                  <a:gd name="T32" fmla="*/ 47 w 99"/>
                  <a:gd name="T33" fmla="*/ 43 h 75"/>
                  <a:gd name="T34" fmla="*/ 53 w 99"/>
                  <a:gd name="T35" fmla="*/ 27 h 75"/>
                  <a:gd name="T36" fmla="*/ 40 w 99"/>
                  <a:gd name="T37" fmla="*/ 39 h 75"/>
                  <a:gd name="T38" fmla="*/ 38 w 99"/>
                  <a:gd name="T39" fmla="*/ 37 h 75"/>
                  <a:gd name="T40" fmla="*/ 46 w 99"/>
                  <a:gd name="T41" fmla="*/ 21 h 75"/>
                  <a:gd name="T42" fmla="*/ 31 w 99"/>
                  <a:gd name="T43" fmla="*/ 32 h 75"/>
                  <a:gd name="T44" fmla="*/ 29 w 99"/>
                  <a:gd name="T45" fmla="*/ 30 h 75"/>
                  <a:gd name="T46" fmla="*/ 39 w 99"/>
                  <a:gd name="T47" fmla="*/ 15 h 75"/>
                  <a:gd name="T48" fmla="*/ 22 w 99"/>
                  <a:gd name="T49" fmla="*/ 25 h 75"/>
                  <a:gd name="T50" fmla="*/ 21 w 99"/>
                  <a:gd name="T51" fmla="*/ 23 h 75"/>
                  <a:gd name="T52" fmla="*/ 33 w 99"/>
                  <a:gd name="T53" fmla="*/ 8 h 75"/>
                  <a:gd name="T54" fmla="*/ 14 w 99"/>
                  <a:gd name="T55" fmla="*/ 17 h 75"/>
                  <a:gd name="T56" fmla="*/ 13 w 99"/>
                  <a:gd name="T57" fmla="*/ 15 h 75"/>
                  <a:gd name="T58" fmla="*/ 27 w 99"/>
                  <a:gd name="T59" fmla="*/ 0 h 75"/>
                  <a:gd name="T60" fmla="*/ 4 w 99"/>
                  <a:gd name="T61" fmla="*/ 8 h 75"/>
                  <a:gd name="T62" fmla="*/ 4 w 99"/>
                  <a:gd name="T63" fmla="*/ 8 h 75"/>
                  <a:gd name="T64" fmla="*/ 41 w 99"/>
                  <a:gd name="T65" fmla="*/ 56 h 75"/>
                  <a:gd name="T66" fmla="*/ 97 w 99"/>
                  <a:gd name="T67" fmla="*/ 72 h 75"/>
                  <a:gd name="T68" fmla="*/ 97 w 99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9" h="75">
                    <a:moveTo>
                      <a:pt x="97" y="71"/>
                    </a:moveTo>
                    <a:cubicBezTo>
                      <a:pt x="99" y="47"/>
                      <a:pt x="99" y="47"/>
                      <a:pt x="99" y="47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79" y="60"/>
                      <a:pt x="79" y="60"/>
                      <a:pt x="79" y="60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7" y="53"/>
                      <a:pt x="78" y="47"/>
                      <a:pt x="79" y="40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67" y="41"/>
                      <a:pt x="63" y="46"/>
                      <a:pt x="59" y="50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9" y="38"/>
                      <a:pt x="51" y="32"/>
                      <a:pt x="53" y="27"/>
                    </a:cubicBezTo>
                    <a:cubicBezTo>
                      <a:pt x="49" y="31"/>
                      <a:pt x="45" y="35"/>
                      <a:pt x="40" y="39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0" y="32"/>
                      <a:pt x="43" y="26"/>
                      <a:pt x="46" y="21"/>
                    </a:cubicBezTo>
                    <a:cubicBezTo>
                      <a:pt x="41" y="25"/>
                      <a:pt x="36" y="29"/>
                      <a:pt x="31" y="32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2" y="25"/>
                      <a:pt x="35" y="20"/>
                      <a:pt x="39" y="15"/>
                    </a:cubicBezTo>
                    <a:cubicBezTo>
                      <a:pt x="33" y="18"/>
                      <a:pt x="28" y="22"/>
                      <a:pt x="22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4" y="18"/>
                      <a:pt x="28" y="13"/>
                      <a:pt x="33" y="8"/>
                    </a:cubicBezTo>
                    <a:cubicBezTo>
                      <a:pt x="27" y="11"/>
                      <a:pt x="20" y="14"/>
                      <a:pt x="14" y="17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7" y="10"/>
                      <a:pt x="22" y="5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9"/>
                      <a:pt x="12" y="38"/>
                      <a:pt x="41" y="56"/>
                    </a:cubicBezTo>
                    <a:cubicBezTo>
                      <a:pt x="70" y="73"/>
                      <a:pt x="96" y="75"/>
                      <a:pt x="97" y="72"/>
                    </a:cubicBezTo>
                    <a:lnTo>
                      <a:pt x="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947"/>
              <p:cNvSpPr>
                <a:spLocks/>
              </p:cNvSpPr>
              <p:nvPr/>
            </p:nvSpPr>
            <p:spPr bwMode="auto">
              <a:xfrm>
                <a:off x="3922" y="1096"/>
                <a:ext cx="302" cy="303"/>
              </a:xfrm>
              <a:custGeom>
                <a:avLst/>
                <a:gdLst>
                  <a:gd name="T0" fmla="*/ 1 w 128"/>
                  <a:gd name="T1" fmla="*/ 104 h 128"/>
                  <a:gd name="T2" fmla="*/ 11 w 128"/>
                  <a:gd name="T3" fmla="*/ 128 h 128"/>
                  <a:gd name="T4" fmla="*/ 16 w 128"/>
                  <a:gd name="T5" fmla="*/ 107 h 128"/>
                  <a:gd name="T6" fmla="*/ 19 w 128"/>
                  <a:gd name="T7" fmla="*/ 106 h 128"/>
                  <a:gd name="T8" fmla="*/ 30 w 128"/>
                  <a:gd name="T9" fmla="*/ 124 h 128"/>
                  <a:gd name="T10" fmla="*/ 33 w 128"/>
                  <a:gd name="T11" fmla="*/ 104 h 128"/>
                  <a:gd name="T12" fmla="*/ 36 w 128"/>
                  <a:gd name="T13" fmla="*/ 103 h 128"/>
                  <a:gd name="T14" fmla="*/ 50 w 128"/>
                  <a:gd name="T15" fmla="*/ 118 h 128"/>
                  <a:gd name="T16" fmla="*/ 48 w 128"/>
                  <a:gd name="T17" fmla="*/ 99 h 128"/>
                  <a:gd name="T18" fmla="*/ 52 w 128"/>
                  <a:gd name="T19" fmla="*/ 97 h 128"/>
                  <a:gd name="T20" fmla="*/ 67 w 128"/>
                  <a:gd name="T21" fmla="*/ 109 h 128"/>
                  <a:gd name="T22" fmla="*/ 63 w 128"/>
                  <a:gd name="T23" fmla="*/ 91 h 128"/>
                  <a:gd name="T24" fmla="*/ 67 w 128"/>
                  <a:gd name="T25" fmla="*/ 88 h 128"/>
                  <a:gd name="T26" fmla="*/ 84 w 128"/>
                  <a:gd name="T27" fmla="*/ 97 h 128"/>
                  <a:gd name="T28" fmla="*/ 77 w 128"/>
                  <a:gd name="T29" fmla="*/ 80 h 128"/>
                  <a:gd name="T30" fmla="*/ 79 w 128"/>
                  <a:gd name="T31" fmla="*/ 78 h 128"/>
                  <a:gd name="T32" fmla="*/ 80 w 128"/>
                  <a:gd name="T33" fmla="*/ 77 h 128"/>
                  <a:gd name="T34" fmla="*/ 98 w 128"/>
                  <a:gd name="T35" fmla="*/ 83 h 128"/>
                  <a:gd name="T36" fmla="*/ 88 w 128"/>
                  <a:gd name="T37" fmla="*/ 67 h 128"/>
                  <a:gd name="T38" fmla="*/ 91 w 128"/>
                  <a:gd name="T39" fmla="*/ 63 h 128"/>
                  <a:gd name="T40" fmla="*/ 109 w 128"/>
                  <a:gd name="T41" fmla="*/ 67 h 128"/>
                  <a:gd name="T42" fmla="*/ 98 w 128"/>
                  <a:gd name="T43" fmla="*/ 52 h 128"/>
                  <a:gd name="T44" fmla="*/ 99 w 128"/>
                  <a:gd name="T45" fmla="*/ 48 h 128"/>
                  <a:gd name="T46" fmla="*/ 119 w 128"/>
                  <a:gd name="T47" fmla="*/ 49 h 128"/>
                  <a:gd name="T48" fmla="*/ 104 w 128"/>
                  <a:gd name="T49" fmla="*/ 36 h 128"/>
                  <a:gd name="T50" fmla="*/ 105 w 128"/>
                  <a:gd name="T51" fmla="*/ 32 h 128"/>
                  <a:gd name="T52" fmla="*/ 125 w 128"/>
                  <a:gd name="T53" fmla="*/ 30 h 128"/>
                  <a:gd name="T54" fmla="*/ 107 w 128"/>
                  <a:gd name="T55" fmla="*/ 19 h 128"/>
                  <a:gd name="T56" fmla="*/ 107 w 128"/>
                  <a:gd name="T57" fmla="*/ 16 h 128"/>
                  <a:gd name="T58" fmla="*/ 128 w 128"/>
                  <a:gd name="T59" fmla="*/ 10 h 128"/>
                  <a:gd name="T60" fmla="*/ 105 w 128"/>
                  <a:gd name="T61" fmla="*/ 0 h 128"/>
                  <a:gd name="T62" fmla="*/ 104 w 128"/>
                  <a:gd name="T63" fmla="*/ 0 h 128"/>
                  <a:gd name="T64" fmla="*/ 69 w 128"/>
                  <a:gd name="T65" fmla="*/ 69 h 128"/>
                  <a:gd name="T66" fmla="*/ 1 w 128"/>
                  <a:gd name="T67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1" y="104"/>
                    </a:moveTo>
                    <a:cubicBezTo>
                      <a:pt x="3" y="112"/>
                      <a:pt x="7" y="120"/>
                      <a:pt x="11" y="128"/>
                    </a:cubicBezTo>
                    <a:cubicBezTo>
                      <a:pt x="13" y="121"/>
                      <a:pt x="15" y="114"/>
                      <a:pt x="16" y="107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22" y="113"/>
                      <a:pt x="26" y="119"/>
                      <a:pt x="30" y="124"/>
                    </a:cubicBezTo>
                    <a:cubicBezTo>
                      <a:pt x="32" y="118"/>
                      <a:pt x="32" y="111"/>
                      <a:pt x="33" y="104"/>
                    </a:cubicBezTo>
                    <a:cubicBezTo>
                      <a:pt x="36" y="103"/>
                      <a:pt x="36" y="103"/>
                      <a:pt x="36" y="103"/>
                    </a:cubicBezTo>
                    <a:cubicBezTo>
                      <a:pt x="40" y="108"/>
                      <a:pt x="45" y="113"/>
                      <a:pt x="50" y="118"/>
                    </a:cubicBezTo>
                    <a:cubicBezTo>
                      <a:pt x="50" y="112"/>
                      <a:pt x="49" y="105"/>
                      <a:pt x="48" y="99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7" y="101"/>
                      <a:pt x="62" y="105"/>
                      <a:pt x="67" y="109"/>
                    </a:cubicBezTo>
                    <a:cubicBezTo>
                      <a:pt x="66" y="103"/>
                      <a:pt x="65" y="97"/>
                      <a:pt x="63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2" y="91"/>
                      <a:pt x="78" y="95"/>
                      <a:pt x="84" y="97"/>
                    </a:cubicBezTo>
                    <a:cubicBezTo>
                      <a:pt x="82" y="91"/>
                      <a:pt x="79" y="85"/>
                      <a:pt x="77" y="8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6" y="79"/>
                      <a:pt x="92" y="81"/>
                      <a:pt x="98" y="83"/>
                    </a:cubicBezTo>
                    <a:cubicBezTo>
                      <a:pt x="95" y="78"/>
                      <a:pt x="92" y="72"/>
                      <a:pt x="88" y="67"/>
                    </a:cubicBezTo>
                    <a:cubicBezTo>
                      <a:pt x="91" y="63"/>
                      <a:pt x="91" y="63"/>
                      <a:pt x="91" y="63"/>
                    </a:cubicBezTo>
                    <a:cubicBezTo>
                      <a:pt x="97" y="65"/>
                      <a:pt x="103" y="66"/>
                      <a:pt x="109" y="67"/>
                    </a:cubicBezTo>
                    <a:cubicBezTo>
                      <a:pt x="106" y="62"/>
                      <a:pt x="102" y="57"/>
                      <a:pt x="98" y="52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6" y="49"/>
                      <a:pt x="112" y="49"/>
                      <a:pt x="119" y="49"/>
                    </a:cubicBezTo>
                    <a:cubicBezTo>
                      <a:pt x="114" y="44"/>
                      <a:pt x="109" y="40"/>
                      <a:pt x="104" y="36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11" y="32"/>
                      <a:pt x="118" y="31"/>
                      <a:pt x="125" y="30"/>
                    </a:cubicBezTo>
                    <a:cubicBezTo>
                      <a:pt x="119" y="26"/>
                      <a:pt x="113" y="22"/>
                      <a:pt x="107" y="19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4" y="14"/>
                      <a:pt x="121" y="13"/>
                      <a:pt x="128" y="10"/>
                    </a:cubicBezTo>
                    <a:cubicBezTo>
                      <a:pt x="120" y="6"/>
                      <a:pt x="112" y="3"/>
                      <a:pt x="105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38"/>
                      <a:pt x="69" y="69"/>
                    </a:cubicBezTo>
                    <a:cubicBezTo>
                      <a:pt x="39" y="100"/>
                      <a:pt x="0" y="100"/>
                      <a:pt x="1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948"/>
              <p:cNvSpPr>
                <a:spLocks/>
              </p:cNvSpPr>
              <p:nvPr/>
            </p:nvSpPr>
            <p:spPr bwMode="auto">
              <a:xfrm>
                <a:off x="4702" y="1253"/>
                <a:ext cx="175" cy="302"/>
              </a:xfrm>
              <a:custGeom>
                <a:avLst/>
                <a:gdLst>
                  <a:gd name="T0" fmla="*/ 45 w 74"/>
                  <a:gd name="T1" fmla="*/ 127 h 128"/>
                  <a:gd name="T2" fmla="*/ 69 w 74"/>
                  <a:gd name="T3" fmla="*/ 127 h 128"/>
                  <a:gd name="T4" fmla="*/ 51 w 74"/>
                  <a:gd name="T5" fmla="*/ 116 h 128"/>
                  <a:gd name="T6" fmla="*/ 52 w 74"/>
                  <a:gd name="T7" fmla="*/ 114 h 128"/>
                  <a:gd name="T8" fmla="*/ 73 w 74"/>
                  <a:gd name="T9" fmla="*/ 112 h 128"/>
                  <a:gd name="T10" fmla="*/ 55 w 74"/>
                  <a:gd name="T11" fmla="*/ 103 h 128"/>
                  <a:gd name="T12" fmla="*/ 55 w 74"/>
                  <a:gd name="T13" fmla="*/ 100 h 128"/>
                  <a:gd name="T14" fmla="*/ 74 w 74"/>
                  <a:gd name="T15" fmla="*/ 95 h 128"/>
                  <a:gd name="T16" fmla="*/ 56 w 74"/>
                  <a:gd name="T17" fmla="*/ 90 h 128"/>
                  <a:gd name="T18" fmla="*/ 56 w 74"/>
                  <a:gd name="T19" fmla="*/ 86 h 128"/>
                  <a:gd name="T20" fmla="*/ 73 w 74"/>
                  <a:gd name="T21" fmla="*/ 79 h 128"/>
                  <a:gd name="T22" fmla="*/ 55 w 74"/>
                  <a:gd name="T23" fmla="*/ 76 h 128"/>
                  <a:gd name="T24" fmla="*/ 54 w 74"/>
                  <a:gd name="T25" fmla="*/ 72 h 128"/>
                  <a:gd name="T26" fmla="*/ 70 w 74"/>
                  <a:gd name="T27" fmla="*/ 63 h 128"/>
                  <a:gd name="T28" fmla="*/ 52 w 74"/>
                  <a:gd name="T29" fmla="*/ 63 h 128"/>
                  <a:gd name="T30" fmla="*/ 51 w 74"/>
                  <a:gd name="T31" fmla="*/ 61 h 128"/>
                  <a:gd name="T32" fmla="*/ 51 w 74"/>
                  <a:gd name="T33" fmla="*/ 59 h 128"/>
                  <a:gd name="T34" fmla="*/ 64 w 74"/>
                  <a:gd name="T35" fmla="*/ 47 h 128"/>
                  <a:gd name="T36" fmla="*/ 46 w 74"/>
                  <a:gd name="T37" fmla="*/ 50 h 128"/>
                  <a:gd name="T38" fmla="*/ 44 w 74"/>
                  <a:gd name="T39" fmla="*/ 47 h 128"/>
                  <a:gd name="T40" fmla="*/ 56 w 74"/>
                  <a:gd name="T41" fmla="*/ 33 h 128"/>
                  <a:gd name="T42" fmla="*/ 38 w 74"/>
                  <a:gd name="T43" fmla="*/ 38 h 128"/>
                  <a:gd name="T44" fmla="*/ 36 w 74"/>
                  <a:gd name="T45" fmla="*/ 36 h 128"/>
                  <a:gd name="T46" fmla="*/ 46 w 74"/>
                  <a:gd name="T47" fmla="*/ 20 h 128"/>
                  <a:gd name="T48" fmla="*/ 28 w 74"/>
                  <a:gd name="T49" fmla="*/ 29 h 128"/>
                  <a:gd name="T50" fmla="*/ 26 w 74"/>
                  <a:gd name="T51" fmla="*/ 27 h 128"/>
                  <a:gd name="T52" fmla="*/ 33 w 74"/>
                  <a:gd name="T53" fmla="*/ 9 h 128"/>
                  <a:gd name="T54" fmla="*/ 16 w 74"/>
                  <a:gd name="T55" fmla="*/ 21 h 128"/>
                  <a:gd name="T56" fmla="*/ 14 w 74"/>
                  <a:gd name="T57" fmla="*/ 21 h 128"/>
                  <a:gd name="T58" fmla="*/ 18 w 74"/>
                  <a:gd name="T59" fmla="*/ 0 h 128"/>
                  <a:gd name="T60" fmla="*/ 2 w 74"/>
                  <a:gd name="T61" fmla="*/ 18 h 128"/>
                  <a:gd name="T62" fmla="*/ 2 w 74"/>
                  <a:gd name="T63" fmla="*/ 19 h 128"/>
                  <a:gd name="T64" fmla="*/ 39 w 74"/>
                  <a:gd name="T65" fmla="*/ 66 h 128"/>
                  <a:gd name="T66" fmla="*/ 44 w 74"/>
                  <a:gd name="T67" fmla="*/ 127 h 128"/>
                  <a:gd name="T68" fmla="*/ 45 w 74"/>
                  <a:gd name="T69" fmla="*/ 12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28">
                    <a:moveTo>
                      <a:pt x="45" y="127"/>
                    </a:moveTo>
                    <a:cubicBezTo>
                      <a:pt x="53" y="127"/>
                      <a:pt x="61" y="128"/>
                      <a:pt x="69" y="127"/>
                    </a:cubicBezTo>
                    <a:cubicBezTo>
                      <a:pt x="64" y="123"/>
                      <a:pt x="57" y="119"/>
                      <a:pt x="51" y="116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9" y="113"/>
                      <a:pt x="66" y="113"/>
                      <a:pt x="73" y="112"/>
                    </a:cubicBezTo>
                    <a:cubicBezTo>
                      <a:pt x="67" y="108"/>
                      <a:pt x="61" y="106"/>
                      <a:pt x="55" y="103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62" y="99"/>
                      <a:pt x="68" y="97"/>
                      <a:pt x="74" y="95"/>
                    </a:cubicBezTo>
                    <a:cubicBezTo>
                      <a:pt x="68" y="93"/>
                      <a:pt x="62" y="91"/>
                      <a:pt x="56" y="90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62" y="84"/>
                      <a:pt x="68" y="82"/>
                      <a:pt x="73" y="79"/>
                    </a:cubicBezTo>
                    <a:cubicBezTo>
                      <a:pt x="67" y="78"/>
                      <a:pt x="61" y="77"/>
                      <a:pt x="55" y="76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60" y="69"/>
                      <a:pt x="65" y="66"/>
                      <a:pt x="70" y="63"/>
                    </a:cubicBezTo>
                    <a:cubicBezTo>
                      <a:pt x="64" y="62"/>
                      <a:pt x="58" y="62"/>
                      <a:pt x="52" y="63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5" y="55"/>
                      <a:pt x="60" y="51"/>
                      <a:pt x="64" y="47"/>
                    </a:cubicBezTo>
                    <a:cubicBezTo>
                      <a:pt x="58" y="48"/>
                      <a:pt x="52" y="49"/>
                      <a:pt x="46" y="50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8" y="42"/>
                      <a:pt x="52" y="38"/>
                      <a:pt x="56" y="33"/>
                    </a:cubicBezTo>
                    <a:cubicBezTo>
                      <a:pt x="50" y="34"/>
                      <a:pt x="44" y="36"/>
                      <a:pt x="38" y="38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9" y="31"/>
                      <a:pt x="43" y="25"/>
                      <a:pt x="46" y="20"/>
                    </a:cubicBezTo>
                    <a:cubicBezTo>
                      <a:pt x="40" y="22"/>
                      <a:pt x="34" y="25"/>
                      <a:pt x="28" y="2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9" y="21"/>
                      <a:pt x="31" y="15"/>
                      <a:pt x="33" y="9"/>
                    </a:cubicBezTo>
                    <a:cubicBezTo>
                      <a:pt x="27" y="12"/>
                      <a:pt x="22" y="17"/>
                      <a:pt x="16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4"/>
                      <a:pt x="18" y="7"/>
                      <a:pt x="18" y="0"/>
                    </a:cubicBezTo>
                    <a:cubicBezTo>
                      <a:pt x="12" y="6"/>
                      <a:pt x="7" y="12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22"/>
                      <a:pt x="27" y="34"/>
                      <a:pt x="39" y="66"/>
                    </a:cubicBezTo>
                    <a:cubicBezTo>
                      <a:pt x="51" y="97"/>
                      <a:pt x="40" y="125"/>
                      <a:pt x="44" y="127"/>
                    </a:cubicBezTo>
                    <a:lnTo>
                      <a:pt x="45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949"/>
              <p:cNvSpPr>
                <a:spLocks/>
              </p:cNvSpPr>
              <p:nvPr/>
            </p:nvSpPr>
            <p:spPr bwMode="auto">
              <a:xfrm>
                <a:off x="3773" y="1418"/>
                <a:ext cx="203" cy="339"/>
              </a:xfrm>
              <a:custGeom>
                <a:avLst/>
                <a:gdLst>
                  <a:gd name="T0" fmla="*/ 83 w 86"/>
                  <a:gd name="T1" fmla="*/ 31 h 143"/>
                  <a:gd name="T2" fmla="*/ 58 w 86"/>
                  <a:gd name="T3" fmla="*/ 0 h 143"/>
                  <a:gd name="T4" fmla="*/ 70 w 86"/>
                  <a:gd name="T5" fmla="*/ 32 h 143"/>
                  <a:gd name="T6" fmla="*/ 68 w 86"/>
                  <a:gd name="T7" fmla="*/ 33 h 143"/>
                  <a:gd name="T8" fmla="*/ 43 w 86"/>
                  <a:gd name="T9" fmla="*/ 10 h 143"/>
                  <a:gd name="T10" fmla="*/ 58 w 86"/>
                  <a:gd name="T11" fmla="*/ 38 h 143"/>
                  <a:gd name="T12" fmla="*/ 56 w 86"/>
                  <a:gd name="T13" fmla="*/ 40 h 143"/>
                  <a:gd name="T14" fmla="*/ 29 w 86"/>
                  <a:gd name="T15" fmla="*/ 23 h 143"/>
                  <a:gd name="T16" fmla="*/ 48 w 86"/>
                  <a:gd name="T17" fmla="*/ 47 h 143"/>
                  <a:gd name="T18" fmla="*/ 46 w 86"/>
                  <a:gd name="T19" fmla="*/ 49 h 143"/>
                  <a:gd name="T20" fmla="*/ 18 w 86"/>
                  <a:gd name="T21" fmla="*/ 37 h 143"/>
                  <a:gd name="T22" fmla="*/ 40 w 86"/>
                  <a:gd name="T23" fmla="*/ 58 h 143"/>
                  <a:gd name="T24" fmla="*/ 38 w 86"/>
                  <a:gd name="T25" fmla="*/ 61 h 143"/>
                  <a:gd name="T26" fmla="*/ 9 w 86"/>
                  <a:gd name="T27" fmla="*/ 54 h 143"/>
                  <a:gd name="T28" fmla="*/ 34 w 86"/>
                  <a:gd name="T29" fmla="*/ 70 h 143"/>
                  <a:gd name="T30" fmla="*/ 33 w 86"/>
                  <a:gd name="T31" fmla="*/ 72 h 143"/>
                  <a:gd name="T32" fmla="*/ 33 w 86"/>
                  <a:gd name="T33" fmla="*/ 73 h 143"/>
                  <a:gd name="T34" fmla="*/ 3 w 86"/>
                  <a:gd name="T35" fmla="*/ 71 h 143"/>
                  <a:gd name="T36" fmla="*/ 31 w 86"/>
                  <a:gd name="T37" fmla="*/ 83 h 143"/>
                  <a:gd name="T38" fmla="*/ 30 w 86"/>
                  <a:gd name="T39" fmla="*/ 87 h 143"/>
                  <a:gd name="T40" fmla="*/ 0 w 86"/>
                  <a:gd name="T41" fmla="*/ 89 h 143"/>
                  <a:gd name="T42" fmla="*/ 29 w 86"/>
                  <a:gd name="T43" fmla="*/ 97 h 143"/>
                  <a:gd name="T44" fmla="*/ 30 w 86"/>
                  <a:gd name="T45" fmla="*/ 100 h 143"/>
                  <a:gd name="T46" fmla="*/ 0 w 86"/>
                  <a:gd name="T47" fmla="*/ 107 h 143"/>
                  <a:gd name="T48" fmla="*/ 31 w 86"/>
                  <a:gd name="T49" fmla="*/ 111 h 143"/>
                  <a:gd name="T50" fmla="*/ 32 w 86"/>
                  <a:gd name="T51" fmla="*/ 114 h 143"/>
                  <a:gd name="T52" fmla="*/ 2 w 86"/>
                  <a:gd name="T53" fmla="*/ 125 h 143"/>
                  <a:gd name="T54" fmla="*/ 36 w 86"/>
                  <a:gd name="T55" fmla="*/ 124 h 143"/>
                  <a:gd name="T56" fmla="*/ 37 w 86"/>
                  <a:gd name="T57" fmla="*/ 125 h 143"/>
                  <a:gd name="T58" fmla="*/ 8 w 86"/>
                  <a:gd name="T59" fmla="*/ 143 h 143"/>
                  <a:gd name="T60" fmla="*/ 47 w 86"/>
                  <a:gd name="T61" fmla="*/ 134 h 143"/>
                  <a:gd name="T62" fmla="*/ 47 w 86"/>
                  <a:gd name="T63" fmla="*/ 134 h 143"/>
                  <a:gd name="T64" fmla="*/ 55 w 86"/>
                  <a:gd name="T65" fmla="*/ 79 h 143"/>
                  <a:gd name="T66" fmla="*/ 83 w 86"/>
                  <a:gd name="T67" fmla="*/ 32 h 143"/>
                  <a:gd name="T68" fmla="*/ 83 w 86"/>
                  <a:gd name="T69" fmla="*/ 3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" h="143">
                    <a:moveTo>
                      <a:pt x="83" y="31"/>
                    </a:moveTo>
                    <a:cubicBezTo>
                      <a:pt x="75" y="20"/>
                      <a:pt x="67" y="10"/>
                      <a:pt x="58" y="0"/>
                    </a:cubicBezTo>
                    <a:cubicBezTo>
                      <a:pt x="61" y="11"/>
                      <a:pt x="65" y="21"/>
                      <a:pt x="70" y="32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0" y="25"/>
                      <a:pt x="51" y="17"/>
                      <a:pt x="43" y="10"/>
                    </a:cubicBezTo>
                    <a:cubicBezTo>
                      <a:pt x="47" y="20"/>
                      <a:pt x="53" y="29"/>
                      <a:pt x="58" y="38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48" y="34"/>
                      <a:pt x="39" y="28"/>
                      <a:pt x="29" y="23"/>
                    </a:cubicBezTo>
                    <a:cubicBezTo>
                      <a:pt x="35" y="31"/>
                      <a:pt x="42" y="39"/>
                      <a:pt x="48" y="47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37" y="45"/>
                      <a:pt x="28" y="41"/>
                      <a:pt x="18" y="37"/>
                    </a:cubicBezTo>
                    <a:cubicBezTo>
                      <a:pt x="25" y="45"/>
                      <a:pt x="32" y="51"/>
                      <a:pt x="40" y="5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9" y="58"/>
                      <a:pt x="19" y="55"/>
                      <a:pt x="9" y="54"/>
                    </a:cubicBezTo>
                    <a:cubicBezTo>
                      <a:pt x="18" y="60"/>
                      <a:pt x="26" y="65"/>
                      <a:pt x="34" y="70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23" y="72"/>
                      <a:pt x="13" y="71"/>
                      <a:pt x="3" y="71"/>
                    </a:cubicBezTo>
                    <a:cubicBezTo>
                      <a:pt x="12" y="75"/>
                      <a:pt x="21" y="80"/>
                      <a:pt x="31" y="83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0" y="87"/>
                      <a:pt x="10" y="88"/>
                      <a:pt x="0" y="89"/>
                    </a:cubicBezTo>
                    <a:cubicBezTo>
                      <a:pt x="10" y="92"/>
                      <a:pt x="20" y="95"/>
                      <a:pt x="29" y="97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0" y="102"/>
                      <a:pt x="10" y="104"/>
                      <a:pt x="0" y="107"/>
                    </a:cubicBezTo>
                    <a:cubicBezTo>
                      <a:pt x="10" y="109"/>
                      <a:pt x="21" y="110"/>
                      <a:pt x="31" y="111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2" y="117"/>
                      <a:pt x="12" y="121"/>
                      <a:pt x="2" y="125"/>
                    </a:cubicBezTo>
                    <a:cubicBezTo>
                      <a:pt x="14" y="125"/>
                      <a:pt x="25" y="125"/>
                      <a:pt x="36" y="124"/>
                    </a:cubicBezTo>
                    <a:cubicBezTo>
                      <a:pt x="37" y="125"/>
                      <a:pt x="37" y="125"/>
                      <a:pt x="37" y="125"/>
                    </a:cubicBezTo>
                    <a:cubicBezTo>
                      <a:pt x="27" y="131"/>
                      <a:pt x="17" y="136"/>
                      <a:pt x="8" y="143"/>
                    </a:cubicBezTo>
                    <a:cubicBezTo>
                      <a:pt x="21" y="141"/>
                      <a:pt x="34" y="138"/>
                      <a:pt x="47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3" y="131"/>
                      <a:pt x="45" y="106"/>
                      <a:pt x="55" y="79"/>
                    </a:cubicBezTo>
                    <a:cubicBezTo>
                      <a:pt x="64" y="52"/>
                      <a:pt x="86" y="37"/>
                      <a:pt x="83" y="32"/>
                    </a:cubicBezTo>
                    <a:lnTo>
                      <a:pt x="8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950"/>
              <p:cNvSpPr>
                <a:spLocks/>
              </p:cNvSpPr>
              <p:nvPr/>
            </p:nvSpPr>
            <p:spPr bwMode="auto">
              <a:xfrm>
                <a:off x="2296" y="1581"/>
                <a:ext cx="206" cy="296"/>
              </a:xfrm>
              <a:custGeom>
                <a:avLst/>
                <a:gdLst>
                  <a:gd name="T0" fmla="*/ 42 w 87"/>
                  <a:gd name="T1" fmla="*/ 5 h 125"/>
                  <a:gd name="T2" fmla="*/ 3 w 87"/>
                  <a:gd name="T3" fmla="*/ 0 h 125"/>
                  <a:gd name="T4" fmla="*/ 35 w 87"/>
                  <a:gd name="T5" fmla="*/ 13 h 125"/>
                  <a:gd name="T6" fmla="*/ 34 w 87"/>
                  <a:gd name="T7" fmla="*/ 15 h 125"/>
                  <a:gd name="T8" fmla="*/ 0 w 87"/>
                  <a:gd name="T9" fmla="*/ 17 h 125"/>
                  <a:gd name="T10" fmla="*/ 31 w 87"/>
                  <a:gd name="T11" fmla="*/ 24 h 125"/>
                  <a:gd name="T12" fmla="*/ 31 w 87"/>
                  <a:gd name="T13" fmla="*/ 27 h 125"/>
                  <a:gd name="T14" fmla="*/ 0 w 87"/>
                  <a:gd name="T15" fmla="*/ 33 h 125"/>
                  <a:gd name="T16" fmla="*/ 30 w 87"/>
                  <a:gd name="T17" fmla="*/ 36 h 125"/>
                  <a:gd name="T18" fmla="*/ 31 w 87"/>
                  <a:gd name="T19" fmla="*/ 39 h 125"/>
                  <a:gd name="T20" fmla="*/ 2 w 87"/>
                  <a:gd name="T21" fmla="*/ 50 h 125"/>
                  <a:gd name="T22" fmla="*/ 32 w 87"/>
                  <a:gd name="T23" fmla="*/ 48 h 125"/>
                  <a:gd name="T24" fmla="*/ 33 w 87"/>
                  <a:gd name="T25" fmla="*/ 51 h 125"/>
                  <a:gd name="T26" fmla="*/ 7 w 87"/>
                  <a:gd name="T27" fmla="*/ 66 h 125"/>
                  <a:gd name="T28" fmla="*/ 36 w 87"/>
                  <a:gd name="T29" fmla="*/ 60 h 125"/>
                  <a:gd name="T30" fmla="*/ 36 w 87"/>
                  <a:gd name="T31" fmla="*/ 61 h 125"/>
                  <a:gd name="T32" fmla="*/ 37 w 87"/>
                  <a:gd name="T33" fmla="*/ 63 h 125"/>
                  <a:gd name="T34" fmla="*/ 15 w 87"/>
                  <a:gd name="T35" fmla="*/ 81 h 125"/>
                  <a:gd name="T36" fmla="*/ 42 w 87"/>
                  <a:gd name="T37" fmla="*/ 70 h 125"/>
                  <a:gd name="T38" fmla="*/ 44 w 87"/>
                  <a:gd name="T39" fmla="*/ 73 h 125"/>
                  <a:gd name="T40" fmla="*/ 24 w 87"/>
                  <a:gd name="T41" fmla="*/ 95 h 125"/>
                  <a:gd name="T42" fmla="*/ 50 w 87"/>
                  <a:gd name="T43" fmla="*/ 79 h 125"/>
                  <a:gd name="T44" fmla="*/ 52 w 87"/>
                  <a:gd name="T45" fmla="*/ 81 h 125"/>
                  <a:gd name="T46" fmla="*/ 36 w 87"/>
                  <a:gd name="T47" fmla="*/ 107 h 125"/>
                  <a:gd name="T48" fmla="*/ 60 w 87"/>
                  <a:gd name="T49" fmla="*/ 87 h 125"/>
                  <a:gd name="T50" fmla="*/ 62 w 87"/>
                  <a:gd name="T51" fmla="*/ 88 h 125"/>
                  <a:gd name="T52" fmla="*/ 49 w 87"/>
                  <a:gd name="T53" fmla="*/ 117 h 125"/>
                  <a:gd name="T54" fmla="*/ 71 w 87"/>
                  <a:gd name="T55" fmla="*/ 92 h 125"/>
                  <a:gd name="T56" fmla="*/ 73 w 87"/>
                  <a:gd name="T57" fmla="*/ 92 h 125"/>
                  <a:gd name="T58" fmla="*/ 64 w 87"/>
                  <a:gd name="T59" fmla="*/ 125 h 125"/>
                  <a:gd name="T60" fmla="*/ 85 w 87"/>
                  <a:gd name="T61" fmla="*/ 91 h 125"/>
                  <a:gd name="T62" fmla="*/ 85 w 87"/>
                  <a:gd name="T63" fmla="*/ 90 h 125"/>
                  <a:gd name="T64" fmla="*/ 56 w 87"/>
                  <a:gd name="T65" fmla="*/ 51 h 125"/>
                  <a:gd name="T66" fmla="*/ 43 w 87"/>
                  <a:gd name="T67" fmla="*/ 5 h 125"/>
                  <a:gd name="T68" fmla="*/ 42 w 87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25">
                    <a:moveTo>
                      <a:pt x="42" y="5"/>
                    </a:moveTo>
                    <a:cubicBezTo>
                      <a:pt x="30" y="2"/>
                      <a:pt x="16" y="1"/>
                      <a:pt x="3" y="0"/>
                    </a:cubicBezTo>
                    <a:cubicBezTo>
                      <a:pt x="13" y="5"/>
                      <a:pt x="24" y="10"/>
                      <a:pt x="35" y="13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2" y="15"/>
                      <a:pt x="11" y="15"/>
                      <a:pt x="0" y="17"/>
                    </a:cubicBezTo>
                    <a:cubicBezTo>
                      <a:pt x="10" y="20"/>
                      <a:pt x="21" y="22"/>
                      <a:pt x="31" y="24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0" y="28"/>
                      <a:pt x="10" y="31"/>
                      <a:pt x="0" y="33"/>
                    </a:cubicBezTo>
                    <a:cubicBezTo>
                      <a:pt x="10" y="35"/>
                      <a:pt x="20" y="36"/>
                      <a:pt x="30" y="36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1" y="42"/>
                      <a:pt x="11" y="46"/>
                      <a:pt x="2" y="50"/>
                    </a:cubicBezTo>
                    <a:cubicBezTo>
                      <a:pt x="12" y="50"/>
                      <a:pt x="22" y="49"/>
                      <a:pt x="32" y="48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24" y="56"/>
                      <a:pt x="15" y="61"/>
                      <a:pt x="7" y="66"/>
                    </a:cubicBezTo>
                    <a:cubicBezTo>
                      <a:pt x="17" y="64"/>
                      <a:pt x="26" y="62"/>
                      <a:pt x="36" y="60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9" y="68"/>
                      <a:pt x="22" y="74"/>
                      <a:pt x="15" y="81"/>
                    </a:cubicBezTo>
                    <a:cubicBezTo>
                      <a:pt x="24" y="78"/>
                      <a:pt x="33" y="74"/>
                      <a:pt x="42" y="70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37" y="80"/>
                      <a:pt x="30" y="87"/>
                      <a:pt x="24" y="95"/>
                    </a:cubicBezTo>
                    <a:cubicBezTo>
                      <a:pt x="33" y="90"/>
                      <a:pt x="42" y="85"/>
                      <a:pt x="50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46" y="90"/>
                      <a:pt x="41" y="98"/>
                      <a:pt x="36" y="107"/>
                    </a:cubicBezTo>
                    <a:cubicBezTo>
                      <a:pt x="44" y="101"/>
                      <a:pt x="52" y="94"/>
                      <a:pt x="60" y="87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57" y="97"/>
                      <a:pt x="53" y="107"/>
                      <a:pt x="49" y="117"/>
                    </a:cubicBezTo>
                    <a:cubicBezTo>
                      <a:pt x="57" y="109"/>
                      <a:pt x="64" y="101"/>
                      <a:pt x="71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69" y="103"/>
                      <a:pt x="66" y="114"/>
                      <a:pt x="64" y="125"/>
                    </a:cubicBezTo>
                    <a:cubicBezTo>
                      <a:pt x="72" y="114"/>
                      <a:pt x="79" y="103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7" y="84"/>
                      <a:pt x="67" y="73"/>
                      <a:pt x="56" y="51"/>
                    </a:cubicBezTo>
                    <a:cubicBezTo>
                      <a:pt x="46" y="29"/>
                      <a:pt x="49" y="7"/>
                      <a:pt x="43" y="5"/>
                    </a:cubicBez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51"/>
              <p:cNvSpPr>
                <a:spLocks/>
              </p:cNvSpPr>
              <p:nvPr/>
            </p:nvSpPr>
            <p:spPr bwMode="auto">
              <a:xfrm>
                <a:off x="2623" y="1534"/>
                <a:ext cx="291" cy="211"/>
              </a:xfrm>
              <a:custGeom>
                <a:avLst/>
                <a:gdLst>
                  <a:gd name="T0" fmla="*/ 119 w 123"/>
                  <a:gd name="T1" fmla="*/ 42 h 89"/>
                  <a:gd name="T2" fmla="*/ 123 w 123"/>
                  <a:gd name="T3" fmla="*/ 2 h 89"/>
                  <a:gd name="T4" fmla="*/ 111 w 123"/>
                  <a:gd name="T5" fmla="*/ 34 h 89"/>
                  <a:gd name="T6" fmla="*/ 109 w 123"/>
                  <a:gd name="T7" fmla="*/ 33 h 89"/>
                  <a:gd name="T8" fmla="*/ 106 w 123"/>
                  <a:gd name="T9" fmla="*/ 0 h 89"/>
                  <a:gd name="T10" fmla="*/ 100 w 123"/>
                  <a:gd name="T11" fmla="*/ 31 h 89"/>
                  <a:gd name="T12" fmla="*/ 97 w 123"/>
                  <a:gd name="T13" fmla="*/ 31 h 89"/>
                  <a:gd name="T14" fmla="*/ 89 w 123"/>
                  <a:gd name="T15" fmla="*/ 0 h 89"/>
                  <a:gd name="T16" fmla="*/ 88 w 123"/>
                  <a:gd name="T17" fmla="*/ 31 h 89"/>
                  <a:gd name="T18" fmla="*/ 85 w 123"/>
                  <a:gd name="T19" fmla="*/ 31 h 89"/>
                  <a:gd name="T20" fmla="*/ 73 w 123"/>
                  <a:gd name="T21" fmla="*/ 3 h 89"/>
                  <a:gd name="T22" fmla="*/ 76 w 123"/>
                  <a:gd name="T23" fmla="*/ 33 h 89"/>
                  <a:gd name="T24" fmla="*/ 73 w 123"/>
                  <a:gd name="T25" fmla="*/ 34 h 89"/>
                  <a:gd name="T26" fmla="*/ 57 w 123"/>
                  <a:gd name="T27" fmla="*/ 9 h 89"/>
                  <a:gd name="T28" fmla="*/ 64 w 123"/>
                  <a:gd name="T29" fmla="*/ 37 h 89"/>
                  <a:gd name="T30" fmla="*/ 63 w 123"/>
                  <a:gd name="T31" fmla="*/ 38 h 89"/>
                  <a:gd name="T32" fmla="*/ 61 w 123"/>
                  <a:gd name="T33" fmla="*/ 39 h 89"/>
                  <a:gd name="T34" fmla="*/ 42 w 123"/>
                  <a:gd name="T35" fmla="*/ 16 h 89"/>
                  <a:gd name="T36" fmla="*/ 54 w 123"/>
                  <a:gd name="T37" fmla="*/ 44 h 89"/>
                  <a:gd name="T38" fmla="*/ 51 w 123"/>
                  <a:gd name="T39" fmla="*/ 45 h 89"/>
                  <a:gd name="T40" fmla="*/ 29 w 123"/>
                  <a:gd name="T41" fmla="*/ 26 h 89"/>
                  <a:gd name="T42" fmla="*/ 45 w 123"/>
                  <a:gd name="T43" fmla="*/ 52 h 89"/>
                  <a:gd name="T44" fmla="*/ 43 w 123"/>
                  <a:gd name="T45" fmla="*/ 54 h 89"/>
                  <a:gd name="T46" fmla="*/ 17 w 123"/>
                  <a:gd name="T47" fmla="*/ 38 h 89"/>
                  <a:gd name="T48" fmla="*/ 38 w 123"/>
                  <a:gd name="T49" fmla="*/ 62 h 89"/>
                  <a:gd name="T50" fmla="*/ 37 w 123"/>
                  <a:gd name="T51" fmla="*/ 64 h 89"/>
                  <a:gd name="T52" fmla="*/ 7 w 123"/>
                  <a:gd name="T53" fmla="*/ 52 h 89"/>
                  <a:gd name="T54" fmla="*/ 34 w 123"/>
                  <a:gd name="T55" fmla="*/ 73 h 89"/>
                  <a:gd name="T56" fmla="*/ 33 w 123"/>
                  <a:gd name="T57" fmla="*/ 75 h 89"/>
                  <a:gd name="T58" fmla="*/ 0 w 123"/>
                  <a:gd name="T59" fmla="*/ 67 h 89"/>
                  <a:gd name="T60" fmla="*/ 35 w 123"/>
                  <a:gd name="T61" fmla="*/ 87 h 89"/>
                  <a:gd name="T62" fmla="*/ 35 w 123"/>
                  <a:gd name="T63" fmla="*/ 87 h 89"/>
                  <a:gd name="T64" fmla="*/ 73 w 123"/>
                  <a:gd name="T65" fmla="*/ 57 h 89"/>
                  <a:gd name="T66" fmla="*/ 119 w 123"/>
                  <a:gd name="T67" fmla="*/ 43 h 89"/>
                  <a:gd name="T68" fmla="*/ 119 w 123"/>
                  <a:gd name="T69" fmla="*/ 4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3" h="89">
                    <a:moveTo>
                      <a:pt x="119" y="42"/>
                    </a:moveTo>
                    <a:cubicBezTo>
                      <a:pt x="121" y="29"/>
                      <a:pt x="123" y="16"/>
                      <a:pt x="123" y="2"/>
                    </a:cubicBezTo>
                    <a:cubicBezTo>
                      <a:pt x="118" y="13"/>
                      <a:pt x="114" y="24"/>
                      <a:pt x="111" y="34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2"/>
                      <a:pt x="108" y="11"/>
                      <a:pt x="106" y="0"/>
                    </a:cubicBezTo>
                    <a:cubicBezTo>
                      <a:pt x="103" y="10"/>
                      <a:pt x="101" y="21"/>
                      <a:pt x="100" y="31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1"/>
                      <a:pt x="92" y="10"/>
                      <a:pt x="89" y="0"/>
                    </a:cubicBezTo>
                    <a:cubicBezTo>
                      <a:pt x="88" y="10"/>
                      <a:pt x="88" y="21"/>
                      <a:pt x="88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1" y="22"/>
                      <a:pt x="77" y="12"/>
                      <a:pt x="73" y="3"/>
                    </a:cubicBezTo>
                    <a:cubicBezTo>
                      <a:pt x="73" y="13"/>
                      <a:pt x="74" y="23"/>
                      <a:pt x="76" y="33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68" y="25"/>
                      <a:pt x="63" y="17"/>
                      <a:pt x="57" y="9"/>
                    </a:cubicBezTo>
                    <a:cubicBezTo>
                      <a:pt x="59" y="18"/>
                      <a:pt x="61" y="28"/>
                      <a:pt x="64" y="37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5" y="31"/>
                      <a:pt x="49" y="24"/>
                      <a:pt x="42" y="16"/>
                    </a:cubicBezTo>
                    <a:cubicBezTo>
                      <a:pt x="46" y="26"/>
                      <a:pt x="50" y="35"/>
                      <a:pt x="54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4" y="39"/>
                      <a:pt x="37" y="32"/>
                      <a:pt x="29" y="26"/>
                    </a:cubicBezTo>
                    <a:cubicBezTo>
                      <a:pt x="34" y="35"/>
                      <a:pt x="39" y="44"/>
                      <a:pt x="45" y="52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35" y="49"/>
                      <a:pt x="26" y="43"/>
                      <a:pt x="17" y="38"/>
                    </a:cubicBezTo>
                    <a:cubicBezTo>
                      <a:pt x="24" y="47"/>
                      <a:pt x="31" y="55"/>
                      <a:pt x="38" y="62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27" y="60"/>
                      <a:pt x="18" y="56"/>
                      <a:pt x="7" y="52"/>
                    </a:cubicBezTo>
                    <a:cubicBezTo>
                      <a:pt x="15" y="60"/>
                      <a:pt x="24" y="67"/>
                      <a:pt x="34" y="73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23" y="72"/>
                      <a:pt x="11" y="69"/>
                      <a:pt x="0" y="67"/>
                    </a:cubicBezTo>
                    <a:cubicBezTo>
                      <a:pt x="11" y="75"/>
                      <a:pt x="23" y="81"/>
                      <a:pt x="35" y="87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42" y="89"/>
                      <a:pt x="52" y="69"/>
                      <a:pt x="73" y="57"/>
                    </a:cubicBezTo>
                    <a:cubicBezTo>
                      <a:pt x="95" y="46"/>
                      <a:pt x="117" y="49"/>
                      <a:pt x="119" y="43"/>
                    </a:cubicBezTo>
                    <a:lnTo>
                      <a:pt x="1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952"/>
              <p:cNvSpPr>
                <a:spLocks/>
              </p:cNvSpPr>
              <p:nvPr/>
            </p:nvSpPr>
            <p:spPr bwMode="auto">
              <a:xfrm>
                <a:off x="2661" y="2277"/>
                <a:ext cx="329" cy="159"/>
              </a:xfrm>
              <a:custGeom>
                <a:avLst/>
                <a:gdLst>
                  <a:gd name="T0" fmla="*/ 115 w 139"/>
                  <a:gd name="T1" fmla="*/ 62 h 67"/>
                  <a:gd name="T2" fmla="*/ 139 w 139"/>
                  <a:gd name="T3" fmla="*/ 31 h 67"/>
                  <a:gd name="T4" fmla="*/ 112 w 139"/>
                  <a:gd name="T5" fmla="*/ 51 h 67"/>
                  <a:gd name="T6" fmla="*/ 110 w 139"/>
                  <a:gd name="T7" fmla="*/ 50 h 67"/>
                  <a:gd name="T8" fmla="*/ 126 w 139"/>
                  <a:gd name="T9" fmla="*/ 20 h 67"/>
                  <a:gd name="T10" fmla="*/ 104 w 139"/>
                  <a:gd name="T11" fmla="*/ 43 h 67"/>
                  <a:gd name="T12" fmla="*/ 102 w 139"/>
                  <a:gd name="T13" fmla="*/ 41 h 67"/>
                  <a:gd name="T14" fmla="*/ 112 w 139"/>
                  <a:gd name="T15" fmla="*/ 11 h 67"/>
                  <a:gd name="T16" fmla="*/ 94 w 139"/>
                  <a:gd name="T17" fmla="*/ 36 h 67"/>
                  <a:gd name="T18" fmla="*/ 91 w 139"/>
                  <a:gd name="T19" fmla="*/ 35 h 67"/>
                  <a:gd name="T20" fmla="*/ 96 w 139"/>
                  <a:gd name="T21" fmla="*/ 5 h 67"/>
                  <a:gd name="T22" fmla="*/ 83 w 139"/>
                  <a:gd name="T23" fmla="*/ 31 h 67"/>
                  <a:gd name="T24" fmla="*/ 80 w 139"/>
                  <a:gd name="T25" fmla="*/ 31 h 67"/>
                  <a:gd name="T26" fmla="*/ 80 w 139"/>
                  <a:gd name="T27" fmla="*/ 1 h 67"/>
                  <a:gd name="T28" fmla="*/ 71 w 139"/>
                  <a:gd name="T29" fmla="*/ 29 h 67"/>
                  <a:gd name="T30" fmla="*/ 69 w 139"/>
                  <a:gd name="T31" fmla="*/ 29 h 67"/>
                  <a:gd name="T32" fmla="*/ 68 w 139"/>
                  <a:gd name="T33" fmla="*/ 29 h 67"/>
                  <a:gd name="T34" fmla="*/ 63 w 139"/>
                  <a:gd name="T35" fmla="*/ 0 h 67"/>
                  <a:gd name="T36" fmla="*/ 59 w 139"/>
                  <a:gd name="T37" fmla="*/ 29 h 67"/>
                  <a:gd name="T38" fmla="*/ 55 w 139"/>
                  <a:gd name="T39" fmla="*/ 29 h 67"/>
                  <a:gd name="T40" fmla="*/ 46 w 139"/>
                  <a:gd name="T41" fmla="*/ 1 h 67"/>
                  <a:gd name="T42" fmla="*/ 47 w 139"/>
                  <a:gd name="T43" fmla="*/ 32 h 67"/>
                  <a:gd name="T44" fmla="*/ 44 w 139"/>
                  <a:gd name="T45" fmla="*/ 33 h 67"/>
                  <a:gd name="T46" fmla="*/ 30 w 139"/>
                  <a:gd name="T47" fmla="*/ 5 h 67"/>
                  <a:gd name="T48" fmla="*/ 35 w 139"/>
                  <a:gd name="T49" fmla="*/ 36 h 67"/>
                  <a:gd name="T50" fmla="*/ 33 w 139"/>
                  <a:gd name="T51" fmla="*/ 38 h 67"/>
                  <a:gd name="T52" fmla="*/ 14 w 139"/>
                  <a:gd name="T53" fmla="*/ 12 h 67"/>
                  <a:gd name="T54" fmla="*/ 25 w 139"/>
                  <a:gd name="T55" fmla="*/ 44 h 67"/>
                  <a:gd name="T56" fmla="*/ 24 w 139"/>
                  <a:gd name="T57" fmla="*/ 45 h 67"/>
                  <a:gd name="T58" fmla="*/ 0 w 139"/>
                  <a:gd name="T59" fmla="*/ 21 h 67"/>
                  <a:gd name="T60" fmla="*/ 19 w 139"/>
                  <a:gd name="T61" fmla="*/ 56 h 67"/>
                  <a:gd name="T62" fmla="*/ 20 w 139"/>
                  <a:gd name="T63" fmla="*/ 56 h 67"/>
                  <a:gd name="T64" fmla="*/ 68 w 139"/>
                  <a:gd name="T65" fmla="*/ 51 h 67"/>
                  <a:gd name="T66" fmla="*/ 114 w 139"/>
                  <a:gd name="T67" fmla="*/ 63 h 67"/>
                  <a:gd name="T68" fmla="*/ 115 w 139"/>
                  <a:gd name="T6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9" h="67">
                    <a:moveTo>
                      <a:pt x="115" y="62"/>
                    </a:moveTo>
                    <a:cubicBezTo>
                      <a:pt x="124" y="53"/>
                      <a:pt x="131" y="42"/>
                      <a:pt x="139" y="31"/>
                    </a:cubicBezTo>
                    <a:cubicBezTo>
                      <a:pt x="129" y="37"/>
                      <a:pt x="120" y="44"/>
                      <a:pt x="112" y="51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6" y="40"/>
                      <a:pt x="122" y="30"/>
                      <a:pt x="126" y="20"/>
                    </a:cubicBezTo>
                    <a:cubicBezTo>
                      <a:pt x="118" y="27"/>
                      <a:pt x="111" y="35"/>
                      <a:pt x="104" y="43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6" y="31"/>
                      <a:pt x="109" y="21"/>
                      <a:pt x="112" y="11"/>
                    </a:cubicBezTo>
                    <a:cubicBezTo>
                      <a:pt x="105" y="19"/>
                      <a:pt x="99" y="28"/>
                      <a:pt x="94" y="36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93" y="25"/>
                      <a:pt x="95" y="15"/>
                      <a:pt x="96" y="5"/>
                    </a:cubicBezTo>
                    <a:cubicBezTo>
                      <a:pt x="91" y="14"/>
                      <a:pt x="87" y="22"/>
                      <a:pt x="83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21"/>
                      <a:pt x="80" y="11"/>
                      <a:pt x="80" y="1"/>
                    </a:cubicBezTo>
                    <a:cubicBezTo>
                      <a:pt x="76" y="10"/>
                      <a:pt x="73" y="20"/>
                      <a:pt x="71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7" y="19"/>
                      <a:pt x="65" y="10"/>
                      <a:pt x="63" y="0"/>
                    </a:cubicBezTo>
                    <a:cubicBezTo>
                      <a:pt x="61" y="10"/>
                      <a:pt x="60" y="20"/>
                      <a:pt x="59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3" y="20"/>
                      <a:pt x="50" y="11"/>
                      <a:pt x="46" y="1"/>
                    </a:cubicBezTo>
                    <a:cubicBezTo>
                      <a:pt x="46" y="12"/>
                      <a:pt x="46" y="22"/>
                      <a:pt x="47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0" y="23"/>
                      <a:pt x="35" y="14"/>
                      <a:pt x="30" y="5"/>
                    </a:cubicBezTo>
                    <a:cubicBezTo>
                      <a:pt x="31" y="16"/>
                      <a:pt x="33" y="26"/>
                      <a:pt x="35" y="36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7" y="29"/>
                      <a:pt x="21" y="20"/>
                      <a:pt x="14" y="12"/>
                    </a:cubicBezTo>
                    <a:cubicBezTo>
                      <a:pt x="17" y="23"/>
                      <a:pt x="21" y="33"/>
                      <a:pt x="25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17" y="37"/>
                      <a:pt x="9" y="28"/>
                      <a:pt x="0" y="21"/>
                    </a:cubicBezTo>
                    <a:cubicBezTo>
                      <a:pt x="6" y="33"/>
                      <a:pt x="12" y="45"/>
                      <a:pt x="19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4" y="61"/>
                      <a:pt x="43" y="49"/>
                      <a:pt x="68" y="51"/>
                    </a:cubicBezTo>
                    <a:cubicBezTo>
                      <a:pt x="92" y="53"/>
                      <a:pt x="109" y="67"/>
                      <a:pt x="114" y="63"/>
                    </a:cubicBezTo>
                    <a:lnTo>
                      <a:pt x="115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953"/>
              <p:cNvSpPr>
                <a:spLocks/>
              </p:cNvSpPr>
              <p:nvPr/>
            </p:nvSpPr>
            <p:spPr bwMode="auto">
              <a:xfrm>
                <a:off x="2488" y="2431"/>
                <a:ext cx="194" cy="305"/>
              </a:xfrm>
              <a:custGeom>
                <a:avLst/>
                <a:gdLst>
                  <a:gd name="T0" fmla="*/ 37 w 82"/>
                  <a:gd name="T1" fmla="*/ 121 h 129"/>
                  <a:gd name="T2" fmla="*/ 76 w 82"/>
                  <a:gd name="T3" fmla="*/ 129 h 129"/>
                  <a:gd name="T4" fmla="*/ 45 w 82"/>
                  <a:gd name="T5" fmla="*/ 113 h 129"/>
                  <a:gd name="T6" fmla="*/ 47 w 82"/>
                  <a:gd name="T7" fmla="*/ 112 h 129"/>
                  <a:gd name="T8" fmla="*/ 80 w 82"/>
                  <a:gd name="T9" fmla="*/ 113 h 129"/>
                  <a:gd name="T10" fmla="*/ 50 w 82"/>
                  <a:gd name="T11" fmla="*/ 103 h 129"/>
                  <a:gd name="T12" fmla="*/ 51 w 82"/>
                  <a:gd name="T13" fmla="*/ 100 h 129"/>
                  <a:gd name="T14" fmla="*/ 82 w 82"/>
                  <a:gd name="T15" fmla="*/ 96 h 129"/>
                  <a:gd name="T16" fmla="*/ 52 w 82"/>
                  <a:gd name="T17" fmla="*/ 91 h 129"/>
                  <a:gd name="T18" fmla="*/ 52 w 82"/>
                  <a:gd name="T19" fmla="*/ 88 h 129"/>
                  <a:gd name="T20" fmla="*/ 81 w 82"/>
                  <a:gd name="T21" fmla="*/ 80 h 129"/>
                  <a:gd name="T22" fmla="*/ 51 w 82"/>
                  <a:gd name="T23" fmla="*/ 79 h 129"/>
                  <a:gd name="T24" fmla="*/ 51 w 82"/>
                  <a:gd name="T25" fmla="*/ 76 h 129"/>
                  <a:gd name="T26" fmla="*/ 77 w 82"/>
                  <a:gd name="T27" fmla="*/ 63 h 129"/>
                  <a:gd name="T28" fmla="*/ 48 w 82"/>
                  <a:gd name="T29" fmla="*/ 67 h 129"/>
                  <a:gd name="T30" fmla="*/ 48 w 82"/>
                  <a:gd name="T31" fmla="*/ 66 h 129"/>
                  <a:gd name="T32" fmla="*/ 47 w 82"/>
                  <a:gd name="T33" fmla="*/ 64 h 129"/>
                  <a:gd name="T34" fmla="*/ 71 w 82"/>
                  <a:gd name="T35" fmla="*/ 48 h 129"/>
                  <a:gd name="T36" fmla="*/ 43 w 82"/>
                  <a:gd name="T37" fmla="*/ 56 h 129"/>
                  <a:gd name="T38" fmla="*/ 41 w 82"/>
                  <a:gd name="T39" fmla="*/ 53 h 129"/>
                  <a:gd name="T40" fmla="*/ 63 w 82"/>
                  <a:gd name="T41" fmla="*/ 33 h 129"/>
                  <a:gd name="T42" fmla="*/ 36 w 82"/>
                  <a:gd name="T43" fmla="*/ 46 h 129"/>
                  <a:gd name="T44" fmla="*/ 34 w 82"/>
                  <a:gd name="T45" fmla="*/ 44 h 129"/>
                  <a:gd name="T46" fmla="*/ 53 w 82"/>
                  <a:gd name="T47" fmla="*/ 20 h 129"/>
                  <a:gd name="T48" fmla="*/ 27 w 82"/>
                  <a:gd name="T49" fmla="*/ 38 h 129"/>
                  <a:gd name="T50" fmla="*/ 24 w 82"/>
                  <a:gd name="T51" fmla="*/ 37 h 129"/>
                  <a:gd name="T52" fmla="*/ 40 w 82"/>
                  <a:gd name="T53" fmla="*/ 9 h 129"/>
                  <a:gd name="T54" fmla="*/ 16 w 82"/>
                  <a:gd name="T55" fmla="*/ 32 h 129"/>
                  <a:gd name="T56" fmla="*/ 14 w 82"/>
                  <a:gd name="T57" fmla="*/ 32 h 129"/>
                  <a:gd name="T58" fmla="*/ 26 w 82"/>
                  <a:gd name="T59" fmla="*/ 0 h 129"/>
                  <a:gd name="T60" fmla="*/ 2 w 82"/>
                  <a:gd name="T61" fmla="*/ 32 h 129"/>
                  <a:gd name="T62" fmla="*/ 2 w 82"/>
                  <a:gd name="T63" fmla="*/ 32 h 129"/>
                  <a:gd name="T64" fmla="*/ 27 w 82"/>
                  <a:gd name="T65" fmla="*/ 74 h 129"/>
                  <a:gd name="T66" fmla="*/ 36 w 82"/>
                  <a:gd name="T67" fmla="*/ 121 h 129"/>
                  <a:gd name="T68" fmla="*/ 37 w 82"/>
                  <a:gd name="T69" fmla="*/ 12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2" h="129">
                    <a:moveTo>
                      <a:pt x="37" y="121"/>
                    </a:moveTo>
                    <a:cubicBezTo>
                      <a:pt x="50" y="125"/>
                      <a:pt x="62" y="128"/>
                      <a:pt x="76" y="129"/>
                    </a:cubicBezTo>
                    <a:cubicBezTo>
                      <a:pt x="66" y="123"/>
                      <a:pt x="56" y="118"/>
                      <a:pt x="45" y="113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58" y="113"/>
                      <a:pt x="69" y="113"/>
                      <a:pt x="80" y="113"/>
                    </a:cubicBezTo>
                    <a:cubicBezTo>
                      <a:pt x="70" y="109"/>
                      <a:pt x="60" y="106"/>
                      <a:pt x="50" y="103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61" y="100"/>
                      <a:pt x="72" y="98"/>
                      <a:pt x="82" y="96"/>
                    </a:cubicBezTo>
                    <a:cubicBezTo>
                      <a:pt x="72" y="94"/>
                      <a:pt x="62" y="92"/>
                      <a:pt x="52" y="91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62" y="86"/>
                      <a:pt x="71" y="83"/>
                      <a:pt x="81" y="80"/>
                    </a:cubicBezTo>
                    <a:cubicBezTo>
                      <a:pt x="71" y="79"/>
                      <a:pt x="62" y="79"/>
                      <a:pt x="51" y="79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60" y="72"/>
                      <a:pt x="69" y="68"/>
                      <a:pt x="77" y="63"/>
                    </a:cubicBezTo>
                    <a:cubicBezTo>
                      <a:pt x="68" y="64"/>
                      <a:pt x="58" y="65"/>
                      <a:pt x="48" y="67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55" y="59"/>
                      <a:pt x="64" y="54"/>
                      <a:pt x="71" y="48"/>
                    </a:cubicBezTo>
                    <a:cubicBezTo>
                      <a:pt x="62" y="50"/>
                      <a:pt x="52" y="53"/>
                      <a:pt x="43" y="56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9" y="47"/>
                      <a:pt x="56" y="40"/>
                      <a:pt x="63" y="33"/>
                    </a:cubicBezTo>
                    <a:cubicBezTo>
                      <a:pt x="54" y="37"/>
                      <a:pt x="44" y="41"/>
                      <a:pt x="36" y="46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0" y="36"/>
                      <a:pt x="47" y="28"/>
                      <a:pt x="53" y="20"/>
                    </a:cubicBezTo>
                    <a:cubicBezTo>
                      <a:pt x="44" y="26"/>
                      <a:pt x="35" y="32"/>
                      <a:pt x="27" y="38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28"/>
                      <a:pt x="35" y="18"/>
                      <a:pt x="40" y="9"/>
                    </a:cubicBezTo>
                    <a:cubicBezTo>
                      <a:pt x="32" y="16"/>
                      <a:pt x="24" y="24"/>
                      <a:pt x="1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9" y="22"/>
                      <a:pt x="22" y="11"/>
                      <a:pt x="26" y="0"/>
                    </a:cubicBezTo>
                    <a:cubicBezTo>
                      <a:pt x="17" y="10"/>
                      <a:pt x="9" y="21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9"/>
                      <a:pt x="18" y="51"/>
                      <a:pt x="27" y="74"/>
                    </a:cubicBezTo>
                    <a:cubicBezTo>
                      <a:pt x="36" y="97"/>
                      <a:pt x="30" y="118"/>
                      <a:pt x="36" y="121"/>
                    </a:cubicBezTo>
                    <a:lnTo>
                      <a:pt x="37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954"/>
              <p:cNvSpPr>
                <a:spLocks/>
              </p:cNvSpPr>
              <p:nvPr/>
            </p:nvSpPr>
            <p:spPr bwMode="auto">
              <a:xfrm>
                <a:off x="4915" y="3148"/>
                <a:ext cx="161" cy="327"/>
              </a:xfrm>
              <a:custGeom>
                <a:avLst/>
                <a:gdLst>
                  <a:gd name="T0" fmla="*/ 5 w 68"/>
                  <a:gd name="T1" fmla="*/ 114 h 138"/>
                  <a:gd name="T2" fmla="*/ 36 w 68"/>
                  <a:gd name="T3" fmla="*/ 138 h 138"/>
                  <a:gd name="T4" fmla="*/ 16 w 68"/>
                  <a:gd name="T5" fmla="*/ 110 h 138"/>
                  <a:gd name="T6" fmla="*/ 17 w 68"/>
                  <a:gd name="T7" fmla="*/ 109 h 138"/>
                  <a:gd name="T8" fmla="*/ 47 w 68"/>
                  <a:gd name="T9" fmla="*/ 126 h 138"/>
                  <a:gd name="T10" fmla="*/ 24 w 68"/>
                  <a:gd name="T11" fmla="*/ 103 h 138"/>
                  <a:gd name="T12" fmla="*/ 26 w 68"/>
                  <a:gd name="T13" fmla="*/ 101 h 138"/>
                  <a:gd name="T14" fmla="*/ 56 w 68"/>
                  <a:gd name="T15" fmla="*/ 112 h 138"/>
                  <a:gd name="T16" fmla="*/ 31 w 68"/>
                  <a:gd name="T17" fmla="*/ 93 h 138"/>
                  <a:gd name="T18" fmla="*/ 33 w 68"/>
                  <a:gd name="T19" fmla="*/ 91 h 138"/>
                  <a:gd name="T20" fmla="*/ 63 w 68"/>
                  <a:gd name="T21" fmla="*/ 96 h 138"/>
                  <a:gd name="T22" fmla="*/ 36 w 68"/>
                  <a:gd name="T23" fmla="*/ 82 h 138"/>
                  <a:gd name="T24" fmla="*/ 37 w 68"/>
                  <a:gd name="T25" fmla="*/ 79 h 138"/>
                  <a:gd name="T26" fmla="*/ 67 w 68"/>
                  <a:gd name="T27" fmla="*/ 80 h 138"/>
                  <a:gd name="T28" fmla="*/ 39 w 68"/>
                  <a:gd name="T29" fmla="*/ 70 h 138"/>
                  <a:gd name="T30" fmla="*/ 39 w 68"/>
                  <a:gd name="T31" fmla="*/ 69 h 138"/>
                  <a:gd name="T32" fmla="*/ 39 w 68"/>
                  <a:gd name="T33" fmla="*/ 67 h 138"/>
                  <a:gd name="T34" fmla="*/ 68 w 68"/>
                  <a:gd name="T35" fmla="*/ 63 h 138"/>
                  <a:gd name="T36" fmla="*/ 39 w 68"/>
                  <a:gd name="T37" fmla="*/ 58 h 138"/>
                  <a:gd name="T38" fmla="*/ 39 w 68"/>
                  <a:gd name="T39" fmla="*/ 55 h 138"/>
                  <a:gd name="T40" fmla="*/ 67 w 68"/>
                  <a:gd name="T41" fmla="*/ 46 h 138"/>
                  <a:gd name="T42" fmla="*/ 37 w 68"/>
                  <a:gd name="T43" fmla="*/ 46 h 138"/>
                  <a:gd name="T44" fmla="*/ 36 w 68"/>
                  <a:gd name="T45" fmla="*/ 43 h 138"/>
                  <a:gd name="T46" fmla="*/ 64 w 68"/>
                  <a:gd name="T47" fmla="*/ 30 h 138"/>
                  <a:gd name="T48" fmla="*/ 32 w 68"/>
                  <a:gd name="T49" fmla="*/ 35 h 138"/>
                  <a:gd name="T50" fmla="*/ 31 w 68"/>
                  <a:gd name="T51" fmla="*/ 32 h 138"/>
                  <a:gd name="T52" fmla="*/ 58 w 68"/>
                  <a:gd name="T53" fmla="*/ 14 h 138"/>
                  <a:gd name="T54" fmla="*/ 26 w 68"/>
                  <a:gd name="T55" fmla="*/ 25 h 138"/>
                  <a:gd name="T56" fmla="*/ 24 w 68"/>
                  <a:gd name="T57" fmla="*/ 23 h 138"/>
                  <a:gd name="T58" fmla="*/ 49 w 68"/>
                  <a:gd name="T59" fmla="*/ 0 h 138"/>
                  <a:gd name="T60" fmla="*/ 14 w 68"/>
                  <a:gd name="T61" fmla="*/ 18 h 138"/>
                  <a:gd name="T62" fmla="*/ 13 w 68"/>
                  <a:gd name="T63" fmla="*/ 19 h 138"/>
                  <a:gd name="T64" fmla="*/ 17 w 68"/>
                  <a:gd name="T65" fmla="*/ 67 h 138"/>
                  <a:gd name="T66" fmla="*/ 4 w 68"/>
                  <a:gd name="T67" fmla="*/ 113 h 138"/>
                  <a:gd name="T68" fmla="*/ 5 w 68"/>
                  <a:gd name="T69" fmla="*/ 11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" h="138">
                    <a:moveTo>
                      <a:pt x="5" y="114"/>
                    </a:moveTo>
                    <a:cubicBezTo>
                      <a:pt x="14" y="122"/>
                      <a:pt x="25" y="131"/>
                      <a:pt x="36" y="138"/>
                    </a:cubicBezTo>
                    <a:cubicBezTo>
                      <a:pt x="29" y="128"/>
                      <a:pt x="23" y="119"/>
                      <a:pt x="16" y="110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27" y="116"/>
                      <a:pt x="37" y="121"/>
                      <a:pt x="47" y="126"/>
                    </a:cubicBezTo>
                    <a:cubicBezTo>
                      <a:pt x="40" y="118"/>
                      <a:pt x="32" y="110"/>
                      <a:pt x="24" y="103"/>
                    </a:cubicBezTo>
                    <a:cubicBezTo>
                      <a:pt x="26" y="101"/>
                      <a:pt x="26" y="101"/>
                      <a:pt x="26" y="101"/>
                    </a:cubicBezTo>
                    <a:cubicBezTo>
                      <a:pt x="36" y="105"/>
                      <a:pt x="46" y="109"/>
                      <a:pt x="56" y="112"/>
                    </a:cubicBezTo>
                    <a:cubicBezTo>
                      <a:pt x="48" y="105"/>
                      <a:pt x="40" y="99"/>
                      <a:pt x="31" y="93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42" y="93"/>
                      <a:pt x="52" y="95"/>
                      <a:pt x="63" y="96"/>
                    </a:cubicBezTo>
                    <a:cubicBezTo>
                      <a:pt x="54" y="91"/>
                      <a:pt x="46" y="87"/>
                      <a:pt x="36" y="82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47" y="80"/>
                      <a:pt x="57" y="80"/>
                      <a:pt x="67" y="80"/>
                    </a:cubicBezTo>
                    <a:cubicBezTo>
                      <a:pt x="58" y="76"/>
                      <a:pt x="48" y="73"/>
                      <a:pt x="39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6"/>
                      <a:pt x="59" y="65"/>
                      <a:pt x="68" y="63"/>
                    </a:cubicBezTo>
                    <a:cubicBezTo>
                      <a:pt x="59" y="61"/>
                      <a:pt x="49" y="59"/>
                      <a:pt x="39" y="58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53"/>
                      <a:pt x="58" y="50"/>
                      <a:pt x="67" y="46"/>
                    </a:cubicBezTo>
                    <a:cubicBezTo>
                      <a:pt x="57" y="46"/>
                      <a:pt x="47" y="46"/>
                      <a:pt x="37" y="4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6" y="39"/>
                      <a:pt x="55" y="35"/>
                      <a:pt x="64" y="30"/>
                    </a:cubicBezTo>
                    <a:cubicBezTo>
                      <a:pt x="53" y="31"/>
                      <a:pt x="43" y="33"/>
                      <a:pt x="32" y="35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40" y="27"/>
                      <a:pt x="49" y="21"/>
                      <a:pt x="58" y="14"/>
                    </a:cubicBezTo>
                    <a:cubicBezTo>
                      <a:pt x="47" y="17"/>
                      <a:pt x="36" y="20"/>
                      <a:pt x="26" y="25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3" y="16"/>
                      <a:pt x="41" y="8"/>
                      <a:pt x="49" y="0"/>
                    </a:cubicBezTo>
                    <a:cubicBezTo>
                      <a:pt x="37" y="5"/>
                      <a:pt x="25" y="11"/>
                      <a:pt x="14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8" y="23"/>
                      <a:pt x="19" y="42"/>
                      <a:pt x="17" y="67"/>
                    </a:cubicBezTo>
                    <a:cubicBezTo>
                      <a:pt x="15" y="91"/>
                      <a:pt x="0" y="108"/>
                      <a:pt x="4" y="113"/>
                    </a:cubicBezTo>
                    <a:lnTo>
                      <a:pt x="5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55"/>
              <p:cNvSpPr>
                <a:spLocks/>
              </p:cNvSpPr>
              <p:nvPr/>
            </p:nvSpPr>
            <p:spPr bwMode="auto">
              <a:xfrm>
                <a:off x="3815" y="1778"/>
                <a:ext cx="268" cy="284"/>
              </a:xfrm>
              <a:custGeom>
                <a:avLst/>
                <a:gdLst>
                  <a:gd name="T0" fmla="*/ 40 w 113"/>
                  <a:gd name="T1" fmla="*/ 0 h 120"/>
                  <a:gd name="T2" fmla="*/ 0 w 113"/>
                  <a:gd name="T3" fmla="*/ 7 h 120"/>
                  <a:gd name="T4" fmla="*/ 34 w 113"/>
                  <a:gd name="T5" fmla="*/ 12 h 120"/>
                  <a:gd name="T6" fmla="*/ 34 w 113"/>
                  <a:gd name="T7" fmla="*/ 14 h 120"/>
                  <a:gd name="T8" fmla="*/ 2 w 113"/>
                  <a:gd name="T9" fmla="*/ 25 h 120"/>
                  <a:gd name="T10" fmla="*/ 34 w 113"/>
                  <a:gd name="T11" fmla="*/ 25 h 120"/>
                  <a:gd name="T12" fmla="*/ 34 w 113"/>
                  <a:gd name="T13" fmla="*/ 28 h 120"/>
                  <a:gd name="T14" fmla="*/ 7 w 113"/>
                  <a:gd name="T15" fmla="*/ 43 h 120"/>
                  <a:gd name="T16" fmla="*/ 37 w 113"/>
                  <a:gd name="T17" fmla="*/ 38 h 120"/>
                  <a:gd name="T18" fmla="*/ 38 w 113"/>
                  <a:gd name="T19" fmla="*/ 41 h 120"/>
                  <a:gd name="T20" fmla="*/ 14 w 113"/>
                  <a:gd name="T21" fmla="*/ 59 h 120"/>
                  <a:gd name="T22" fmla="*/ 42 w 113"/>
                  <a:gd name="T23" fmla="*/ 50 h 120"/>
                  <a:gd name="T24" fmla="*/ 44 w 113"/>
                  <a:gd name="T25" fmla="*/ 53 h 120"/>
                  <a:gd name="T26" fmla="*/ 24 w 113"/>
                  <a:gd name="T27" fmla="*/ 75 h 120"/>
                  <a:gd name="T28" fmla="*/ 50 w 113"/>
                  <a:gd name="T29" fmla="*/ 61 h 120"/>
                  <a:gd name="T30" fmla="*/ 51 w 113"/>
                  <a:gd name="T31" fmla="*/ 63 h 120"/>
                  <a:gd name="T32" fmla="*/ 53 w 113"/>
                  <a:gd name="T33" fmla="*/ 64 h 120"/>
                  <a:gd name="T34" fmla="*/ 36 w 113"/>
                  <a:gd name="T35" fmla="*/ 89 h 120"/>
                  <a:gd name="T36" fmla="*/ 60 w 113"/>
                  <a:gd name="T37" fmla="*/ 71 h 120"/>
                  <a:gd name="T38" fmla="*/ 63 w 113"/>
                  <a:gd name="T39" fmla="*/ 73 h 120"/>
                  <a:gd name="T40" fmla="*/ 50 w 113"/>
                  <a:gd name="T41" fmla="*/ 100 h 120"/>
                  <a:gd name="T42" fmla="*/ 71 w 113"/>
                  <a:gd name="T43" fmla="*/ 79 h 120"/>
                  <a:gd name="T44" fmla="*/ 75 w 113"/>
                  <a:gd name="T45" fmla="*/ 80 h 120"/>
                  <a:gd name="T46" fmla="*/ 66 w 113"/>
                  <a:gd name="T47" fmla="*/ 110 h 120"/>
                  <a:gd name="T48" fmla="*/ 84 w 113"/>
                  <a:gd name="T49" fmla="*/ 84 h 120"/>
                  <a:gd name="T50" fmla="*/ 87 w 113"/>
                  <a:gd name="T51" fmla="*/ 84 h 120"/>
                  <a:gd name="T52" fmla="*/ 83 w 113"/>
                  <a:gd name="T53" fmla="*/ 116 h 120"/>
                  <a:gd name="T54" fmla="*/ 98 w 113"/>
                  <a:gd name="T55" fmla="*/ 86 h 120"/>
                  <a:gd name="T56" fmla="*/ 100 w 113"/>
                  <a:gd name="T57" fmla="*/ 86 h 120"/>
                  <a:gd name="T58" fmla="*/ 101 w 113"/>
                  <a:gd name="T59" fmla="*/ 120 h 120"/>
                  <a:gd name="T60" fmla="*/ 112 w 113"/>
                  <a:gd name="T61" fmla="*/ 82 h 120"/>
                  <a:gd name="T62" fmla="*/ 112 w 113"/>
                  <a:gd name="T63" fmla="*/ 81 h 120"/>
                  <a:gd name="T64" fmla="*/ 68 w 113"/>
                  <a:gd name="T65" fmla="*/ 48 h 120"/>
                  <a:gd name="T66" fmla="*/ 40 w 113"/>
                  <a:gd name="T6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" h="120">
                    <a:moveTo>
                      <a:pt x="40" y="0"/>
                    </a:moveTo>
                    <a:cubicBezTo>
                      <a:pt x="27" y="1"/>
                      <a:pt x="13" y="4"/>
                      <a:pt x="0" y="7"/>
                    </a:cubicBezTo>
                    <a:cubicBezTo>
                      <a:pt x="11" y="9"/>
                      <a:pt x="23" y="11"/>
                      <a:pt x="34" y="12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23" y="17"/>
                      <a:pt x="12" y="21"/>
                      <a:pt x="2" y="25"/>
                    </a:cubicBezTo>
                    <a:cubicBezTo>
                      <a:pt x="13" y="25"/>
                      <a:pt x="23" y="25"/>
                      <a:pt x="34" y="25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5" y="32"/>
                      <a:pt x="16" y="37"/>
                      <a:pt x="7" y="43"/>
                    </a:cubicBezTo>
                    <a:cubicBezTo>
                      <a:pt x="17" y="42"/>
                      <a:pt x="27" y="40"/>
                      <a:pt x="37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0" y="47"/>
                      <a:pt x="22" y="53"/>
                      <a:pt x="14" y="59"/>
                    </a:cubicBezTo>
                    <a:cubicBezTo>
                      <a:pt x="24" y="57"/>
                      <a:pt x="33" y="54"/>
                      <a:pt x="42" y="50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7" y="60"/>
                      <a:pt x="30" y="67"/>
                      <a:pt x="24" y="75"/>
                    </a:cubicBezTo>
                    <a:cubicBezTo>
                      <a:pt x="33" y="71"/>
                      <a:pt x="42" y="66"/>
                      <a:pt x="50" y="61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47" y="72"/>
                      <a:pt x="41" y="80"/>
                      <a:pt x="36" y="89"/>
                    </a:cubicBezTo>
                    <a:cubicBezTo>
                      <a:pt x="44" y="83"/>
                      <a:pt x="52" y="77"/>
                      <a:pt x="60" y="7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8" y="82"/>
                      <a:pt x="54" y="91"/>
                      <a:pt x="50" y="100"/>
                    </a:cubicBezTo>
                    <a:cubicBezTo>
                      <a:pt x="58" y="93"/>
                      <a:pt x="65" y="86"/>
                      <a:pt x="71" y="79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1" y="90"/>
                      <a:pt x="68" y="99"/>
                      <a:pt x="66" y="110"/>
                    </a:cubicBezTo>
                    <a:cubicBezTo>
                      <a:pt x="73" y="101"/>
                      <a:pt x="79" y="92"/>
                      <a:pt x="84" y="84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5" y="95"/>
                      <a:pt x="84" y="105"/>
                      <a:pt x="83" y="116"/>
                    </a:cubicBezTo>
                    <a:cubicBezTo>
                      <a:pt x="89" y="106"/>
                      <a:pt x="94" y="96"/>
                      <a:pt x="98" y="86"/>
                    </a:cubicBezTo>
                    <a:cubicBezTo>
                      <a:pt x="100" y="86"/>
                      <a:pt x="100" y="86"/>
                      <a:pt x="100" y="86"/>
                    </a:cubicBezTo>
                    <a:cubicBezTo>
                      <a:pt x="100" y="97"/>
                      <a:pt x="100" y="109"/>
                      <a:pt x="101" y="120"/>
                    </a:cubicBezTo>
                    <a:cubicBezTo>
                      <a:pt x="106" y="107"/>
                      <a:pt x="110" y="95"/>
                      <a:pt x="112" y="82"/>
                    </a:cubicBezTo>
                    <a:cubicBezTo>
                      <a:pt x="112" y="81"/>
                      <a:pt x="112" y="81"/>
                      <a:pt x="112" y="81"/>
                    </a:cubicBezTo>
                    <a:cubicBezTo>
                      <a:pt x="113" y="74"/>
                      <a:pt x="87" y="70"/>
                      <a:pt x="68" y="48"/>
                    </a:cubicBezTo>
                    <a:cubicBezTo>
                      <a:pt x="48" y="27"/>
                      <a:pt x="47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956"/>
              <p:cNvSpPr>
                <a:spLocks/>
              </p:cNvSpPr>
              <p:nvPr/>
            </p:nvSpPr>
            <p:spPr bwMode="auto">
              <a:xfrm>
                <a:off x="3749" y="3108"/>
                <a:ext cx="244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99 h 110"/>
                  <a:gd name="T6" fmla="*/ 70 w 103"/>
                  <a:gd name="T7" fmla="*/ 97 h 110"/>
                  <a:gd name="T8" fmla="*/ 102 w 103"/>
                  <a:gd name="T9" fmla="*/ 87 h 110"/>
                  <a:gd name="T10" fmla="*/ 70 w 103"/>
                  <a:gd name="T11" fmla="*/ 88 h 110"/>
                  <a:gd name="T12" fmla="*/ 69 w 103"/>
                  <a:gd name="T13" fmla="*/ 85 h 110"/>
                  <a:gd name="T14" fmla="*/ 98 w 103"/>
                  <a:gd name="T15" fmla="*/ 70 h 110"/>
                  <a:gd name="T16" fmla="*/ 67 w 103"/>
                  <a:gd name="T17" fmla="*/ 76 h 110"/>
                  <a:gd name="T18" fmla="*/ 66 w 103"/>
                  <a:gd name="T19" fmla="*/ 73 h 110"/>
                  <a:gd name="T20" fmla="*/ 91 w 103"/>
                  <a:gd name="T21" fmla="*/ 55 h 110"/>
                  <a:gd name="T22" fmla="*/ 63 w 103"/>
                  <a:gd name="T23" fmla="*/ 65 h 110"/>
                  <a:gd name="T24" fmla="*/ 61 w 103"/>
                  <a:gd name="T25" fmla="*/ 62 h 110"/>
                  <a:gd name="T26" fmla="*/ 81 w 103"/>
                  <a:gd name="T27" fmla="*/ 41 h 110"/>
                  <a:gd name="T28" fmla="*/ 56 w 103"/>
                  <a:gd name="T29" fmla="*/ 55 h 110"/>
                  <a:gd name="T30" fmla="*/ 55 w 103"/>
                  <a:gd name="T31" fmla="*/ 54 h 110"/>
                  <a:gd name="T32" fmla="*/ 53 w 103"/>
                  <a:gd name="T33" fmla="*/ 52 h 110"/>
                  <a:gd name="T34" fmla="*/ 70 w 103"/>
                  <a:gd name="T35" fmla="*/ 29 h 110"/>
                  <a:gd name="T36" fmla="*/ 47 w 103"/>
                  <a:gd name="T37" fmla="*/ 47 h 110"/>
                  <a:gd name="T38" fmla="*/ 44 w 103"/>
                  <a:gd name="T39" fmla="*/ 44 h 110"/>
                  <a:gd name="T40" fmla="*/ 57 w 103"/>
                  <a:gd name="T41" fmla="*/ 18 h 110"/>
                  <a:gd name="T42" fmla="*/ 37 w 103"/>
                  <a:gd name="T43" fmla="*/ 40 h 110"/>
                  <a:gd name="T44" fmla="*/ 34 w 103"/>
                  <a:gd name="T45" fmla="*/ 38 h 110"/>
                  <a:gd name="T46" fmla="*/ 43 w 103"/>
                  <a:gd name="T47" fmla="*/ 9 h 110"/>
                  <a:gd name="T48" fmla="*/ 25 w 103"/>
                  <a:gd name="T49" fmla="*/ 35 h 110"/>
                  <a:gd name="T50" fmla="*/ 23 w 103"/>
                  <a:gd name="T51" fmla="*/ 35 h 110"/>
                  <a:gd name="T52" fmla="*/ 27 w 103"/>
                  <a:gd name="T53" fmla="*/ 3 h 110"/>
                  <a:gd name="T54" fmla="*/ 13 w 103"/>
                  <a:gd name="T55" fmla="*/ 34 h 110"/>
                  <a:gd name="T56" fmla="*/ 11 w 103"/>
                  <a:gd name="T57" fmla="*/ 34 h 110"/>
                  <a:gd name="T58" fmla="*/ 11 w 103"/>
                  <a:gd name="T59" fmla="*/ 0 h 110"/>
                  <a:gd name="T60" fmla="*/ 0 w 103"/>
                  <a:gd name="T61" fmla="*/ 38 h 110"/>
                  <a:gd name="T62" fmla="*/ 0 w 103"/>
                  <a:gd name="T63" fmla="*/ 39 h 110"/>
                  <a:gd name="T64" fmla="*/ 38 w 103"/>
                  <a:gd name="T65" fmla="*/ 68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1"/>
                      <a:pt x="80" y="100"/>
                      <a:pt x="69" y="99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81" y="95"/>
                      <a:pt x="91" y="91"/>
                      <a:pt x="102" y="87"/>
                    </a:cubicBezTo>
                    <a:cubicBezTo>
                      <a:pt x="91" y="87"/>
                      <a:pt x="80" y="87"/>
                      <a:pt x="70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9" y="81"/>
                      <a:pt x="88" y="76"/>
                      <a:pt x="98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5" y="68"/>
                      <a:pt x="83" y="62"/>
                      <a:pt x="91" y="55"/>
                    </a:cubicBezTo>
                    <a:cubicBezTo>
                      <a:pt x="81" y="58"/>
                      <a:pt x="72" y="61"/>
                      <a:pt x="63" y="65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6"/>
                      <a:pt x="75" y="49"/>
                      <a:pt x="81" y="41"/>
                    </a:cubicBezTo>
                    <a:cubicBezTo>
                      <a:pt x="73" y="45"/>
                      <a:pt x="64" y="50"/>
                      <a:pt x="56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60" y="45"/>
                      <a:pt x="65" y="37"/>
                      <a:pt x="70" y="29"/>
                    </a:cubicBezTo>
                    <a:cubicBezTo>
                      <a:pt x="62" y="34"/>
                      <a:pt x="54" y="40"/>
                      <a:pt x="47" y="47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6"/>
                      <a:pt x="54" y="27"/>
                      <a:pt x="57" y="18"/>
                    </a:cubicBezTo>
                    <a:cubicBezTo>
                      <a:pt x="50" y="25"/>
                      <a:pt x="43" y="32"/>
                      <a:pt x="37" y="40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7" y="29"/>
                      <a:pt x="41" y="19"/>
                      <a:pt x="43" y="9"/>
                    </a:cubicBezTo>
                    <a:cubicBezTo>
                      <a:pt x="37" y="18"/>
                      <a:pt x="31" y="26"/>
                      <a:pt x="25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25"/>
                      <a:pt x="26" y="14"/>
                      <a:pt x="27" y="3"/>
                    </a:cubicBezTo>
                    <a:cubicBezTo>
                      <a:pt x="22" y="13"/>
                      <a:pt x="17" y="23"/>
                      <a:pt x="13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23"/>
                      <a:pt x="12" y="11"/>
                      <a:pt x="11" y="0"/>
                    </a:cubicBezTo>
                    <a:cubicBezTo>
                      <a:pt x="6" y="12"/>
                      <a:pt x="3" y="25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5"/>
                      <a:pt x="22" y="50"/>
                      <a:pt x="38" y="68"/>
                    </a:cubicBezTo>
                    <a:cubicBezTo>
                      <a:pt x="54" y="87"/>
                      <a:pt x="57" y="109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957"/>
              <p:cNvSpPr>
                <a:spLocks/>
              </p:cNvSpPr>
              <p:nvPr/>
            </p:nvSpPr>
            <p:spPr bwMode="auto">
              <a:xfrm>
                <a:off x="3974" y="3037"/>
                <a:ext cx="243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100 h 110"/>
                  <a:gd name="T6" fmla="*/ 70 w 103"/>
                  <a:gd name="T7" fmla="*/ 98 h 110"/>
                  <a:gd name="T8" fmla="*/ 102 w 103"/>
                  <a:gd name="T9" fmla="*/ 88 h 110"/>
                  <a:gd name="T10" fmla="*/ 70 w 103"/>
                  <a:gd name="T11" fmla="*/ 89 h 110"/>
                  <a:gd name="T12" fmla="*/ 70 w 103"/>
                  <a:gd name="T13" fmla="*/ 86 h 110"/>
                  <a:gd name="T14" fmla="*/ 98 w 103"/>
                  <a:gd name="T15" fmla="*/ 71 h 110"/>
                  <a:gd name="T16" fmla="*/ 68 w 103"/>
                  <a:gd name="T17" fmla="*/ 77 h 110"/>
                  <a:gd name="T18" fmla="*/ 66 w 103"/>
                  <a:gd name="T19" fmla="*/ 74 h 110"/>
                  <a:gd name="T20" fmla="*/ 91 w 103"/>
                  <a:gd name="T21" fmla="*/ 56 h 110"/>
                  <a:gd name="T22" fmla="*/ 63 w 103"/>
                  <a:gd name="T23" fmla="*/ 66 h 110"/>
                  <a:gd name="T24" fmla="*/ 61 w 103"/>
                  <a:gd name="T25" fmla="*/ 63 h 110"/>
                  <a:gd name="T26" fmla="*/ 82 w 103"/>
                  <a:gd name="T27" fmla="*/ 42 h 110"/>
                  <a:gd name="T28" fmla="*/ 56 w 103"/>
                  <a:gd name="T29" fmla="*/ 56 h 110"/>
                  <a:gd name="T30" fmla="*/ 55 w 103"/>
                  <a:gd name="T31" fmla="*/ 54 h 110"/>
                  <a:gd name="T32" fmla="*/ 54 w 103"/>
                  <a:gd name="T33" fmla="*/ 53 h 110"/>
                  <a:gd name="T34" fmla="*/ 71 w 103"/>
                  <a:gd name="T35" fmla="*/ 29 h 110"/>
                  <a:gd name="T36" fmla="*/ 47 w 103"/>
                  <a:gd name="T37" fmla="*/ 47 h 110"/>
                  <a:gd name="T38" fmla="*/ 45 w 103"/>
                  <a:gd name="T39" fmla="*/ 45 h 110"/>
                  <a:gd name="T40" fmla="*/ 58 w 103"/>
                  <a:gd name="T41" fmla="*/ 19 h 110"/>
                  <a:gd name="T42" fmla="*/ 37 w 103"/>
                  <a:gd name="T43" fmla="*/ 41 h 110"/>
                  <a:gd name="T44" fmla="*/ 34 w 103"/>
                  <a:gd name="T45" fmla="*/ 39 h 110"/>
                  <a:gd name="T46" fmla="*/ 43 w 103"/>
                  <a:gd name="T47" fmla="*/ 10 h 110"/>
                  <a:gd name="T48" fmla="*/ 25 w 103"/>
                  <a:gd name="T49" fmla="*/ 36 h 110"/>
                  <a:gd name="T50" fmla="*/ 23 w 103"/>
                  <a:gd name="T51" fmla="*/ 36 h 110"/>
                  <a:gd name="T52" fmla="*/ 28 w 103"/>
                  <a:gd name="T53" fmla="*/ 4 h 110"/>
                  <a:gd name="T54" fmla="*/ 13 w 103"/>
                  <a:gd name="T55" fmla="*/ 34 h 110"/>
                  <a:gd name="T56" fmla="*/ 11 w 103"/>
                  <a:gd name="T57" fmla="*/ 35 h 110"/>
                  <a:gd name="T58" fmla="*/ 11 w 103"/>
                  <a:gd name="T59" fmla="*/ 0 h 110"/>
                  <a:gd name="T60" fmla="*/ 1 w 103"/>
                  <a:gd name="T61" fmla="*/ 39 h 110"/>
                  <a:gd name="T62" fmla="*/ 0 w 103"/>
                  <a:gd name="T63" fmla="*/ 39 h 110"/>
                  <a:gd name="T64" fmla="*/ 38 w 103"/>
                  <a:gd name="T65" fmla="*/ 69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2"/>
                      <a:pt x="81" y="101"/>
                      <a:pt x="69" y="100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81" y="95"/>
                      <a:pt x="92" y="92"/>
                      <a:pt x="102" y="88"/>
                    </a:cubicBezTo>
                    <a:cubicBezTo>
                      <a:pt x="91" y="87"/>
                      <a:pt x="80" y="88"/>
                      <a:pt x="70" y="89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9" y="82"/>
                      <a:pt x="89" y="77"/>
                      <a:pt x="98" y="71"/>
                    </a:cubicBezTo>
                    <a:cubicBezTo>
                      <a:pt x="88" y="72"/>
                      <a:pt x="77" y="74"/>
                      <a:pt x="68" y="77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75" y="69"/>
                      <a:pt x="83" y="62"/>
                      <a:pt x="91" y="56"/>
                    </a:cubicBezTo>
                    <a:cubicBezTo>
                      <a:pt x="81" y="59"/>
                      <a:pt x="72" y="62"/>
                      <a:pt x="63" y="66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8" y="56"/>
                      <a:pt x="75" y="49"/>
                      <a:pt x="82" y="42"/>
                    </a:cubicBezTo>
                    <a:cubicBezTo>
                      <a:pt x="73" y="46"/>
                      <a:pt x="64" y="51"/>
                      <a:pt x="56" y="56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60" y="46"/>
                      <a:pt x="65" y="38"/>
                      <a:pt x="71" y="29"/>
                    </a:cubicBezTo>
                    <a:cubicBezTo>
                      <a:pt x="62" y="35"/>
                      <a:pt x="55" y="41"/>
                      <a:pt x="47" y="4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50" y="36"/>
                      <a:pt x="54" y="28"/>
                      <a:pt x="58" y="19"/>
                    </a:cubicBezTo>
                    <a:cubicBezTo>
                      <a:pt x="50" y="26"/>
                      <a:pt x="43" y="33"/>
                      <a:pt x="37" y="41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8" y="30"/>
                      <a:pt x="41" y="20"/>
                      <a:pt x="43" y="10"/>
                    </a:cubicBezTo>
                    <a:cubicBezTo>
                      <a:pt x="37" y="18"/>
                      <a:pt x="31" y="27"/>
                      <a:pt x="2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25"/>
                      <a:pt x="27" y="15"/>
                      <a:pt x="28" y="4"/>
                    </a:cubicBezTo>
                    <a:cubicBezTo>
                      <a:pt x="22" y="14"/>
                      <a:pt x="17" y="24"/>
                      <a:pt x="13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2" y="23"/>
                      <a:pt x="12" y="12"/>
                      <a:pt x="11" y="0"/>
                    </a:cubicBezTo>
                    <a:cubicBezTo>
                      <a:pt x="7" y="13"/>
                      <a:pt x="3" y="26"/>
                      <a:pt x="1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6"/>
                      <a:pt x="22" y="51"/>
                      <a:pt x="38" y="69"/>
                    </a:cubicBezTo>
                    <a:cubicBezTo>
                      <a:pt x="55" y="88"/>
                      <a:pt x="57" y="110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958"/>
              <p:cNvSpPr>
                <a:spLocks/>
              </p:cNvSpPr>
              <p:nvPr/>
            </p:nvSpPr>
            <p:spPr bwMode="auto">
              <a:xfrm>
                <a:off x="4577" y="3077"/>
                <a:ext cx="256" cy="275"/>
              </a:xfrm>
              <a:custGeom>
                <a:avLst/>
                <a:gdLst>
                  <a:gd name="T0" fmla="*/ 17 w 108"/>
                  <a:gd name="T1" fmla="*/ 113 h 116"/>
                  <a:gd name="T2" fmla="*/ 56 w 108"/>
                  <a:gd name="T3" fmla="*/ 106 h 116"/>
                  <a:gd name="T4" fmla="*/ 23 w 108"/>
                  <a:gd name="T5" fmla="*/ 100 h 116"/>
                  <a:gd name="T6" fmla="*/ 24 w 108"/>
                  <a:gd name="T7" fmla="*/ 98 h 116"/>
                  <a:gd name="T8" fmla="*/ 57 w 108"/>
                  <a:gd name="T9" fmla="*/ 98 h 116"/>
                  <a:gd name="T10" fmla="*/ 27 w 108"/>
                  <a:gd name="T11" fmla="*/ 87 h 116"/>
                  <a:gd name="T12" fmla="*/ 29 w 108"/>
                  <a:gd name="T13" fmla="*/ 84 h 116"/>
                  <a:gd name="T14" fmla="*/ 59 w 108"/>
                  <a:gd name="T15" fmla="*/ 89 h 116"/>
                  <a:gd name="T16" fmla="*/ 33 w 108"/>
                  <a:gd name="T17" fmla="*/ 75 h 116"/>
                  <a:gd name="T18" fmla="*/ 34 w 108"/>
                  <a:gd name="T19" fmla="*/ 72 h 116"/>
                  <a:gd name="T20" fmla="*/ 63 w 108"/>
                  <a:gd name="T21" fmla="*/ 81 h 116"/>
                  <a:gd name="T22" fmla="*/ 39 w 108"/>
                  <a:gd name="T23" fmla="*/ 63 h 116"/>
                  <a:gd name="T24" fmla="*/ 42 w 108"/>
                  <a:gd name="T25" fmla="*/ 60 h 116"/>
                  <a:gd name="T26" fmla="*/ 68 w 108"/>
                  <a:gd name="T27" fmla="*/ 74 h 116"/>
                  <a:gd name="T28" fmla="*/ 47 w 108"/>
                  <a:gd name="T29" fmla="*/ 53 h 116"/>
                  <a:gd name="T30" fmla="*/ 49 w 108"/>
                  <a:gd name="T31" fmla="*/ 51 h 116"/>
                  <a:gd name="T32" fmla="*/ 50 w 108"/>
                  <a:gd name="T33" fmla="*/ 50 h 116"/>
                  <a:gd name="T34" fmla="*/ 74 w 108"/>
                  <a:gd name="T35" fmla="*/ 67 h 116"/>
                  <a:gd name="T36" fmla="*/ 57 w 108"/>
                  <a:gd name="T37" fmla="*/ 43 h 116"/>
                  <a:gd name="T38" fmla="*/ 59 w 108"/>
                  <a:gd name="T39" fmla="*/ 41 h 116"/>
                  <a:gd name="T40" fmla="*/ 80 w 108"/>
                  <a:gd name="T41" fmla="*/ 62 h 116"/>
                  <a:gd name="T42" fmla="*/ 67 w 108"/>
                  <a:gd name="T43" fmla="*/ 35 h 116"/>
                  <a:gd name="T44" fmla="*/ 70 w 108"/>
                  <a:gd name="T45" fmla="*/ 33 h 116"/>
                  <a:gd name="T46" fmla="*/ 88 w 108"/>
                  <a:gd name="T47" fmla="*/ 57 h 116"/>
                  <a:gd name="T48" fmla="*/ 79 w 108"/>
                  <a:gd name="T49" fmla="*/ 27 h 116"/>
                  <a:gd name="T50" fmla="*/ 82 w 108"/>
                  <a:gd name="T51" fmla="*/ 26 h 116"/>
                  <a:gd name="T52" fmla="*/ 96 w 108"/>
                  <a:gd name="T53" fmla="*/ 54 h 116"/>
                  <a:gd name="T54" fmla="*/ 92 w 108"/>
                  <a:gd name="T55" fmla="*/ 21 h 116"/>
                  <a:gd name="T56" fmla="*/ 94 w 108"/>
                  <a:gd name="T57" fmla="*/ 20 h 116"/>
                  <a:gd name="T58" fmla="*/ 104 w 108"/>
                  <a:gd name="T59" fmla="*/ 52 h 116"/>
                  <a:gd name="T60" fmla="*/ 106 w 108"/>
                  <a:gd name="T61" fmla="*/ 12 h 116"/>
                  <a:gd name="T62" fmla="*/ 106 w 108"/>
                  <a:gd name="T63" fmla="*/ 12 h 116"/>
                  <a:gd name="T64" fmla="*/ 32 w 108"/>
                  <a:gd name="T65" fmla="*/ 36 h 116"/>
                  <a:gd name="T66" fmla="*/ 16 w 108"/>
                  <a:gd name="T67" fmla="*/ 113 h 116"/>
                  <a:gd name="T68" fmla="*/ 17 w 108"/>
                  <a:gd name="T6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6">
                    <a:moveTo>
                      <a:pt x="17" y="113"/>
                    </a:moveTo>
                    <a:cubicBezTo>
                      <a:pt x="30" y="110"/>
                      <a:pt x="43" y="108"/>
                      <a:pt x="56" y="106"/>
                    </a:cubicBezTo>
                    <a:cubicBezTo>
                      <a:pt x="45" y="105"/>
                      <a:pt x="34" y="103"/>
                      <a:pt x="23" y="100"/>
                    </a:cubicBezTo>
                    <a:cubicBezTo>
                      <a:pt x="24" y="98"/>
                      <a:pt x="24" y="98"/>
                      <a:pt x="24" y="98"/>
                    </a:cubicBezTo>
                    <a:cubicBezTo>
                      <a:pt x="35" y="97"/>
                      <a:pt x="46" y="97"/>
                      <a:pt x="57" y="98"/>
                    </a:cubicBezTo>
                    <a:cubicBezTo>
                      <a:pt x="47" y="95"/>
                      <a:pt x="37" y="91"/>
                      <a:pt x="27" y="87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9" y="85"/>
                      <a:pt x="49" y="87"/>
                      <a:pt x="59" y="89"/>
                    </a:cubicBezTo>
                    <a:cubicBezTo>
                      <a:pt x="50" y="85"/>
                      <a:pt x="41" y="80"/>
                      <a:pt x="33" y="75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44" y="74"/>
                      <a:pt x="54" y="78"/>
                      <a:pt x="63" y="81"/>
                    </a:cubicBezTo>
                    <a:cubicBezTo>
                      <a:pt x="55" y="76"/>
                      <a:pt x="47" y="70"/>
                      <a:pt x="39" y="63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51" y="64"/>
                      <a:pt x="59" y="69"/>
                      <a:pt x="68" y="74"/>
                    </a:cubicBezTo>
                    <a:cubicBezTo>
                      <a:pt x="61" y="67"/>
                      <a:pt x="54" y="60"/>
                      <a:pt x="47" y="53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8" y="55"/>
                      <a:pt x="66" y="61"/>
                      <a:pt x="74" y="67"/>
                    </a:cubicBezTo>
                    <a:cubicBezTo>
                      <a:pt x="68" y="60"/>
                      <a:pt x="62" y="52"/>
                      <a:pt x="57" y="43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7" y="47"/>
                      <a:pt x="74" y="54"/>
                      <a:pt x="80" y="62"/>
                    </a:cubicBezTo>
                    <a:cubicBezTo>
                      <a:pt x="75" y="53"/>
                      <a:pt x="71" y="44"/>
                      <a:pt x="67" y="35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6" y="41"/>
                      <a:pt x="82" y="49"/>
                      <a:pt x="88" y="57"/>
                    </a:cubicBezTo>
                    <a:cubicBezTo>
                      <a:pt x="84" y="48"/>
                      <a:pt x="81" y="38"/>
                      <a:pt x="79" y="2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7" y="35"/>
                      <a:pt x="92" y="45"/>
                      <a:pt x="96" y="54"/>
                    </a:cubicBezTo>
                    <a:cubicBezTo>
                      <a:pt x="94" y="43"/>
                      <a:pt x="92" y="32"/>
                      <a:pt x="92" y="21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8" y="31"/>
                      <a:pt x="102" y="42"/>
                      <a:pt x="104" y="52"/>
                    </a:cubicBezTo>
                    <a:cubicBezTo>
                      <a:pt x="104" y="39"/>
                      <a:pt x="105" y="2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8" y="6"/>
                      <a:pt x="65" y="0"/>
                      <a:pt x="32" y="36"/>
                    </a:cubicBezTo>
                    <a:cubicBezTo>
                      <a:pt x="0" y="74"/>
                      <a:pt x="11" y="116"/>
                      <a:pt x="16" y="113"/>
                    </a:cubicBezTo>
                    <a:lnTo>
                      <a:pt x="17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959"/>
              <p:cNvSpPr>
                <a:spLocks/>
              </p:cNvSpPr>
              <p:nvPr/>
            </p:nvSpPr>
            <p:spPr bwMode="auto">
              <a:xfrm>
                <a:off x="4849" y="2966"/>
                <a:ext cx="308" cy="189"/>
              </a:xfrm>
              <a:custGeom>
                <a:avLst/>
                <a:gdLst>
                  <a:gd name="T0" fmla="*/ 125 w 130"/>
                  <a:gd name="T1" fmla="*/ 48 h 80"/>
                  <a:gd name="T2" fmla="*/ 102 w 130"/>
                  <a:gd name="T3" fmla="*/ 16 h 80"/>
                  <a:gd name="T4" fmla="*/ 112 w 130"/>
                  <a:gd name="T5" fmla="*/ 48 h 80"/>
                  <a:gd name="T6" fmla="*/ 110 w 130"/>
                  <a:gd name="T7" fmla="*/ 49 h 80"/>
                  <a:gd name="T8" fmla="*/ 95 w 130"/>
                  <a:gd name="T9" fmla="*/ 18 h 80"/>
                  <a:gd name="T10" fmla="*/ 100 w 130"/>
                  <a:gd name="T11" fmla="*/ 50 h 80"/>
                  <a:gd name="T12" fmla="*/ 97 w 130"/>
                  <a:gd name="T13" fmla="*/ 50 h 80"/>
                  <a:gd name="T14" fmla="*/ 88 w 130"/>
                  <a:gd name="T15" fmla="*/ 20 h 80"/>
                  <a:gd name="T16" fmla="*/ 87 w 130"/>
                  <a:gd name="T17" fmla="*/ 50 h 80"/>
                  <a:gd name="T18" fmla="*/ 84 w 130"/>
                  <a:gd name="T19" fmla="*/ 50 h 80"/>
                  <a:gd name="T20" fmla="*/ 81 w 130"/>
                  <a:gd name="T21" fmla="*/ 20 h 80"/>
                  <a:gd name="T22" fmla="*/ 75 w 130"/>
                  <a:gd name="T23" fmla="*/ 50 h 80"/>
                  <a:gd name="T24" fmla="*/ 72 w 130"/>
                  <a:gd name="T25" fmla="*/ 49 h 80"/>
                  <a:gd name="T26" fmla="*/ 73 w 130"/>
                  <a:gd name="T27" fmla="*/ 19 h 80"/>
                  <a:gd name="T28" fmla="*/ 64 w 130"/>
                  <a:gd name="T29" fmla="*/ 47 h 80"/>
                  <a:gd name="T30" fmla="*/ 62 w 130"/>
                  <a:gd name="T31" fmla="*/ 47 h 80"/>
                  <a:gd name="T32" fmla="*/ 61 w 130"/>
                  <a:gd name="T33" fmla="*/ 46 h 80"/>
                  <a:gd name="T34" fmla="*/ 66 w 130"/>
                  <a:gd name="T35" fmla="*/ 18 h 80"/>
                  <a:gd name="T36" fmla="*/ 52 w 130"/>
                  <a:gd name="T37" fmla="*/ 43 h 80"/>
                  <a:gd name="T38" fmla="*/ 49 w 130"/>
                  <a:gd name="T39" fmla="*/ 42 h 80"/>
                  <a:gd name="T40" fmla="*/ 59 w 130"/>
                  <a:gd name="T41" fmla="*/ 15 h 80"/>
                  <a:gd name="T42" fmla="*/ 41 w 130"/>
                  <a:gd name="T43" fmla="*/ 38 h 80"/>
                  <a:gd name="T44" fmla="*/ 38 w 130"/>
                  <a:gd name="T45" fmla="*/ 37 h 80"/>
                  <a:gd name="T46" fmla="*/ 53 w 130"/>
                  <a:gd name="T47" fmla="*/ 11 h 80"/>
                  <a:gd name="T48" fmla="*/ 31 w 130"/>
                  <a:gd name="T49" fmla="*/ 32 h 80"/>
                  <a:gd name="T50" fmla="*/ 28 w 130"/>
                  <a:gd name="T51" fmla="*/ 31 h 80"/>
                  <a:gd name="T52" fmla="*/ 47 w 130"/>
                  <a:gd name="T53" fmla="*/ 6 h 80"/>
                  <a:gd name="T54" fmla="*/ 20 w 130"/>
                  <a:gd name="T55" fmla="*/ 25 h 80"/>
                  <a:gd name="T56" fmla="*/ 18 w 130"/>
                  <a:gd name="T57" fmla="*/ 23 h 80"/>
                  <a:gd name="T58" fmla="*/ 43 w 130"/>
                  <a:gd name="T59" fmla="*/ 0 h 80"/>
                  <a:gd name="T60" fmla="*/ 7 w 130"/>
                  <a:gd name="T61" fmla="*/ 17 h 80"/>
                  <a:gd name="T62" fmla="*/ 6 w 130"/>
                  <a:gd name="T63" fmla="*/ 17 h 80"/>
                  <a:gd name="T64" fmla="*/ 56 w 130"/>
                  <a:gd name="T65" fmla="*/ 68 h 80"/>
                  <a:gd name="T66" fmla="*/ 126 w 130"/>
                  <a:gd name="T67" fmla="*/ 49 h 80"/>
                  <a:gd name="T68" fmla="*/ 125 w 130"/>
                  <a:gd name="T69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80">
                    <a:moveTo>
                      <a:pt x="125" y="48"/>
                    </a:moveTo>
                    <a:cubicBezTo>
                      <a:pt x="117" y="38"/>
                      <a:pt x="109" y="27"/>
                      <a:pt x="102" y="16"/>
                    </a:cubicBezTo>
                    <a:cubicBezTo>
                      <a:pt x="106" y="26"/>
                      <a:pt x="109" y="37"/>
                      <a:pt x="112" y="4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04" y="39"/>
                      <a:pt x="99" y="29"/>
                      <a:pt x="95" y="18"/>
                    </a:cubicBezTo>
                    <a:cubicBezTo>
                      <a:pt x="97" y="29"/>
                      <a:pt x="99" y="39"/>
                      <a:pt x="100" y="50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40"/>
                      <a:pt x="90" y="30"/>
                      <a:pt x="88" y="20"/>
                    </a:cubicBezTo>
                    <a:cubicBezTo>
                      <a:pt x="88" y="30"/>
                      <a:pt x="88" y="40"/>
                      <a:pt x="87" y="50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3" y="40"/>
                      <a:pt x="81" y="30"/>
                      <a:pt x="81" y="20"/>
                    </a:cubicBezTo>
                    <a:cubicBezTo>
                      <a:pt x="80" y="30"/>
                      <a:pt x="78" y="40"/>
                      <a:pt x="75" y="5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2" y="39"/>
                      <a:pt x="72" y="29"/>
                      <a:pt x="73" y="19"/>
                    </a:cubicBezTo>
                    <a:cubicBezTo>
                      <a:pt x="71" y="29"/>
                      <a:pt x="67" y="38"/>
                      <a:pt x="64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37"/>
                      <a:pt x="64" y="27"/>
                      <a:pt x="66" y="18"/>
                    </a:cubicBezTo>
                    <a:cubicBezTo>
                      <a:pt x="62" y="26"/>
                      <a:pt x="57" y="35"/>
                      <a:pt x="52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2" y="33"/>
                      <a:pt x="55" y="24"/>
                      <a:pt x="59" y="15"/>
                    </a:cubicBezTo>
                    <a:cubicBezTo>
                      <a:pt x="54" y="23"/>
                      <a:pt x="48" y="31"/>
                      <a:pt x="41" y="3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3" y="28"/>
                      <a:pt x="48" y="19"/>
                      <a:pt x="53" y="11"/>
                    </a:cubicBezTo>
                    <a:cubicBezTo>
                      <a:pt x="46" y="18"/>
                      <a:pt x="38" y="25"/>
                      <a:pt x="31" y="32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4" y="22"/>
                      <a:pt x="41" y="13"/>
                      <a:pt x="47" y="6"/>
                    </a:cubicBezTo>
                    <a:cubicBezTo>
                      <a:pt x="39" y="13"/>
                      <a:pt x="29" y="19"/>
                      <a:pt x="20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15"/>
                      <a:pt x="34" y="7"/>
                      <a:pt x="43" y="0"/>
                    </a:cubicBezTo>
                    <a:cubicBezTo>
                      <a:pt x="31" y="6"/>
                      <a:pt x="19" y="12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18"/>
                      <a:pt x="13" y="56"/>
                      <a:pt x="56" y="68"/>
                    </a:cubicBezTo>
                    <a:cubicBezTo>
                      <a:pt x="101" y="80"/>
                      <a:pt x="130" y="53"/>
                      <a:pt x="126" y="49"/>
                    </a:cubicBezTo>
                    <a:lnTo>
                      <a:pt x="12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960"/>
              <p:cNvSpPr>
                <a:spLocks/>
              </p:cNvSpPr>
              <p:nvPr/>
            </p:nvSpPr>
            <p:spPr bwMode="auto">
              <a:xfrm>
                <a:off x="4887" y="2755"/>
                <a:ext cx="281" cy="180"/>
              </a:xfrm>
              <a:custGeom>
                <a:avLst/>
                <a:gdLst>
                  <a:gd name="T0" fmla="*/ 114 w 119"/>
                  <a:gd name="T1" fmla="*/ 47 h 76"/>
                  <a:gd name="T2" fmla="*/ 95 w 119"/>
                  <a:gd name="T3" fmla="*/ 21 h 76"/>
                  <a:gd name="T4" fmla="*/ 102 w 119"/>
                  <a:gd name="T5" fmla="*/ 48 h 76"/>
                  <a:gd name="T6" fmla="*/ 100 w 119"/>
                  <a:gd name="T7" fmla="*/ 48 h 76"/>
                  <a:gd name="T8" fmla="*/ 88 w 119"/>
                  <a:gd name="T9" fmla="*/ 24 h 76"/>
                  <a:gd name="T10" fmla="*/ 90 w 119"/>
                  <a:gd name="T11" fmla="*/ 49 h 76"/>
                  <a:gd name="T12" fmla="*/ 87 w 119"/>
                  <a:gd name="T13" fmla="*/ 49 h 76"/>
                  <a:gd name="T14" fmla="*/ 81 w 119"/>
                  <a:gd name="T15" fmla="*/ 25 h 76"/>
                  <a:gd name="T16" fmla="*/ 78 w 119"/>
                  <a:gd name="T17" fmla="*/ 49 h 76"/>
                  <a:gd name="T18" fmla="*/ 75 w 119"/>
                  <a:gd name="T19" fmla="*/ 49 h 76"/>
                  <a:gd name="T20" fmla="*/ 73 w 119"/>
                  <a:gd name="T21" fmla="*/ 25 h 76"/>
                  <a:gd name="T22" fmla="*/ 67 w 119"/>
                  <a:gd name="T23" fmla="*/ 48 h 76"/>
                  <a:gd name="T24" fmla="*/ 64 w 119"/>
                  <a:gd name="T25" fmla="*/ 47 h 76"/>
                  <a:gd name="T26" fmla="*/ 66 w 119"/>
                  <a:gd name="T27" fmla="*/ 23 h 76"/>
                  <a:gd name="T28" fmla="*/ 56 w 119"/>
                  <a:gd name="T29" fmla="*/ 45 h 76"/>
                  <a:gd name="T30" fmla="*/ 54 w 119"/>
                  <a:gd name="T31" fmla="*/ 44 h 76"/>
                  <a:gd name="T32" fmla="*/ 53 w 119"/>
                  <a:gd name="T33" fmla="*/ 43 h 76"/>
                  <a:gd name="T34" fmla="*/ 59 w 119"/>
                  <a:gd name="T35" fmla="*/ 21 h 76"/>
                  <a:gd name="T36" fmla="*/ 45 w 119"/>
                  <a:gd name="T37" fmla="*/ 40 h 76"/>
                  <a:gd name="T38" fmla="*/ 43 w 119"/>
                  <a:gd name="T39" fmla="*/ 39 h 76"/>
                  <a:gd name="T40" fmla="*/ 52 w 119"/>
                  <a:gd name="T41" fmla="*/ 17 h 76"/>
                  <a:gd name="T42" fmla="*/ 35 w 119"/>
                  <a:gd name="T43" fmla="*/ 34 h 76"/>
                  <a:gd name="T44" fmla="*/ 33 w 119"/>
                  <a:gd name="T45" fmla="*/ 33 h 76"/>
                  <a:gd name="T46" fmla="*/ 45 w 119"/>
                  <a:gd name="T47" fmla="*/ 12 h 76"/>
                  <a:gd name="T48" fmla="*/ 26 w 119"/>
                  <a:gd name="T49" fmla="*/ 28 h 76"/>
                  <a:gd name="T50" fmla="*/ 24 w 119"/>
                  <a:gd name="T51" fmla="*/ 26 h 76"/>
                  <a:gd name="T52" fmla="*/ 40 w 119"/>
                  <a:gd name="T53" fmla="*/ 6 h 76"/>
                  <a:gd name="T54" fmla="*/ 17 w 119"/>
                  <a:gd name="T55" fmla="*/ 20 h 76"/>
                  <a:gd name="T56" fmla="*/ 15 w 119"/>
                  <a:gd name="T57" fmla="*/ 18 h 76"/>
                  <a:gd name="T58" fmla="*/ 35 w 119"/>
                  <a:gd name="T59" fmla="*/ 0 h 76"/>
                  <a:gd name="T60" fmla="*/ 5 w 119"/>
                  <a:gd name="T61" fmla="*/ 12 h 76"/>
                  <a:gd name="T62" fmla="*/ 4 w 119"/>
                  <a:gd name="T63" fmla="*/ 12 h 76"/>
                  <a:gd name="T64" fmla="*/ 48 w 119"/>
                  <a:gd name="T65" fmla="*/ 61 h 76"/>
                  <a:gd name="T66" fmla="*/ 115 w 119"/>
                  <a:gd name="T67" fmla="*/ 47 h 76"/>
                  <a:gd name="T68" fmla="*/ 114 w 119"/>
                  <a:gd name="T69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9" h="76">
                    <a:moveTo>
                      <a:pt x="114" y="47"/>
                    </a:moveTo>
                    <a:cubicBezTo>
                      <a:pt x="107" y="39"/>
                      <a:pt x="100" y="30"/>
                      <a:pt x="95" y="21"/>
                    </a:cubicBezTo>
                    <a:cubicBezTo>
                      <a:pt x="98" y="30"/>
                      <a:pt x="100" y="38"/>
                      <a:pt x="102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5" y="40"/>
                      <a:pt x="91" y="32"/>
                      <a:pt x="88" y="24"/>
                    </a:cubicBezTo>
                    <a:cubicBezTo>
                      <a:pt x="89" y="32"/>
                      <a:pt x="90" y="40"/>
                      <a:pt x="90" y="49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5" y="41"/>
                      <a:pt x="82" y="34"/>
                      <a:pt x="81" y="25"/>
                    </a:cubicBezTo>
                    <a:cubicBezTo>
                      <a:pt x="81" y="33"/>
                      <a:pt x="80" y="41"/>
                      <a:pt x="78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41"/>
                      <a:pt x="74" y="33"/>
                      <a:pt x="73" y="25"/>
                    </a:cubicBezTo>
                    <a:cubicBezTo>
                      <a:pt x="72" y="33"/>
                      <a:pt x="70" y="40"/>
                      <a:pt x="67" y="4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39"/>
                      <a:pt x="65" y="31"/>
                      <a:pt x="66" y="23"/>
                    </a:cubicBezTo>
                    <a:cubicBezTo>
                      <a:pt x="63" y="31"/>
                      <a:pt x="60" y="38"/>
                      <a:pt x="56" y="45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5" y="36"/>
                      <a:pt x="57" y="28"/>
                      <a:pt x="59" y="21"/>
                    </a:cubicBezTo>
                    <a:cubicBezTo>
                      <a:pt x="55" y="27"/>
                      <a:pt x="50" y="34"/>
                      <a:pt x="45" y="40"/>
                    </a:cubicBezTo>
                    <a:cubicBezTo>
                      <a:pt x="44" y="40"/>
                      <a:pt x="43" y="40"/>
                      <a:pt x="43" y="39"/>
                    </a:cubicBezTo>
                    <a:cubicBezTo>
                      <a:pt x="45" y="31"/>
                      <a:pt x="48" y="24"/>
                      <a:pt x="52" y="17"/>
                    </a:cubicBezTo>
                    <a:cubicBezTo>
                      <a:pt x="47" y="23"/>
                      <a:pt x="41" y="29"/>
                      <a:pt x="35" y="3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7" y="26"/>
                      <a:pt x="41" y="19"/>
                      <a:pt x="45" y="12"/>
                    </a:cubicBezTo>
                    <a:cubicBezTo>
                      <a:pt x="39" y="18"/>
                      <a:pt x="33" y="23"/>
                      <a:pt x="26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9" y="19"/>
                      <a:pt x="34" y="13"/>
                      <a:pt x="40" y="6"/>
                    </a:cubicBezTo>
                    <a:cubicBezTo>
                      <a:pt x="32" y="11"/>
                      <a:pt x="25" y="16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2"/>
                      <a:pt x="28" y="5"/>
                      <a:pt x="35" y="0"/>
                    </a:cubicBezTo>
                    <a:cubicBezTo>
                      <a:pt x="25" y="4"/>
                      <a:pt x="15" y="8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3"/>
                      <a:pt x="10" y="46"/>
                      <a:pt x="48" y="61"/>
                    </a:cubicBezTo>
                    <a:cubicBezTo>
                      <a:pt x="88" y="76"/>
                      <a:pt x="119" y="50"/>
                      <a:pt x="115" y="47"/>
                    </a:cubicBezTo>
                    <a:lnTo>
                      <a:pt x="11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61"/>
              <p:cNvSpPr>
                <a:spLocks/>
              </p:cNvSpPr>
              <p:nvPr/>
            </p:nvSpPr>
            <p:spPr bwMode="auto">
              <a:xfrm>
                <a:off x="4908" y="2601"/>
                <a:ext cx="289" cy="152"/>
              </a:xfrm>
              <a:custGeom>
                <a:avLst/>
                <a:gdLst>
                  <a:gd name="T0" fmla="*/ 119 w 122"/>
                  <a:gd name="T1" fmla="*/ 39 h 64"/>
                  <a:gd name="T2" fmla="*/ 102 w 122"/>
                  <a:gd name="T3" fmla="*/ 20 h 64"/>
                  <a:gd name="T4" fmla="*/ 106 w 122"/>
                  <a:gd name="T5" fmla="*/ 41 h 64"/>
                  <a:gd name="T6" fmla="*/ 104 w 122"/>
                  <a:gd name="T7" fmla="*/ 41 h 64"/>
                  <a:gd name="T8" fmla="*/ 94 w 122"/>
                  <a:gd name="T9" fmla="*/ 24 h 64"/>
                  <a:gd name="T10" fmla="*/ 94 w 122"/>
                  <a:gd name="T11" fmla="*/ 43 h 64"/>
                  <a:gd name="T12" fmla="*/ 92 w 122"/>
                  <a:gd name="T13" fmla="*/ 43 h 64"/>
                  <a:gd name="T14" fmla="*/ 85 w 122"/>
                  <a:gd name="T15" fmla="*/ 26 h 64"/>
                  <a:gd name="T16" fmla="*/ 82 w 122"/>
                  <a:gd name="T17" fmla="*/ 44 h 64"/>
                  <a:gd name="T18" fmla="*/ 79 w 122"/>
                  <a:gd name="T19" fmla="*/ 44 h 64"/>
                  <a:gd name="T20" fmla="*/ 75 w 122"/>
                  <a:gd name="T21" fmla="*/ 26 h 64"/>
                  <a:gd name="T22" fmla="*/ 70 w 122"/>
                  <a:gd name="T23" fmla="*/ 44 h 64"/>
                  <a:gd name="T24" fmla="*/ 67 w 122"/>
                  <a:gd name="T25" fmla="*/ 43 h 64"/>
                  <a:gd name="T26" fmla="*/ 66 w 122"/>
                  <a:gd name="T27" fmla="*/ 25 h 64"/>
                  <a:gd name="T28" fmla="*/ 58 w 122"/>
                  <a:gd name="T29" fmla="*/ 41 h 64"/>
                  <a:gd name="T30" fmla="*/ 57 w 122"/>
                  <a:gd name="T31" fmla="*/ 41 h 64"/>
                  <a:gd name="T32" fmla="*/ 55 w 122"/>
                  <a:gd name="T33" fmla="*/ 40 h 64"/>
                  <a:gd name="T34" fmla="*/ 57 w 122"/>
                  <a:gd name="T35" fmla="*/ 22 h 64"/>
                  <a:gd name="T36" fmla="*/ 47 w 122"/>
                  <a:gd name="T37" fmla="*/ 37 h 64"/>
                  <a:gd name="T38" fmla="*/ 43 w 122"/>
                  <a:gd name="T39" fmla="*/ 36 h 64"/>
                  <a:gd name="T40" fmla="*/ 48 w 122"/>
                  <a:gd name="T41" fmla="*/ 19 h 64"/>
                  <a:gd name="T42" fmla="*/ 36 w 122"/>
                  <a:gd name="T43" fmla="*/ 32 h 64"/>
                  <a:gd name="T44" fmla="*/ 33 w 122"/>
                  <a:gd name="T45" fmla="*/ 30 h 64"/>
                  <a:gd name="T46" fmla="*/ 40 w 122"/>
                  <a:gd name="T47" fmla="*/ 14 h 64"/>
                  <a:gd name="T48" fmla="*/ 25 w 122"/>
                  <a:gd name="T49" fmla="*/ 25 h 64"/>
                  <a:gd name="T50" fmla="*/ 23 w 122"/>
                  <a:gd name="T51" fmla="*/ 23 h 64"/>
                  <a:gd name="T52" fmla="*/ 33 w 122"/>
                  <a:gd name="T53" fmla="*/ 7 h 64"/>
                  <a:gd name="T54" fmla="*/ 15 w 122"/>
                  <a:gd name="T55" fmla="*/ 17 h 64"/>
                  <a:gd name="T56" fmla="*/ 14 w 122"/>
                  <a:gd name="T57" fmla="*/ 15 h 64"/>
                  <a:gd name="T58" fmla="*/ 27 w 122"/>
                  <a:gd name="T59" fmla="*/ 0 h 64"/>
                  <a:gd name="T60" fmla="*/ 4 w 122"/>
                  <a:gd name="T61" fmla="*/ 8 h 64"/>
                  <a:gd name="T62" fmla="*/ 4 w 122"/>
                  <a:gd name="T63" fmla="*/ 8 h 64"/>
                  <a:gd name="T64" fmla="*/ 53 w 122"/>
                  <a:gd name="T65" fmla="*/ 54 h 64"/>
                  <a:gd name="T66" fmla="*/ 119 w 122"/>
                  <a:gd name="T67" fmla="*/ 3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2" h="64">
                    <a:moveTo>
                      <a:pt x="119" y="39"/>
                    </a:moveTo>
                    <a:cubicBezTo>
                      <a:pt x="113" y="33"/>
                      <a:pt x="107" y="27"/>
                      <a:pt x="102" y="20"/>
                    </a:cubicBezTo>
                    <a:cubicBezTo>
                      <a:pt x="104" y="27"/>
                      <a:pt x="106" y="34"/>
                      <a:pt x="106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1" y="36"/>
                      <a:pt x="97" y="30"/>
                      <a:pt x="94" y="24"/>
                    </a:cubicBezTo>
                    <a:cubicBezTo>
                      <a:pt x="94" y="30"/>
                      <a:pt x="95" y="36"/>
                      <a:pt x="94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89" y="38"/>
                      <a:pt x="87" y="32"/>
                      <a:pt x="85" y="26"/>
                    </a:cubicBezTo>
                    <a:cubicBezTo>
                      <a:pt x="84" y="32"/>
                      <a:pt x="83" y="38"/>
                      <a:pt x="82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38"/>
                      <a:pt x="76" y="32"/>
                      <a:pt x="75" y="26"/>
                    </a:cubicBezTo>
                    <a:cubicBezTo>
                      <a:pt x="74" y="32"/>
                      <a:pt x="72" y="38"/>
                      <a:pt x="70" y="44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6" y="37"/>
                      <a:pt x="66" y="31"/>
                      <a:pt x="66" y="25"/>
                    </a:cubicBezTo>
                    <a:cubicBezTo>
                      <a:pt x="64" y="30"/>
                      <a:pt x="61" y="36"/>
                      <a:pt x="58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34"/>
                      <a:pt x="56" y="28"/>
                      <a:pt x="57" y="22"/>
                    </a:cubicBezTo>
                    <a:cubicBezTo>
                      <a:pt x="54" y="28"/>
                      <a:pt x="50" y="32"/>
                      <a:pt x="47" y="3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5" y="30"/>
                      <a:pt x="46" y="24"/>
                      <a:pt x="48" y="19"/>
                    </a:cubicBezTo>
                    <a:cubicBezTo>
                      <a:pt x="44" y="23"/>
                      <a:pt x="40" y="28"/>
                      <a:pt x="36" y="32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5" y="25"/>
                      <a:pt x="37" y="19"/>
                      <a:pt x="40" y="14"/>
                    </a:cubicBezTo>
                    <a:cubicBezTo>
                      <a:pt x="35" y="18"/>
                      <a:pt x="30" y="21"/>
                      <a:pt x="25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18"/>
                      <a:pt x="29" y="12"/>
                      <a:pt x="33" y="7"/>
                    </a:cubicBezTo>
                    <a:cubicBezTo>
                      <a:pt x="27" y="11"/>
                      <a:pt x="21" y="14"/>
                      <a:pt x="15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8" y="10"/>
                      <a:pt x="22" y="4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8"/>
                      <a:pt x="13" y="42"/>
                      <a:pt x="53" y="54"/>
                    </a:cubicBezTo>
                    <a:cubicBezTo>
                      <a:pt x="94" y="64"/>
                      <a:pt x="122" y="41"/>
                      <a:pt x="1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962"/>
              <p:cNvSpPr>
                <a:spLocks/>
              </p:cNvSpPr>
              <p:nvPr/>
            </p:nvSpPr>
            <p:spPr bwMode="auto">
              <a:xfrm>
                <a:off x="3389" y="2987"/>
                <a:ext cx="395" cy="194"/>
              </a:xfrm>
              <a:custGeom>
                <a:avLst/>
                <a:gdLst>
                  <a:gd name="T0" fmla="*/ 161 w 167"/>
                  <a:gd name="T1" fmla="*/ 23 h 82"/>
                  <a:gd name="T2" fmla="*/ 128 w 167"/>
                  <a:gd name="T3" fmla="*/ 0 h 82"/>
                  <a:gd name="T4" fmla="*/ 146 w 167"/>
                  <a:gd name="T5" fmla="*/ 29 h 82"/>
                  <a:gd name="T6" fmla="*/ 144 w 167"/>
                  <a:gd name="T7" fmla="*/ 30 h 82"/>
                  <a:gd name="T8" fmla="*/ 119 w 167"/>
                  <a:gd name="T9" fmla="*/ 7 h 82"/>
                  <a:gd name="T10" fmla="*/ 133 w 167"/>
                  <a:gd name="T11" fmla="*/ 36 h 82"/>
                  <a:gd name="T12" fmla="*/ 129 w 167"/>
                  <a:gd name="T13" fmla="*/ 38 h 82"/>
                  <a:gd name="T14" fmla="*/ 109 w 167"/>
                  <a:gd name="T15" fmla="*/ 14 h 82"/>
                  <a:gd name="T16" fmla="*/ 118 w 167"/>
                  <a:gd name="T17" fmla="*/ 43 h 82"/>
                  <a:gd name="T18" fmla="*/ 115 w 167"/>
                  <a:gd name="T19" fmla="*/ 44 h 82"/>
                  <a:gd name="T20" fmla="*/ 99 w 167"/>
                  <a:gd name="T21" fmla="*/ 18 h 82"/>
                  <a:gd name="T22" fmla="*/ 104 w 167"/>
                  <a:gd name="T23" fmla="*/ 48 h 82"/>
                  <a:gd name="T24" fmla="*/ 100 w 167"/>
                  <a:gd name="T25" fmla="*/ 49 h 82"/>
                  <a:gd name="T26" fmla="*/ 88 w 167"/>
                  <a:gd name="T27" fmla="*/ 22 h 82"/>
                  <a:gd name="T28" fmla="*/ 89 w 167"/>
                  <a:gd name="T29" fmla="*/ 51 h 82"/>
                  <a:gd name="T30" fmla="*/ 87 w 167"/>
                  <a:gd name="T31" fmla="*/ 51 h 82"/>
                  <a:gd name="T32" fmla="*/ 85 w 167"/>
                  <a:gd name="T33" fmla="*/ 52 h 82"/>
                  <a:gd name="T34" fmla="*/ 77 w 167"/>
                  <a:gd name="T35" fmla="*/ 23 h 82"/>
                  <a:gd name="T36" fmla="*/ 73 w 167"/>
                  <a:gd name="T37" fmla="*/ 53 h 82"/>
                  <a:gd name="T38" fmla="*/ 69 w 167"/>
                  <a:gd name="T39" fmla="*/ 53 h 82"/>
                  <a:gd name="T40" fmla="*/ 66 w 167"/>
                  <a:gd name="T41" fmla="*/ 23 h 82"/>
                  <a:gd name="T42" fmla="*/ 57 w 167"/>
                  <a:gd name="T43" fmla="*/ 52 h 82"/>
                  <a:gd name="T44" fmla="*/ 54 w 167"/>
                  <a:gd name="T45" fmla="*/ 52 h 82"/>
                  <a:gd name="T46" fmla="*/ 55 w 167"/>
                  <a:gd name="T47" fmla="*/ 21 h 82"/>
                  <a:gd name="T48" fmla="*/ 42 w 167"/>
                  <a:gd name="T49" fmla="*/ 49 h 82"/>
                  <a:gd name="T50" fmla="*/ 38 w 167"/>
                  <a:gd name="T51" fmla="*/ 49 h 82"/>
                  <a:gd name="T52" fmla="*/ 46 w 167"/>
                  <a:gd name="T53" fmla="*/ 18 h 82"/>
                  <a:gd name="T54" fmla="*/ 26 w 167"/>
                  <a:gd name="T55" fmla="*/ 45 h 82"/>
                  <a:gd name="T56" fmla="*/ 23 w 167"/>
                  <a:gd name="T57" fmla="*/ 44 h 82"/>
                  <a:gd name="T58" fmla="*/ 37 w 167"/>
                  <a:gd name="T59" fmla="*/ 13 h 82"/>
                  <a:gd name="T60" fmla="*/ 7 w 167"/>
                  <a:gd name="T61" fmla="*/ 39 h 82"/>
                  <a:gd name="T62" fmla="*/ 6 w 167"/>
                  <a:gd name="T63" fmla="*/ 40 h 82"/>
                  <a:gd name="T64" fmla="*/ 90 w 167"/>
                  <a:gd name="T65" fmla="*/ 73 h 82"/>
                  <a:gd name="T66" fmla="*/ 162 w 167"/>
                  <a:gd name="T67" fmla="*/ 23 h 82"/>
                  <a:gd name="T68" fmla="*/ 161 w 167"/>
                  <a:gd name="T69" fmla="*/ 2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82">
                    <a:moveTo>
                      <a:pt x="161" y="23"/>
                    </a:moveTo>
                    <a:cubicBezTo>
                      <a:pt x="149" y="16"/>
                      <a:pt x="138" y="8"/>
                      <a:pt x="128" y="0"/>
                    </a:cubicBezTo>
                    <a:cubicBezTo>
                      <a:pt x="135" y="9"/>
                      <a:pt x="141" y="19"/>
                      <a:pt x="146" y="29"/>
                    </a:cubicBezTo>
                    <a:cubicBezTo>
                      <a:pt x="144" y="30"/>
                      <a:pt x="144" y="30"/>
                      <a:pt x="144" y="30"/>
                    </a:cubicBezTo>
                    <a:cubicBezTo>
                      <a:pt x="135" y="23"/>
                      <a:pt x="127" y="15"/>
                      <a:pt x="119" y="7"/>
                    </a:cubicBezTo>
                    <a:cubicBezTo>
                      <a:pt x="124" y="17"/>
                      <a:pt x="129" y="26"/>
                      <a:pt x="133" y="36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2" y="30"/>
                      <a:pt x="116" y="22"/>
                      <a:pt x="109" y="14"/>
                    </a:cubicBezTo>
                    <a:cubicBezTo>
                      <a:pt x="113" y="23"/>
                      <a:pt x="116" y="33"/>
                      <a:pt x="118" y="43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09" y="36"/>
                      <a:pt x="104" y="27"/>
                      <a:pt x="99" y="18"/>
                    </a:cubicBezTo>
                    <a:cubicBezTo>
                      <a:pt x="101" y="28"/>
                      <a:pt x="103" y="38"/>
                      <a:pt x="104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95" y="40"/>
                      <a:pt x="91" y="31"/>
                      <a:pt x="88" y="22"/>
                    </a:cubicBezTo>
                    <a:cubicBezTo>
                      <a:pt x="89" y="31"/>
                      <a:pt x="89" y="41"/>
                      <a:pt x="89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81" y="42"/>
                      <a:pt x="79" y="33"/>
                      <a:pt x="77" y="23"/>
                    </a:cubicBezTo>
                    <a:cubicBezTo>
                      <a:pt x="76" y="33"/>
                      <a:pt x="75" y="43"/>
                      <a:pt x="73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7" y="43"/>
                      <a:pt x="66" y="33"/>
                      <a:pt x="66" y="23"/>
                    </a:cubicBezTo>
                    <a:cubicBezTo>
                      <a:pt x="64" y="33"/>
                      <a:pt x="61" y="42"/>
                      <a:pt x="57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41"/>
                      <a:pt x="54" y="31"/>
                      <a:pt x="55" y="21"/>
                    </a:cubicBezTo>
                    <a:cubicBezTo>
                      <a:pt x="51" y="31"/>
                      <a:pt x="47" y="40"/>
                      <a:pt x="42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0" y="38"/>
                      <a:pt x="42" y="28"/>
                      <a:pt x="46" y="18"/>
                    </a:cubicBezTo>
                    <a:cubicBezTo>
                      <a:pt x="40" y="27"/>
                      <a:pt x="33" y="36"/>
                      <a:pt x="26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7" y="33"/>
                      <a:pt x="31" y="23"/>
                      <a:pt x="37" y="13"/>
                    </a:cubicBezTo>
                    <a:cubicBezTo>
                      <a:pt x="28" y="22"/>
                      <a:pt x="18" y="31"/>
                      <a:pt x="7" y="39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0" y="43"/>
                      <a:pt x="35" y="82"/>
                      <a:pt x="90" y="73"/>
                    </a:cubicBezTo>
                    <a:cubicBezTo>
                      <a:pt x="143" y="65"/>
                      <a:pt x="167" y="25"/>
                      <a:pt x="162" y="23"/>
                    </a:cubicBezTo>
                    <a:lnTo>
                      <a:pt x="1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963"/>
              <p:cNvSpPr>
                <a:spLocks/>
              </p:cNvSpPr>
              <p:nvPr/>
            </p:nvSpPr>
            <p:spPr bwMode="auto">
              <a:xfrm>
                <a:off x="3382" y="2805"/>
                <a:ext cx="365" cy="151"/>
              </a:xfrm>
              <a:custGeom>
                <a:avLst/>
                <a:gdLst>
                  <a:gd name="T0" fmla="*/ 149 w 154"/>
                  <a:gd name="T1" fmla="*/ 18 h 64"/>
                  <a:gd name="T2" fmla="*/ 121 w 154"/>
                  <a:gd name="T3" fmla="*/ 0 h 64"/>
                  <a:gd name="T4" fmla="*/ 135 w 154"/>
                  <a:gd name="T5" fmla="*/ 24 h 64"/>
                  <a:gd name="T6" fmla="*/ 133 w 154"/>
                  <a:gd name="T7" fmla="*/ 26 h 64"/>
                  <a:gd name="T8" fmla="*/ 112 w 154"/>
                  <a:gd name="T9" fmla="*/ 7 h 64"/>
                  <a:gd name="T10" fmla="*/ 122 w 154"/>
                  <a:gd name="T11" fmla="*/ 31 h 64"/>
                  <a:gd name="T12" fmla="*/ 119 w 154"/>
                  <a:gd name="T13" fmla="*/ 33 h 64"/>
                  <a:gd name="T14" fmla="*/ 103 w 154"/>
                  <a:gd name="T15" fmla="*/ 13 h 64"/>
                  <a:gd name="T16" fmla="*/ 108 w 154"/>
                  <a:gd name="T17" fmla="*/ 37 h 64"/>
                  <a:gd name="T18" fmla="*/ 105 w 154"/>
                  <a:gd name="T19" fmla="*/ 38 h 64"/>
                  <a:gd name="T20" fmla="*/ 93 w 154"/>
                  <a:gd name="T21" fmla="*/ 17 h 64"/>
                  <a:gd name="T22" fmla="*/ 94 w 154"/>
                  <a:gd name="T23" fmla="*/ 41 h 64"/>
                  <a:gd name="T24" fmla="*/ 90 w 154"/>
                  <a:gd name="T25" fmla="*/ 42 h 64"/>
                  <a:gd name="T26" fmla="*/ 82 w 154"/>
                  <a:gd name="T27" fmla="*/ 19 h 64"/>
                  <a:gd name="T28" fmla="*/ 80 w 154"/>
                  <a:gd name="T29" fmla="*/ 43 h 64"/>
                  <a:gd name="T30" fmla="*/ 78 w 154"/>
                  <a:gd name="T31" fmla="*/ 43 h 64"/>
                  <a:gd name="T32" fmla="*/ 76 w 154"/>
                  <a:gd name="T33" fmla="*/ 43 h 64"/>
                  <a:gd name="T34" fmla="*/ 71 w 154"/>
                  <a:gd name="T35" fmla="*/ 20 h 64"/>
                  <a:gd name="T36" fmla="*/ 65 w 154"/>
                  <a:gd name="T37" fmla="*/ 43 h 64"/>
                  <a:gd name="T38" fmla="*/ 61 w 154"/>
                  <a:gd name="T39" fmla="*/ 43 h 64"/>
                  <a:gd name="T40" fmla="*/ 60 w 154"/>
                  <a:gd name="T41" fmla="*/ 19 h 64"/>
                  <a:gd name="T42" fmla="*/ 50 w 154"/>
                  <a:gd name="T43" fmla="*/ 41 h 64"/>
                  <a:gd name="T44" fmla="*/ 47 w 154"/>
                  <a:gd name="T45" fmla="*/ 41 h 64"/>
                  <a:gd name="T46" fmla="*/ 49 w 154"/>
                  <a:gd name="T47" fmla="*/ 17 h 64"/>
                  <a:gd name="T48" fmla="*/ 36 w 154"/>
                  <a:gd name="T49" fmla="*/ 38 h 64"/>
                  <a:gd name="T50" fmla="*/ 32 w 154"/>
                  <a:gd name="T51" fmla="*/ 37 h 64"/>
                  <a:gd name="T52" fmla="*/ 39 w 154"/>
                  <a:gd name="T53" fmla="*/ 12 h 64"/>
                  <a:gd name="T54" fmla="*/ 21 w 154"/>
                  <a:gd name="T55" fmla="*/ 32 h 64"/>
                  <a:gd name="T56" fmla="*/ 19 w 154"/>
                  <a:gd name="T57" fmla="*/ 31 h 64"/>
                  <a:gd name="T58" fmla="*/ 30 w 154"/>
                  <a:gd name="T59" fmla="*/ 6 h 64"/>
                  <a:gd name="T60" fmla="*/ 4 w 154"/>
                  <a:gd name="T61" fmla="*/ 26 h 64"/>
                  <a:gd name="T62" fmla="*/ 4 w 154"/>
                  <a:gd name="T63" fmla="*/ 27 h 64"/>
                  <a:gd name="T64" fmla="*/ 79 w 154"/>
                  <a:gd name="T65" fmla="*/ 61 h 64"/>
                  <a:gd name="T66" fmla="*/ 149 w 154"/>
                  <a:gd name="T67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64">
                    <a:moveTo>
                      <a:pt x="149" y="18"/>
                    </a:moveTo>
                    <a:cubicBezTo>
                      <a:pt x="139" y="13"/>
                      <a:pt x="130" y="7"/>
                      <a:pt x="121" y="0"/>
                    </a:cubicBezTo>
                    <a:cubicBezTo>
                      <a:pt x="126" y="8"/>
                      <a:pt x="131" y="16"/>
                      <a:pt x="135" y="24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26" y="20"/>
                      <a:pt x="119" y="14"/>
                      <a:pt x="112" y="7"/>
                    </a:cubicBezTo>
                    <a:cubicBezTo>
                      <a:pt x="116" y="15"/>
                      <a:pt x="119" y="23"/>
                      <a:pt x="122" y="31"/>
                    </a:cubicBezTo>
                    <a:cubicBezTo>
                      <a:pt x="119" y="33"/>
                      <a:pt x="119" y="33"/>
                      <a:pt x="119" y="33"/>
                    </a:cubicBezTo>
                    <a:cubicBezTo>
                      <a:pt x="113" y="26"/>
                      <a:pt x="108" y="20"/>
                      <a:pt x="103" y="13"/>
                    </a:cubicBezTo>
                    <a:cubicBezTo>
                      <a:pt x="105" y="21"/>
                      <a:pt x="107" y="29"/>
                      <a:pt x="108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0" y="31"/>
                      <a:pt x="96" y="24"/>
                      <a:pt x="93" y="17"/>
                    </a:cubicBezTo>
                    <a:cubicBezTo>
                      <a:pt x="94" y="25"/>
                      <a:pt x="94" y="33"/>
                      <a:pt x="94" y="41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87" y="34"/>
                      <a:pt x="84" y="27"/>
                      <a:pt x="82" y="19"/>
                    </a:cubicBezTo>
                    <a:cubicBezTo>
                      <a:pt x="82" y="27"/>
                      <a:pt x="81" y="35"/>
                      <a:pt x="80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4" y="36"/>
                      <a:pt x="72" y="28"/>
                      <a:pt x="71" y="20"/>
                    </a:cubicBezTo>
                    <a:cubicBezTo>
                      <a:pt x="69" y="28"/>
                      <a:pt x="67" y="35"/>
                      <a:pt x="65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0" y="35"/>
                      <a:pt x="60" y="27"/>
                      <a:pt x="60" y="19"/>
                    </a:cubicBezTo>
                    <a:cubicBezTo>
                      <a:pt x="57" y="27"/>
                      <a:pt x="54" y="34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32"/>
                      <a:pt x="48" y="25"/>
                      <a:pt x="49" y="17"/>
                    </a:cubicBezTo>
                    <a:cubicBezTo>
                      <a:pt x="45" y="24"/>
                      <a:pt x="41" y="31"/>
                      <a:pt x="36" y="38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4" y="28"/>
                      <a:pt x="36" y="20"/>
                      <a:pt x="39" y="12"/>
                    </a:cubicBezTo>
                    <a:cubicBezTo>
                      <a:pt x="33" y="19"/>
                      <a:pt x="27" y="26"/>
                      <a:pt x="21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2" y="22"/>
                      <a:pt x="26" y="14"/>
                      <a:pt x="30" y="6"/>
                    </a:cubicBezTo>
                    <a:cubicBezTo>
                      <a:pt x="22" y="13"/>
                      <a:pt x="13" y="20"/>
                      <a:pt x="4" y="2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28" y="64"/>
                      <a:pt x="79" y="61"/>
                    </a:cubicBezTo>
                    <a:cubicBezTo>
                      <a:pt x="130" y="57"/>
                      <a:pt x="154" y="19"/>
                      <a:pt x="14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964"/>
              <p:cNvSpPr>
                <a:spLocks/>
              </p:cNvSpPr>
              <p:nvPr/>
            </p:nvSpPr>
            <p:spPr bwMode="auto">
              <a:xfrm>
                <a:off x="3574" y="2313"/>
                <a:ext cx="272" cy="281"/>
              </a:xfrm>
              <a:custGeom>
                <a:avLst/>
                <a:gdLst>
                  <a:gd name="T0" fmla="*/ 2 w 115"/>
                  <a:gd name="T1" fmla="*/ 11 h 119"/>
                  <a:gd name="T2" fmla="*/ 6 w 115"/>
                  <a:gd name="T3" fmla="*/ 43 h 119"/>
                  <a:gd name="T4" fmla="*/ 16 w 115"/>
                  <a:gd name="T5" fmla="*/ 17 h 119"/>
                  <a:gd name="T6" fmla="*/ 18 w 115"/>
                  <a:gd name="T7" fmla="*/ 18 h 119"/>
                  <a:gd name="T8" fmla="*/ 17 w 115"/>
                  <a:gd name="T9" fmla="*/ 45 h 119"/>
                  <a:gd name="T10" fmla="*/ 29 w 115"/>
                  <a:gd name="T11" fmla="*/ 22 h 119"/>
                  <a:gd name="T12" fmla="*/ 32 w 115"/>
                  <a:gd name="T13" fmla="*/ 24 h 119"/>
                  <a:gd name="T14" fmla="*/ 28 w 115"/>
                  <a:gd name="T15" fmla="*/ 49 h 119"/>
                  <a:gd name="T16" fmla="*/ 42 w 115"/>
                  <a:gd name="T17" fmla="*/ 29 h 119"/>
                  <a:gd name="T18" fmla="*/ 46 w 115"/>
                  <a:gd name="T19" fmla="*/ 31 h 119"/>
                  <a:gd name="T20" fmla="*/ 37 w 115"/>
                  <a:gd name="T21" fmla="*/ 54 h 119"/>
                  <a:gd name="T22" fmla="*/ 55 w 115"/>
                  <a:gd name="T23" fmla="*/ 38 h 119"/>
                  <a:gd name="T24" fmla="*/ 58 w 115"/>
                  <a:gd name="T25" fmla="*/ 40 h 119"/>
                  <a:gd name="T26" fmla="*/ 46 w 115"/>
                  <a:gd name="T27" fmla="*/ 61 h 119"/>
                  <a:gd name="T28" fmla="*/ 65 w 115"/>
                  <a:gd name="T29" fmla="*/ 47 h 119"/>
                  <a:gd name="T30" fmla="*/ 67 w 115"/>
                  <a:gd name="T31" fmla="*/ 49 h 119"/>
                  <a:gd name="T32" fmla="*/ 68 w 115"/>
                  <a:gd name="T33" fmla="*/ 50 h 119"/>
                  <a:gd name="T34" fmla="*/ 54 w 115"/>
                  <a:gd name="T35" fmla="*/ 69 h 119"/>
                  <a:gd name="T36" fmla="*/ 75 w 115"/>
                  <a:gd name="T37" fmla="*/ 59 h 119"/>
                  <a:gd name="T38" fmla="*/ 77 w 115"/>
                  <a:gd name="T39" fmla="*/ 62 h 119"/>
                  <a:gd name="T40" fmla="*/ 60 w 115"/>
                  <a:gd name="T41" fmla="*/ 78 h 119"/>
                  <a:gd name="T42" fmla="*/ 83 w 115"/>
                  <a:gd name="T43" fmla="*/ 71 h 119"/>
                  <a:gd name="T44" fmla="*/ 85 w 115"/>
                  <a:gd name="T45" fmla="*/ 74 h 119"/>
                  <a:gd name="T46" fmla="*/ 65 w 115"/>
                  <a:gd name="T47" fmla="*/ 88 h 119"/>
                  <a:gd name="T48" fmla="*/ 90 w 115"/>
                  <a:gd name="T49" fmla="*/ 85 h 119"/>
                  <a:gd name="T50" fmla="*/ 91 w 115"/>
                  <a:gd name="T51" fmla="*/ 88 h 119"/>
                  <a:gd name="T52" fmla="*/ 68 w 115"/>
                  <a:gd name="T53" fmla="*/ 99 h 119"/>
                  <a:gd name="T54" fmla="*/ 95 w 115"/>
                  <a:gd name="T55" fmla="*/ 100 h 119"/>
                  <a:gd name="T56" fmla="*/ 95 w 115"/>
                  <a:gd name="T57" fmla="*/ 102 h 119"/>
                  <a:gd name="T58" fmla="*/ 69 w 115"/>
                  <a:gd name="T59" fmla="*/ 110 h 119"/>
                  <a:gd name="T60" fmla="*/ 101 w 115"/>
                  <a:gd name="T61" fmla="*/ 116 h 119"/>
                  <a:gd name="T62" fmla="*/ 101 w 115"/>
                  <a:gd name="T63" fmla="*/ 116 h 119"/>
                  <a:gd name="T64" fmla="*/ 80 w 115"/>
                  <a:gd name="T65" fmla="*/ 37 h 119"/>
                  <a:gd name="T66" fmla="*/ 2 w 115"/>
                  <a:gd name="T67" fmla="*/ 10 h 119"/>
                  <a:gd name="T68" fmla="*/ 2 w 115"/>
                  <a:gd name="T69" fmla="*/ 1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5" h="119">
                    <a:moveTo>
                      <a:pt x="2" y="11"/>
                    </a:moveTo>
                    <a:cubicBezTo>
                      <a:pt x="4" y="21"/>
                      <a:pt x="6" y="32"/>
                      <a:pt x="6" y="43"/>
                    </a:cubicBezTo>
                    <a:cubicBezTo>
                      <a:pt x="9" y="34"/>
                      <a:pt x="12" y="25"/>
                      <a:pt x="16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7"/>
                      <a:pt x="18" y="36"/>
                      <a:pt x="17" y="45"/>
                    </a:cubicBezTo>
                    <a:cubicBezTo>
                      <a:pt x="21" y="37"/>
                      <a:pt x="25" y="30"/>
                      <a:pt x="29" y="2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32"/>
                      <a:pt x="30" y="41"/>
                      <a:pt x="28" y="49"/>
                    </a:cubicBezTo>
                    <a:cubicBezTo>
                      <a:pt x="32" y="42"/>
                      <a:pt x="37" y="36"/>
                      <a:pt x="42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3" y="39"/>
                      <a:pt x="40" y="47"/>
                      <a:pt x="37" y="54"/>
                    </a:cubicBezTo>
                    <a:cubicBezTo>
                      <a:pt x="43" y="48"/>
                      <a:pt x="49" y="43"/>
                      <a:pt x="55" y="38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4" y="47"/>
                      <a:pt x="50" y="54"/>
                      <a:pt x="46" y="61"/>
                    </a:cubicBezTo>
                    <a:cubicBezTo>
                      <a:pt x="52" y="56"/>
                      <a:pt x="59" y="52"/>
                      <a:pt x="65" y="47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4" y="57"/>
                      <a:pt x="59" y="63"/>
                      <a:pt x="54" y="69"/>
                    </a:cubicBezTo>
                    <a:cubicBezTo>
                      <a:pt x="61" y="65"/>
                      <a:pt x="68" y="62"/>
                      <a:pt x="75" y="59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2" y="68"/>
                      <a:pt x="66" y="73"/>
                      <a:pt x="60" y="78"/>
                    </a:cubicBezTo>
                    <a:cubicBezTo>
                      <a:pt x="67" y="75"/>
                      <a:pt x="75" y="73"/>
                      <a:pt x="83" y="71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78" y="79"/>
                      <a:pt x="72" y="84"/>
                      <a:pt x="65" y="88"/>
                    </a:cubicBezTo>
                    <a:cubicBezTo>
                      <a:pt x="73" y="87"/>
                      <a:pt x="81" y="85"/>
                      <a:pt x="90" y="85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83" y="92"/>
                      <a:pt x="75" y="96"/>
                      <a:pt x="68" y="99"/>
                    </a:cubicBezTo>
                    <a:cubicBezTo>
                      <a:pt x="77" y="98"/>
                      <a:pt x="86" y="99"/>
                      <a:pt x="95" y="100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87" y="105"/>
                      <a:pt x="78" y="108"/>
                      <a:pt x="69" y="110"/>
                    </a:cubicBezTo>
                    <a:cubicBezTo>
                      <a:pt x="79" y="111"/>
                      <a:pt x="90" y="113"/>
                      <a:pt x="101" y="116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6" y="119"/>
                      <a:pt x="115" y="74"/>
                      <a:pt x="80" y="37"/>
                    </a:cubicBezTo>
                    <a:cubicBezTo>
                      <a:pt x="45" y="0"/>
                      <a:pt x="0" y="6"/>
                      <a:pt x="2" y="10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965"/>
              <p:cNvSpPr>
                <a:spLocks/>
              </p:cNvSpPr>
              <p:nvPr/>
            </p:nvSpPr>
            <p:spPr bwMode="auto">
              <a:xfrm>
                <a:off x="3373" y="2620"/>
                <a:ext cx="395" cy="157"/>
              </a:xfrm>
              <a:custGeom>
                <a:avLst/>
                <a:gdLst>
                  <a:gd name="T0" fmla="*/ 163 w 167"/>
                  <a:gd name="T1" fmla="*/ 11 h 66"/>
                  <a:gd name="T2" fmla="*/ 140 w 167"/>
                  <a:gd name="T3" fmla="*/ 0 h 66"/>
                  <a:gd name="T4" fmla="*/ 149 w 167"/>
                  <a:gd name="T5" fmla="*/ 20 h 66"/>
                  <a:gd name="T6" fmla="*/ 147 w 167"/>
                  <a:gd name="T7" fmla="*/ 21 h 66"/>
                  <a:gd name="T8" fmla="*/ 129 w 167"/>
                  <a:gd name="T9" fmla="*/ 9 h 66"/>
                  <a:gd name="T10" fmla="*/ 135 w 167"/>
                  <a:gd name="T11" fmla="*/ 28 h 66"/>
                  <a:gd name="T12" fmla="*/ 132 w 167"/>
                  <a:gd name="T13" fmla="*/ 30 h 66"/>
                  <a:gd name="T14" fmla="*/ 117 w 167"/>
                  <a:gd name="T15" fmla="*/ 17 h 66"/>
                  <a:gd name="T16" fmla="*/ 120 w 167"/>
                  <a:gd name="T17" fmla="*/ 36 h 66"/>
                  <a:gd name="T18" fmla="*/ 116 w 167"/>
                  <a:gd name="T19" fmla="*/ 37 h 66"/>
                  <a:gd name="T20" fmla="*/ 105 w 167"/>
                  <a:gd name="T21" fmla="*/ 23 h 66"/>
                  <a:gd name="T22" fmla="*/ 105 w 167"/>
                  <a:gd name="T23" fmla="*/ 41 h 66"/>
                  <a:gd name="T24" fmla="*/ 100 w 167"/>
                  <a:gd name="T25" fmla="*/ 42 h 66"/>
                  <a:gd name="T26" fmla="*/ 91 w 167"/>
                  <a:gd name="T27" fmla="*/ 26 h 66"/>
                  <a:gd name="T28" fmla="*/ 89 w 167"/>
                  <a:gd name="T29" fmla="*/ 44 h 66"/>
                  <a:gd name="T30" fmla="*/ 86 w 167"/>
                  <a:gd name="T31" fmla="*/ 45 h 66"/>
                  <a:gd name="T32" fmla="*/ 84 w 167"/>
                  <a:gd name="T33" fmla="*/ 45 h 66"/>
                  <a:gd name="T34" fmla="*/ 77 w 167"/>
                  <a:gd name="T35" fmla="*/ 28 h 66"/>
                  <a:gd name="T36" fmla="*/ 72 w 167"/>
                  <a:gd name="T37" fmla="*/ 46 h 66"/>
                  <a:gd name="T38" fmla="*/ 67 w 167"/>
                  <a:gd name="T39" fmla="*/ 46 h 66"/>
                  <a:gd name="T40" fmla="*/ 63 w 167"/>
                  <a:gd name="T41" fmla="*/ 28 h 66"/>
                  <a:gd name="T42" fmla="*/ 55 w 167"/>
                  <a:gd name="T43" fmla="*/ 45 h 66"/>
                  <a:gd name="T44" fmla="*/ 51 w 167"/>
                  <a:gd name="T45" fmla="*/ 44 h 66"/>
                  <a:gd name="T46" fmla="*/ 50 w 167"/>
                  <a:gd name="T47" fmla="*/ 25 h 66"/>
                  <a:gd name="T48" fmla="*/ 39 w 167"/>
                  <a:gd name="T49" fmla="*/ 41 h 66"/>
                  <a:gd name="T50" fmla="*/ 35 w 167"/>
                  <a:gd name="T51" fmla="*/ 40 h 66"/>
                  <a:gd name="T52" fmla="*/ 37 w 167"/>
                  <a:gd name="T53" fmla="*/ 20 h 66"/>
                  <a:gd name="T54" fmla="*/ 22 w 167"/>
                  <a:gd name="T55" fmla="*/ 35 h 66"/>
                  <a:gd name="T56" fmla="*/ 20 w 167"/>
                  <a:gd name="T57" fmla="*/ 34 h 66"/>
                  <a:gd name="T58" fmla="*/ 25 w 167"/>
                  <a:gd name="T59" fmla="*/ 13 h 66"/>
                  <a:gd name="T60" fmla="*/ 5 w 167"/>
                  <a:gd name="T61" fmla="*/ 27 h 66"/>
                  <a:gd name="T62" fmla="*/ 4 w 167"/>
                  <a:gd name="T63" fmla="*/ 27 h 66"/>
                  <a:gd name="T64" fmla="*/ 88 w 167"/>
                  <a:gd name="T65" fmla="*/ 58 h 66"/>
                  <a:gd name="T66" fmla="*/ 163 w 167"/>
                  <a:gd name="T67" fmla="*/ 12 h 66"/>
                  <a:gd name="T68" fmla="*/ 163 w 167"/>
                  <a:gd name="T6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66">
                    <a:moveTo>
                      <a:pt x="163" y="11"/>
                    </a:moveTo>
                    <a:cubicBezTo>
                      <a:pt x="155" y="8"/>
                      <a:pt x="147" y="4"/>
                      <a:pt x="140" y="0"/>
                    </a:cubicBezTo>
                    <a:cubicBezTo>
                      <a:pt x="144" y="7"/>
                      <a:pt x="147" y="13"/>
                      <a:pt x="149" y="2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1" y="18"/>
                      <a:pt x="135" y="14"/>
                      <a:pt x="129" y="9"/>
                    </a:cubicBezTo>
                    <a:cubicBezTo>
                      <a:pt x="132" y="16"/>
                      <a:pt x="134" y="22"/>
                      <a:pt x="135" y="2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7" y="26"/>
                      <a:pt x="122" y="21"/>
                      <a:pt x="117" y="17"/>
                    </a:cubicBezTo>
                    <a:cubicBezTo>
                      <a:pt x="119" y="23"/>
                      <a:pt x="120" y="29"/>
                      <a:pt x="120" y="36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2" y="33"/>
                      <a:pt x="108" y="28"/>
                      <a:pt x="105" y="23"/>
                    </a:cubicBezTo>
                    <a:cubicBezTo>
                      <a:pt x="105" y="29"/>
                      <a:pt x="105" y="35"/>
                      <a:pt x="105" y="41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97" y="37"/>
                      <a:pt x="94" y="32"/>
                      <a:pt x="91" y="26"/>
                    </a:cubicBezTo>
                    <a:cubicBezTo>
                      <a:pt x="91" y="32"/>
                      <a:pt x="90" y="38"/>
                      <a:pt x="89" y="44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1" y="39"/>
                      <a:pt x="79" y="34"/>
                      <a:pt x="77" y="28"/>
                    </a:cubicBezTo>
                    <a:cubicBezTo>
                      <a:pt x="76" y="34"/>
                      <a:pt x="74" y="40"/>
                      <a:pt x="72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6" y="40"/>
                      <a:pt x="64" y="34"/>
                      <a:pt x="63" y="28"/>
                    </a:cubicBezTo>
                    <a:cubicBezTo>
                      <a:pt x="61" y="33"/>
                      <a:pt x="58" y="39"/>
                      <a:pt x="55" y="45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38"/>
                      <a:pt x="50" y="31"/>
                      <a:pt x="50" y="25"/>
                    </a:cubicBezTo>
                    <a:cubicBezTo>
                      <a:pt x="46" y="31"/>
                      <a:pt x="43" y="36"/>
                      <a:pt x="39" y="41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3"/>
                      <a:pt x="36" y="27"/>
                      <a:pt x="37" y="20"/>
                    </a:cubicBezTo>
                    <a:cubicBezTo>
                      <a:pt x="33" y="25"/>
                      <a:pt x="27" y="30"/>
                      <a:pt x="22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27"/>
                      <a:pt x="23" y="20"/>
                      <a:pt x="25" y="13"/>
                    </a:cubicBezTo>
                    <a:cubicBezTo>
                      <a:pt x="19" y="18"/>
                      <a:pt x="12" y="23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34" y="66"/>
                      <a:pt x="88" y="58"/>
                    </a:cubicBezTo>
                    <a:cubicBezTo>
                      <a:pt x="141" y="51"/>
                      <a:pt x="167" y="12"/>
                      <a:pt x="163" y="12"/>
                    </a:cubicBezTo>
                    <a:lnTo>
                      <a:pt x="16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966"/>
              <p:cNvSpPr>
                <a:spLocks/>
              </p:cNvSpPr>
              <p:nvPr/>
            </p:nvSpPr>
            <p:spPr bwMode="auto">
              <a:xfrm>
                <a:off x="4340" y="3061"/>
                <a:ext cx="202" cy="234"/>
              </a:xfrm>
              <a:custGeom>
                <a:avLst/>
                <a:gdLst>
                  <a:gd name="T0" fmla="*/ 13 w 85"/>
                  <a:gd name="T1" fmla="*/ 97 h 99"/>
                  <a:gd name="T2" fmla="*/ 45 w 85"/>
                  <a:gd name="T3" fmla="*/ 92 h 99"/>
                  <a:gd name="T4" fmla="*/ 18 w 85"/>
                  <a:gd name="T5" fmla="*/ 87 h 99"/>
                  <a:gd name="T6" fmla="*/ 19 w 85"/>
                  <a:gd name="T7" fmla="*/ 85 h 99"/>
                  <a:gd name="T8" fmla="*/ 46 w 85"/>
                  <a:gd name="T9" fmla="*/ 84 h 99"/>
                  <a:gd name="T10" fmla="*/ 22 w 85"/>
                  <a:gd name="T11" fmla="*/ 76 h 99"/>
                  <a:gd name="T12" fmla="*/ 23 w 85"/>
                  <a:gd name="T13" fmla="*/ 73 h 99"/>
                  <a:gd name="T14" fmla="*/ 47 w 85"/>
                  <a:gd name="T15" fmla="*/ 76 h 99"/>
                  <a:gd name="T16" fmla="*/ 25 w 85"/>
                  <a:gd name="T17" fmla="*/ 65 h 99"/>
                  <a:gd name="T18" fmla="*/ 27 w 85"/>
                  <a:gd name="T19" fmla="*/ 63 h 99"/>
                  <a:gd name="T20" fmla="*/ 50 w 85"/>
                  <a:gd name="T21" fmla="*/ 68 h 99"/>
                  <a:gd name="T22" fmla="*/ 30 w 85"/>
                  <a:gd name="T23" fmla="*/ 55 h 99"/>
                  <a:gd name="T24" fmla="*/ 32 w 85"/>
                  <a:gd name="T25" fmla="*/ 53 h 99"/>
                  <a:gd name="T26" fmla="*/ 54 w 85"/>
                  <a:gd name="T27" fmla="*/ 61 h 99"/>
                  <a:gd name="T28" fmla="*/ 36 w 85"/>
                  <a:gd name="T29" fmla="*/ 46 h 99"/>
                  <a:gd name="T30" fmla="*/ 37 w 85"/>
                  <a:gd name="T31" fmla="*/ 44 h 99"/>
                  <a:gd name="T32" fmla="*/ 38 w 85"/>
                  <a:gd name="T33" fmla="*/ 43 h 99"/>
                  <a:gd name="T34" fmla="*/ 58 w 85"/>
                  <a:gd name="T35" fmla="*/ 55 h 99"/>
                  <a:gd name="T36" fmla="*/ 43 w 85"/>
                  <a:gd name="T37" fmla="*/ 37 h 99"/>
                  <a:gd name="T38" fmla="*/ 45 w 85"/>
                  <a:gd name="T39" fmla="*/ 35 h 99"/>
                  <a:gd name="T40" fmla="*/ 64 w 85"/>
                  <a:gd name="T41" fmla="*/ 49 h 99"/>
                  <a:gd name="T42" fmla="*/ 51 w 85"/>
                  <a:gd name="T43" fmla="*/ 29 h 99"/>
                  <a:gd name="T44" fmla="*/ 53 w 85"/>
                  <a:gd name="T45" fmla="*/ 27 h 99"/>
                  <a:gd name="T46" fmla="*/ 70 w 85"/>
                  <a:gd name="T47" fmla="*/ 45 h 99"/>
                  <a:gd name="T48" fmla="*/ 60 w 85"/>
                  <a:gd name="T49" fmla="*/ 22 h 99"/>
                  <a:gd name="T50" fmla="*/ 63 w 85"/>
                  <a:gd name="T51" fmla="*/ 20 h 99"/>
                  <a:gd name="T52" fmla="*/ 76 w 85"/>
                  <a:gd name="T53" fmla="*/ 42 h 99"/>
                  <a:gd name="T54" fmla="*/ 71 w 85"/>
                  <a:gd name="T55" fmla="*/ 15 h 99"/>
                  <a:gd name="T56" fmla="*/ 73 w 85"/>
                  <a:gd name="T57" fmla="*/ 15 h 99"/>
                  <a:gd name="T58" fmla="*/ 83 w 85"/>
                  <a:gd name="T59" fmla="*/ 40 h 99"/>
                  <a:gd name="T60" fmla="*/ 83 w 85"/>
                  <a:gd name="T61" fmla="*/ 8 h 99"/>
                  <a:gd name="T62" fmla="*/ 83 w 85"/>
                  <a:gd name="T63" fmla="*/ 7 h 99"/>
                  <a:gd name="T64" fmla="*/ 23 w 85"/>
                  <a:gd name="T65" fmla="*/ 34 h 99"/>
                  <a:gd name="T66" fmla="*/ 13 w 85"/>
                  <a:gd name="T67" fmla="*/ 98 h 99"/>
                  <a:gd name="T68" fmla="*/ 13 w 85"/>
                  <a:gd name="T69" fmla="*/ 9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" h="99">
                    <a:moveTo>
                      <a:pt x="13" y="97"/>
                    </a:moveTo>
                    <a:cubicBezTo>
                      <a:pt x="24" y="95"/>
                      <a:pt x="35" y="93"/>
                      <a:pt x="45" y="92"/>
                    </a:cubicBezTo>
                    <a:cubicBezTo>
                      <a:pt x="36" y="91"/>
                      <a:pt x="27" y="89"/>
                      <a:pt x="18" y="87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28" y="84"/>
                      <a:pt x="36" y="84"/>
                      <a:pt x="46" y="84"/>
                    </a:cubicBezTo>
                    <a:cubicBezTo>
                      <a:pt x="38" y="82"/>
                      <a:pt x="30" y="79"/>
                      <a:pt x="22" y="76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31" y="74"/>
                      <a:pt x="39" y="75"/>
                      <a:pt x="47" y="76"/>
                    </a:cubicBezTo>
                    <a:cubicBezTo>
                      <a:pt x="40" y="73"/>
                      <a:pt x="32" y="69"/>
                      <a:pt x="25" y="6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35" y="64"/>
                      <a:pt x="43" y="66"/>
                      <a:pt x="50" y="68"/>
                    </a:cubicBezTo>
                    <a:cubicBezTo>
                      <a:pt x="43" y="64"/>
                      <a:pt x="37" y="60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9" y="55"/>
                      <a:pt x="47" y="58"/>
                      <a:pt x="54" y="61"/>
                    </a:cubicBezTo>
                    <a:cubicBezTo>
                      <a:pt x="48" y="56"/>
                      <a:pt x="42" y="51"/>
                      <a:pt x="36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5" y="47"/>
                      <a:pt x="52" y="51"/>
                      <a:pt x="58" y="55"/>
                    </a:cubicBezTo>
                    <a:cubicBezTo>
                      <a:pt x="53" y="49"/>
                      <a:pt x="48" y="43"/>
                      <a:pt x="43" y="37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39"/>
                      <a:pt x="58" y="44"/>
                      <a:pt x="64" y="49"/>
                    </a:cubicBezTo>
                    <a:cubicBezTo>
                      <a:pt x="59" y="43"/>
                      <a:pt x="55" y="36"/>
                      <a:pt x="51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9" y="33"/>
                      <a:pt x="65" y="39"/>
                      <a:pt x="70" y="45"/>
                    </a:cubicBezTo>
                    <a:cubicBezTo>
                      <a:pt x="66" y="37"/>
                      <a:pt x="63" y="30"/>
                      <a:pt x="60" y="22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8" y="27"/>
                      <a:pt x="72" y="35"/>
                      <a:pt x="76" y="42"/>
                    </a:cubicBezTo>
                    <a:cubicBezTo>
                      <a:pt x="74" y="33"/>
                      <a:pt x="72" y="24"/>
                      <a:pt x="71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7" y="23"/>
                      <a:pt x="80" y="32"/>
                      <a:pt x="83" y="40"/>
                    </a:cubicBezTo>
                    <a:cubicBezTo>
                      <a:pt x="82" y="30"/>
                      <a:pt x="82" y="19"/>
                      <a:pt x="83" y="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2"/>
                      <a:pt x="46" y="0"/>
                      <a:pt x="23" y="34"/>
                    </a:cubicBezTo>
                    <a:cubicBezTo>
                      <a:pt x="0" y="67"/>
                      <a:pt x="9" y="99"/>
                      <a:pt x="13" y="98"/>
                    </a:cubicBezTo>
                    <a:lnTo>
                      <a:pt x="13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967"/>
              <p:cNvSpPr>
                <a:spLocks/>
              </p:cNvSpPr>
              <p:nvPr/>
            </p:nvSpPr>
            <p:spPr bwMode="auto">
              <a:xfrm>
                <a:off x="2817" y="3174"/>
                <a:ext cx="286" cy="171"/>
              </a:xfrm>
              <a:custGeom>
                <a:avLst/>
                <a:gdLst>
                  <a:gd name="T0" fmla="*/ 13 w 121"/>
                  <a:gd name="T1" fmla="*/ 25 h 72"/>
                  <a:gd name="T2" fmla="*/ 0 w 121"/>
                  <a:gd name="T3" fmla="*/ 63 h 72"/>
                  <a:gd name="T4" fmla="*/ 18 w 121"/>
                  <a:gd name="T5" fmla="*/ 34 h 72"/>
                  <a:gd name="T6" fmla="*/ 19 w 121"/>
                  <a:gd name="T7" fmla="*/ 35 h 72"/>
                  <a:gd name="T8" fmla="*/ 14 w 121"/>
                  <a:gd name="T9" fmla="*/ 68 h 72"/>
                  <a:gd name="T10" fmla="*/ 27 w 121"/>
                  <a:gd name="T11" fmla="*/ 39 h 72"/>
                  <a:gd name="T12" fmla="*/ 29 w 121"/>
                  <a:gd name="T13" fmla="*/ 40 h 72"/>
                  <a:gd name="T14" fmla="*/ 29 w 121"/>
                  <a:gd name="T15" fmla="*/ 71 h 72"/>
                  <a:gd name="T16" fmla="*/ 37 w 121"/>
                  <a:gd name="T17" fmla="*/ 42 h 72"/>
                  <a:gd name="T18" fmla="*/ 39 w 121"/>
                  <a:gd name="T19" fmla="*/ 42 h 72"/>
                  <a:gd name="T20" fmla="*/ 44 w 121"/>
                  <a:gd name="T21" fmla="*/ 72 h 72"/>
                  <a:gd name="T22" fmla="*/ 47 w 121"/>
                  <a:gd name="T23" fmla="*/ 42 h 72"/>
                  <a:gd name="T24" fmla="*/ 50 w 121"/>
                  <a:gd name="T25" fmla="*/ 42 h 72"/>
                  <a:gd name="T26" fmla="*/ 59 w 121"/>
                  <a:gd name="T27" fmla="*/ 70 h 72"/>
                  <a:gd name="T28" fmla="*/ 57 w 121"/>
                  <a:gd name="T29" fmla="*/ 41 h 72"/>
                  <a:gd name="T30" fmla="*/ 59 w 121"/>
                  <a:gd name="T31" fmla="*/ 41 h 72"/>
                  <a:gd name="T32" fmla="*/ 60 w 121"/>
                  <a:gd name="T33" fmla="*/ 40 h 72"/>
                  <a:gd name="T34" fmla="*/ 74 w 121"/>
                  <a:gd name="T35" fmla="*/ 66 h 72"/>
                  <a:gd name="T36" fmla="*/ 67 w 121"/>
                  <a:gd name="T37" fmla="*/ 37 h 72"/>
                  <a:gd name="T38" fmla="*/ 70 w 121"/>
                  <a:gd name="T39" fmla="*/ 36 h 72"/>
                  <a:gd name="T40" fmla="*/ 88 w 121"/>
                  <a:gd name="T41" fmla="*/ 60 h 72"/>
                  <a:gd name="T42" fmla="*/ 76 w 121"/>
                  <a:gd name="T43" fmla="*/ 31 h 72"/>
                  <a:gd name="T44" fmla="*/ 78 w 121"/>
                  <a:gd name="T45" fmla="*/ 30 h 72"/>
                  <a:gd name="T46" fmla="*/ 100 w 121"/>
                  <a:gd name="T47" fmla="*/ 51 h 72"/>
                  <a:gd name="T48" fmla="*/ 84 w 121"/>
                  <a:gd name="T49" fmla="*/ 24 h 72"/>
                  <a:gd name="T50" fmla="*/ 85 w 121"/>
                  <a:gd name="T51" fmla="*/ 22 h 72"/>
                  <a:gd name="T52" fmla="*/ 111 w 121"/>
                  <a:gd name="T53" fmla="*/ 41 h 72"/>
                  <a:gd name="T54" fmla="*/ 90 w 121"/>
                  <a:gd name="T55" fmla="*/ 15 h 72"/>
                  <a:gd name="T56" fmla="*/ 90 w 121"/>
                  <a:gd name="T57" fmla="*/ 14 h 72"/>
                  <a:gd name="T58" fmla="*/ 121 w 121"/>
                  <a:gd name="T59" fmla="*/ 29 h 72"/>
                  <a:gd name="T60" fmla="*/ 90 w 121"/>
                  <a:gd name="T61" fmla="*/ 3 h 72"/>
                  <a:gd name="T62" fmla="*/ 90 w 121"/>
                  <a:gd name="T63" fmla="*/ 3 h 72"/>
                  <a:gd name="T64" fmla="*/ 53 w 121"/>
                  <a:gd name="T65" fmla="*/ 19 h 72"/>
                  <a:gd name="T66" fmla="*/ 13 w 121"/>
                  <a:gd name="T6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72">
                    <a:moveTo>
                      <a:pt x="13" y="25"/>
                    </a:moveTo>
                    <a:cubicBezTo>
                      <a:pt x="8" y="37"/>
                      <a:pt x="3" y="50"/>
                      <a:pt x="0" y="63"/>
                    </a:cubicBezTo>
                    <a:cubicBezTo>
                      <a:pt x="7" y="54"/>
                      <a:pt x="13" y="44"/>
                      <a:pt x="18" y="3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7" y="46"/>
                      <a:pt x="15" y="57"/>
                      <a:pt x="14" y="68"/>
                    </a:cubicBezTo>
                    <a:cubicBezTo>
                      <a:pt x="19" y="59"/>
                      <a:pt x="23" y="49"/>
                      <a:pt x="27" y="3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50"/>
                      <a:pt x="28" y="61"/>
                      <a:pt x="29" y="71"/>
                    </a:cubicBezTo>
                    <a:cubicBezTo>
                      <a:pt x="32" y="62"/>
                      <a:pt x="35" y="52"/>
                      <a:pt x="37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40" y="52"/>
                      <a:pt x="42" y="62"/>
                      <a:pt x="44" y="72"/>
                    </a:cubicBezTo>
                    <a:cubicBezTo>
                      <a:pt x="46" y="62"/>
                      <a:pt x="47" y="52"/>
                      <a:pt x="47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51"/>
                      <a:pt x="56" y="61"/>
                      <a:pt x="59" y="70"/>
                    </a:cubicBezTo>
                    <a:cubicBezTo>
                      <a:pt x="59" y="60"/>
                      <a:pt x="59" y="50"/>
                      <a:pt x="57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4" y="49"/>
                      <a:pt x="69" y="57"/>
                      <a:pt x="74" y="66"/>
                    </a:cubicBezTo>
                    <a:cubicBezTo>
                      <a:pt x="72" y="56"/>
                      <a:pt x="70" y="46"/>
                      <a:pt x="67" y="37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5" y="44"/>
                      <a:pt x="81" y="52"/>
                      <a:pt x="88" y="60"/>
                    </a:cubicBezTo>
                    <a:cubicBezTo>
                      <a:pt x="84" y="50"/>
                      <a:pt x="81" y="41"/>
                      <a:pt x="76" y="3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85" y="37"/>
                      <a:pt x="93" y="45"/>
                      <a:pt x="100" y="51"/>
                    </a:cubicBezTo>
                    <a:cubicBezTo>
                      <a:pt x="95" y="42"/>
                      <a:pt x="90" y="33"/>
                      <a:pt x="84" y="24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94" y="29"/>
                      <a:pt x="102" y="35"/>
                      <a:pt x="111" y="41"/>
                    </a:cubicBezTo>
                    <a:cubicBezTo>
                      <a:pt x="105" y="32"/>
                      <a:pt x="98" y="23"/>
                      <a:pt x="90" y="15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100" y="19"/>
                      <a:pt x="110" y="24"/>
                      <a:pt x="121" y="29"/>
                    </a:cubicBezTo>
                    <a:cubicBezTo>
                      <a:pt x="111" y="20"/>
                      <a:pt x="101" y="11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4" y="0"/>
                      <a:pt x="72" y="14"/>
                      <a:pt x="53" y="19"/>
                    </a:cubicBezTo>
                    <a:cubicBezTo>
                      <a:pt x="34" y="24"/>
                      <a:pt x="16" y="19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968"/>
              <p:cNvSpPr>
                <a:spLocks/>
              </p:cNvSpPr>
              <p:nvPr/>
            </p:nvSpPr>
            <p:spPr bwMode="auto">
              <a:xfrm>
                <a:off x="2777" y="2990"/>
                <a:ext cx="302" cy="177"/>
              </a:xfrm>
              <a:custGeom>
                <a:avLst/>
                <a:gdLst>
                  <a:gd name="T0" fmla="*/ 12 w 128"/>
                  <a:gd name="T1" fmla="*/ 28 h 75"/>
                  <a:gd name="T2" fmla="*/ 0 w 128"/>
                  <a:gd name="T3" fmla="*/ 66 h 75"/>
                  <a:gd name="T4" fmla="*/ 18 w 128"/>
                  <a:gd name="T5" fmla="*/ 37 h 75"/>
                  <a:gd name="T6" fmla="*/ 20 w 128"/>
                  <a:gd name="T7" fmla="*/ 38 h 75"/>
                  <a:gd name="T8" fmla="*/ 15 w 128"/>
                  <a:gd name="T9" fmla="*/ 71 h 75"/>
                  <a:gd name="T10" fmla="*/ 28 w 128"/>
                  <a:gd name="T11" fmla="*/ 42 h 75"/>
                  <a:gd name="T12" fmla="*/ 30 w 128"/>
                  <a:gd name="T13" fmla="*/ 43 h 75"/>
                  <a:gd name="T14" fmla="*/ 31 w 128"/>
                  <a:gd name="T15" fmla="*/ 75 h 75"/>
                  <a:gd name="T16" fmla="*/ 39 w 128"/>
                  <a:gd name="T17" fmla="*/ 45 h 75"/>
                  <a:gd name="T18" fmla="*/ 41 w 128"/>
                  <a:gd name="T19" fmla="*/ 45 h 75"/>
                  <a:gd name="T20" fmla="*/ 47 w 128"/>
                  <a:gd name="T21" fmla="*/ 75 h 75"/>
                  <a:gd name="T22" fmla="*/ 50 w 128"/>
                  <a:gd name="T23" fmla="*/ 46 h 75"/>
                  <a:gd name="T24" fmla="*/ 53 w 128"/>
                  <a:gd name="T25" fmla="*/ 45 h 75"/>
                  <a:gd name="T26" fmla="*/ 63 w 128"/>
                  <a:gd name="T27" fmla="*/ 73 h 75"/>
                  <a:gd name="T28" fmla="*/ 61 w 128"/>
                  <a:gd name="T29" fmla="*/ 44 h 75"/>
                  <a:gd name="T30" fmla="*/ 63 w 128"/>
                  <a:gd name="T31" fmla="*/ 44 h 75"/>
                  <a:gd name="T32" fmla="*/ 64 w 128"/>
                  <a:gd name="T33" fmla="*/ 43 h 75"/>
                  <a:gd name="T34" fmla="*/ 78 w 128"/>
                  <a:gd name="T35" fmla="*/ 69 h 75"/>
                  <a:gd name="T36" fmla="*/ 72 w 128"/>
                  <a:gd name="T37" fmla="*/ 40 h 75"/>
                  <a:gd name="T38" fmla="*/ 75 w 128"/>
                  <a:gd name="T39" fmla="*/ 39 h 75"/>
                  <a:gd name="T40" fmla="*/ 93 w 128"/>
                  <a:gd name="T41" fmla="*/ 62 h 75"/>
                  <a:gd name="T42" fmla="*/ 82 w 128"/>
                  <a:gd name="T43" fmla="*/ 34 h 75"/>
                  <a:gd name="T44" fmla="*/ 84 w 128"/>
                  <a:gd name="T45" fmla="*/ 32 h 75"/>
                  <a:gd name="T46" fmla="*/ 107 w 128"/>
                  <a:gd name="T47" fmla="*/ 53 h 75"/>
                  <a:gd name="T48" fmla="*/ 90 w 128"/>
                  <a:gd name="T49" fmla="*/ 26 h 75"/>
                  <a:gd name="T50" fmla="*/ 92 w 128"/>
                  <a:gd name="T51" fmla="*/ 24 h 75"/>
                  <a:gd name="T52" fmla="*/ 118 w 128"/>
                  <a:gd name="T53" fmla="*/ 42 h 75"/>
                  <a:gd name="T54" fmla="*/ 97 w 128"/>
                  <a:gd name="T55" fmla="*/ 16 h 75"/>
                  <a:gd name="T56" fmla="*/ 97 w 128"/>
                  <a:gd name="T57" fmla="*/ 15 h 75"/>
                  <a:gd name="T58" fmla="*/ 128 w 128"/>
                  <a:gd name="T59" fmla="*/ 30 h 75"/>
                  <a:gd name="T60" fmla="*/ 98 w 128"/>
                  <a:gd name="T61" fmla="*/ 4 h 75"/>
                  <a:gd name="T62" fmla="*/ 98 w 128"/>
                  <a:gd name="T63" fmla="*/ 3 h 75"/>
                  <a:gd name="T64" fmla="*/ 57 w 128"/>
                  <a:gd name="T65" fmla="*/ 22 h 75"/>
                  <a:gd name="T66" fmla="*/ 12 w 128"/>
                  <a:gd name="T67" fmla="*/ 27 h 75"/>
                  <a:gd name="T68" fmla="*/ 12 w 128"/>
                  <a:gd name="T69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8" h="75">
                    <a:moveTo>
                      <a:pt x="12" y="28"/>
                    </a:moveTo>
                    <a:cubicBezTo>
                      <a:pt x="7" y="40"/>
                      <a:pt x="3" y="53"/>
                      <a:pt x="0" y="66"/>
                    </a:cubicBezTo>
                    <a:cubicBezTo>
                      <a:pt x="7" y="56"/>
                      <a:pt x="13" y="47"/>
                      <a:pt x="18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7" y="49"/>
                      <a:pt x="16" y="60"/>
                      <a:pt x="15" y="71"/>
                    </a:cubicBezTo>
                    <a:cubicBezTo>
                      <a:pt x="20" y="62"/>
                      <a:pt x="24" y="52"/>
                      <a:pt x="28" y="42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3"/>
                      <a:pt x="30" y="64"/>
                      <a:pt x="31" y="75"/>
                    </a:cubicBezTo>
                    <a:cubicBezTo>
                      <a:pt x="34" y="65"/>
                      <a:pt x="37" y="55"/>
                      <a:pt x="39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3" y="55"/>
                      <a:pt x="44" y="65"/>
                      <a:pt x="47" y="75"/>
                    </a:cubicBezTo>
                    <a:cubicBezTo>
                      <a:pt x="48" y="65"/>
                      <a:pt x="49" y="56"/>
                      <a:pt x="50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55"/>
                      <a:pt x="59" y="64"/>
                      <a:pt x="63" y="73"/>
                    </a:cubicBezTo>
                    <a:cubicBezTo>
                      <a:pt x="63" y="63"/>
                      <a:pt x="62" y="54"/>
                      <a:pt x="61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8" y="52"/>
                      <a:pt x="73" y="60"/>
                      <a:pt x="78" y="69"/>
                    </a:cubicBezTo>
                    <a:cubicBezTo>
                      <a:pt x="77" y="59"/>
                      <a:pt x="75" y="49"/>
                      <a:pt x="72" y="40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81" y="47"/>
                      <a:pt x="86" y="55"/>
                      <a:pt x="93" y="62"/>
                    </a:cubicBezTo>
                    <a:cubicBezTo>
                      <a:pt x="90" y="52"/>
                      <a:pt x="86" y="43"/>
                      <a:pt x="82" y="3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1" y="40"/>
                      <a:pt x="99" y="47"/>
                      <a:pt x="107" y="53"/>
                    </a:cubicBezTo>
                    <a:cubicBezTo>
                      <a:pt x="102" y="44"/>
                      <a:pt x="96" y="35"/>
                      <a:pt x="90" y="26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100" y="31"/>
                      <a:pt x="109" y="37"/>
                      <a:pt x="118" y="42"/>
                    </a:cubicBezTo>
                    <a:cubicBezTo>
                      <a:pt x="112" y="33"/>
                      <a:pt x="105" y="25"/>
                      <a:pt x="97" y="16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107" y="20"/>
                      <a:pt x="117" y="25"/>
                      <a:pt x="128" y="30"/>
                    </a:cubicBezTo>
                    <a:cubicBezTo>
                      <a:pt x="119" y="20"/>
                      <a:pt x="109" y="11"/>
                      <a:pt x="98" y="4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2" y="0"/>
                      <a:pt x="79" y="16"/>
                      <a:pt x="57" y="22"/>
                    </a:cubicBezTo>
                    <a:cubicBezTo>
                      <a:pt x="35" y="28"/>
                      <a:pt x="16" y="22"/>
                      <a:pt x="12" y="27"/>
                    </a:cubicBezTo>
                    <a:lnTo>
                      <a:pt x="1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969"/>
              <p:cNvSpPr>
                <a:spLocks/>
              </p:cNvSpPr>
              <p:nvPr/>
            </p:nvSpPr>
            <p:spPr bwMode="auto">
              <a:xfrm>
                <a:off x="2765" y="2803"/>
                <a:ext cx="326" cy="184"/>
              </a:xfrm>
              <a:custGeom>
                <a:avLst/>
                <a:gdLst>
                  <a:gd name="T0" fmla="*/ 12 w 138"/>
                  <a:gd name="T1" fmla="*/ 30 h 78"/>
                  <a:gd name="T2" fmla="*/ 0 w 138"/>
                  <a:gd name="T3" fmla="*/ 68 h 78"/>
                  <a:gd name="T4" fmla="*/ 19 w 138"/>
                  <a:gd name="T5" fmla="*/ 40 h 78"/>
                  <a:gd name="T6" fmla="*/ 20 w 138"/>
                  <a:gd name="T7" fmla="*/ 41 h 78"/>
                  <a:gd name="T8" fmla="*/ 16 w 138"/>
                  <a:gd name="T9" fmla="*/ 74 h 78"/>
                  <a:gd name="T10" fmla="*/ 30 w 138"/>
                  <a:gd name="T11" fmla="*/ 45 h 78"/>
                  <a:gd name="T12" fmla="*/ 32 w 138"/>
                  <a:gd name="T13" fmla="*/ 46 h 78"/>
                  <a:gd name="T14" fmla="*/ 33 w 138"/>
                  <a:gd name="T15" fmla="*/ 78 h 78"/>
                  <a:gd name="T16" fmla="*/ 42 w 138"/>
                  <a:gd name="T17" fmla="*/ 48 h 78"/>
                  <a:gd name="T18" fmla="*/ 45 w 138"/>
                  <a:gd name="T19" fmla="*/ 49 h 78"/>
                  <a:gd name="T20" fmla="*/ 51 w 138"/>
                  <a:gd name="T21" fmla="*/ 78 h 78"/>
                  <a:gd name="T22" fmla="*/ 54 w 138"/>
                  <a:gd name="T23" fmla="*/ 49 h 78"/>
                  <a:gd name="T24" fmla="*/ 57 w 138"/>
                  <a:gd name="T25" fmla="*/ 49 h 78"/>
                  <a:gd name="T26" fmla="*/ 68 w 138"/>
                  <a:gd name="T27" fmla="*/ 76 h 78"/>
                  <a:gd name="T28" fmla="*/ 67 w 138"/>
                  <a:gd name="T29" fmla="*/ 47 h 78"/>
                  <a:gd name="T30" fmla="*/ 68 w 138"/>
                  <a:gd name="T31" fmla="*/ 47 h 78"/>
                  <a:gd name="T32" fmla="*/ 70 w 138"/>
                  <a:gd name="T33" fmla="*/ 46 h 78"/>
                  <a:gd name="T34" fmla="*/ 84 w 138"/>
                  <a:gd name="T35" fmla="*/ 72 h 78"/>
                  <a:gd name="T36" fmla="*/ 79 w 138"/>
                  <a:gd name="T37" fmla="*/ 43 h 78"/>
                  <a:gd name="T38" fmla="*/ 82 w 138"/>
                  <a:gd name="T39" fmla="*/ 41 h 78"/>
                  <a:gd name="T40" fmla="*/ 100 w 138"/>
                  <a:gd name="T41" fmla="*/ 65 h 78"/>
                  <a:gd name="T42" fmla="*/ 90 w 138"/>
                  <a:gd name="T43" fmla="*/ 36 h 78"/>
                  <a:gd name="T44" fmla="*/ 92 w 138"/>
                  <a:gd name="T45" fmla="*/ 34 h 78"/>
                  <a:gd name="T46" fmla="*/ 115 w 138"/>
                  <a:gd name="T47" fmla="*/ 55 h 78"/>
                  <a:gd name="T48" fmla="*/ 99 w 138"/>
                  <a:gd name="T49" fmla="*/ 27 h 78"/>
                  <a:gd name="T50" fmla="*/ 101 w 138"/>
                  <a:gd name="T51" fmla="*/ 25 h 78"/>
                  <a:gd name="T52" fmla="*/ 127 w 138"/>
                  <a:gd name="T53" fmla="*/ 43 h 78"/>
                  <a:gd name="T54" fmla="*/ 106 w 138"/>
                  <a:gd name="T55" fmla="*/ 17 h 78"/>
                  <a:gd name="T56" fmla="*/ 107 w 138"/>
                  <a:gd name="T57" fmla="*/ 15 h 78"/>
                  <a:gd name="T58" fmla="*/ 138 w 138"/>
                  <a:gd name="T59" fmla="*/ 29 h 78"/>
                  <a:gd name="T60" fmla="*/ 108 w 138"/>
                  <a:gd name="T61" fmla="*/ 3 h 78"/>
                  <a:gd name="T62" fmla="*/ 108 w 138"/>
                  <a:gd name="T63" fmla="*/ 3 h 78"/>
                  <a:gd name="T64" fmla="*/ 62 w 138"/>
                  <a:gd name="T65" fmla="*/ 25 h 78"/>
                  <a:gd name="T66" fmla="*/ 12 w 138"/>
                  <a:gd name="T67" fmla="*/ 3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" h="78">
                    <a:moveTo>
                      <a:pt x="12" y="30"/>
                    </a:moveTo>
                    <a:cubicBezTo>
                      <a:pt x="7" y="43"/>
                      <a:pt x="3" y="55"/>
                      <a:pt x="0" y="68"/>
                    </a:cubicBezTo>
                    <a:cubicBezTo>
                      <a:pt x="7" y="59"/>
                      <a:pt x="13" y="50"/>
                      <a:pt x="19" y="40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8" y="52"/>
                      <a:pt x="17" y="63"/>
                      <a:pt x="16" y="74"/>
                    </a:cubicBezTo>
                    <a:cubicBezTo>
                      <a:pt x="21" y="65"/>
                      <a:pt x="26" y="55"/>
                      <a:pt x="30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57"/>
                      <a:pt x="32" y="67"/>
                      <a:pt x="33" y="78"/>
                    </a:cubicBezTo>
                    <a:cubicBezTo>
                      <a:pt x="37" y="68"/>
                      <a:pt x="39" y="58"/>
                      <a:pt x="42" y="48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59"/>
                      <a:pt x="48" y="69"/>
                      <a:pt x="51" y="78"/>
                    </a:cubicBezTo>
                    <a:cubicBezTo>
                      <a:pt x="52" y="69"/>
                      <a:pt x="53" y="59"/>
                      <a:pt x="54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0" y="58"/>
                      <a:pt x="64" y="67"/>
                      <a:pt x="68" y="76"/>
                    </a:cubicBezTo>
                    <a:cubicBezTo>
                      <a:pt x="68" y="66"/>
                      <a:pt x="68" y="57"/>
                      <a:pt x="67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55"/>
                      <a:pt x="79" y="63"/>
                      <a:pt x="84" y="72"/>
                    </a:cubicBezTo>
                    <a:cubicBezTo>
                      <a:pt x="83" y="62"/>
                      <a:pt x="81" y="52"/>
                      <a:pt x="79" y="43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8" y="50"/>
                      <a:pt x="93" y="57"/>
                      <a:pt x="100" y="65"/>
                    </a:cubicBezTo>
                    <a:cubicBezTo>
                      <a:pt x="97" y="55"/>
                      <a:pt x="94" y="45"/>
                      <a:pt x="90" y="36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9" y="41"/>
                      <a:pt x="107" y="49"/>
                      <a:pt x="115" y="55"/>
                    </a:cubicBezTo>
                    <a:cubicBezTo>
                      <a:pt x="110" y="45"/>
                      <a:pt x="105" y="36"/>
                      <a:pt x="99" y="27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9" y="32"/>
                      <a:pt x="118" y="38"/>
                      <a:pt x="127" y="43"/>
                    </a:cubicBezTo>
                    <a:cubicBezTo>
                      <a:pt x="121" y="34"/>
                      <a:pt x="114" y="25"/>
                      <a:pt x="106" y="17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17" y="20"/>
                      <a:pt x="127" y="25"/>
                      <a:pt x="138" y="29"/>
                    </a:cubicBezTo>
                    <a:cubicBezTo>
                      <a:pt x="129" y="20"/>
                      <a:pt x="119" y="11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2" y="0"/>
                      <a:pt x="87" y="18"/>
                      <a:pt x="62" y="25"/>
                    </a:cubicBezTo>
                    <a:cubicBezTo>
                      <a:pt x="37" y="32"/>
                      <a:pt x="15" y="24"/>
                      <a:pt x="1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970"/>
              <p:cNvSpPr>
                <a:spLocks/>
              </p:cNvSpPr>
              <p:nvPr/>
            </p:nvSpPr>
            <p:spPr bwMode="auto">
              <a:xfrm>
                <a:off x="4579" y="1536"/>
                <a:ext cx="190" cy="311"/>
              </a:xfrm>
              <a:custGeom>
                <a:avLst/>
                <a:gdLst>
                  <a:gd name="T0" fmla="*/ 3 w 80"/>
                  <a:gd name="T1" fmla="*/ 100 h 131"/>
                  <a:gd name="T2" fmla="*/ 27 w 80"/>
                  <a:gd name="T3" fmla="*/ 131 h 131"/>
                  <a:gd name="T4" fmla="*/ 14 w 80"/>
                  <a:gd name="T5" fmla="*/ 99 h 131"/>
                  <a:gd name="T6" fmla="*/ 16 w 80"/>
                  <a:gd name="T7" fmla="*/ 99 h 131"/>
                  <a:gd name="T8" fmla="*/ 41 w 80"/>
                  <a:gd name="T9" fmla="*/ 121 h 131"/>
                  <a:gd name="T10" fmla="*/ 25 w 80"/>
                  <a:gd name="T11" fmla="*/ 94 h 131"/>
                  <a:gd name="T12" fmla="*/ 27 w 80"/>
                  <a:gd name="T13" fmla="*/ 92 h 131"/>
                  <a:gd name="T14" fmla="*/ 53 w 80"/>
                  <a:gd name="T15" fmla="*/ 110 h 131"/>
                  <a:gd name="T16" fmla="*/ 34 w 80"/>
                  <a:gd name="T17" fmla="*/ 86 h 131"/>
                  <a:gd name="T18" fmla="*/ 36 w 80"/>
                  <a:gd name="T19" fmla="*/ 84 h 131"/>
                  <a:gd name="T20" fmla="*/ 63 w 80"/>
                  <a:gd name="T21" fmla="*/ 96 h 131"/>
                  <a:gd name="T22" fmla="*/ 41 w 80"/>
                  <a:gd name="T23" fmla="*/ 77 h 131"/>
                  <a:gd name="T24" fmla="*/ 43 w 80"/>
                  <a:gd name="T25" fmla="*/ 74 h 131"/>
                  <a:gd name="T26" fmla="*/ 71 w 80"/>
                  <a:gd name="T27" fmla="*/ 82 h 131"/>
                  <a:gd name="T28" fmla="*/ 46 w 80"/>
                  <a:gd name="T29" fmla="*/ 66 h 131"/>
                  <a:gd name="T30" fmla="*/ 47 w 80"/>
                  <a:gd name="T31" fmla="*/ 64 h 131"/>
                  <a:gd name="T32" fmla="*/ 48 w 80"/>
                  <a:gd name="T33" fmla="*/ 63 h 131"/>
                  <a:gd name="T34" fmla="*/ 77 w 80"/>
                  <a:gd name="T35" fmla="*/ 66 h 131"/>
                  <a:gd name="T36" fmla="*/ 50 w 80"/>
                  <a:gd name="T37" fmla="*/ 54 h 131"/>
                  <a:gd name="T38" fmla="*/ 50 w 80"/>
                  <a:gd name="T39" fmla="*/ 51 h 131"/>
                  <a:gd name="T40" fmla="*/ 80 w 80"/>
                  <a:gd name="T41" fmla="*/ 49 h 131"/>
                  <a:gd name="T42" fmla="*/ 50 w 80"/>
                  <a:gd name="T43" fmla="*/ 42 h 131"/>
                  <a:gd name="T44" fmla="*/ 50 w 80"/>
                  <a:gd name="T45" fmla="*/ 39 h 131"/>
                  <a:gd name="T46" fmla="*/ 80 w 80"/>
                  <a:gd name="T47" fmla="*/ 32 h 131"/>
                  <a:gd name="T48" fmla="*/ 49 w 80"/>
                  <a:gd name="T49" fmla="*/ 30 h 131"/>
                  <a:gd name="T50" fmla="*/ 48 w 80"/>
                  <a:gd name="T51" fmla="*/ 27 h 131"/>
                  <a:gd name="T52" fmla="*/ 78 w 80"/>
                  <a:gd name="T53" fmla="*/ 16 h 131"/>
                  <a:gd name="T54" fmla="*/ 44 w 80"/>
                  <a:gd name="T55" fmla="*/ 18 h 131"/>
                  <a:gd name="T56" fmla="*/ 43 w 80"/>
                  <a:gd name="T57" fmla="*/ 17 h 131"/>
                  <a:gd name="T58" fmla="*/ 73 w 80"/>
                  <a:gd name="T59" fmla="*/ 0 h 131"/>
                  <a:gd name="T60" fmla="*/ 34 w 80"/>
                  <a:gd name="T61" fmla="*/ 9 h 131"/>
                  <a:gd name="T62" fmla="*/ 34 w 80"/>
                  <a:gd name="T63" fmla="*/ 9 h 131"/>
                  <a:gd name="T64" fmla="*/ 26 w 80"/>
                  <a:gd name="T65" fmla="*/ 57 h 131"/>
                  <a:gd name="T66" fmla="*/ 2 w 80"/>
                  <a:gd name="T67" fmla="*/ 99 h 131"/>
                  <a:gd name="T68" fmla="*/ 3 w 80"/>
                  <a:gd name="T69" fmla="*/ 10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131">
                    <a:moveTo>
                      <a:pt x="3" y="100"/>
                    </a:moveTo>
                    <a:cubicBezTo>
                      <a:pt x="10" y="110"/>
                      <a:pt x="18" y="121"/>
                      <a:pt x="27" y="131"/>
                    </a:cubicBezTo>
                    <a:cubicBezTo>
                      <a:pt x="23" y="120"/>
                      <a:pt x="19" y="109"/>
                      <a:pt x="14" y="99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24" y="107"/>
                      <a:pt x="32" y="114"/>
                      <a:pt x="41" y="121"/>
                    </a:cubicBezTo>
                    <a:cubicBezTo>
                      <a:pt x="36" y="112"/>
                      <a:pt x="31" y="103"/>
                      <a:pt x="25" y="94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5" y="99"/>
                      <a:pt x="44" y="104"/>
                      <a:pt x="53" y="110"/>
                    </a:cubicBezTo>
                    <a:cubicBezTo>
                      <a:pt x="47" y="102"/>
                      <a:pt x="41" y="94"/>
                      <a:pt x="34" y="86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44" y="89"/>
                      <a:pt x="54" y="93"/>
                      <a:pt x="63" y="96"/>
                    </a:cubicBezTo>
                    <a:cubicBezTo>
                      <a:pt x="56" y="89"/>
                      <a:pt x="49" y="83"/>
                      <a:pt x="41" y="77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52" y="77"/>
                      <a:pt x="61" y="79"/>
                      <a:pt x="71" y="82"/>
                    </a:cubicBezTo>
                    <a:cubicBezTo>
                      <a:pt x="63" y="76"/>
                      <a:pt x="55" y="71"/>
                      <a:pt x="46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7" y="64"/>
                      <a:pt x="67" y="65"/>
                      <a:pt x="77" y="66"/>
                    </a:cubicBezTo>
                    <a:cubicBezTo>
                      <a:pt x="68" y="61"/>
                      <a:pt x="59" y="57"/>
                      <a:pt x="50" y="54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60" y="51"/>
                      <a:pt x="70" y="50"/>
                      <a:pt x="80" y="49"/>
                    </a:cubicBezTo>
                    <a:cubicBezTo>
                      <a:pt x="70" y="46"/>
                      <a:pt x="60" y="44"/>
                      <a:pt x="50" y="4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60" y="37"/>
                      <a:pt x="71" y="35"/>
                      <a:pt x="80" y="32"/>
                    </a:cubicBezTo>
                    <a:cubicBezTo>
                      <a:pt x="70" y="31"/>
                      <a:pt x="59" y="30"/>
                      <a:pt x="49" y="30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8" y="24"/>
                      <a:pt x="68" y="20"/>
                      <a:pt x="78" y="16"/>
                    </a:cubicBezTo>
                    <a:cubicBezTo>
                      <a:pt x="67" y="16"/>
                      <a:pt x="56" y="17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53" y="12"/>
                      <a:pt x="63" y="6"/>
                      <a:pt x="73" y="0"/>
                    </a:cubicBezTo>
                    <a:cubicBezTo>
                      <a:pt x="60" y="2"/>
                      <a:pt x="47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8" y="13"/>
                      <a:pt x="34" y="34"/>
                      <a:pt x="26" y="57"/>
                    </a:cubicBezTo>
                    <a:cubicBezTo>
                      <a:pt x="18" y="80"/>
                      <a:pt x="0" y="93"/>
                      <a:pt x="2" y="99"/>
                    </a:cubicBezTo>
                    <a:lnTo>
                      <a:pt x="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71"/>
              <p:cNvSpPr>
                <a:spLocks/>
              </p:cNvSpPr>
              <p:nvPr/>
            </p:nvSpPr>
            <p:spPr bwMode="auto">
              <a:xfrm>
                <a:off x="4487" y="1260"/>
                <a:ext cx="244" cy="258"/>
              </a:xfrm>
              <a:custGeom>
                <a:avLst/>
                <a:gdLst>
                  <a:gd name="T0" fmla="*/ 63 w 103"/>
                  <a:gd name="T1" fmla="*/ 109 h 109"/>
                  <a:gd name="T2" fmla="*/ 103 w 103"/>
                  <a:gd name="T3" fmla="*/ 103 h 109"/>
                  <a:gd name="T4" fmla="*/ 69 w 103"/>
                  <a:gd name="T5" fmla="*/ 99 h 109"/>
                  <a:gd name="T6" fmla="*/ 69 w 103"/>
                  <a:gd name="T7" fmla="*/ 97 h 109"/>
                  <a:gd name="T8" fmla="*/ 101 w 103"/>
                  <a:gd name="T9" fmla="*/ 87 h 109"/>
                  <a:gd name="T10" fmla="*/ 69 w 103"/>
                  <a:gd name="T11" fmla="*/ 88 h 109"/>
                  <a:gd name="T12" fmla="*/ 69 w 103"/>
                  <a:gd name="T13" fmla="*/ 85 h 109"/>
                  <a:gd name="T14" fmla="*/ 97 w 103"/>
                  <a:gd name="T15" fmla="*/ 70 h 109"/>
                  <a:gd name="T16" fmla="*/ 67 w 103"/>
                  <a:gd name="T17" fmla="*/ 76 h 109"/>
                  <a:gd name="T18" fmla="*/ 66 w 103"/>
                  <a:gd name="T19" fmla="*/ 73 h 109"/>
                  <a:gd name="T20" fmla="*/ 90 w 103"/>
                  <a:gd name="T21" fmla="*/ 55 h 109"/>
                  <a:gd name="T22" fmla="*/ 62 w 103"/>
                  <a:gd name="T23" fmla="*/ 65 h 109"/>
                  <a:gd name="T24" fmla="*/ 60 w 103"/>
                  <a:gd name="T25" fmla="*/ 62 h 109"/>
                  <a:gd name="T26" fmla="*/ 81 w 103"/>
                  <a:gd name="T27" fmla="*/ 41 h 109"/>
                  <a:gd name="T28" fmla="*/ 55 w 103"/>
                  <a:gd name="T29" fmla="*/ 55 h 109"/>
                  <a:gd name="T30" fmla="*/ 54 w 103"/>
                  <a:gd name="T31" fmla="*/ 53 h 109"/>
                  <a:gd name="T32" fmla="*/ 53 w 103"/>
                  <a:gd name="T33" fmla="*/ 52 h 109"/>
                  <a:gd name="T34" fmla="*/ 70 w 103"/>
                  <a:gd name="T35" fmla="*/ 28 h 109"/>
                  <a:gd name="T36" fmla="*/ 46 w 103"/>
                  <a:gd name="T37" fmla="*/ 46 h 109"/>
                  <a:gd name="T38" fmla="*/ 44 w 103"/>
                  <a:gd name="T39" fmla="*/ 44 h 109"/>
                  <a:gd name="T40" fmla="*/ 57 w 103"/>
                  <a:gd name="T41" fmla="*/ 18 h 109"/>
                  <a:gd name="T42" fmla="*/ 36 w 103"/>
                  <a:gd name="T43" fmla="*/ 40 h 109"/>
                  <a:gd name="T44" fmla="*/ 33 w 103"/>
                  <a:gd name="T45" fmla="*/ 38 h 109"/>
                  <a:gd name="T46" fmla="*/ 42 w 103"/>
                  <a:gd name="T47" fmla="*/ 9 h 109"/>
                  <a:gd name="T48" fmla="*/ 25 w 103"/>
                  <a:gd name="T49" fmla="*/ 35 h 109"/>
                  <a:gd name="T50" fmla="*/ 22 w 103"/>
                  <a:gd name="T51" fmla="*/ 35 h 109"/>
                  <a:gd name="T52" fmla="*/ 27 w 103"/>
                  <a:gd name="T53" fmla="*/ 3 h 109"/>
                  <a:gd name="T54" fmla="*/ 12 w 103"/>
                  <a:gd name="T55" fmla="*/ 34 h 109"/>
                  <a:gd name="T56" fmla="*/ 10 w 103"/>
                  <a:gd name="T57" fmla="*/ 34 h 109"/>
                  <a:gd name="T58" fmla="*/ 10 w 103"/>
                  <a:gd name="T59" fmla="*/ 0 h 109"/>
                  <a:gd name="T60" fmla="*/ 0 w 103"/>
                  <a:gd name="T61" fmla="*/ 38 h 109"/>
                  <a:gd name="T62" fmla="*/ 0 w 103"/>
                  <a:gd name="T63" fmla="*/ 38 h 109"/>
                  <a:gd name="T64" fmla="*/ 37 w 103"/>
                  <a:gd name="T65" fmla="*/ 68 h 109"/>
                  <a:gd name="T66" fmla="*/ 63 w 103"/>
                  <a:gd name="T6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9">
                    <a:moveTo>
                      <a:pt x="63" y="109"/>
                    </a:moveTo>
                    <a:cubicBezTo>
                      <a:pt x="76" y="108"/>
                      <a:pt x="90" y="106"/>
                      <a:pt x="103" y="103"/>
                    </a:cubicBezTo>
                    <a:cubicBezTo>
                      <a:pt x="91" y="101"/>
                      <a:pt x="80" y="100"/>
                      <a:pt x="69" y="99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80" y="94"/>
                      <a:pt x="91" y="91"/>
                      <a:pt x="101" y="87"/>
                    </a:cubicBezTo>
                    <a:cubicBezTo>
                      <a:pt x="90" y="86"/>
                      <a:pt x="80" y="87"/>
                      <a:pt x="69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8" y="81"/>
                      <a:pt x="88" y="76"/>
                      <a:pt x="97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4" y="68"/>
                      <a:pt x="82" y="62"/>
                      <a:pt x="90" y="55"/>
                    </a:cubicBezTo>
                    <a:cubicBezTo>
                      <a:pt x="80" y="58"/>
                      <a:pt x="71" y="61"/>
                      <a:pt x="62" y="65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5"/>
                      <a:pt x="74" y="48"/>
                      <a:pt x="81" y="41"/>
                    </a:cubicBezTo>
                    <a:cubicBezTo>
                      <a:pt x="72" y="45"/>
                      <a:pt x="63" y="50"/>
                      <a:pt x="55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9" y="45"/>
                      <a:pt x="65" y="37"/>
                      <a:pt x="70" y="28"/>
                    </a:cubicBezTo>
                    <a:cubicBezTo>
                      <a:pt x="61" y="34"/>
                      <a:pt x="54" y="40"/>
                      <a:pt x="46" y="4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5"/>
                      <a:pt x="53" y="27"/>
                      <a:pt x="57" y="18"/>
                    </a:cubicBezTo>
                    <a:cubicBezTo>
                      <a:pt x="49" y="25"/>
                      <a:pt x="42" y="32"/>
                      <a:pt x="36" y="40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7" y="29"/>
                      <a:pt x="40" y="19"/>
                      <a:pt x="42" y="9"/>
                    </a:cubicBezTo>
                    <a:cubicBezTo>
                      <a:pt x="36" y="17"/>
                      <a:pt x="30" y="26"/>
                      <a:pt x="2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4" y="24"/>
                      <a:pt x="26" y="14"/>
                      <a:pt x="27" y="3"/>
                    </a:cubicBezTo>
                    <a:cubicBezTo>
                      <a:pt x="21" y="13"/>
                      <a:pt x="17" y="23"/>
                      <a:pt x="12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22"/>
                      <a:pt x="11" y="11"/>
                      <a:pt x="10" y="0"/>
                    </a:cubicBezTo>
                    <a:cubicBezTo>
                      <a:pt x="6" y="12"/>
                      <a:pt x="2" y="25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5"/>
                      <a:pt x="21" y="50"/>
                      <a:pt x="37" y="68"/>
                    </a:cubicBezTo>
                    <a:cubicBezTo>
                      <a:pt x="54" y="87"/>
                      <a:pt x="56" y="109"/>
                      <a:pt x="63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972"/>
              <p:cNvSpPr>
                <a:spLocks/>
              </p:cNvSpPr>
              <p:nvPr/>
            </p:nvSpPr>
            <p:spPr bwMode="auto">
              <a:xfrm>
                <a:off x="3228" y="1352"/>
                <a:ext cx="218" cy="113"/>
              </a:xfrm>
              <a:custGeom>
                <a:avLst/>
                <a:gdLst>
                  <a:gd name="T0" fmla="*/ 78 w 92"/>
                  <a:gd name="T1" fmla="*/ 45 h 48"/>
                  <a:gd name="T2" fmla="*/ 92 w 92"/>
                  <a:gd name="T3" fmla="*/ 25 h 48"/>
                  <a:gd name="T4" fmla="*/ 75 w 92"/>
                  <a:gd name="T5" fmla="*/ 37 h 48"/>
                  <a:gd name="T6" fmla="*/ 74 w 92"/>
                  <a:gd name="T7" fmla="*/ 36 h 48"/>
                  <a:gd name="T8" fmla="*/ 84 w 92"/>
                  <a:gd name="T9" fmla="*/ 18 h 48"/>
                  <a:gd name="T10" fmla="*/ 70 w 92"/>
                  <a:gd name="T11" fmla="*/ 31 h 48"/>
                  <a:gd name="T12" fmla="*/ 68 w 92"/>
                  <a:gd name="T13" fmla="*/ 30 h 48"/>
                  <a:gd name="T14" fmla="*/ 75 w 92"/>
                  <a:gd name="T15" fmla="*/ 12 h 48"/>
                  <a:gd name="T16" fmla="*/ 63 w 92"/>
                  <a:gd name="T17" fmla="*/ 26 h 48"/>
                  <a:gd name="T18" fmla="*/ 61 w 92"/>
                  <a:gd name="T19" fmla="*/ 25 h 48"/>
                  <a:gd name="T20" fmla="*/ 66 w 92"/>
                  <a:gd name="T21" fmla="*/ 7 h 48"/>
                  <a:gd name="T22" fmla="*/ 56 w 92"/>
                  <a:gd name="T23" fmla="*/ 22 h 48"/>
                  <a:gd name="T24" fmla="*/ 54 w 92"/>
                  <a:gd name="T25" fmla="*/ 21 h 48"/>
                  <a:gd name="T26" fmla="*/ 56 w 92"/>
                  <a:gd name="T27" fmla="*/ 3 h 48"/>
                  <a:gd name="T28" fmla="*/ 48 w 92"/>
                  <a:gd name="T29" fmla="*/ 19 h 48"/>
                  <a:gd name="T30" fmla="*/ 47 w 92"/>
                  <a:gd name="T31" fmla="*/ 19 h 48"/>
                  <a:gd name="T32" fmla="*/ 45 w 92"/>
                  <a:gd name="T33" fmla="*/ 18 h 48"/>
                  <a:gd name="T34" fmla="*/ 45 w 92"/>
                  <a:gd name="T35" fmla="*/ 0 h 48"/>
                  <a:gd name="T36" fmla="*/ 39 w 92"/>
                  <a:gd name="T37" fmla="*/ 18 h 48"/>
                  <a:gd name="T38" fmla="*/ 37 w 92"/>
                  <a:gd name="T39" fmla="*/ 17 h 48"/>
                  <a:gd name="T40" fmla="*/ 34 w 92"/>
                  <a:gd name="T41" fmla="*/ 0 h 48"/>
                  <a:gd name="T42" fmla="*/ 31 w 92"/>
                  <a:gd name="T43" fmla="*/ 18 h 48"/>
                  <a:gd name="T44" fmla="*/ 29 w 92"/>
                  <a:gd name="T45" fmla="*/ 18 h 48"/>
                  <a:gd name="T46" fmla="*/ 22 w 92"/>
                  <a:gd name="T47" fmla="*/ 1 h 48"/>
                  <a:gd name="T48" fmla="*/ 23 w 92"/>
                  <a:gd name="T49" fmla="*/ 20 h 48"/>
                  <a:gd name="T50" fmla="*/ 21 w 92"/>
                  <a:gd name="T51" fmla="*/ 20 h 48"/>
                  <a:gd name="T52" fmla="*/ 11 w 92"/>
                  <a:gd name="T53" fmla="*/ 4 h 48"/>
                  <a:gd name="T54" fmla="*/ 16 w 92"/>
                  <a:gd name="T55" fmla="*/ 24 h 48"/>
                  <a:gd name="T56" fmla="*/ 15 w 92"/>
                  <a:gd name="T57" fmla="*/ 25 h 48"/>
                  <a:gd name="T58" fmla="*/ 0 w 92"/>
                  <a:gd name="T59" fmla="*/ 10 h 48"/>
                  <a:gd name="T60" fmla="*/ 11 w 92"/>
                  <a:gd name="T61" fmla="*/ 31 h 48"/>
                  <a:gd name="T62" fmla="*/ 12 w 92"/>
                  <a:gd name="T63" fmla="*/ 32 h 48"/>
                  <a:gd name="T64" fmla="*/ 44 w 92"/>
                  <a:gd name="T65" fmla="*/ 32 h 48"/>
                  <a:gd name="T66" fmla="*/ 78 w 92"/>
                  <a:gd name="T67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48">
                    <a:moveTo>
                      <a:pt x="78" y="45"/>
                    </a:moveTo>
                    <a:cubicBezTo>
                      <a:pt x="83" y="38"/>
                      <a:pt x="88" y="32"/>
                      <a:pt x="92" y="25"/>
                    </a:cubicBezTo>
                    <a:cubicBezTo>
                      <a:pt x="86" y="29"/>
                      <a:pt x="81" y="33"/>
                      <a:pt x="75" y="37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8" y="30"/>
                      <a:pt x="81" y="24"/>
                      <a:pt x="84" y="18"/>
                    </a:cubicBezTo>
                    <a:cubicBezTo>
                      <a:pt x="79" y="22"/>
                      <a:pt x="74" y="27"/>
                      <a:pt x="70" y="31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71" y="24"/>
                      <a:pt x="73" y="18"/>
                      <a:pt x="75" y="12"/>
                    </a:cubicBezTo>
                    <a:cubicBezTo>
                      <a:pt x="71" y="17"/>
                      <a:pt x="67" y="21"/>
                      <a:pt x="63" y="26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19"/>
                      <a:pt x="65" y="13"/>
                      <a:pt x="66" y="7"/>
                    </a:cubicBezTo>
                    <a:cubicBezTo>
                      <a:pt x="62" y="12"/>
                      <a:pt x="59" y="17"/>
                      <a:pt x="56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5" y="15"/>
                      <a:pt x="55" y="9"/>
                      <a:pt x="56" y="3"/>
                    </a:cubicBezTo>
                    <a:cubicBezTo>
                      <a:pt x="53" y="8"/>
                      <a:pt x="50" y="14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2"/>
                      <a:pt x="46" y="6"/>
                      <a:pt x="45" y="0"/>
                    </a:cubicBezTo>
                    <a:cubicBezTo>
                      <a:pt x="43" y="6"/>
                      <a:pt x="41" y="12"/>
                      <a:pt x="39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1"/>
                      <a:pt x="35" y="6"/>
                      <a:pt x="34" y="0"/>
                    </a:cubicBezTo>
                    <a:cubicBezTo>
                      <a:pt x="33" y="5"/>
                      <a:pt x="32" y="12"/>
                      <a:pt x="31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7" y="12"/>
                      <a:pt x="25" y="6"/>
                      <a:pt x="22" y="1"/>
                    </a:cubicBezTo>
                    <a:cubicBezTo>
                      <a:pt x="22" y="7"/>
                      <a:pt x="22" y="13"/>
                      <a:pt x="23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15"/>
                      <a:pt x="15" y="9"/>
                      <a:pt x="11" y="4"/>
                    </a:cubicBezTo>
                    <a:cubicBezTo>
                      <a:pt x="12" y="11"/>
                      <a:pt x="13" y="17"/>
                      <a:pt x="16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0"/>
                      <a:pt x="6" y="15"/>
                      <a:pt x="0" y="10"/>
                    </a:cubicBezTo>
                    <a:cubicBezTo>
                      <a:pt x="3" y="18"/>
                      <a:pt x="7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5" y="35"/>
                      <a:pt x="25" y="27"/>
                      <a:pt x="44" y="32"/>
                    </a:cubicBezTo>
                    <a:cubicBezTo>
                      <a:pt x="62" y="36"/>
                      <a:pt x="75" y="48"/>
                      <a:pt x="7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973"/>
              <p:cNvSpPr>
                <a:spLocks/>
              </p:cNvSpPr>
              <p:nvPr/>
            </p:nvSpPr>
            <p:spPr bwMode="auto">
              <a:xfrm>
                <a:off x="3302" y="1439"/>
                <a:ext cx="173" cy="168"/>
              </a:xfrm>
              <a:custGeom>
                <a:avLst/>
                <a:gdLst>
                  <a:gd name="T0" fmla="*/ 1 w 73"/>
                  <a:gd name="T1" fmla="*/ 49 h 71"/>
                  <a:gd name="T2" fmla="*/ 10 w 73"/>
                  <a:gd name="T3" fmla="*/ 71 h 71"/>
                  <a:gd name="T4" fmla="*/ 9 w 73"/>
                  <a:gd name="T5" fmla="*/ 50 h 71"/>
                  <a:gd name="T6" fmla="*/ 10 w 73"/>
                  <a:gd name="T7" fmla="*/ 50 h 71"/>
                  <a:gd name="T8" fmla="*/ 20 w 73"/>
                  <a:gd name="T9" fmla="*/ 68 h 71"/>
                  <a:gd name="T10" fmla="*/ 17 w 73"/>
                  <a:gd name="T11" fmla="*/ 49 h 71"/>
                  <a:gd name="T12" fmla="*/ 19 w 73"/>
                  <a:gd name="T13" fmla="*/ 49 h 71"/>
                  <a:gd name="T14" fmla="*/ 30 w 73"/>
                  <a:gd name="T15" fmla="*/ 64 h 71"/>
                  <a:gd name="T16" fmla="*/ 25 w 73"/>
                  <a:gd name="T17" fmla="*/ 47 h 71"/>
                  <a:gd name="T18" fmla="*/ 27 w 73"/>
                  <a:gd name="T19" fmla="*/ 46 h 71"/>
                  <a:gd name="T20" fmla="*/ 39 w 73"/>
                  <a:gd name="T21" fmla="*/ 59 h 71"/>
                  <a:gd name="T22" fmla="*/ 32 w 73"/>
                  <a:gd name="T23" fmla="*/ 43 h 71"/>
                  <a:gd name="T24" fmla="*/ 34 w 73"/>
                  <a:gd name="T25" fmla="*/ 41 h 71"/>
                  <a:gd name="T26" fmla="*/ 48 w 73"/>
                  <a:gd name="T27" fmla="*/ 53 h 71"/>
                  <a:gd name="T28" fmla="*/ 39 w 73"/>
                  <a:gd name="T29" fmla="*/ 37 h 71"/>
                  <a:gd name="T30" fmla="*/ 40 w 73"/>
                  <a:gd name="T31" fmla="*/ 37 h 71"/>
                  <a:gd name="T32" fmla="*/ 41 w 73"/>
                  <a:gd name="T33" fmla="*/ 36 h 71"/>
                  <a:gd name="T34" fmla="*/ 56 w 73"/>
                  <a:gd name="T35" fmla="*/ 46 h 71"/>
                  <a:gd name="T36" fmla="*/ 45 w 73"/>
                  <a:gd name="T37" fmla="*/ 31 h 71"/>
                  <a:gd name="T38" fmla="*/ 46 w 73"/>
                  <a:gd name="T39" fmla="*/ 29 h 71"/>
                  <a:gd name="T40" fmla="*/ 63 w 73"/>
                  <a:gd name="T41" fmla="*/ 37 h 71"/>
                  <a:gd name="T42" fmla="*/ 50 w 73"/>
                  <a:gd name="T43" fmla="*/ 24 h 71"/>
                  <a:gd name="T44" fmla="*/ 51 w 73"/>
                  <a:gd name="T45" fmla="*/ 22 h 71"/>
                  <a:gd name="T46" fmla="*/ 69 w 73"/>
                  <a:gd name="T47" fmla="*/ 27 h 71"/>
                  <a:gd name="T48" fmla="*/ 53 w 73"/>
                  <a:gd name="T49" fmla="*/ 16 h 71"/>
                  <a:gd name="T50" fmla="*/ 53 w 73"/>
                  <a:gd name="T51" fmla="*/ 15 h 71"/>
                  <a:gd name="T52" fmla="*/ 72 w 73"/>
                  <a:gd name="T53" fmla="*/ 15 h 71"/>
                  <a:gd name="T54" fmla="*/ 53 w 73"/>
                  <a:gd name="T55" fmla="*/ 8 h 71"/>
                  <a:gd name="T56" fmla="*/ 53 w 73"/>
                  <a:gd name="T57" fmla="*/ 7 h 71"/>
                  <a:gd name="T58" fmla="*/ 73 w 73"/>
                  <a:gd name="T59" fmla="*/ 3 h 71"/>
                  <a:gd name="T60" fmla="*/ 49 w 73"/>
                  <a:gd name="T61" fmla="*/ 0 h 71"/>
                  <a:gd name="T62" fmla="*/ 49 w 73"/>
                  <a:gd name="T63" fmla="*/ 0 h 71"/>
                  <a:gd name="T64" fmla="*/ 31 w 73"/>
                  <a:gd name="T65" fmla="*/ 27 h 71"/>
                  <a:gd name="T66" fmla="*/ 1 w 73"/>
                  <a:gd name="T67" fmla="*/ 48 h 71"/>
                  <a:gd name="T68" fmla="*/ 1 w 73"/>
                  <a:gd name="T69" fmla="*/ 4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" h="71">
                    <a:moveTo>
                      <a:pt x="1" y="49"/>
                    </a:moveTo>
                    <a:cubicBezTo>
                      <a:pt x="3" y="56"/>
                      <a:pt x="6" y="63"/>
                      <a:pt x="10" y="71"/>
                    </a:cubicBezTo>
                    <a:cubicBezTo>
                      <a:pt x="10" y="64"/>
                      <a:pt x="9" y="57"/>
                      <a:pt x="9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3" y="56"/>
                      <a:pt x="16" y="62"/>
                      <a:pt x="20" y="68"/>
                    </a:cubicBezTo>
                    <a:cubicBezTo>
                      <a:pt x="19" y="62"/>
                      <a:pt x="18" y="55"/>
                      <a:pt x="17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22" y="54"/>
                      <a:pt x="26" y="59"/>
                      <a:pt x="30" y="64"/>
                    </a:cubicBezTo>
                    <a:cubicBezTo>
                      <a:pt x="28" y="58"/>
                      <a:pt x="27" y="52"/>
                      <a:pt x="25" y="47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31" y="50"/>
                      <a:pt x="35" y="55"/>
                      <a:pt x="39" y="59"/>
                    </a:cubicBezTo>
                    <a:cubicBezTo>
                      <a:pt x="37" y="53"/>
                      <a:pt x="35" y="48"/>
                      <a:pt x="32" y="43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9" y="46"/>
                      <a:pt x="43" y="49"/>
                      <a:pt x="48" y="53"/>
                    </a:cubicBezTo>
                    <a:cubicBezTo>
                      <a:pt x="45" y="48"/>
                      <a:pt x="42" y="42"/>
                      <a:pt x="39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6" y="39"/>
                      <a:pt x="51" y="43"/>
                      <a:pt x="56" y="46"/>
                    </a:cubicBezTo>
                    <a:cubicBezTo>
                      <a:pt x="53" y="41"/>
                      <a:pt x="49" y="36"/>
                      <a:pt x="45" y="31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52" y="32"/>
                      <a:pt x="57" y="35"/>
                      <a:pt x="63" y="37"/>
                    </a:cubicBezTo>
                    <a:cubicBezTo>
                      <a:pt x="59" y="32"/>
                      <a:pt x="54" y="28"/>
                      <a:pt x="50" y="24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6" y="24"/>
                      <a:pt x="62" y="26"/>
                      <a:pt x="69" y="27"/>
                    </a:cubicBezTo>
                    <a:cubicBezTo>
                      <a:pt x="63" y="23"/>
                      <a:pt x="58" y="19"/>
                      <a:pt x="53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9" y="15"/>
                      <a:pt x="66" y="15"/>
                      <a:pt x="72" y="15"/>
                    </a:cubicBezTo>
                    <a:cubicBezTo>
                      <a:pt x="66" y="12"/>
                      <a:pt x="60" y="10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60" y="6"/>
                      <a:pt x="66" y="5"/>
                      <a:pt x="73" y="3"/>
                    </a:cubicBezTo>
                    <a:cubicBezTo>
                      <a:pt x="65" y="1"/>
                      <a:pt x="57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5" y="14"/>
                      <a:pt x="31" y="27"/>
                    </a:cubicBezTo>
                    <a:cubicBezTo>
                      <a:pt x="18" y="40"/>
                      <a:pt x="0" y="44"/>
                      <a:pt x="1" y="48"/>
                    </a:cubicBezTo>
                    <a:lnTo>
                      <a:pt x="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974"/>
              <p:cNvSpPr>
                <a:spLocks/>
              </p:cNvSpPr>
              <p:nvPr/>
            </p:nvSpPr>
            <p:spPr bwMode="auto">
              <a:xfrm>
                <a:off x="4688" y="3342"/>
                <a:ext cx="268" cy="301"/>
              </a:xfrm>
              <a:custGeom>
                <a:avLst/>
                <a:gdLst>
                  <a:gd name="T0" fmla="*/ 35 w 113"/>
                  <a:gd name="T1" fmla="*/ 3 h 127"/>
                  <a:gd name="T2" fmla="*/ 0 w 113"/>
                  <a:gd name="T3" fmla="*/ 22 h 127"/>
                  <a:gd name="T4" fmla="*/ 34 w 113"/>
                  <a:gd name="T5" fmla="*/ 16 h 127"/>
                  <a:gd name="T6" fmla="*/ 34 w 113"/>
                  <a:gd name="T7" fmla="*/ 18 h 127"/>
                  <a:gd name="T8" fmla="*/ 6 w 113"/>
                  <a:gd name="T9" fmla="*/ 36 h 127"/>
                  <a:gd name="T10" fmla="*/ 37 w 113"/>
                  <a:gd name="T11" fmla="*/ 28 h 127"/>
                  <a:gd name="T12" fmla="*/ 38 w 113"/>
                  <a:gd name="T13" fmla="*/ 31 h 127"/>
                  <a:gd name="T14" fmla="*/ 12 w 113"/>
                  <a:gd name="T15" fmla="*/ 50 h 127"/>
                  <a:gd name="T16" fmla="*/ 41 w 113"/>
                  <a:gd name="T17" fmla="*/ 41 h 127"/>
                  <a:gd name="T18" fmla="*/ 43 w 113"/>
                  <a:gd name="T19" fmla="*/ 44 h 127"/>
                  <a:gd name="T20" fmla="*/ 19 w 113"/>
                  <a:gd name="T21" fmla="*/ 63 h 127"/>
                  <a:gd name="T22" fmla="*/ 47 w 113"/>
                  <a:gd name="T23" fmla="*/ 52 h 127"/>
                  <a:gd name="T24" fmla="*/ 49 w 113"/>
                  <a:gd name="T25" fmla="*/ 55 h 127"/>
                  <a:gd name="T26" fmla="*/ 28 w 113"/>
                  <a:gd name="T27" fmla="*/ 76 h 127"/>
                  <a:gd name="T28" fmla="*/ 54 w 113"/>
                  <a:gd name="T29" fmla="*/ 63 h 127"/>
                  <a:gd name="T30" fmla="*/ 55 w 113"/>
                  <a:gd name="T31" fmla="*/ 65 h 127"/>
                  <a:gd name="T32" fmla="*/ 57 w 113"/>
                  <a:gd name="T33" fmla="*/ 66 h 127"/>
                  <a:gd name="T34" fmla="*/ 38 w 113"/>
                  <a:gd name="T35" fmla="*/ 89 h 127"/>
                  <a:gd name="T36" fmla="*/ 63 w 113"/>
                  <a:gd name="T37" fmla="*/ 73 h 127"/>
                  <a:gd name="T38" fmla="*/ 66 w 113"/>
                  <a:gd name="T39" fmla="*/ 76 h 127"/>
                  <a:gd name="T40" fmla="*/ 49 w 113"/>
                  <a:gd name="T41" fmla="*/ 101 h 127"/>
                  <a:gd name="T42" fmla="*/ 73 w 113"/>
                  <a:gd name="T43" fmla="*/ 82 h 127"/>
                  <a:gd name="T44" fmla="*/ 76 w 113"/>
                  <a:gd name="T45" fmla="*/ 84 h 127"/>
                  <a:gd name="T46" fmla="*/ 62 w 113"/>
                  <a:gd name="T47" fmla="*/ 111 h 127"/>
                  <a:gd name="T48" fmla="*/ 84 w 113"/>
                  <a:gd name="T49" fmla="*/ 89 h 127"/>
                  <a:gd name="T50" fmla="*/ 87 w 113"/>
                  <a:gd name="T51" fmla="*/ 90 h 127"/>
                  <a:gd name="T52" fmla="*/ 76 w 113"/>
                  <a:gd name="T53" fmla="*/ 120 h 127"/>
                  <a:gd name="T54" fmla="*/ 97 w 113"/>
                  <a:gd name="T55" fmla="*/ 93 h 127"/>
                  <a:gd name="T56" fmla="*/ 99 w 113"/>
                  <a:gd name="T57" fmla="*/ 94 h 127"/>
                  <a:gd name="T58" fmla="*/ 92 w 113"/>
                  <a:gd name="T59" fmla="*/ 127 h 127"/>
                  <a:gd name="T60" fmla="*/ 111 w 113"/>
                  <a:gd name="T61" fmla="*/ 92 h 127"/>
                  <a:gd name="T62" fmla="*/ 112 w 113"/>
                  <a:gd name="T63" fmla="*/ 92 h 127"/>
                  <a:gd name="T64" fmla="*/ 73 w 113"/>
                  <a:gd name="T65" fmla="*/ 51 h 127"/>
                  <a:gd name="T66" fmla="*/ 36 w 113"/>
                  <a:gd name="T67" fmla="*/ 2 h 127"/>
                  <a:gd name="T68" fmla="*/ 35 w 113"/>
                  <a:gd name="T69" fmla="*/ 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127">
                    <a:moveTo>
                      <a:pt x="35" y="3"/>
                    </a:moveTo>
                    <a:cubicBezTo>
                      <a:pt x="23" y="9"/>
                      <a:pt x="12" y="16"/>
                      <a:pt x="0" y="22"/>
                    </a:cubicBezTo>
                    <a:cubicBezTo>
                      <a:pt x="12" y="20"/>
                      <a:pt x="23" y="18"/>
                      <a:pt x="34" y="16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4" y="24"/>
                      <a:pt x="15" y="30"/>
                      <a:pt x="6" y="36"/>
                    </a:cubicBezTo>
                    <a:cubicBezTo>
                      <a:pt x="16" y="34"/>
                      <a:pt x="26" y="31"/>
                      <a:pt x="37" y="28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29" y="37"/>
                      <a:pt x="20" y="43"/>
                      <a:pt x="12" y="50"/>
                    </a:cubicBezTo>
                    <a:cubicBezTo>
                      <a:pt x="22" y="47"/>
                      <a:pt x="32" y="44"/>
                      <a:pt x="41" y="41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35" y="50"/>
                      <a:pt x="27" y="57"/>
                      <a:pt x="19" y="63"/>
                    </a:cubicBezTo>
                    <a:cubicBezTo>
                      <a:pt x="29" y="60"/>
                      <a:pt x="38" y="56"/>
                      <a:pt x="47" y="52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2" y="62"/>
                      <a:pt x="35" y="69"/>
                      <a:pt x="28" y="76"/>
                    </a:cubicBezTo>
                    <a:cubicBezTo>
                      <a:pt x="37" y="72"/>
                      <a:pt x="46" y="68"/>
                      <a:pt x="54" y="63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0" y="74"/>
                      <a:pt x="44" y="81"/>
                      <a:pt x="38" y="89"/>
                    </a:cubicBezTo>
                    <a:cubicBezTo>
                      <a:pt x="47" y="84"/>
                      <a:pt x="55" y="79"/>
                      <a:pt x="63" y="7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84"/>
                      <a:pt x="54" y="92"/>
                      <a:pt x="49" y="101"/>
                    </a:cubicBezTo>
                    <a:cubicBezTo>
                      <a:pt x="58" y="95"/>
                      <a:pt x="66" y="88"/>
                      <a:pt x="73" y="82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1" y="93"/>
                      <a:pt x="66" y="102"/>
                      <a:pt x="62" y="111"/>
                    </a:cubicBezTo>
                    <a:cubicBezTo>
                      <a:pt x="70" y="104"/>
                      <a:pt x="77" y="97"/>
                      <a:pt x="84" y="89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3" y="100"/>
                      <a:pt x="79" y="110"/>
                      <a:pt x="76" y="120"/>
                    </a:cubicBezTo>
                    <a:cubicBezTo>
                      <a:pt x="84" y="112"/>
                      <a:pt x="90" y="103"/>
                      <a:pt x="97" y="93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96" y="104"/>
                      <a:pt x="94" y="116"/>
                      <a:pt x="92" y="127"/>
                    </a:cubicBezTo>
                    <a:cubicBezTo>
                      <a:pt x="99" y="116"/>
                      <a:pt x="106" y="104"/>
                      <a:pt x="111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3" y="85"/>
                      <a:pt x="91" y="75"/>
                      <a:pt x="73" y="51"/>
                    </a:cubicBezTo>
                    <a:cubicBezTo>
                      <a:pt x="54" y="27"/>
                      <a:pt x="42" y="0"/>
                      <a:pt x="36" y="2"/>
                    </a:cubicBezTo>
                    <a:lnTo>
                      <a:pt x="3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975"/>
              <p:cNvSpPr>
                <a:spLocks/>
              </p:cNvSpPr>
              <p:nvPr/>
            </p:nvSpPr>
            <p:spPr bwMode="auto">
              <a:xfrm>
                <a:off x="4568" y="2485"/>
                <a:ext cx="175" cy="266"/>
              </a:xfrm>
              <a:custGeom>
                <a:avLst/>
                <a:gdLst>
                  <a:gd name="T0" fmla="*/ 19 w 74"/>
                  <a:gd name="T1" fmla="*/ 112 h 112"/>
                  <a:gd name="T2" fmla="*/ 22 w 74"/>
                  <a:gd name="T3" fmla="*/ 111 h 112"/>
                  <a:gd name="T4" fmla="*/ 24 w 74"/>
                  <a:gd name="T5" fmla="*/ 110 h 112"/>
                  <a:gd name="T6" fmla="*/ 11 w 74"/>
                  <a:gd name="T7" fmla="*/ 71 h 112"/>
                  <a:gd name="T8" fmla="*/ 13 w 74"/>
                  <a:gd name="T9" fmla="*/ 71 h 112"/>
                  <a:gd name="T10" fmla="*/ 29 w 74"/>
                  <a:gd name="T11" fmla="*/ 108 h 112"/>
                  <a:gd name="T12" fmla="*/ 32 w 74"/>
                  <a:gd name="T13" fmla="*/ 107 h 112"/>
                  <a:gd name="T14" fmla="*/ 18 w 74"/>
                  <a:gd name="T15" fmla="*/ 71 h 112"/>
                  <a:gd name="T16" fmla="*/ 20 w 74"/>
                  <a:gd name="T17" fmla="*/ 71 h 112"/>
                  <a:gd name="T18" fmla="*/ 37 w 74"/>
                  <a:gd name="T19" fmla="*/ 104 h 112"/>
                  <a:gd name="T20" fmla="*/ 40 w 74"/>
                  <a:gd name="T21" fmla="*/ 103 h 112"/>
                  <a:gd name="T22" fmla="*/ 24 w 74"/>
                  <a:gd name="T23" fmla="*/ 70 h 112"/>
                  <a:gd name="T24" fmla="*/ 26 w 74"/>
                  <a:gd name="T25" fmla="*/ 69 h 112"/>
                  <a:gd name="T26" fmla="*/ 45 w 74"/>
                  <a:gd name="T27" fmla="*/ 100 h 112"/>
                  <a:gd name="T28" fmla="*/ 48 w 74"/>
                  <a:gd name="T29" fmla="*/ 98 h 112"/>
                  <a:gd name="T30" fmla="*/ 30 w 74"/>
                  <a:gd name="T31" fmla="*/ 68 h 112"/>
                  <a:gd name="T32" fmla="*/ 32 w 74"/>
                  <a:gd name="T33" fmla="*/ 67 h 112"/>
                  <a:gd name="T34" fmla="*/ 55 w 74"/>
                  <a:gd name="T35" fmla="*/ 94 h 112"/>
                  <a:gd name="T36" fmla="*/ 58 w 74"/>
                  <a:gd name="T37" fmla="*/ 91 h 112"/>
                  <a:gd name="T38" fmla="*/ 36 w 74"/>
                  <a:gd name="T39" fmla="*/ 64 h 112"/>
                  <a:gd name="T40" fmla="*/ 37 w 74"/>
                  <a:gd name="T41" fmla="*/ 63 h 112"/>
                  <a:gd name="T42" fmla="*/ 65 w 74"/>
                  <a:gd name="T43" fmla="*/ 83 h 112"/>
                  <a:gd name="T44" fmla="*/ 69 w 74"/>
                  <a:gd name="T45" fmla="*/ 78 h 112"/>
                  <a:gd name="T46" fmla="*/ 39 w 74"/>
                  <a:gd name="T47" fmla="*/ 60 h 112"/>
                  <a:gd name="T48" fmla="*/ 40 w 74"/>
                  <a:gd name="T49" fmla="*/ 58 h 112"/>
                  <a:gd name="T50" fmla="*/ 74 w 74"/>
                  <a:gd name="T51" fmla="*/ 60 h 112"/>
                  <a:gd name="T52" fmla="*/ 40 w 74"/>
                  <a:gd name="T53" fmla="*/ 56 h 112"/>
                  <a:gd name="T54" fmla="*/ 40 w 74"/>
                  <a:gd name="T55" fmla="*/ 54 h 112"/>
                  <a:gd name="T56" fmla="*/ 72 w 74"/>
                  <a:gd name="T57" fmla="*/ 42 h 112"/>
                  <a:gd name="T58" fmla="*/ 69 w 74"/>
                  <a:gd name="T59" fmla="*/ 36 h 112"/>
                  <a:gd name="T60" fmla="*/ 38 w 74"/>
                  <a:gd name="T61" fmla="*/ 51 h 112"/>
                  <a:gd name="T62" fmla="*/ 37 w 74"/>
                  <a:gd name="T63" fmla="*/ 49 h 112"/>
                  <a:gd name="T64" fmla="*/ 61 w 74"/>
                  <a:gd name="T65" fmla="*/ 25 h 112"/>
                  <a:gd name="T66" fmla="*/ 58 w 74"/>
                  <a:gd name="T67" fmla="*/ 22 h 112"/>
                  <a:gd name="T68" fmla="*/ 34 w 74"/>
                  <a:gd name="T69" fmla="*/ 46 h 112"/>
                  <a:gd name="T70" fmla="*/ 32 w 74"/>
                  <a:gd name="T71" fmla="*/ 46 h 112"/>
                  <a:gd name="T72" fmla="*/ 51 w 74"/>
                  <a:gd name="T73" fmla="*/ 16 h 112"/>
                  <a:gd name="T74" fmla="*/ 49 w 74"/>
                  <a:gd name="T75" fmla="*/ 15 h 112"/>
                  <a:gd name="T76" fmla="*/ 28 w 74"/>
                  <a:gd name="T77" fmla="*/ 44 h 112"/>
                  <a:gd name="T78" fmla="*/ 26 w 74"/>
                  <a:gd name="T79" fmla="*/ 43 h 112"/>
                  <a:gd name="T80" fmla="*/ 43 w 74"/>
                  <a:gd name="T81" fmla="*/ 11 h 112"/>
                  <a:gd name="T82" fmla="*/ 40 w 74"/>
                  <a:gd name="T83" fmla="*/ 9 h 112"/>
                  <a:gd name="T84" fmla="*/ 22 w 74"/>
                  <a:gd name="T85" fmla="*/ 42 h 112"/>
                  <a:gd name="T86" fmla="*/ 20 w 74"/>
                  <a:gd name="T87" fmla="*/ 41 h 112"/>
                  <a:gd name="T88" fmla="*/ 34 w 74"/>
                  <a:gd name="T89" fmla="*/ 7 h 112"/>
                  <a:gd name="T90" fmla="*/ 32 w 74"/>
                  <a:gd name="T91" fmla="*/ 6 h 112"/>
                  <a:gd name="T92" fmla="*/ 15 w 74"/>
                  <a:gd name="T93" fmla="*/ 41 h 112"/>
                  <a:gd name="T94" fmla="*/ 13 w 74"/>
                  <a:gd name="T95" fmla="*/ 41 h 112"/>
                  <a:gd name="T96" fmla="*/ 27 w 74"/>
                  <a:gd name="T97" fmla="*/ 3 h 112"/>
                  <a:gd name="T98" fmla="*/ 24 w 74"/>
                  <a:gd name="T99" fmla="*/ 2 h 112"/>
                  <a:gd name="T100" fmla="*/ 22 w 74"/>
                  <a:gd name="T101" fmla="*/ 1 h 112"/>
                  <a:gd name="T102" fmla="*/ 19 w 74"/>
                  <a:gd name="T103" fmla="*/ 0 h 112"/>
                  <a:gd name="T104" fmla="*/ 3 w 74"/>
                  <a:gd name="T105" fmla="*/ 46 h 112"/>
                  <a:gd name="T106" fmla="*/ 14 w 74"/>
                  <a:gd name="T107" fmla="*/ 68 h 112"/>
                  <a:gd name="T108" fmla="*/ 8 w 74"/>
                  <a:gd name="T109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4" h="112">
                    <a:moveTo>
                      <a:pt x="2" y="67"/>
                    </a:moveTo>
                    <a:cubicBezTo>
                      <a:pt x="2" y="67"/>
                      <a:pt x="2" y="67"/>
                      <a:pt x="2" y="67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6" y="71"/>
                      <a:pt x="6" y="71"/>
                      <a:pt x="6" y="7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5" y="79"/>
                      <a:pt x="41" y="8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2" y="88"/>
                      <a:pt x="36" y="7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7" y="77"/>
                      <a:pt x="44" y="87"/>
                      <a:pt x="51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45" y="86"/>
                      <a:pt x="39" y="7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9" y="76"/>
                      <a:pt x="47" y="85"/>
                      <a:pt x="54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48" y="84"/>
                      <a:pt x="41" y="75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42" y="74"/>
                      <a:pt x="50" y="8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2"/>
                      <a:pt x="43" y="73"/>
                      <a:pt x="35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44" y="72"/>
                      <a:pt x="52" y="80"/>
                      <a:pt x="61" y="88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54" y="79"/>
                      <a:pt x="45" y="71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46" y="70"/>
                      <a:pt x="55" y="77"/>
                      <a:pt x="65" y="83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57" y="75"/>
                      <a:pt x="48" y="68"/>
                      <a:pt x="38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8" y="67"/>
                      <a:pt x="58" y="73"/>
                      <a:pt x="69" y="78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59" y="71"/>
                      <a:pt x="50" y="65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50" y="64"/>
                      <a:pt x="61" y="68"/>
                      <a:pt x="72" y="70"/>
                    </a:cubicBezTo>
                    <a:cubicBezTo>
                      <a:pt x="72" y="69"/>
                      <a:pt x="72" y="69"/>
                      <a:pt x="72" y="69"/>
                    </a:cubicBezTo>
                    <a:cubicBezTo>
                      <a:pt x="62" y="65"/>
                      <a:pt x="51" y="61"/>
                      <a:pt x="40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51" y="60"/>
                      <a:pt x="63" y="61"/>
                      <a:pt x="74" y="61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63" y="58"/>
                      <a:pt x="52" y="57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52" y="55"/>
                      <a:pt x="63" y="54"/>
                      <a:pt x="74" y="52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62" y="51"/>
                      <a:pt x="51" y="52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51" y="51"/>
                      <a:pt x="62" y="47"/>
                      <a:pt x="72" y="4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61" y="45"/>
                      <a:pt x="50" y="48"/>
                      <a:pt x="39" y="53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49" y="47"/>
                      <a:pt x="59" y="42"/>
                      <a:pt x="69" y="36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58" y="40"/>
                      <a:pt x="48" y="45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8" y="44"/>
                      <a:pt x="57" y="37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55" y="36"/>
                      <a:pt x="46" y="42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45" y="41"/>
                      <a:pt x="54" y="34"/>
                      <a:pt x="62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2" y="32"/>
                      <a:pt x="44" y="40"/>
                      <a:pt x="36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43" y="39"/>
                      <a:pt x="51" y="31"/>
                      <a:pt x="58" y="22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0" y="30"/>
                      <a:pt x="42" y="38"/>
                      <a:pt x="34" y="47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41" y="38"/>
                      <a:pt x="48" y="28"/>
                      <a:pt x="55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7" y="28"/>
                      <a:pt x="39" y="36"/>
                      <a:pt x="32" y="46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9" y="36"/>
                      <a:pt x="45" y="26"/>
                      <a:pt x="52" y="17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4" y="26"/>
                      <a:pt x="37" y="3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6" y="35"/>
                      <a:pt x="43" y="25"/>
                      <a:pt x="49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1" y="24"/>
                      <a:pt x="35" y="34"/>
                      <a:pt x="28" y="44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3" y="15"/>
                      <a:pt x="8" y="31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51"/>
                      <a:pt x="4" y="56"/>
                      <a:pt x="8" y="61"/>
                    </a:cubicBezTo>
                    <a:cubicBezTo>
                      <a:pt x="10" y="64"/>
                      <a:pt x="13" y="67"/>
                      <a:pt x="14" y="68"/>
                    </a:cubicBezTo>
                    <a:cubicBezTo>
                      <a:pt x="16" y="69"/>
                      <a:pt x="12" y="73"/>
                      <a:pt x="9" y="57"/>
                    </a:cubicBezTo>
                    <a:cubicBezTo>
                      <a:pt x="11" y="40"/>
                      <a:pt x="17" y="43"/>
                      <a:pt x="14" y="44"/>
                    </a:cubicBezTo>
                    <a:cubicBezTo>
                      <a:pt x="13" y="46"/>
                      <a:pt x="10" y="48"/>
                      <a:pt x="8" y="51"/>
                    </a:cubicBezTo>
                    <a:cubicBezTo>
                      <a:pt x="3" y="56"/>
                      <a:pt x="0" y="61"/>
                      <a:pt x="2" y="65"/>
                    </a:cubicBezTo>
                    <a:lnTo>
                      <a:pt x="2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976"/>
              <p:cNvSpPr>
                <a:spLocks/>
              </p:cNvSpPr>
              <p:nvPr/>
            </p:nvSpPr>
            <p:spPr bwMode="auto">
              <a:xfrm>
                <a:off x="4101" y="2788"/>
                <a:ext cx="31" cy="34"/>
              </a:xfrm>
              <a:custGeom>
                <a:avLst/>
                <a:gdLst>
                  <a:gd name="T0" fmla="*/ 7 w 13"/>
                  <a:gd name="T1" fmla="*/ 6 h 14"/>
                  <a:gd name="T2" fmla="*/ 8 w 13"/>
                  <a:gd name="T3" fmla="*/ 14 h 14"/>
                  <a:gd name="T4" fmla="*/ 10 w 13"/>
                  <a:gd name="T5" fmla="*/ 11 h 14"/>
                  <a:gd name="T6" fmla="*/ 9 w 13"/>
                  <a:gd name="T7" fmla="*/ 3 h 14"/>
                  <a:gd name="T8" fmla="*/ 2 w 13"/>
                  <a:gd name="T9" fmla="*/ 4 h 14"/>
                  <a:gd name="T10" fmla="*/ 0 w 13"/>
                  <a:gd name="T11" fmla="*/ 8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8" y="7"/>
                      <a:pt x="9" y="9"/>
                      <a:pt x="8" y="14"/>
                    </a:cubicBezTo>
                    <a:cubicBezTo>
                      <a:pt x="9" y="13"/>
                      <a:pt x="10" y="12"/>
                      <a:pt x="10" y="11"/>
                    </a:cubicBezTo>
                    <a:cubicBezTo>
                      <a:pt x="13" y="7"/>
                      <a:pt x="10" y="5"/>
                      <a:pt x="9" y="3"/>
                    </a:cubicBezTo>
                    <a:cubicBezTo>
                      <a:pt x="7" y="2"/>
                      <a:pt x="5" y="0"/>
                      <a:pt x="2" y="4"/>
                    </a:cubicBezTo>
                    <a:cubicBezTo>
                      <a:pt x="1" y="5"/>
                      <a:pt x="1" y="7"/>
                      <a:pt x="0" y="8"/>
                    </a:cubicBezTo>
                    <a:cubicBezTo>
                      <a:pt x="4" y="5"/>
                      <a:pt x="6" y="5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977"/>
              <p:cNvSpPr>
                <a:spLocks/>
              </p:cNvSpPr>
              <p:nvPr/>
            </p:nvSpPr>
            <p:spPr bwMode="auto">
              <a:xfrm>
                <a:off x="4125" y="2822"/>
                <a:ext cx="31" cy="23"/>
              </a:xfrm>
              <a:custGeom>
                <a:avLst/>
                <a:gdLst>
                  <a:gd name="T0" fmla="*/ 12 w 13"/>
                  <a:gd name="T1" fmla="*/ 4 h 10"/>
                  <a:gd name="T2" fmla="*/ 5 w 13"/>
                  <a:gd name="T3" fmla="*/ 0 h 10"/>
                  <a:gd name="T4" fmla="*/ 0 w 13"/>
                  <a:gd name="T5" fmla="*/ 1 h 10"/>
                  <a:gd name="T6" fmla="*/ 8 w 13"/>
                  <a:gd name="T7" fmla="*/ 4 h 10"/>
                  <a:gd name="T8" fmla="*/ 3 w 13"/>
                  <a:gd name="T9" fmla="*/ 10 h 10"/>
                  <a:gd name="T10" fmla="*/ 8 w 13"/>
                  <a:gd name="T11" fmla="*/ 9 h 10"/>
                  <a:gd name="T12" fmla="*/ 12 w 13"/>
                  <a:gd name="T1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12" y="4"/>
                    </a:moveTo>
                    <a:cubicBezTo>
                      <a:pt x="12" y="2"/>
                      <a:pt x="10" y="0"/>
                      <a:pt x="5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6" y="1"/>
                      <a:pt x="7" y="3"/>
                      <a:pt x="8" y="4"/>
                    </a:cubicBezTo>
                    <a:cubicBezTo>
                      <a:pt x="8" y="6"/>
                      <a:pt x="8" y="8"/>
                      <a:pt x="3" y="10"/>
                    </a:cubicBezTo>
                    <a:cubicBezTo>
                      <a:pt x="4" y="10"/>
                      <a:pt x="6" y="10"/>
                      <a:pt x="8" y="9"/>
                    </a:cubicBezTo>
                    <a:cubicBezTo>
                      <a:pt x="13" y="8"/>
                      <a:pt x="13" y="5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978"/>
              <p:cNvSpPr>
                <a:spLocks/>
              </p:cNvSpPr>
              <p:nvPr/>
            </p:nvSpPr>
            <p:spPr bwMode="auto">
              <a:xfrm>
                <a:off x="4123" y="2852"/>
                <a:ext cx="33" cy="26"/>
              </a:xfrm>
              <a:custGeom>
                <a:avLst/>
                <a:gdLst>
                  <a:gd name="T0" fmla="*/ 9 w 14"/>
                  <a:gd name="T1" fmla="*/ 1 h 11"/>
                  <a:gd name="T2" fmla="*/ 5 w 14"/>
                  <a:gd name="T3" fmla="*/ 0 h 11"/>
                  <a:gd name="T4" fmla="*/ 8 w 14"/>
                  <a:gd name="T5" fmla="*/ 6 h 11"/>
                  <a:gd name="T6" fmla="*/ 0 w 14"/>
                  <a:gd name="T7" fmla="*/ 8 h 11"/>
                  <a:gd name="T8" fmla="*/ 4 w 14"/>
                  <a:gd name="T9" fmla="*/ 10 h 11"/>
                  <a:gd name="T10" fmla="*/ 11 w 14"/>
                  <a:gd name="T11" fmla="*/ 7 h 11"/>
                  <a:gd name="T12" fmla="*/ 9 w 1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1">
                    <a:moveTo>
                      <a:pt x="9" y="1"/>
                    </a:moveTo>
                    <a:cubicBezTo>
                      <a:pt x="8" y="0"/>
                      <a:pt x="6" y="0"/>
                      <a:pt x="5" y="0"/>
                    </a:cubicBezTo>
                    <a:cubicBezTo>
                      <a:pt x="9" y="3"/>
                      <a:pt x="9" y="4"/>
                      <a:pt x="8" y="6"/>
                    </a:cubicBezTo>
                    <a:cubicBezTo>
                      <a:pt x="7" y="7"/>
                      <a:pt x="5" y="9"/>
                      <a:pt x="0" y="8"/>
                    </a:cubicBezTo>
                    <a:cubicBezTo>
                      <a:pt x="1" y="9"/>
                      <a:pt x="3" y="9"/>
                      <a:pt x="4" y="10"/>
                    </a:cubicBezTo>
                    <a:cubicBezTo>
                      <a:pt x="8" y="11"/>
                      <a:pt x="10" y="9"/>
                      <a:pt x="11" y="7"/>
                    </a:cubicBezTo>
                    <a:cubicBezTo>
                      <a:pt x="13" y="5"/>
                      <a:pt x="14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979"/>
              <p:cNvSpPr>
                <a:spLocks/>
              </p:cNvSpPr>
              <p:nvPr/>
            </p:nvSpPr>
            <p:spPr bwMode="auto">
              <a:xfrm>
                <a:off x="4101" y="2876"/>
                <a:ext cx="26" cy="33"/>
              </a:xfrm>
              <a:custGeom>
                <a:avLst/>
                <a:gdLst>
                  <a:gd name="T0" fmla="*/ 8 w 11"/>
                  <a:gd name="T1" fmla="*/ 0 h 14"/>
                  <a:gd name="T2" fmla="*/ 6 w 11"/>
                  <a:gd name="T3" fmla="*/ 8 h 14"/>
                  <a:gd name="T4" fmla="*/ 0 w 11"/>
                  <a:gd name="T5" fmla="*/ 5 h 14"/>
                  <a:gd name="T6" fmla="*/ 1 w 11"/>
                  <a:gd name="T7" fmla="*/ 9 h 14"/>
                  <a:gd name="T8" fmla="*/ 7 w 11"/>
                  <a:gd name="T9" fmla="*/ 12 h 14"/>
                  <a:gd name="T10" fmla="*/ 10 w 11"/>
                  <a:gd name="T11" fmla="*/ 4 h 14"/>
                  <a:gd name="T12" fmla="*/ 8 w 1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8" y="0"/>
                    </a:moveTo>
                    <a:cubicBezTo>
                      <a:pt x="9" y="6"/>
                      <a:pt x="7" y="8"/>
                      <a:pt x="6" y="8"/>
                    </a:cubicBezTo>
                    <a:cubicBezTo>
                      <a:pt x="5" y="9"/>
                      <a:pt x="3" y="9"/>
                      <a:pt x="0" y="5"/>
                    </a:cubicBezTo>
                    <a:cubicBezTo>
                      <a:pt x="0" y="6"/>
                      <a:pt x="1" y="8"/>
                      <a:pt x="1" y="9"/>
                    </a:cubicBezTo>
                    <a:cubicBezTo>
                      <a:pt x="3" y="14"/>
                      <a:pt x="5" y="13"/>
                      <a:pt x="7" y="12"/>
                    </a:cubicBezTo>
                    <a:cubicBezTo>
                      <a:pt x="8" y="11"/>
                      <a:pt x="11" y="9"/>
                      <a:pt x="10" y="4"/>
                    </a:cubicBezTo>
                    <a:cubicBezTo>
                      <a:pt x="9" y="3"/>
                      <a:pt x="9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980"/>
              <p:cNvSpPr>
                <a:spLocks/>
              </p:cNvSpPr>
              <p:nvPr/>
            </p:nvSpPr>
            <p:spPr bwMode="auto">
              <a:xfrm>
                <a:off x="4071" y="2883"/>
                <a:ext cx="26" cy="31"/>
              </a:xfrm>
              <a:custGeom>
                <a:avLst/>
                <a:gdLst>
                  <a:gd name="T0" fmla="*/ 5 w 11"/>
                  <a:gd name="T1" fmla="*/ 8 h 13"/>
                  <a:gd name="T2" fmla="*/ 2 w 11"/>
                  <a:gd name="T3" fmla="*/ 0 h 13"/>
                  <a:gd name="T4" fmla="*/ 1 w 11"/>
                  <a:gd name="T5" fmla="*/ 5 h 13"/>
                  <a:gd name="T6" fmla="*/ 4 w 11"/>
                  <a:gd name="T7" fmla="*/ 12 h 13"/>
                  <a:gd name="T8" fmla="*/ 10 w 11"/>
                  <a:gd name="T9" fmla="*/ 8 h 13"/>
                  <a:gd name="T10" fmla="*/ 11 w 11"/>
                  <a:gd name="T11" fmla="*/ 3 h 13"/>
                  <a:gd name="T12" fmla="*/ 5 w 11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5" y="8"/>
                    </a:moveTo>
                    <a:cubicBezTo>
                      <a:pt x="3" y="8"/>
                      <a:pt x="2" y="6"/>
                      <a:pt x="2" y="0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0" y="10"/>
                      <a:pt x="3" y="12"/>
                      <a:pt x="4" y="12"/>
                    </a:cubicBezTo>
                    <a:cubicBezTo>
                      <a:pt x="6" y="13"/>
                      <a:pt x="8" y="13"/>
                      <a:pt x="10" y="8"/>
                    </a:cubicBezTo>
                    <a:cubicBezTo>
                      <a:pt x="10" y="6"/>
                      <a:pt x="10" y="5"/>
                      <a:pt x="11" y="3"/>
                    </a:cubicBezTo>
                    <a:cubicBezTo>
                      <a:pt x="8" y="8"/>
                      <a:pt x="6" y="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81"/>
              <p:cNvSpPr>
                <a:spLocks/>
              </p:cNvSpPr>
              <p:nvPr/>
            </p:nvSpPr>
            <p:spPr bwMode="auto">
              <a:xfrm>
                <a:off x="4085" y="2836"/>
                <a:ext cx="19" cy="23"/>
              </a:xfrm>
              <a:custGeom>
                <a:avLst/>
                <a:gdLst>
                  <a:gd name="T0" fmla="*/ 5 w 8"/>
                  <a:gd name="T1" fmla="*/ 2 h 10"/>
                  <a:gd name="T2" fmla="*/ 5 w 8"/>
                  <a:gd name="T3" fmla="*/ 2 h 10"/>
                  <a:gd name="T4" fmla="*/ 4 w 8"/>
                  <a:gd name="T5" fmla="*/ 2 h 10"/>
                  <a:gd name="T6" fmla="*/ 4 w 8"/>
                  <a:gd name="T7" fmla="*/ 2 h 10"/>
                  <a:gd name="T8" fmla="*/ 2 w 8"/>
                  <a:gd name="T9" fmla="*/ 0 h 10"/>
                  <a:gd name="T10" fmla="*/ 0 w 8"/>
                  <a:gd name="T11" fmla="*/ 5 h 10"/>
                  <a:gd name="T12" fmla="*/ 0 w 8"/>
                  <a:gd name="T13" fmla="*/ 9 h 10"/>
                  <a:gd name="T14" fmla="*/ 0 w 8"/>
                  <a:gd name="T15" fmla="*/ 9 h 10"/>
                  <a:gd name="T16" fmla="*/ 2 w 8"/>
                  <a:gd name="T17" fmla="*/ 10 h 10"/>
                  <a:gd name="T18" fmla="*/ 3 w 8"/>
                  <a:gd name="T19" fmla="*/ 9 h 10"/>
                  <a:gd name="T20" fmla="*/ 3 w 8"/>
                  <a:gd name="T21" fmla="*/ 8 h 10"/>
                  <a:gd name="T22" fmla="*/ 3 w 8"/>
                  <a:gd name="T23" fmla="*/ 9 h 10"/>
                  <a:gd name="T24" fmla="*/ 4 w 8"/>
                  <a:gd name="T25" fmla="*/ 9 h 10"/>
                  <a:gd name="T26" fmla="*/ 6 w 8"/>
                  <a:gd name="T27" fmla="*/ 9 h 10"/>
                  <a:gd name="T28" fmla="*/ 6 w 8"/>
                  <a:gd name="T29" fmla="*/ 6 h 10"/>
                  <a:gd name="T30" fmla="*/ 6 w 8"/>
                  <a:gd name="T31" fmla="*/ 6 h 10"/>
                  <a:gd name="T32" fmla="*/ 6 w 8"/>
                  <a:gd name="T33" fmla="*/ 6 h 10"/>
                  <a:gd name="T34" fmla="*/ 7 w 8"/>
                  <a:gd name="T35" fmla="*/ 3 h 10"/>
                  <a:gd name="T36" fmla="*/ 5 w 8"/>
                  <a:gd name="T3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0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8"/>
                      <a:pt x="7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5"/>
                      <a:pt x="7" y="4"/>
                      <a:pt x="7" y="3"/>
                    </a:cubicBezTo>
                    <a:cubicBezTo>
                      <a:pt x="7" y="3"/>
                      <a:pt x="6" y="2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982"/>
              <p:cNvSpPr>
                <a:spLocks/>
              </p:cNvSpPr>
              <p:nvPr/>
            </p:nvSpPr>
            <p:spPr bwMode="auto">
              <a:xfrm>
                <a:off x="4101" y="2814"/>
                <a:ext cx="12" cy="17"/>
              </a:xfrm>
              <a:custGeom>
                <a:avLst/>
                <a:gdLst>
                  <a:gd name="T0" fmla="*/ 4 w 5"/>
                  <a:gd name="T1" fmla="*/ 1 h 7"/>
                  <a:gd name="T2" fmla="*/ 1 w 5"/>
                  <a:gd name="T3" fmla="*/ 1 h 7"/>
                  <a:gd name="T4" fmla="*/ 0 w 5"/>
                  <a:gd name="T5" fmla="*/ 7 h 7"/>
                  <a:gd name="T6" fmla="*/ 4 w 5"/>
                  <a:gd name="T7" fmla="*/ 4 h 7"/>
                  <a:gd name="T8" fmla="*/ 4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1"/>
                    </a:moveTo>
                    <a:cubicBezTo>
                      <a:pt x="3" y="0"/>
                      <a:pt x="1" y="0"/>
                      <a:pt x="1" y="1"/>
                    </a:cubicBezTo>
                    <a:cubicBezTo>
                      <a:pt x="0" y="2"/>
                      <a:pt x="0" y="7"/>
                      <a:pt x="0" y="7"/>
                    </a:cubicBezTo>
                    <a:cubicBezTo>
                      <a:pt x="0" y="7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983"/>
              <p:cNvSpPr>
                <a:spLocks/>
              </p:cNvSpPr>
              <p:nvPr/>
            </p:nvSpPr>
            <p:spPr bwMode="auto">
              <a:xfrm>
                <a:off x="4111" y="2833"/>
                <a:ext cx="16" cy="10"/>
              </a:xfrm>
              <a:custGeom>
                <a:avLst/>
                <a:gdLst>
                  <a:gd name="T0" fmla="*/ 7 w 7"/>
                  <a:gd name="T1" fmla="*/ 2 h 4"/>
                  <a:gd name="T2" fmla="*/ 4 w 7"/>
                  <a:gd name="T3" fmla="*/ 0 h 4"/>
                  <a:gd name="T4" fmla="*/ 0 w 7"/>
                  <a:gd name="T5" fmla="*/ 3 h 4"/>
                  <a:gd name="T6" fmla="*/ 5 w 7"/>
                  <a:gd name="T7" fmla="*/ 4 h 4"/>
                  <a:gd name="T8" fmla="*/ 7 w 7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0" y="3"/>
                      <a:pt x="0" y="3"/>
                    </a:cubicBezTo>
                    <a:cubicBezTo>
                      <a:pt x="0" y="3"/>
                      <a:pt x="4" y="4"/>
                      <a:pt x="5" y="4"/>
                    </a:cubicBezTo>
                    <a:cubicBezTo>
                      <a:pt x="6" y="4"/>
                      <a:pt x="7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984"/>
              <p:cNvSpPr>
                <a:spLocks/>
              </p:cNvSpPr>
              <p:nvPr/>
            </p:nvSpPr>
            <p:spPr bwMode="auto">
              <a:xfrm>
                <a:off x="4111" y="2855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3 w 7"/>
                  <a:gd name="T3" fmla="*/ 4 h 5"/>
                  <a:gd name="T4" fmla="*/ 6 w 7"/>
                  <a:gd name="T5" fmla="*/ 3 h 5"/>
                  <a:gd name="T6" fmla="*/ 5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0" y="0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4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985"/>
              <p:cNvSpPr>
                <a:spLocks/>
              </p:cNvSpPr>
              <p:nvPr/>
            </p:nvSpPr>
            <p:spPr bwMode="auto">
              <a:xfrm>
                <a:off x="4099" y="2867"/>
                <a:ext cx="12" cy="16"/>
              </a:xfrm>
              <a:custGeom>
                <a:avLst/>
                <a:gdLst>
                  <a:gd name="T0" fmla="*/ 4 w 5"/>
                  <a:gd name="T1" fmla="*/ 6 h 7"/>
                  <a:gd name="T2" fmla="*/ 5 w 5"/>
                  <a:gd name="T3" fmla="*/ 3 h 7"/>
                  <a:gd name="T4" fmla="*/ 1 w 5"/>
                  <a:gd name="T5" fmla="*/ 0 h 7"/>
                  <a:gd name="T6" fmla="*/ 1 w 5"/>
                  <a:gd name="T7" fmla="*/ 5 h 7"/>
                  <a:gd name="T8" fmla="*/ 4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6"/>
                    </a:moveTo>
                    <a:cubicBezTo>
                      <a:pt x="5" y="5"/>
                      <a:pt x="5" y="4"/>
                      <a:pt x="5" y="3"/>
                    </a:cubicBezTo>
                    <a:cubicBezTo>
                      <a:pt x="4" y="2"/>
                      <a:pt x="1" y="0"/>
                      <a:pt x="1" y="0"/>
                    </a:cubicBezTo>
                    <a:cubicBezTo>
                      <a:pt x="1" y="0"/>
                      <a:pt x="0" y="4"/>
                      <a:pt x="1" y="5"/>
                    </a:cubicBezTo>
                    <a:cubicBezTo>
                      <a:pt x="1" y="6"/>
                      <a:pt x="3" y="7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986"/>
              <p:cNvSpPr>
                <a:spLocks/>
              </p:cNvSpPr>
              <p:nvPr/>
            </p:nvSpPr>
            <p:spPr bwMode="auto">
              <a:xfrm>
                <a:off x="4078" y="2869"/>
                <a:ext cx="12" cy="16"/>
              </a:xfrm>
              <a:custGeom>
                <a:avLst/>
                <a:gdLst>
                  <a:gd name="T0" fmla="*/ 2 w 5"/>
                  <a:gd name="T1" fmla="*/ 6 h 7"/>
                  <a:gd name="T2" fmla="*/ 5 w 5"/>
                  <a:gd name="T3" fmla="*/ 5 h 7"/>
                  <a:gd name="T4" fmla="*/ 4 w 5"/>
                  <a:gd name="T5" fmla="*/ 0 h 7"/>
                  <a:gd name="T6" fmla="*/ 1 w 5"/>
                  <a:gd name="T7" fmla="*/ 4 h 7"/>
                  <a:gd name="T8" fmla="*/ 2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6"/>
                    </a:move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0"/>
                      <a:pt x="4" y="0"/>
                    </a:cubicBezTo>
                    <a:cubicBezTo>
                      <a:pt x="4" y="0"/>
                      <a:pt x="1" y="3"/>
                      <a:pt x="1" y="4"/>
                    </a:cubicBezTo>
                    <a:cubicBezTo>
                      <a:pt x="0" y="5"/>
                      <a:pt x="1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87"/>
              <p:cNvSpPr>
                <a:spLocks/>
              </p:cNvSpPr>
              <p:nvPr/>
            </p:nvSpPr>
            <p:spPr bwMode="auto">
              <a:xfrm>
                <a:off x="4359" y="2997"/>
                <a:ext cx="41" cy="38"/>
              </a:xfrm>
              <a:custGeom>
                <a:avLst/>
                <a:gdLst>
                  <a:gd name="T0" fmla="*/ 8 w 17"/>
                  <a:gd name="T1" fmla="*/ 9 h 16"/>
                  <a:gd name="T2" fmla="*/ 5 w 17"/>
                  <a:gd name="T3" fmla="*/ 0 h 16"/>
                  <a:gd name="T4" fmla="*/ 2 w 17"/>
                  <a:gd name="T5" fmla="*/ 5 h 16"/>
                  <a:gd name="T6" fmla="*/ 6 w 17"/>
                  <a:gd name="T7" fmla="*/ 14 h 16"/>
                  <a:gd name="T8" fmla="*/ 15 w 17"/>
                  <a:gd name="T9" fmla="*/ 11 h 16"/>
                  <a:gd name="T10" fmla="*/ 17 w 17"/>
                  <a:gd name="T11" fmla="*/ 5 h 16"/>
                  <a:gd name="T12" fmla="*/ 8 w 17"/>
                  <a:gd name="T13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8" y="9"/>
                    </a:moveTo>
                    <a:cubicBezTo>
                      <a:pt x="6" y="8"/>
                      <a:pt x="4" y="6"/>
                      <a:pt x="5" y="0"/>
                    </a:cubicBezTo>
                    <a:cubicBezTo>
                      <a:pt x="4" y="1"/>
                      <a:pt x="3" y="3"/>
                      <a:pt x="2" y="5"/>
                    </a:cubicBezTo>
                    <a:cubicBezTo>
                      <a:pt x="0" y="10"/>
                      <a:pt x="4" y="12"/>
                      <a:pt x="6" y="14"/>
                    </a:cubicBezTo>
                    <a:cubicBezTo>
                      <a:pt x="9" y="15"/>
                      <a:pt x="13" y="16"/>
                      <a:pt x="15" y="11"/>
                    </a:cubicBezTo>
                    <a:cubicBezTo>
                      <a:pt x="16" y="9"/>
                      <a:pt x="16" y="7"/>
                      <a:pt x="17" y="5"/>
                    </a:cubicBezTo>
                    <a:cubicBezTo>
                      <a:pt x="13" y="11"/>
                      <a:pt x="10" y="10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988"/>
              <p:cNvSpPr>
                <a:spLocks/>
              </p:cNvSpPr>
              <p:nvPr/>
            </p:nvSpPr>
            <p:spPr bwMode="auto">
              <a:xfrm>
                <a:off x="4319" y="2968"/>
                <a:ext cx="43" cy="36"/>
              </a:xfrm>
              <a:custGeom>
                <a:avLst/>
                <a:gdLst>
                  <a:gd name="T0" fmla="*/ 1 w 18"/>
                  <a:gd name="T1" fmla="*/ 10 h 15"/>
                  <a:gd name="T2" fmla="*/ 13 w 18"/>
                  <a:gd name="T3" fmla="*/ 13 h 15"/>
                  <a:gd name="T4" fmla="*/ 18 w 18"/>
                  <a:gd name="T5" fmla="*/ 10 h 15"/>
                  <a:gd name="T6" fmla="*/ 7 w 18"/>
                  <a:gd name="T7" fmla="*/ 8 h 15"/>
                  <a:gd name="T8" fmla="*/ 13 w 18"/>
                  <a:gd name="T9" fmla="*/ 0 h 15"/>
                  <a:gd name="T10" fmla="*/ 6 w 18"/>
                  <a:gd name="T11" fmla="*/ 2 h 15"/>
                  <a:gd name="T12" fmla="*/ 1 w 18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" y="10"/>
                    </a:moveTo>
                    <a:cubicBezTo>
                      <a:pt x="3" y="12"/>
                      <a:pt x="6" y="15"/>
                      <a:pt x="13" y="13"/>
                    </a:cubicBezTo>
                    <a:cubicBezTo>
                      <a:pt x="15" y="12"/>
                      <a:pt x="17" y="11"/>
                      <a:pt x="18" y="10"/>
                    </a:cubicBezTo>
                    <a:cubicBezTo>
                      <a:pt x="11" y="12"/>
                      <a:pt x="8" y="10"/>
                      <a:pt x="7" y="8"/>
                    </a:cubicBezTo>
                    <a:cubicBezTo>
                      <a:pt x="6" y="7"/>
                      <a:pt x="7" y="4"/>
                      <a:pt x="13" y="0"/>
                    </a:cubicBezTo>
                    <a:cubicBezTo>
                      <a:pt x="10" y="0"/>
                      <a:pt x="8" y="1"/>
                      <a:pt x="6" y="2"/>
                    </a:cubicBezTo>
                    <a:cubicBezTo>
                      <a:pt x="0" y="5"/>
                      <a:pt x="0" y="8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989"/>
              <p:cNvSpPr>
                <a:spLocks/>
              </p:cNvSpPr>
              <p:nvPr/>
            </p:nvSpPr>
            <p:spPr bwMode="auto">
              <a:xfrm>
                <a:off x="4314" y="2926"/>
                <a:ext cx="38" cy="35"/>
              </a:xfrm>
              <a:custGeom>
                <a:avLst/>
                <a:gdLst>
                  <a:gd name="T0" fmla="*/ 6 w 16"/>
                  <a:gd name="T1" fmla="*/ 14 h 15"/>
                  <a:gd name="T2" fmla="*/ 13 w 16"/>
                  <a:gd name="T3" fmla="*/ 15 h 15"/>
                  <a:gd name="T4" fmla="*/ 7 w 16"/>
                  <a:gd name="T5" fmla="*/ 7 h 15"/>
                  <a:gd name="T6" fmla="*/ 16 w 16"/>
                  <a:gd name="T7" fmla="*/ 3 h 15"/>
                  <a:gd name="T8" fmla="*/ 11 w 16"/>
                  <a:gd name="T9" fmla="*/ 1 h 15"/>
                  <a:gd name="T10" fmla="*/ 2 w 16"/>
                  <a:gd name="T11" fmla="*/ 7 h 15"/>
                  <a:gd name="T12" fmla="*/ 6 w 1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cubicBezTo>
                      <a:pt x="8" y="14"/>
                      <a:pt x="11" y="15"/>
                      <a:pt x="13" y="15"/>
                    </a:cubicBezTo>
                    <a:cubicBezTo>
                      <a:pt x="6" y="12"/>
                      <a:pt x="6" y="9"/>
                      <a:pt x="7" y="7"/>
                    </a:cubicBezTo>
                    <a:cubicBezTo>
                      <a:pt x="7" y="5"/>
                      <a:pt x="9" y="3"/>
                      <a:pt x="16" y="3"/>
                    </a:cubicBezTo>
                    <a:cubicBezTo>
                      <a:pt x="14" y="2"/>
                      <a:pt x="13" y="1"/>
                      <a:pt x="11" y="1"/>
                    </a:cubicBezTo>
                    <a:cubicBezTo>
                      <a:pt x="5" y="0"/>
                      <a:pt x="3" y="4"/>
                      <a:pt x="2" y="7"/>
                    </a:cubicBezTo>
                    <a:cubicBezTo>
                      <a:pt x="1" y="9"/>
                      <a:pt x="0" y="13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990"/>
              <p:cNvSpPr>
                <a:spLocks/>
              </p:cNvSpPr>
              <p:nvPr/>
            </p:nvSpPr>
            <p:spPr bwMode="auto">
              <a:xfrm>
                <a:off x="4340" y="2876"/>
                <a:ext cx="36" cy="47"/>
              </a:xfrm>
              <a:custGeom>
                <a:avLst/>
                <a:gdLst>
                  <a:gd name="T0" fmla="*/ 6 w 15"/>
                  <a:gd name="T1" fmla="*/ 20 h 20"/>
                  <a:gd name="T2" fmla="*/ 7 w 15"/>
                  <a:gd name="T3" fmla="*/ 9 h 20"/>
                  <a:gd name="T4" fmla="*/ 15 w 15"/>
                  <a:gd name="T5" fmla="*/ 12 h 20"/>
                  <a:gd name="T6" fmla="*/ 13 w 15"/>
                  <a:gd name="T7" fmla="*/ 6 h 20"/>
                  <a:gd name="T8" fmla="*/ 4 w 15"/>
                  <a:gd name="T9" fmla="*/ 4 h 20"/>
                  <a:gd name="T10" fmla="*/ 3 w 15"/>
                  <a:gd name="T11" fmla="*/ 15 h 20"/>
                  <a:gd name="T12" fmla="*/ 6 w 1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0">
                    <a:moveTo>
                      <a:pt x="6" y="20"/>
                    </a:moveTo>
                    <a:cubicBezTo>
                      <a:pt x="4" y="13"/>
                      <a:pt x="5" y="10"/>
                      <a:pt x="7" y="9"/>
                    </a:cubicBezTo>
                    <a:cubicBezTo>
                      <a:pt x="8" y="7"/>
                      <a:pt x="10" y="7"/>
                      <a:pt x="15" y="12"/>
                    </a:cubicBezTo>
                    <a:cubicBezTo>
                      <a:pt x="15" y="10"/>
                      <a:pt x="14" y="8"/>
                      <a:pt x="13" y="6"/>
                    </a:cubicBezTo>
                    <a:cubicBezTo>
                      <a:pt x="9" y="0"/>
                      <a:pt x="6" y="2"/>
                      <a:pt x="4" y="4"/>
                    </a:cubicBezTo>
                    <a:cubicBezTo>
                      <a:pt x="3" y="6"/>
                      <a:pt x="0" y="10"/>
                      <a:pt x="3" y="15"/>
                    </a:cubicBezTo>
                    <a:cubicBezTo>
                      <a:pt x="4" y="17"/>
                      <a:pt x="5" y="18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91"/>
              <p:cNvSpPr>
                <a:spLocks/>
              </p:cNvSpPr>
              <p:nvPr/>
            </p:nvSpPr>
            <p:spPr bwMode="auto">
              <a:xfrm>
                <a:off x="4383" y="2864"/>
                <a:ext cx="31" cy="38"/>
              </a:xfrm>
              <a:custGeom>
                <a:avLst/>
                <a:gdLst>
                  <a:gd name="T0" fmla="*/ 6 w 13"/>
                  <a:gd name="T1" fmla="*/ 6 h 16"/>
                  <a:gd name="T2" fmla="*/ 12 w 13"/>
                  <a:gd name="T3" fmla="*/ 16 h 16"/>
                  <a:gd name="T4" fmla="*/ 13 w 13"/>
                  <a:gd name="T5" fmla="*/ 10 h 16"/>
                  <a:gd name="T6" fmla="*/ 6 w 13"/>
                  <a:gd name="T7" fmla="*/ 1 h 16"/>
                  <a:gd name="T8" fmla="*/ 0 w 13"/>
                  <a:gd name="T9" fmla="*/ 8 h 16"/>
                  <a:gd name="T10" fmla="*/ 0 w 13"/>
                  <a:gd name="T11" fmla="*/ 14 h 16"/>
                  <a:gd name="T12" fmla="*/ 6 w 13"/>
                  <a:gd name="T13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6" y="6"/>
                    </a:moveTo>
                    <a:cubicBezTo>
                      <a:pt x="8" y="7"/>
                      <a:pt x="11" y="9"/>
                      <a:pt x="12" y="16"/>
                    </a:cubicBezTo>
                    <a:cubicBezTo>
                      <a:pt x="13" y="14"/>
                      <a:pt x="13" y="12"/>
                      <a:pt x="13" y="10"/>
                    </a:cubicBezTo>
                    <a:cubicBezTo>
                      <a:pt x="12" y="3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8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2" y="7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992"/>
              <p:cNvSpPr>
                <a:spLocks/>
              </p:cNvSpPr>
              <p:nvPr/>
            </p:nvSpPr>
            <p:spPr bwMode="auto">
              <a:xfrm>
                <a:off x="4385" y="2938"/>
                <a:ext cx="24" cy="30"/>
              </a:xfrm>
              <a:custGeom>
                <a:avLst/>
                <a:gdLst>
                  <a:gd name="T0" fmla="*/ 4 w 10"/>
                  <a:gd name="T1" fmla="*/ 12 h 13"/>
                  <a:gd name="T2" fmla="*/ 5 w 10"/>
                  <a:gd name="T3" fmla="*/ 11 h 13"/>
                  <a:gd name="T4" fmla="*/ 5 w 10"/>
                  <a:gd name="T5" fmla="*/ 11 h 13"/>
                  <a:gd name="T6" fmla="*/ 6 w 10"/>
                  <a:gd name="T7" fmla="*/ 12 h 13"/>
                  <a:gd name="T8" fmla="*/ 9 w 10"/>
                  <a:gd name="T9" fmla="*/ 13 h 13"/>
                  <a:gd name="T10" fmla="*/ 9 w 10"/>
                  <a:gd name="T11" fmla="*/ 6 h 13"/>
                  <a:gd name="T12" fmla="*/ 9 w 10"/>
                  <a:gd name="T13" fmla="*/ 1 h 13"/>
                  <a:gd name="T14" fmla="*/ 9 w 10"/>
                  <a:gd name="T15" fmla="*/ 0 h 13"/>
                  <a:gd name="T16" fmla="*/ 7 w 10"/>
                  <a:gd name="T17" fmla="*/ 0 h 13"/>
                  <a:gd name="T18" fmla="*/ 6 w 10"/>
                  <a:gd name="T19" fmla="*/ 1 h 13"/>
                  <a:gd name="T20" fmla="*/ 5 w 10"/>
                  <a:gd name="T21" fmla="*/ 2 h 13"/>
                  <a:gd name="T22" fmla="*/ 5 w 10"/>
                  <a:gd name="T23" fmla="*/ 2 h 13"/>
                  <a:gd name="T24" fmla="*/ 3 w 10"/>
                  <a:gd name="T25" fmla="*/ 1 h 13"/>
                  <a:gd name="T26" fmla="*/ 2 w 10"/>
                  <a:gd name="T27" fmla="*/ 3 h 13"/>
                  <a:gd name="T28" fmla="*/ 2 w 10"/>
                  <a:gd name="T29" fmla="*/ 6 h 13"/>
                  <a:gd name="T30" fmla="*/ 2 w 10"/>
                  <a:gd name="T31" fmla="*/ 7 h 13"/>
                  <a:gd name="T32" fmla="*/ 2 w 10"/>
                  <a:gd name="T33" fmla="*/ 7 h 13"/>
                  <a:gd name="T34" fmla="*/ 2 w 10"/>
                  <a:gd name="T35" fmla="*/ 10 h 13"/>
                  <a:gd name="T36" fmla="*/ 4 w 10"/>
                  <a:gd name="T3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cubicBezTo>
                      <a:pt x="4" y="12"/>
                      <a:pt x="5" y="12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9" y="11"/>
                      <a:pt x="9" y="8"/>
                      <a:pt x="9" y="6"/>
                    </a:cubicBezTo>
                    <a:cubicBezTo>
                      <a:pt x="10" y="4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1" y="3"/>
                      <a:pt x="0" y="5"/>
                      <a:pt x="2" y="6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1"/>
                      <a:pt x="3" y="12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993"/>
              <p:cNvSpPr>
                <a:spLocks/>
              </p:cNvSpPr>
              <p:nvPr/>
            </p:nvSpPr>
            <p:spPr bwMode="auto">
              <a:xfrm>
                <a:off x="4378" y="2980"/>
                <a:ext cx="17" cy="21"/>
              </a:xfrm>
              <a:custGeom>
                <a:avLst/>
                <a:gdLst>
                  <a:gd name="T0" fmla="*/ 2 w 7"/>
                  <a:gd name="T1" fmla="*/ 8 h 9"/>
                  <a:gd name="T2" fmla="*/ 6 w 7"/>
                  <a:gd name="T3" fmla="*/ 7 h 9"/>
                  <a:gd name="T4" fmla="*/ 6 w 7"/>
                  <a:gd name="T5" fmla="*/ 0 h 9"/>
                  <a:gd name="T6" fmla="*/ 1 w 7"/>
                  <a:gd name="T7" fmla="*/ 4 h 9"/>
                  <a:gd name="T8" fmla="*/ 2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8"/>
                    </a:moveTo>
                    <a:cubicBezTo>
                      <a:pt x="4" y="9"/>
                      <a:pt x="6" y="8"/>
                      <a:pt x="6" y="7"/>
                    </a:cubicBezTo>
                    <a:cubicBezTo>
                      <a:pt x="7" y="5"/>
                      <a:pt x="6" y="0"/>
                      <a:pt x="6" y="0"/>
                    </a:cubicBezTo>
                    <a:cubicBezTo>
                      <a:pt x="6" y="0"/>
                      <a:pt x="1" y="3"/>
                      <a:pt x="1" y="4"/>
                    </a:cubicBezTo>
                    <a:cubicBezTo>
                      <a:pt x="0" y="6"/>
                      <a:pt x="1" y="7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94"/>
              <p:cNvSpPr>
                <a:spLocks/>
              </p:cNvSpPr>
              <p:nvPr/>
            </p:nvSpPr>
            <p:spPr bwMode="auto">
              <a:xfrm>
                <a:off x="4355" y="2966"/>
                <a:ext cx="23" cy="16"/>
              </a:xfrm>
              <a:custGeom>
                <a:avLst/>
                <a:gdLst>
                  <a:gd name="T0" fmla="*/ 1 w 10"/>
                  <a:gd name="T1" fmla="*/ 5 h 7"/>
                  <a:gd name="T2" fmla="*/ 5 w 10"/>
                  <a:gd name="T3" fmla="*/ 6 h 7"/>
                  <a:gd name="T4" fmla="*/ 10 w 10"/>
                  <a:gd name="T5" fmla="*/ 1 h 7"/>
                  <a:gd name="T6" fmla="*/ 2 w 10"/>
                  <a:gd name="T7" fmla="*/ 1 h 7"/>
                  <a:gd name="T8" fmla="*/ 1 w 1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1" y="5"/>
                    </a:moveTo>
                    <a:cubicBezTo>
                      <a:pt x="2" y="6"/>
                      <a:pt x="4" y="7"/>
                      <a:pt x="5" y="6"/>
                    </a:cubicBezTo>
                    <a:cubicBezTo>
                      <a:pt x="7" y="6"/>
                      <a:pt x="10" y="1"/>
                      <a:pt x="10" y="1"/>
                    </a:cubicBezTo>
                    <a:cubicBezTo>
                      <a:pt x="10" y="1"/>
                      <a:pt x="4" y="0"/>
                      <a:pt x="2" y="1"/>
                    </a:cubicBezTo>
                    <a:cubicBezTo>
                      <a:pt x="1" y="2"/>
                      <a:pt x="0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995"/>
              <p:cNvSpPr>
                <a:spLocks/>
              </p:cNvSpPr>
              <p:nvPr/>
            </p:nvSpPr>
            <p:spPr bwMode="auto">
              <a:xfrm>
                <a:off x="4352" y="2938"/>
                <a:ext cx="22" cy="16"/>
              </a:xfrm>
              <a:custGeom>
                <a:avLst/>
                <a:gdLst>
                  <a:gd name="T0" fmla="*/ 9 w 9"/>
                  <a:gd name="T1" fmla="*/ 5 h 7"/>
                  <a:gd name="T2" fmla="*/ 4 w 9"/>
                  <a:gd name="T3" fmla="*/ 1 h 7"/>
                  <a:gd name="T4" fmla="*/ 0 w 9"/>
                  <a:gd name="T5" fmla="*/ 3 h 7"/>
                  <a:gd name="T6" fmla="*/ 2 w 9"/>
                  <a:gd name="T7" fmla="*/ 6 h 7"/>
                  <a:gd name="T8" fmla="*/ 9 w 9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5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9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996"/>
              <p:cNvSpPr>
                <a:spLocks/>
              </p:cNvSpPr>
              <p:nvPr/>
            </p:nvSpPr>
            <p:spPr bwMode="auto">
              <a:xfrm>
                <a:off x="4366" y="2911"/>
                <a:ext cx="17" cy="22"/>
              </a:xfrm>
              <a:custGeom>
                <a:avLst/>
                <a:gdLst>
                  <a:gd name="T0" fmla="*/ 2 w 7"/>
                  <a:gd name="T1" fmla="*/ 1 h 9"/>
                  <a:gd name="T2" fmla="*/ 1 w 7"/>
                  <a:gd name="T3" fmla="*/ 5 h 9"/>
                  <a:gd name="T4" fmla="*/ 7 w 7"/>
                  <a:gd name="T5" fmla="*/ 9 h 9"/>
                  <a:gd name="T6" fmla="*/ 6 w 7"/>
                  <a:gd name="T7" fmla="*/ 2 h 9"/>
                  <a:gd name="T8" fmla="*/ 2 w 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7" y="9"/>
                      <a:pt x="7" y="9"/>
                    </a:cubicBezTo>
                    <a:cubicBezTo>
                      <a:pt x="7" y="9"/>
                      <a:pt x="6" y="3"/>
                      <a:pt x="6" y="2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997"/>
              <p:cNvSpPr>
                <a:spLocks/>
              </p:cNvSpPr>
              <p:nvPr/>
            </p:nvSpPr>
            <p:spPr bwMode="auto">
              <a:xfrm>
                <a:off x="4392" y="2902"/>
                <a:ext cx="17" cy="24"/>
              </a:xfrm>
              <a:custGeom>
                <a:avLst/>
                <a:gdLst>
                  <a:gd name="T0" fmla="*/ 4 w 7"/>
                  <a:gd name="T1" fmla="*/ 1 h 10"/>
                  <a:gd name="T2" fmla="*/ 1 w 7"/>
                  <a:gd name="T3" fmla="*/ 3 h 10"/>
                  <a:gd name="T4" fmla="*/ 3 w 7"/>
                  <a:gd name="T5" fmla="*/ 10 h 10"/>
                  <a:gd name="T6" fmla="*/ 7 w 7"/>
                  <a:gd name="T7" fmla="*/ 4 h 10"/>
                  <a:gd name="T8" fmla="*/ 4 w 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0">
                    <a:moveTo>
                      <a:pt x="4" y="1"/>
                    </a:moveTo>
                    <a:cubicBezTo>
                      <a:pt x="2" y="0"/>
                      <a:pt x="1" y="1"/>
                      <a:pt x="1" y="3"/>
                    </a:cubicBezTo>
                    <a:cubicBezTo>
                      <a:pt x="0" y="5"/>
                      <a:pt x="3" y="10"/>
                      <a:pt x="3" y="10"/>
                    </a:cubicBezTo>
                    <a:cubicBezTo>
                      <a:pt x="3" y="10"/>
                      <a:pt x="6" y="5"/>
                      <a:pt x="7" y="4"/>
                    </a:cubicBezTo>
                    <a:cubicBezTo>
                      <a:pt x="7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998"/>
              <p:cNvSpPr>
                <a:spLocks/>
              </p:cNvSpPr>
              <p:nvPr/>
            </p:nvSpPr>
            <p:spPr bwMode="auto">
              <a:xfrm>
                <a:off x="4066" y="2665"/>
                <a:ext cx="26" cy="19"/>
              </a:xfrm>
              <a:custGeom>
                <a:avLst/>
                <a:gdLst>
                  <a:gd name="T0" fmla="*/ 5 w 11"/>
                  <a:gd name="T1" fmla="*/ 3 h 8"/>
                  <a:gd name="T2" fmla="*/ 10 w 11"/>
                  <a:gd name="T3" fmla="*/ 7 h 8"/>
                  <a:gd name="T4" fmla="*/ 10 w 11"/>
                  <a:gd name="T5" fmla="*/ 4 h 8"/>
                  <a:gd name="T6" fmla="*/ 5 w 11"/>
                  <a:gd name="T7" fmla="*/ 0 h 8"/>
                  <a:gd name="T8" fmla="*/ 1 w 11"/>
                  <a:gd name="T9" fmla="*/ 4 h 8"/>
                  <a:gd name="T10" fmla="*/ 2 w 11"/>
                  <a:gd name="T11" fmla="*/ 8 h 8"/>
                  <a:gd name="T12" fmla="*/ 5 w 11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5" y="3"/>
                    </a:moveTo>
                    <a:cubicBezTo>
                      <a:pt x="7" y="3"/>
                      <a:pt x="9" y="3"/>
                      <a:pt x="10" y="7"/>
                    </a:cubicBezTo>
                    <a:cubicBezTo>
                      <a:pt x="11" y="6"/>
                      <a:pt x="11" y="5"/>
                      <a:pt x="10" y="4"/>
                    </a:cubicBezTo>
                    <a:cubicBezTo>
                      <a:pt x="10" y="0"/>
                      <a:pt x="7" y="0"/>
                      <a:pt x="5" y="0"/>
                    </a:cubicBezTo>
                    <a:cubicBezTo>
                      <a:pt x="3" y="0"/>
                      <a:pt x="0" y="0"/>
                      <a:pt x="1" y="4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2" y="4"/>
                      <a:pt x="4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999"/>
              <p:cNvSpPr>
                <a:spLocks/>
              </p:cNvSpPr>
              <p:nvPr/>
            </p:nvSpPr>
            <p:spPr bwMode="auto">
              <a:xfrm>
                <a:off x="4097" y="2665"/>
                <a:ext cx="30" cy="26"/>
              </a:xfrm>
              <a:custGeom>
                <a:avLst/>
                <a:gdLst>
                  <a:gd name="T0" fmla="*/ 10 w 13"/>
                  <a:gd name="T1" fmla="*/ 1 h 11"/>
                  <a:gd name="T2" fmla="*/ 2 w 13"/>
                  <a:gd name="T3" fmla="*/ 3 h 11"/>
                  <a:gd name="T4" fmla="*/ 0 w 13"/>
                  <a:gd name="T5" fmla="*/ 7 h 11"/>
                  <a:gd name="T6" fmla="*/ 7 w 13"/>
                  <a:gd name="T7" fmla="*/ 4 h 11"/>
                  <a:gd name="T8" fmla="*/ 7 w 13"/>
                  <a:gd name="T9" fmla="*/ 11 h 11"/>
                  <a:gd name="T10" fmla="*/ 10 w 13"/>
                  <a:gd name="T11" fmla="*/ 7 h 11"/>
                  <a:gd name="T12" fmla="*/ 10 w 13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10" y="1"/>
                    </a:moveTo>
                    <a:cubicBezTo>
                      <a:pt x="8" y="0"/>
                      <a:pt x="5" y="0"/>
                      <a:pt x="2" y="3"/>
                    </a:cubicBezTo>
                    <a:cubicBezTo>
                      <a:pt x="1" y="4"/>
                      <a:pt x="1" y="6"/>
                      <a:pt x="0" y="7"/>
                    </a:cubicBezTo>
                    <a:cubicBezTo>
                      <a:pt x="4" y="4"/>
                      <a:pt x="6" y="4"/>
                      <a:pt x="7" y="4"/>
                    </a:cubicBezTo>
                    <a:cubicBezTo>
                      <a:pt x="8" y="5"/>
                      <a:pt x="9" y="6"/>
                      <a:pt x="7" y="11"/>
                    </a:cubicBezTo>
                    <a:cubicBezTo>
                      <a:pt x="8" y="10"/>
                      <a:pt x="9" y="9"/>
                      <a:pt x="10" y="7"/>
                    </a:cubicBezTo>
                    <a:cubicBezTo>
                      <a:pt x="13" y="3"/>
                      <a:pt x="11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000"/>
              <p:cNvSpPr>
                <a:spLocks/>
              </p:cNvSpPr>
              <p:nvPr/>
            </p:nvSpPr>
            <p:spPr bwMode="auto">
              <a:xfrm>
                <a:off x="4118" y="2687"/>
                <a:ext cx="24" cy="26"/>
              </a:xfrm>
              <a:custGeom>
                <a:avLst/>
                <a:gdLst>
                  <a:gd name="T0" fmla="*/ 4 w 10"/>
                  <a:gd name="T1" fmla="*/ 1 h 11"/>
                  <a:gd name="T2" fmla="*/ 0 w 10"/>
                  <a:gd name="T3" fmla="*/ 3 h 11"/>
                  <a:gd name="T4" fmla="*/ 6 w 10"/>
                  <a:gd name="T5" fmla="*/ 5 h 11"/>
                  <a:gd name="T6" fmla="*/ 2 w 10"/>
                  <a:gd name="T7" fmla="*/ 11 h 11"/>
                  <a:gd name="T8" fmla="*/ 6 w 10"/>
                  <a:gd name="T9" fmla="*/ 10 h 11"/>
                  <a:gd name="T10" fmla="*/ 9 w 10"/>
                  <a:gd name="T11" fmla="*/ 4 h 11"/>
                  <a:gd name="T12" fmla="*/ 4 w 10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3" y="2"/>
                      <a:pt x="2" y="2"/>
                      <a:pt x="0" y="3"/>
                    </a:cubicBezTo>
                    <a:cubicBezTo>
                      <a:pt x="5" y="3"/>
                      <a:pt x="6" y="4"/>
                      <a:pt x="6" y="5"/>
                    </a:cubicBezTo>
                    <a:cubicBezTo>
                      <a:pt x="7" y="7"/>
                      <a:pt x="6" y="9"/>
                      <a:pt x="2" y="11"/>
                    </a:cubicBezTo>
                    <a:cubicBezTo>
                      <a:pt x="4" y="11"/>
                      <a:pt x="5" y="11"/>
                      <a:pt x="6" y="10"/>
                    </a:cubicBezTo>
                    <a:cubicBezTo>
                      <a:pt x="10" y="9"/>
                      <a:pt x="10" y="6"/>
                      <a:pt x="9" y="4"/>
                    </a:cubicBezTo>
                    <a:cubicBezTo>
                      <a:pt x="9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001"/>
              <p:cNvSpPr>
                <a:spLocks/>
              </p:cNvSpPr>
              <p:nvPr/>
            </p:nvSpPr>
            <p:spPr bwMode="auto">
              <a:xfrm>
                <a:off x="4120" y="2720"/>
                <a:ext cx="22" cy="28"/>
              </a:xfrm>
              <a:custGeom>
                <a:avLst/>
                <a:gdLst>
                  <a:gd name="T0" fmla="*/ 2 w 9"/>
                  <a:gd name="T1" fmla="*/ 0 h 12"/>
                  <a:gd name="T2" fmla="*/ 6 w 9"/>
                  <a:gd name="T3" fmla="*/ 6 h 12"/>
                  <a:gd name="T4" fmla="*/ 0 w 9"/>
                  <a:gd name="T5" fmla="*/ 8 h 12"/>
                  <a:gd name="T6" fmla="*/ 3 w 9"/>
                  <a:gd name="T7" fmla="*/ 10 h 12"/>
                  <a:gd name="T8" fmla="*/ 9 w 9"/>
                  <a:gd name="T9" fmla="*/ 8 h 12"/>
                  <a:gd name="T10" fmla="*/ 6 w 9"/>
                  <a:gd name="T11" fmla="*/ 1 h 12"/>
                  <a:gd name="T12" fmla="*/ 2 w 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2" y="0"/>
                    </a:moveTo>
                    <a:cubicBezTo>
                      <a:pt x="6" y="3"/>
                      <a:pt x="6" y="5"/>
                      <a:pt x="6" y="6"/>
                    </a:cubicBezTo>
                    <a:cubicBezTo>
                      <a:pt x="6" y="8"/>
                      <a:pt x="4" y="9"/>
                      <a:pt x="0" y="8"/>
                    </a:cubicBezTo>
                    <a:cubicBezTo>
                      <a:pt x="1" y="9"/>
                      <a:pt x="2" y="9"/>
                      <a:pt x="3" y="10"/>
                    </a:cubicBezTo>
                    <a:cubicBezTo>
                      <a:pt x="8" y="12"/>
                      <a:pt x="9" y="10"/>
                      <a:pt x="9" y="8"/>
                    </a:cubicBezTo>
                    <a:cubicBezTo>
                      <a:pt x="9" y="7"/>
                      <a:pt x="9" y="4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002"/>
              <p:cNvSpPr>
                <a:spLocks/>
              </p:cNvSpPr>
              <p:nvPr/>
            </p:nvSpPr>
            <p:spPr bwMode="auto">
              <a:xfrm>
                <a:off x="4101" y="2743"/>
                <a:ext cx="29" cy="26"/>
              </a:xfrm>
              <a:custGeom>
                <a:avLst/>
                <a:gdLst>
                  <a:gd name="T0" fmla="*/ 6 w 12"/>
                  <a:gd name="T1" fmla="*/ 7 h 11"/>
                  <a:gd name="T2" fmla="*/ 0 w 12"/>
                  <a:gd name="T3" fmla="*/ 4 h 11"/>
                  <a:gd name="T4" fmla="*/ 1 w 12"/>
                  <a:gd name="T5" fmla="*/ 7 h 11"/>
                  <a:gd name="T6" fmla="*/ 8 w 12"/>
                  <a:gd name="T7" fmla="*/ 10 h 11"/>
                  <a:gd name="T8" fmla="*/ 9 w 12"/>
                  <a:gd name="T9" fmla="*/ 4 h 11"/>
                  <a:gd name="T10" fmla="*/ 7 w 12"/>
                  <a:gd name="T11" fmla="*/ 0 h 11"/>
                  <a:gd name="T12" fmla="*/ 6 w 1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6" y="7"/>
                    </a:moveTo>
                    <a:cubicBezTo>
                      <a:pt x="5" y="7"/>
                      <a:pt x="3" y="7"/>
                      <a:pt x="0" y="4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4" y="11"/>
                      <a:pt x="7" y="11"/>
                      <a:pt x="8" y="10"/>
                    </a:cubicBezTo>
                    <a:cubicBezTo>
                      <a:pt x="10" y="10"/>
                      <a:pt x="12" y="8"/>
                      <a:pt x="9" y="4"/>
                    </a:cubicBezTo>
                    <a:cubicBezTo>
                      <a:pt x="9" y="3"/>
                      <a:pt x="8" y="1"/>
                      <a:pt x="7" y="0"/>
                    </a:cubicBezTo>
                    <a:cubicBezTo>
                      <a:pt x="8" y="5"/>
                      <a:pt x="7" y="6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003"/>
              <p:cNvSpPr>
                <a:spLocks/>
              </p:cNvSpPr>
              <p:nvPr/>
            </p:nvSpPr>
            <p:spPr bwMode="auto">
              <a:xfrm>
                <a:off x="4080" y="2708"/>
                <a:ext cx="19" cy="21"/>
              </a:xfrm>
              <a:custGeom>
                <a:avLst/>
                <a:gdLst>
                  <a:gd name="T0" fmla="*/ 3 w 8"/>
                  <a:gd name="T1" fmla="*/ 0 h 9"/>
                  <a:gd name="T2" fmla="*/ 3 w 8"/>
                  <a:gd name="T3" fmla="*/ 1 h 9"/>
                  <a:gd name="T4" fmla="*/ 3 w 8"/>
                  <a:gd name="T5" fmla="*/ 1 h 9"/>
                  <a:gd name="T6" fmla="*/ 2 w 8"/>
                  <a:gd name="T7" fmla="*/ 1 h 9"/>
                  <a:gd name="T8" fmla="*/ 0 w 8"/>
                  <a:gd name="T9" fmla="*/ 1 h 9"/>
                  <a:gd name="T10" fmla="*/ 2 w 8"/>
                  <a:gd name="T11" fmla="*/ 6 h 9"/>
                  <a:gd name="T12" fmla="*/ 4 w 8"/>
                  <a:gd name="T13" fmla="*/ 9 h 9"/>
                  <a:gd name="T14" fmla="*/ 4 w 8"/>
                  <a:gd name="T15" fmla="*/ 9 h 9"/>
                  <a:gd name="T16" fmla="*/ 6 w 8"/>
                  <a:gd name="T17" fmla="*/ 8 h 9"/>
                  <a:gd name="T18" fmla="*/ 6 w 8"/>
                  <a:gd name="T19" fmla="*/ 7 h 9"/>
                  <a:gd name="T20" fmla="*/ 6 w 8"/>
                  <a:gd name="T21" fmla="*/ 6 h 9"/>
                  <a:gd name="T22" fmla="*/ 6 w 8"/>
                  <a:gd name="T23" fmla="*/ 6 h 9"/>
                  <a:gd name="T24" fmla="*/ 7 w 8"/>
                  <a:gd name="T25" fmla="*/ 6 h 9"/>
                  <a:gd name="T26" fmla="*/ 8 w 8"/>
                  <a:gd name="T27" fmla="*/ 5 h 9"/>
                  <a:gd name="T28" fmla="*/ 7 w 8"/>
                  <a:gd name="T29" fmla="*/ 3 h 9"/>
                  <a:gd name="T30" fmla="*/ 6 w 8"/>
                  <a:gd name="T31" fmla="*/ 3 h 9"/>
                  <a:gd name="T32" fmla="*/ 6 w 8"/>
                  <a:gd name="T33" fmla="*/ 2 h 9"/>
                  <a:gd name="T34" fmla="*/ 5 w 8"/>
                  <a:gd name="T35" fmla="*/ 0 h 9"/>
                  <a:gd name="T36" fmla="*/ 3 w 8"/>
                  <a:gd name="T3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5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8" y="4"/>
                      <a:pt x="8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7" y="1"/>
                      <a:pt x="5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004"/>
              <p:cNvSpPr>
                <a:spLocks/>
              </p:cNvSpPr>
              <p:nvPr/>
            </p:nvSpPr>
            <p:spPr bwMode="auto">
              <a:xfrm>
                <a:off x="4078" y="2684"/>
                <a:ext cx="9" cy="17"/>
              </a:xfrm>
              <a:custGeom>
                <a:avLst/>
                <a:gdLst>
                  <a:gd name="T0" fmla="*/ 2 w 4"/>
                  <a:gd name="T1" fmla="*/ 1 h 7"/>
                  <a:gd name="T2" fmla="*/ 0 w 4"/>
                  <a:gd name="T3" fmla="*/ 3 h 7"/>
                  <a:gd name="T4" fmla="*/ 3 w 4"/>
                  <a:gd name="T5" fmla="*/ 7 h 7"/>
                  <a:gd name="T6" fmla="*/ 4 w 4"/>
                  <a:gd name="T7" fmla="*/ 2 h 7"/>
                  <a:gd name="T8" fmla="*/ 2 w 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2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3" y="7"/>
                      <a:pt x="3" y="7"/>
                    </a:cubicBezTo>
                    <a:cubicBezTo>
                      <a:pt x="3" y="7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1005"/>
              <p:cNvSpPr>
                <a:spLocks/>
              </p:cNvSpPr>
              <p:nvPr/>
            </p:nvSpPr>
            <p:spPr bwMode="auto">
              <a:xfrm>
                <a:off x="4097" y="2687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4 w 5"/>
                  <a:gd name="T7" fmla="*/ 4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0" y="2"/>
                      <a:pt x="0" y="6"/>
                      <a:pt x="0" y="6"/>
                    </a:cubicBezTo>
                    <a:cubicBezTo>
                      <a:pt x="0" y="6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1006"/>
              <p:cNvSpPr>
                <a:spLocks/>
              </p:cNvSpPr>
              <p:nvPr/>
            </p:nvSpPr>
            <p:spPr bwMode="auto">
              <a:xfrm>
                <a:off x="4106" y="2703"/>
                <a:ext cx="14" cy="10"/>
              </a:xfrm>
              <a:custGeom>
                <a:avLst/>
                <a:gdLst>
                  <a:gd name="T0" fmla="*/ 0 w 6"/>
                  <a:gd name="T1" fmla="*/ 3 h 4"/>
                  <a:gd name="T2" fmla="*/ 4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  <a:gd name="T8" fmla="*/ 0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cubicBezTo>
                      <a:pt x="0" y="3"/>
                      <a:pt x="3" y="4"/>
                      <a:pt x="4" y="4"/>
                    </a:cubicBezTo>
                    <a:cubicBezTo>
                      <a:pt x="5" y="4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1007"/>
              <p:cNvSpPr>
                <a:spLocks/>
              </p:cNvSpPr>
              <p:nvPr/>
            </p:nvSpPr>
            <p:spPr bwMode="auto">
              <a:xfrm>
                <a:off x="4106" y="2722"/>
                <a:ext cx="14" cy="12"/>
              </a:xfrm>
              <a:custGeom>
                <a:avLst/>
                <a:gdLst>
                  <a:gd name="T0" fmla="*/ 6 w 6"/>
                  <a:gd name="T1" fmla="*/ 3 h 5"/>
                  <a:gd name="T2" fmla="*/ 5 w 6"/>
                  <a:gd name="T3" fmla="*/ 0 h 5"/>
                  <a:gd name="T4" fmla="*/ 0 w 6"/>
                  <a:gd name="T5" fmla="*/ 1 h 5"/>
                  <a:gd name="T6" fmla="*/ 3 w 6"/>
                  <a:gd name="T7" fmla="*/ 4 h 5"/>
                  <a:gd name="T8" fmla="*/ 6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cubicBezTo>
                      <a:pt x="6" y="2"/>
                      <a:pt x="6" y="1"/>
                      <a:pt x="5" y="0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1008"/>
              <p:cNvSpPr>
                <a:spLocks/>
              </p:cNvSpPr>
              <p:nvPr/>
            </p:nvSpPr>
            <p:spPr bwMode="auto">
              <a:xfrm>
                <a:off x="4099" y="2734"/>
                <a:ext cx="10" cy="14"/>
              </a:xfrm>
              <a:custGeom>
                <a:avLst/>
                <a:gdLst>
                  <a:gd name="T0" fmla="*/ 3 w 4"/>
                  <a:gd name="T1" fmla="*/ 5 h 6"/>
                  <a:gd name="T2" fmla="*/ 4 w 4"/>
                  <a:gd name="T3" fmla="*/ 3 h 6"/>
                  <a:gd name="T4" fmla="*/ 0 w 4"/>
                  <a:gd name="T5" fmla="*/ 0 h 6"/>
                  <a:gd name="T6" fmla="*/ 0 w 4"/>
                  <a:gd name="T7" fmla="*/ 5 h 6"/>
                  <a:gd name="T8" fmla="*/ 3 w 4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5"/>
                    </a:moveTo>
                    <a:cubicBezTo>
                      <a:pt x="4" y="5"/>
                      <a:pt x="4" y="4"/>
                      <a:pt x="4" y="3"/>
                    </a:cubicBezTo>
                    <a:cubicBezTo>
                      <a:pt x="3" y="2"/>
                      <a:pt x="0" y="0"/>
                      <a:pt x="0" y="0"/>
                    </a:cubicBezTo>
                    <a:cubicBezTo>
                      <a:pt x="0" y="0"/>
                      <a:pt x="0" y="4"/>
                      <a:pt x="0" y="5"/>
                    </a:cubicBezTo>
                    <a:cubicBezTo>
                      <a:pt x="1" y="6"/>
                      <a:pt x="2" y="6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Freeform 1010"/>
            <p:cNvSpPr>
              <a:spLocks/>
            </p:cNvSpPr>
            <p:nvPr/>
          </p:nvSpPr>
          <p:spPr bwMode="auto">
            <a:xfrm>
              <a:off x="19280198" y="4352925"/>
              <a:ext cx="252413" cy="379413"/>
            </a:xfrm>
            <a:custGeom>
              <a:avLst/>
              <a:gdLst>
                <a:gd name="T0" fmla="*/ 51 w 67"/>
                <a:gd name="T1" fmla="*/ 0 h 101"/>
                <a:gd name="T2" fmla="*/ 49 w 67"/>
                <a:gd name="T3" fmla="*/ 1 h 101"/>
                <a:gd name="T4" fmla="*/ 46 w 67"/>
                <a:gd name="T5" fmla="*/ 2 h 101"/>
                <a:gd name="T6" fmla="*/ 57 w 67"/>
                <a:gd name="T7" fmla="*/ 34 h 101"/>
                <a:gd name="T8" fmla="*/ 55 w 67"/>
                <a:gd name="T9" fmla="*/ 34 h 101"/>
                <a:gd name="T10" fmla="*/ 41 w 67"/>
                <a:gd name="T11" fmla="*/ 4 h 101"/>
                <a:gd name="T12" fmla="*/ 39 w 67"/>
                <a:gd name="T13" fmla="*/ 5 h 101"/>
                <a:gd name="T14" fmla="*/ 50 w 67"/>
                <a:gd name="T15" fmla="*/ 35 h 101"/>
                <a:gd name="T16" fmla="*/ 48 w 67"/>
                <a:gd name="T17" fmla="*/ 35 h 101"/>
                <a:gd name="T18" fmla="*/ 33 w 67"/>
                <a:gd name="T19" fmla="*/ 7 h 101"/>
                <a:gd name="T20" fmla="*/ 31 w 67"/>
                <a:gd name="T21" fmla="*/ 8 h 101"/>
                <a:gd name="T22" fmla="*/ 44 w 67"/>
                <a:gd name="T23" fmla="*/ 36 h 101"/>
                <a:gd name="T24" fmla="*/ 42 w 67"/>
                <a:gd name="T25" fmla="*/ 37 h 101"/>
                <a:gd name="T26" fmla="*/ 26 w 67"/>
                <a:gd name="T27" fmla="*/ 11 h 101"/>
                <a:gd name="T28" fmla="*/ 23 w 67"/>
                <a:gd name="T29" fmla="*/ 13 h 101"/>
                <a:gd name="T30" fmla="*/ 38 w 67"/>
                <a:gd name="T31" fmla="*/ 39 h 101"/>
                <a:gd name="T32" fmla="*/ 36 w 67"/>
                <a:gd name="T33" fmla="*/ 39 h 101"/>
                <a:gd name="T34" fmla="*/ 17 w 67"/>
                <a:gd name="T35" fmla="*/ 17 h 101"/>
                <a:gd name="T36" fmla="*/ 14 w 67"/>
                <a:gd name="T37" fmla="*/ 20 h 101"/>
                <a:gd name="T38" fmla="*/ 33 w 67"/>
                <a:gd name="T39" fmla="*/ 42 h 101"/>
                <a:gd name="T40" fmla="*/ 31 w 67"/>
                <a:gd name="T41" fmla="*/ 43 h 101"/>
                <a:gd name="T42" fmla="*/ 7 w 67"/>
                <a:gd name="T43" fmla="*/ 27 h 101"/>
                <a:gd name="T44" fmla="*/ 4 w 67"/>
                <a:gd name="T45" fmla="*/ 32 h 101"/>
                <a:gd name="T46" fmla="*/ 29 w 67"/>
                <a:gd name="T47" fmla="*/ 47 h 101"/>
                <a:gd name="T48" fmla="*/ 28 w 67"/>
                <a:gd name="T49" fmla="*/ 48 h 101"/>
                <a:gd name="T50" fmla="*/ 0 w 67"/>
                <a:gd name="T51" fmla="*/ 47 h 101"/>
                <a:gd name="T52" fmla="*/ 28 w 67"/>
                <a:gd name="T53" fmla="*/ 51 h 101"/>
                <a:gd name="T54" fmla="*/ 28 w 67"/>
                <a:gd name="T55" fmla="*/ 52 h 101"/>
                <a:gd name="T56" fmla="*/ 2 w 67"/>
                <a:gd name="T57" fmla="*/ 63 h 101"/>
                <a:gd name="T58" fmla="*/ 4 w 67"/>
                <a:gd name="T59" fmla="*/ 69 h 101"/>
                <a:gd name="T60" fmla="*/ 30 w 67"/>
                <a:gd name="T61" fmla="*/ 56 h 101"/>
                <a:gd name="T62" fmla="*/ 31 w 67"/>
                <a:gd name="T63" fmla="*/ 57 h 101"/>
                <a:gd name="T64" fmla="*/ 11 w 67"/>
                <a:gd name="T65" fmla="*/ 78 h 101"/>
                <a:gd name="T66" fmla="*/ 14 w 67"/>
                <a:gd name="T67" fmla="*/ 81 h 101"/>
                <a:gd name="T68" fmla="*/ 35 w 67"/>
                <a:gd name="T69" fmla="*/ 60 h 101"/>
                <a:gd name="T70" fmla="*/ 36 w 67"/>
                <a:gd name="T71" fmla="*/ 61 h 101"/>
                <a:gd name="T72" fmla="*/ 20 w 67"/>
                <a:gd name="T73" fmla="*/ 86 h 101"/>
                <a:gd name="T74" fmla="*/ 23 w 67"/>
                <a:gd name="T75" fmla="*/ 88 h 101"/>
                <a:gd name="T76" fmla="*/ 40 w 67"/>
                <a:gd name="T77" fmla="*/ 64 h 101"/>
                <a:gd name="T78" fmla="*/ 42 w 67"/>
                <a:gd name="T79" fmla="*/ 64 h 101"/>
                <a:gd name="T80" fmla="*/ 28 w 67"/>
                <a:gd name="T81" fmla="*/ 91 h 101"/>
                <a:gd name="T82" fmla="*/ 31 w 67"/>
                <a:gd name="T83" fmla="*/ 92 h 101"/>
                <a:gd name="T84" fmla="*/ 46 w 67"/>
                <a:gd name="T85" fmla="*/ 66 h 101"/>
                <a:gd name="T86" fmla="*/ 48 w 67"/>
                <a:gd name="T87" fmla="*/ 66 h 101"/>
                <a:gd name="T88" fmla="*/ 36 w 67"/>
                <a:gd name="T89" fmla="*/ 95 h 101"/>
                <a:gd name="T90" fmla="*/ 38 w 67"/>
                <a:gd name="T91" fmla="*/ 96 h 101"/>
                <a:gd name="T92" fmla="*/ 53 w 67"/>
                <a:gd name="T93" fmla="*/ 67 h 101"/>
                <a:gd name="T94" fmla="*/ 55 w 67"/>
                <a:gd name="T95" fmla="*/ 67 h 101"/>
                <a:gd name="T96" fmla="*/ 44 w 67"/>
                <a:gd name="T97" fmla="*/ 98 h 101"/>
                <a:gd name="T98" fmla="*/ 46 w 67"/>
                <a:gd name="T99" fmla="*/ 99 h 101"/>
                <a:gd name="T100" fmla="*/ 49 w 67"/>
                <a:gd name="T101" fmla="*/ 100 h 101"/>
                <a:gd name="T102" fmla="*/ 51 w 67"/>
                <a:gd name="T103" fmla="*/ 101 h 101"/>
                <a:gd name="T104" fmla="*/ 65 w 67"/>
                <a:gd name="T105" fmla="*/ 63 h 101"/>
                <a:gd name="T106" fmla="*/ 52 w 67"/>
                <a:gd name="T107" fmla="*/ 43 h 101"/>
                <a:gd name="T108" fmla="*/ 58 w 67"/>
                <a:gd name="T10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101">
                  <a:moveTo>
                    <a:pt x="65" y="38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0" y="32"/>
                    <a:pt x="24" y="24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3" y="25"/>
                    <a:pt x="28" y="33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28" y="34"/>
                    <a:pt x="21" y="27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0" y="27"/>
                    <a:pt x="26" y="35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6" y="35"/>
                    <a:pt x="18" y="29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30"/>
                    <a:pt x="24" y="37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3" y="38"/>
                    <a:pt x="16" y="32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5" y="33"/>
                    <a:pt x="22" y="39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1" y="40"/>
                    <a:pt x="13" y="36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2" y="38"/>
                    <a:pt x="20" y="42"/>
                    <a:pt x="29" y="4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0" y="43"/>
                    <a:pt x="11" y="40"/>
                    <a:pt x="2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0" y="43"/>
                    <a:pt x="19" y="46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9" y="47"/>
                    <a:pt x="9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9" y="49"/>
                    <a:pt x="1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18" y="51"/>
                    <a:pt x="9" y="52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55"/>
                    <a:pt x="19" y="54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9" y="55"/>
                    <a:pt x="10" y="58"/>
                    <a:pt x="1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1" y="61"/>
                    <a:pt x="20" y="58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0" y="59"/>
                    <a:pt x="12" y="63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3" y="65"/>
                    <a:pt x="22" y="61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2" y="62"/>
                    <a:pt x="15" y="67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6" y="69"/>
                    <a:pt x="24" y="63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4" y="64"/>
                    <a:pt x="17" y="71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8" y="72"/>
                    <a:pt x="26" y="66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6"/>
                    <a:pt x="20" y="73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1" y="74"/>
                    <a:pt x="28" y="67"/>
                    <a:pt x="34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8" y="68"/>
                    <a:pt x="23" y="76"/>
                    <a:pt x="17" y="83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70"/>
                    <a:pt x="25" y="78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6" y="89"/>
                    <a:pt x="61" y="76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7" y="59"/>
                    <a:pt x="63" y="54"/>
                    <a:pt x="58" y="50"/>
                  </a:cubicBezTo>
                  <a:cubicBezTo>
                    <a:pt x="56" y="47"/>
                    <a:pt x="53" y="45"/>
                    <a:pt x="52" y="43"/>
                  </a:cubicBezTo>
                  <a:cubicBezTo>
                    <a:pt x="49" y="41"/>
                    <a:pt x="52" y="38"/>
                    <a:pt x="54" y="50"/>
                  </a:cubicBezTo>
                  <a:cubicBezTo>
                    <a:pt x="52" y="63"/>
                    <a:pt x="49" y="60"/>
                    <a:pt x="51" y="59"/>
                  </a:cubicBezTo>
                  <a:cubicBezTo>
                    <a:pt x="53" y="57"/>
                    <a:pt x="56" y="54"/>
                    <a:pt x="58" y="52"/>
                  </a:cubicBezTo>
                  <a:cubicBezTo>
                    <a:pt x="64" y="47"/>
                    <a:pt x="67" y="42"/>
                    <a:pt x="66" y="39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27"/>
            <p:cNvSpPr>
              <a:spLocks noEditPoints="1"/>
            </p:cNvSpPr>
            <p:nvPr/>
          </p:nvSpPr>
          <p:spPr bwMode="auto">
            <a:xfrm>
              <a:off x="18218161" y="581025"/>
              <a:ext cx="341313" cy="338138"/>
            </a:xfrm>
            <a:custGeom>
              <a:avLst/>
              <a:gdLst>
                <a:gd name="T0" fmla="*/ 62 w 91"/>
                <a:gd name="T1" fmla="*/ 72 h 90"/>
                <a:gd name="T2" fmla="*/ 76 w 91"/>
                <a:gd name="T3" fmla="*/ 52 h 90"/>
                <a:gd name="T4" fmla="*/ 72 w 91"/>
                <a:gd name="T5" fmla="*/ 29 h 90"/>
                <a:gd name="T6" fmla="*/ 53 w 91"/>
                <a:gd name="T7" fmla="*/ 15 h 90"/>
                <a:gd name="T8" fmla="*/ 29 w 91"/>
                <a:gd name="T9" fmla="*/ 19 h 90"/>
                <a:gd name="T10" fmla="*/ 15 w 91"/>
                <a:gd name="T11" fmla="*/ 38 h 90"/>
                <a:gd name="T12" fmla="*/ 19 w 91"/>
                <a:gd name="T13" fmla="*/ 61 h 90"/>
                <a:gd name="T14" fmla="*/ 38 w 91"/>
                <a:gd name="T15" fmla="*/ 75 h 90"/>
                <a:gd name="T16" fmla="*/ 62 w 91"/>
                <a:gd name="T17" fmla="*/ 72 h 90"/>
                <a:gd name="T18" fmla="*/ 41 w 91"/>
                <a:gd name="T19" fmla="*/ 65 h 90"/>
                <a:gd name="T20" fmla="*/ 28 w 91"/>
                <a:gd name="T21" fmla="*/ 56 h 90"/>
                <a:gd name="T22" fmla="*/ 26 w 91"/>
                <a:gd name="T23" fmla="*/ 40 h 90"/>
                <a:gd name="T24" fmla="*/ 35 w 91"/>
                <a:gd name="T25" fmla="*/ 28 h 90"/>
                <a:gd name="T26" fmla="*/ 50 w 91"/>
                <a:gd name="T27" fmla="*/ 25 h 90"/>
                <a:gd name="T28" fmla="*/ 63 w 91"/>
                <a:gd name="T29" fmla="*/ 34 h 90"/>
                <a:gd name="T30" fmla="*/ 65 w 91"/>
                <a:gd name="T31" fmla="*/ 50 h 90"/>
                <a:gd name="T32" fmla="*/ 56 w 91"/>
                <a:gd name="T33" fmla="*/ 62 h 90"/>
                <a:gd name="T34" fmla="*/ 41 w 91"/>
                <a:gd name="T35" fmla="*/ 6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0">
                  <a:moveTo>
                    <a:pt x="62" y="72"/>
                  </a:moveTo>
                  <a:cubicBezTo>
                    <a:pt x="79" y="76"/>
                    <a:pt x="86" y="66"/>
                    <a:pt x="76" y="52"/>
                  </a:cubicBezTo>
                  <a:cubicBezTo>
                    <a:pt x="91" y="44"/>
                    <a:pt x="89" y="32"/>
                    <a:pt x="72" y="29"/>
                  </a:cubicBezTo>
                  <a:cubicBezTo>
                    <a:pt x="77" y="12"/>
                    <a:pt x="67" y="5"/>
                    <a:pt x="53" y="15"/>
                  </a:cubicBezTo>
                  <a:cubicBezTo>
                    <a:pt x="45" y="0"/>
                    <a:pt x="33" y="1"/>
                    <a:pt x="29" y="19"/>
                  </a:cubicBezTo>
                  <a:cubicBezTo>
                    <a:pt x="12" y="14"/>
                    <a:pt x="6" y="24"/>
                    <a:pt x="15" y="38"/>
                  </a:cubicBezTo>
                  <a:cubicBezTo>
                    <a:pt x="0" y="46"/>
                    <a:pt x="2" y="58"/>
                    <a:pt x="19" y="61"/>
                  </a:cubicBezTo>
                  <a:cubicBezTo>
                    <a:pt x="15" y="78"/>
                    <a:pt x="24" y="85"/>
                    <a:pt x="38" y="75"/>
                  </a:cubicBezTo>
                  <a:cubicBezTo>
                    <a:pt x="46" y="90"/>
                    <a:pt x="58" y="89"/>
                    <a:pt x="62" y="72"/>
                  </a:cubicBezTo>
                  <a:close/>
                  <a:moveTo>
                    <a:pt x="41" y="65"/>
                  </a:moveTo>
                  <a:cubicBezTo>
                    <a:pt x="29" y="76"/>
                    <a:pt x="21" y="71"/>
                    <a:pt x="28" y="56"/>
                  </a:cubicBezTo>
                  <a:cubicBezTo>
                    <a:pt x="12" y="55"/>
                    <a:pt x="10" y="46"/>
                    <a:pt x="26" y="40"/>
                  </a:cubicBezTo>
                  <a:cubicBezTo>
                    <a:pt x="15" y="28"/>
                    <a:pt x="20" y="21"/>
                    <a:pt x="35" y="28"/>
                  </a:cubicBezTo>
                  <a:cubicBezTo>
                    <a:pt x="36" y="11"/>
                    <a:pt x="45" y="10"/>
                    <a:pt x="50" y="25"/>
                  </a:cubicBezTo>
                  <a:cubicBezTo>
                    <a:pt x="62" y="14"/>
                    <a:pt x="70" y="20"/>
                    <a:pt x="63" y="34"/>
                  </a:cubicBezTo>
                  <a:cubicBezTo>
                    <a:pt x="79" y="35"/>
                    <a:pt x="81" y="44"/>
                    <a:pt x="65" y="50"/>
                  </a:cubicBezTo>
                  <a:cubicBezTo>
                    <a:pt x="77" y="62"/>
                    <a:pt x="71" y="69"/>
                    <a:pt x="56" y="62"/>
                  </a:cubicBezTo>
                  <a:cubicBezTo>
                    <a:pt x="56" y="79"/>
                    <a:pt x="46" y="80"/>
                    <a:pt x="41" y="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28"/>
            <p:cNvSpPr>
              <a:spLocks noEditPoints="1"/>
            </p:cNvSpPr>
            <p:nvPr/>
          </p:nvSpPr>
          <p:spPr bwMode="auto">
            <a:xfrm>
              <a:off x="18254673" y="617537"/>
              <a:ext cx="266700" cy="263525"/>
            </a:xfrm>
            <a:custGeom>
              <a:avLst/>
              <a:gdLst>
                <a:gd name="T0" fmla="*/ 55 w 71"/>
                <a:gd name="T1" fmla="*/ 40 h 70"/>
                <a:gd name="T2" fmla="*/ 53 w 71"/>
                <a:gd name="T3" fmla="*/ 24 h 70"/>
                <a:gd name="T4" fmla="*/ 40 w 71"/>
                <a:gd name="T5" fmla="*/ 15 h 70"/>
                <a:gd name="T6" fmla="*/ 25 w 71"/>
                <a:gd name="T7" fmla="*/ 18 h 70"/>
                <a:gd name="T8" fmla="*/ 16 w 71"/>
                <a:gd name="T9" fmla="*/ 30 h 70"/>
                <a:gd name="T10" fmla="*/ 18 w 71"/>
                <a:gd name="T11" fmla="*/ 46 h 70"/>
                <a:gd name="T12" fmla="*/ 31 w 71"/>
                <a:gd name="T13" fmla="*/ 55 h 70"/>
                <a:gd name="T14" fmla="*/ 46 w 71"/>
                <a:gd name="T15" fmla="*/ 52 h 70"/>
                <a:gd name="T16" fmla="*/ 55 w 71"/>
                <a:gd name="T17" fmla="*/ 40 h 70"/>
                <a:gd name="T18" fmla="*/ 38 w 71"/>
                <a:gd name="T19" fmla="*/ 51 h 70"/>
                <a:gd name="T20" fmla="*/ 34 w 71"/>
                <a:gd name="T21" fmla="*/ 43 h 70"/>
                <a:gd name="T22" fmla="*/ 26 w 71"/>
                <a:gd name="T23" fmla="*/ 48 h 70"/>
                <a:gd name="T24" fmla="*/ 28 w 71"/>
                <a:gd name="T25" fmla="*/ 40 h 70"/>
                <a:gd name="T26" fmla="*/ 19 w 71"/>
                <a:gd name="T27" fmla="*/ 38 h 70"/>
                <a:gd name="T28" fmla="*/ 28 w 71"/>
                <a:gd name="T29" fmla="*/ 33 h 70"/>
                <a:gd name="T30" fmla="*/ 22 w 71"/>
                <a:gd name="T31" fmla="*/ 25 h 70"/>
                <a:gd name="T32" fmla="*/ 31 w 71"/>
                <a:gd name="T33" fmla="*/ 28 h 70"/>
                <a:gd name="T34" fmla="*/ 33 w 71"/>
                <a:gd name="T35" fmla="*/ 19 h 70"/>
                <a:gd name="T36" fmla="*/ 37 w 71"/>
                <a:gd name="T37" fmla="*/ 27 h 70"/>
                <a:gd name="T38" fmla="*/ 45 w 71"/>
                <a:gd name="T39" fmla="*/ 22 h 70"/>
                <a:gd name="T40" fmla="*/ 43 w 71"/>
                <a:gd name="T41" fmla="*/ 30 h 70"/>
                <a:gd name="T42" fmla="*/ 52 w 71"/>
                <a:gd name="T43" fmla="*/ 32 h 70"/>
                <a:gd name="T44" fmla="*/ 43 w 71"/>
                <a:gd name="T45" fmla="*/ 37 h 70"/>
                <a:gd name="T46" fmla="*/ 49 w 71"/>
                <a:gd name="T47" fmla="*/ 45 h 70"/>
                <a:gd name="T48" fmla="*/ 40 w 71"/>
                <a:gd name="T49" fmla="*/ 43 h 70"/>
                <a:gd name="T50" fmla="*/ 38 w 71"/>
                <a:gd name="T51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70">
                  <a:moveTo>
                    <a:pt x="55" y="40"/>
                  </a:moveTo>
                  <a:cubicBezTo>
                    <a:pt x="71" y="34"/>
                    <a:pt x="69" y="25"/>
                    <a:pt x="53" y="24"/>
                  </a:cubicBezTo>
                  <a:cubicBezTo>
                    <a:pt x="60" y="10"/>
                    <a:pt x="52" y="4"/>
                    <a:pt x="40" y="15"/>
                  </a:cubicBezTo>
                  <a:cubicBezTo>
                    <a:pt x="35" y="0"/>
                    <a:pt x="26" y="1"/>
                    <a:pt x="25" y="18"/>
                  </a:cubicBezTo>
                  <a:cubicBezTo>
                    <a:pt x="10" y="11"/>
                    <a:pt x="5" y="18"/>
                    <a:pt x="16" y="30"/>
                  </a:cubicBezTo>
                  <a:cubicBezTo>
                    <a:pt x="0" y="36"/>
                    <a:pt x="2" y="45"/>
                    <a:pt x="18" y="46"/>
                  </a:cubicBezTo>
                  <a:cubicBezTo>
                    <a:pt x="11" y="61"/>
                    <a:pt x="19" y="66"/>
                    <a:pt x="31" y="55"/>
                  </a:cubicBezTo>
                  <a:cubicBezTo>
                    <a:pt x="36" y="70"/>
                    <a:pt x="46" y="69"/>
                    <a:pt x="46" y="52"/>
                  </a:cubicBezTo>
                  <a:cubicBezTo>
                    <a:pt x="61" y="59"/>
                    <a:pt x="67" y="52"/>
                    <a:pt x="55" y="40"/>
                  </a:cubicBezTo>
                  <a:close/>
                  <a:moveTo>
                    <a:pt x="38" y="51"/>
                  </a:moveTo>
                  <a:cubicBezTo>
                    <a:pt x="34" y="43"/>
                    <a:pt x="34" y="43"/>
                    <a:pt x="34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38" y="51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29"/>
            <p:cNvSpPr>
              <a:spLocks/>
            </p:cNvSpPr>
            <p:nvPr/>
          </p:nvSpPr>
          <p:spPr bwMode="auto">
            <a:xfrm>
              <a:off x="18326111" y="688975"/>
              <a:ext cx="123825" cy="120650"/>
            </a:xfrm>
            <a:custGeom>
              <a:avLst/>
              <a:gdLst>
                <a:gd name="T0" fmla="*/ 57 w 78"/>
                <a:gd name="T1" fmla="*/ 43 h 76"/>
                <a:gd name="T2" fmla="*/ 78 w 78"/>
                <a:gd name="T3" fmla="*/ 31 h 76"/>
                <a:gd name="T4" fmla="*/ 57 w 78"/>
                <a:gd name="T5" fmla="*/ 26 h 76"/>
                <a:gd name="T6" fmla="*/ 62 w 78"/>
                <a:gd name="T7" fmla="*/ 7 h 76"/>
                <a:gd name="T8" fmla="*/ 43 w 78"/>
                <a:gd name="T9" fmla="*/ 19 h 76"/>
                <a:gd name="T10" fmla="*/ 33 w 78"/>
                <a:gd name="T11" fmla="*/ 0 h 76"/>
                <a:gd name="T12" fmla="*/ 29 w 78"/>
                <a:gd name="T13" fmla="*/ 22 h 76"/>
                <a:gd name="T14" fmla="*/ 7 w 78"/>
                <a:gd name="T15" fmla="*/ 14 h 76"/>
                <a:gd name="T16" fmla="*/ 22 w 78"/>
                <a:gd name="T17" fmla="*/ 33 h 76"/>
                <a:gd name="T18" fmla="*/ 0 w 78"/>
                <a:gd name="T19" fmla="*/ 45 h 76"/>
                <a:gd name="T20" fmla="*/ 22 w 78"/>
                <a:gd name="T21" fmla="*/ 50 h 76"/>
                <a:gd name="T22" fmla="*/ 17 w 78"/>
                <a:gd name="T23" fmla="*/ 69 h 76"/>
                <a:gd name="T24" fmla="*/ 36 w 78"/>
                <a:gd name="T25" fmla="*/ 57 h 76"/>
                <a:gd name="T26" fmla="*/ 45 w 78"/>
                <a:gd name="T27" fmla="*/ 76 h 76"/>
                <a:gd name="T28" fmla="*/ 50 w 78"/>
                <a:gd name="T29" fmla="*/ 57 h 76"/>
                <a:gd name="T30" fmla="*/ 71 w 78"/>
                <a:gd name="T31" fmla="*/ 62 h 76"/>
                <a:gd name="T32" fmla="*/ 57 w 78"/>
                <a:gd name="T33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6">
                  <a:moveTo>
                    <a:pt x="57" y="43"/>
                  </a:moveTo>
                  <a:lnTo>
                    <a:pt x="78" y="31"/>
                  </a:lnTo>
                  <a:lnTo>
                    <a:pt x="57" y="26"/>
                  </a:lnTo>
                  <a:lnTo>
                    <a:pt x="62" y="7"/>
                  </a:lnTo>
                  <a:lnTo>
                    <a:pt x="43" y="19"/>
                  </a:lnTo>
                  <a:lnTo>
                    <a:pt x="33" y="0"/>
                  </a:lnTo>
                  <a:lnTo>
                    <a:pt x="29" y="22"/>
                  </a:lnTo>
                  <a:lnTo>
                    <a:pt x="7" y="14"/>
                  </a:lnTo>
                  <a:lnTo>
                    <a:pt x="22" y="33"/>
                  </a:lnTo>
                  <a:lnTo>
                    <a:pt x="0" y="45"/>
                  </a:lnTo>
                  <a:lnTo>
                    <a:pt x="22" y="50"/>
                  </a:lnTo>
                  <a:lnTo>
                    <a:pt x="17" y="69"/>
                  </a:lnTo>
                  <a:lnTo>
                    <a:pt x="36" y="57"/>
                  </a:lnTo>
                  <a:lnTo>
                    <a:pt x="45" y="76"/>
                  </a:lnTo>
                  <a:lnTo>
                    <a:pt x="50" y="57"/>
                  </a:lnTo>
                  <a:lnTo>
                    <a:pt x="71" y="62"/>
                  </a:lnTo>
                  <a:lnTo>
                    <a:pt x="57" y="4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39"/>
            <p:cNvSpPr>
              <a:spLocks noEditPoints="1"/>
            </p:cNvSpPr>
            <p:nvPr/>
          </p:nvSpPr>
          <p:spPr bwMode="auto">
            <a:xfrm>
              <a:off x="18364211" y="581025"/>
              <a:ext cx="458788" cy="457200"/>
            </a:xfrm>
            <a:custGeom>
              <a:avLst/>
              <a:gdLst>
                <a:gd name="T0" fmla="*/ 83 w 122"/>
                <a:gd name="T1" fmla="*/ 97 h 122"/>
                <a:gd name="T2" fmla="*/ 101 w 122"/>
                <a:gd name="T3" fmla="*/ 71 h 122"/>
                <a:gd name="T4" fmla="*/ 96 w 122"/>
                <a:gd name="T5" fmla="*/ 39 h 122"/>
                <a:gd name="T6" fmla="*/ 70 w 122"/>
                <a:gd name="T7" fmla="*/ 20 h 122"/>
                <a:gd name="T8" fmla="*/ 39 w 122"/>
                <a:gd name="T9" fmla="*/ 25 h 122"/>
                <a:gd name="T10" fmla="*/ 20 w 122"/>
                <a:gd name="T11" fmla="*/ 51 h 122"/>
                <a:gd name="T12" fmla="*/ 25 w 122"/>
                <a:gd name="T13" fmla="*/ 83 h 122"/>
                <a:gd name="T14" fmla="*/ 51 w 122"/>
                <a:gd name="T15" fmla="*/ 102 h 122"/>
                <a:gd name="T16" fmla="*/ 83 w 122"/>
                <a:gd name="T17" fmla="*/ 97 h 122"/>
                <a:gd name="T18" fmla="*/ 54 w 122"/>
                <a:gd name="T19" fmla="*/ 88 h 122"/>
                <a:gd name="T20" fmla="*/ 37 w 122"/>
                <a:gd name="T21" fmla="*/ 75 h 122"/>
                <a:gd name="T22" fmla="*/ 34 w 122"/>
                <a:gd name="T23" fmla="*/ 55 h 122"/>
                <a:gd name="T24" fmla="*/ 46 w 122"/>
                <a:gd name="T25" fmla="*/ 38 h 122"/>
                <a:gd name="T26" fmla="*/ 67 w 122"/>
                <a:gd name="T27" fmla="*/ 34 h 122"/>
                <a:gd name="T28" fmla="*/ 84 w 122"/>
                <a:gd name="T29" fmla="*/ 47 h 122"/>
                <a:gd name="T30" fmla="*/ 87 w 122"/>
                <a:gd name="T31" fmla="*/ 68 h 122"/>
                <a:gd name="T32" fmla="*/ 75 w 122"/>
                <a:gd name="T33" fmla="*/ 85 h 122"/>
                <a:gd name="T34" fmla="*/ 54 w 122"/>
                <a:gd name="T35" fmla="*/ 8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122">
                  <a:moveTo>
                    <a:pt x="83" y="97"/>
                  </a:moveTo>
                  <a:cubicBezTo>
                    <a:pt x="105" y="103"/>
                    <a:pt x="114" y="90"/>
                    <a:pt x="101" y="71"/>
                  </a:cubicBezTo>
                  <a:cubicBezTo>
                    <a:pt x="122" y="60"/>
                    <a:pt x="119" y="44"/>
                    <a:pt x="96" y="39"/>
                  </a:cubicBezTo>
                  <a:cubicBezTo>
                    <a:pt x="102" y="16"/>
                    <a:pt x="89" y="7"/>
                    <a:pt x="70" y="20"/>
                  </a:cubicBezTo>
                  <a:cubicBezTo>
                    <a:pt x="60" y="0"/>
                    <a:pt x="44" y="2"/>
                    <a:pt x="39" y="25"/>
                  </a:cubicBezTo>
                  <a:cubicBezTo>
                    <a:pt x="16" y="19"/>
                    <a:pt x="7" y="33"/>
                    <a:pt x="20" y="51"/>
                  </a:cubicBezTo>
                  <a:cubicBezTo>
                    <a:pt x="0" y="62"/>
                    <a:pt x="2" y="78"/>
                    <a:pt x="25" y="83"/>
                  </a:cubicBezTo>
                  <a:cubicBezTo>
                    <a:pt x="19" y="106"/>
                    <a:pt x="32" y="115"/>
                    <a:pt x="51" y="102"/>
                  </a:cubicBezTo>
                  <a:cubicBezTo>
                    <a:pt x="62" y="122"/>
                    <a:pt x="78" y="120"/>
                    <a:pt x="83" y="97"/>
                  </a:cubicBezTo>
                  <a:close/>
                  <a:moveTo>
                    <a:pt x="54" y="88"/>
                  </a:moveTo>
                  <a:cubicBezTo>
                    <a:pt x="38" y="103"/>
                    <a:pt x="28" y="95"/>
                    <a:pt x="37" y="75"/>
                  </a:cubicBezTo>
                  <a:cubicBezTo>
                    <a:pt x="15" y="75"/>
                    <a:pt x="13" y="62"/>
                    <a:pt x="34" y="55"/>
                  </a:cubicBezTo>
                  <a:cubicBezTo>
                    <a:pt x="19" y="39"/>
                    <a:pt x="26" y="28"/>
                    <a:pt x="46" y="38"/>
                  </a:cubicBezTo>
                  <a:cubicBezTo>
                    <a:pt x="47" y="16"/>
                    <a:pt x="59" y="14"/>
                    <a:pt x="67" y="34"/>
                  </a:cubicBezTo>
                  <a:cubicBezTo>
                    <a:pt x="83" y="19"/>
                    <a:pt x="93" y="27"/>
                    <a:pt x="84" y="47"/>
                  </a:cubicBezTo>
                  <a:cubicBezTo>
                    <a:pt x="106" y="48"/>
                    <a:pt x="108" y="60"/>
                    <a:pt x="87" y="68"/>
                  </a:cubicBezTo>
                  <a:cubicBezTo>
                    <a:pt x="102" y="84"/>
                    <a:pt x="95" y="94"/>
                    <a:pt x="75" y="85"/>
                  </a:cubicBezTo>
                  <a:cubicBezTo>
                    <a:pt x="74" y="107"/>
                    <a:pt x="62" y="109"/>
                    <a:pt x="54" y="8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40"/>
            <p:cNvSpPr>
              <a:spLocks noEditPoints="1"/>
            </p:cNvSpPr>
            <p:nvPr/>
          </p:nvSpPr>
          <p:spPr bwMode="auto">
            <a:xfrm>
              <a:off x="18413423" y="633412"/>
              <a:ext cx="355600" cy="357188"/>
            </a:xfrm>
            <a:custGeom>
              <a:avLst/>
              <a:gdLst>
                <a:gd name="T0" fmla="*/ 74 w 95"/>
                <a:gd name="T1" fmla="*/ 54 h 95"/>
                <a:gd name="T2" fmla="*/ 71 w 95"/>
                <a:gd name="T3" fmla="*/ 33 h 95"/>
                <a:gd name="T4" fmla="*/ 54 w 95"/>
                <a:gd name="T5" fmla="*/ 20 h 95"/>
                <a:gd name="T6" fmla="*/ 33 w 95"/>
                <a:gd name="T7" fmla="*/ 24 h 95"/>
                <a:gd name="T8" fmla="*/ 21 w 95"/>
                <a:gd name="T9" fmla="*/ 41 h 95"/>
                <a:gd name="T10" fmla="*/ 24 w 95"/>
                <a:gd name="T11" fmla="*/ 61 h 95"/>
                <a:gd name="T12" fmla="*/ 41 w 95"/>
                <a:gd name="T13" fmla="*/ 74 h 95"/>
                <a:gd name="T14" fmla="*/ 62 w 95"/>
                <a:gd name="T15" fmla="*/ 71 h 95"/>
                <a:gd name="T16" fmla="*/ 74 w 95"/>
                <a:gd name="T17" fmla="*/ 54 h 95"/>
                <a:gd name="T18" fmla="*/ 51 w 95"/>
                <a:gd name="T19" fmla="*/ 69 h 95"/>
                <a:gd name="T20" fmla="*/ 45 w 95"/>
                <a:gd name="T21" fmla="*/ 57 h 95"/>
                <a:gd name="T22" fmla="*/ 34 w 95"/>
                <a:gd name="T23" fmla="*/ 65 h 95"/>
                <a:gd name="T24" fmla="*/ 38 w 95"/>
                <a:gd name="T25" fmla="*/ 53 h 95"/>
                <a:gd name="T26" fmla="*/ 26 w 95"/>
                <a:gd name="T27" fmla="*/ 51 h 95"/>
                <a:gd name="T28" fmla="*/ 37 w 95"/>
                <a:gd name="T29" fmla="*/ 45 h 95"/>
                <a:gd name="T30" fmla="*/ 30 w 95"/>
                <a:gd name="T31" fmla="*/ 34 h 95"/>
                <a:gd name="T32" fmla="*/ 41 w 95"/>
                <a:gd name="T33" fmla="*/ 37 h 95"/>
                <a:gd name="T34" fmla="*/ 44 w 95"/>
                <a:gd name="T35" fmla="*/ 25 h 95"/>
                <a:gd name="T36" fmla="*/ 50 w 95"/>
                <a:gd name="T37" fmla="*/ 37 h 95"/>
                <a:gd name="T38" fmla="*/ 61 w 95"/>
                <a:gd name="T39" fmla="*/ 29 h 95"/>
                <a:gd name="T40" fmla="*/ 58 w 95"/>
                <a:gd name="T41" fmla="*/ 41 h 95"/>
                <a:gd name="T42" fmla="*/ 69 w 95"/>
                <a:gd name="T43" fmla="*/ 43 h 95"/>
                <a:gd name="T44" fmla="*/ 58 w 95"/>
                <a:gd name="T45" fmla="*/ 50 h 95"/>
                <a:gd name="T46" fmla="*/ 65 w 95"/>
                <a:gd name="T47" fmla="*/ 60 h 95"/>
                <a:gd name="T48" fmla="*/ 54 w 95"/>
                <a:gd name="T49" fmla="*/ 57 h 95"/>
                <a:gd name="T50" fmla="*/ 51 w 95"/>
                <a:gd name="T51" fmla="*/ 6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95">
                  <a:moveTo>
                    <a:pt x="74" y="54"/>
                  </a:moveTo>
                  <a:cubicBezTo>
                    <a:pt x="95" y="46"/>
                    <a:pt x="93" y="34"/>
                    <a:pt x="71" y="33"/>
                  </a:cubicBezTo>
                  <a:cubicBezTo>
                    <a:pt x="80" y="13"/>
                    <a:pt x="70" y="5"/>
                    <a:pt x="54" y="20"/>
                  </a:cubicBezTo>
                  <a:cubicBezTo>
                    <a:pt x="46" y="0"/>
                    <a:pt x="34" y="2"/>
                    <a:pt x="33" y="24"/>
                  </a:cubicBezTo>
                  <a:cubicBezTo>
                    <a:pt x="13" y="14"/>
                    <a:pt x="6" y="25"/>
                    <a:pt x="21" y="41"/>
                  </a:cubicBezTo>
                  <a:cubicBezTo>
                    <a:pt x="0" y="48"/>
                    <a:pt x="2" y="61"/>
                    <a:pt x="24" y="61"/>
                  </a:cubicBezTo>
                  <a:cubicBezTo>
                    <a:pt x="15" y="81"/>
                    <a:pt x="25" y="89"/>
                    <a:pt x="41" y="74"/>
                  </a:cubicBezTo>
                  <a:cubicBezTo>
                    <a:pt x="49" y="95"/>
                    <a:pt x="61" y="93"/>
                    <a:pt x="62" y="71"/>
                  </a:cubicBezTo>
                  <a:cubicBezTo>
                    <a:pt x="82" y="80"/>
                    <a:pt x="89" y="70"/>
                    <a:pt x="74" y="54"/>
                  </a:cubicBezTo>
                  <a:close/>
                  <a:moveTo>
                    <a:pt x="51" y="69"/>
                  </a:moveTo>
                  <a:cubicBezTo>
                    <a:pt x="45" y="57"/>
                    <a:pt x="45" y="57"/>
                    <a:pt x="45" y="57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51" y="6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41"/>
            <p:cNvSpPr>
              <a:spLocks/>
            </p:cNvSpPr>
            <p:nvPr/>
          </p:nvSpPr>
          <p:spPr bwMode="auto">
            <a:xfrm>
              <a:off x="18510261" y="727075"/>
              <a:ext cx="161925" cy="165100"/>
            </a:xfrm>
            <a:custGeom>
              <a:avLst/>
              <a:gdLst>
                <a:gd name="T0" fmla="*/ 76 w 102"/>
                <a:gd name="T1" fmla="*/ 59 h 104"/>
                <a:gd name="T2" fmla="*/ 102 w 102"/>
                <a:gd name="T3" fmla="*/ 42 h 104"/>
                <a:gd name="T4" fmla="*/ 76 w 102"/>
                <a:gd name="T5" fmla="*/ 38 h 104"/>
                <a:gd name="T6" fmla="*/ 83 w 102"/>
                <a:gd name="T7" fmla="*/ 9 h 104"/>
                <a:gd name="T8" fmla="*/ 57 w 102"/>
                <a:gd name="T9" fmla="*/ 28 h 104"/>
                <a:gd name="T10" fmla="*/ 43 w 102"/>
                <a:gd name="T11" fmla="*/ 0 h 104"/>
                <a:gd name="T12" fmla="*/ 36 w 102"/>
                <a:gd name="T13" fmla="*/ 28 h 104"/>
                <a:gd name="T14" fmla="*/ 10 w 102"/>
                <a:gd name="T15" fmla="*/ 21 h 104"/>
                <a:gd name="T16" fmla="*/ 26 w 102"/>
                <a:gd name="T17" fmla="*/ 47 h 104"/>
                <a:gd name="T18" fmla="*/ 0 w 102"/>
                <a:gd name="T19" fmla="*/ 61 h 104"/>
                <a:gd name="T20" fmla="*/ 29 w 102"/>
                <a:gd name="T21" fmla="*/ 66 h 104"/>
                <a:gd name="T22" fmla="*/ 19 w 102"/>
                <a:gd name="T23" fmla="*/ 95 h 104"/>
                <a:gd name="T24" fmla="*/ 45 w 102"/>
                <a:gd name="T25" fmla="*/ 76 h 104"/>
                <a:gd name="T26" fmla="*/ 59 w 102"/>
                <a:gd name="T27" fmla="*/ 104 h 104"/>
                <a:gd name="T28" fmla="*/ 66 w 102"/>
                <a:gd name="T29" fmla="*/ 76 h 104"/>
                <a:gd name="T30" fmla="*/ 92 w 102"/>
                <a:gd name="T31" fmla="*/ 83 h 104"/>
                <a:gd name="T32" fmla="*/ 76 w 102"/>
                <a:gd name="T33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76" y="59"/>
                  </a:moveTo>
                  <a:lnTo>
                    <a:pt x="102" y="42"/>
                  </a:lnTo>
                  <a:lnTo>
                    <a:pt x="76" y="38"/>
                  </a:lnTo>
                  <a:lnTo>
                    <a:pt x="83" y="9"/>
                  </a:lnTo>
                  <a:lnTo>
                    <a:pt x="57" y="28"/>
                  </a:lnTo>
                  <a:lnTo>
                    <a:pt x="43" y="0"/>
                  </a:lnTo>
                  <a:lnTo>
                    <a:pt x="36" y="28"/>
                  </a:lnTo>
                  <a:lnTo>
                    <a:pt x="10" y="21"/>
                  </a:lnTo>
                  <a:lnTo>
                    <a:pt x="26" y="47"/>
                  </a:lnTo>
                  <a:lnTo>
                    <a:pt x="0" y="61"/>
                  </a:lnTo>
                  <a:lnTo>
                    <a:pt x="29" y="66"/>
                  </a:lnTo>
                  <a:lnTo>
                    <a:pt x="19" y="95"/>
                  </a:lnTo>
                  <a:lnTo>
                    <a:pt x="45" y="76"/>
                  </a:lnTo>
                  <a:lnTo>
                    <a:pt x="59" y="104"/>
                  </a:lnTo>
                  <a:lnTo>
                    <a:pt x="66" y="76"/>
                  </a:lnTo>
                  <a:lnTo>
                    <a:pt x="92" y="83"/>
                  </a:lnTo>
                  <a:lnTo>
                    <a:pt x="76" y="5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42"/>
            <p:cNvSpPr>
              <a:spLocks noEditPoints="1"/>
            </p:cNvSpPr>
            <p:nvPr/>
          </p:nvSpPr>
          <p:spPr bwMode="auto">
            <a:xfrm>
              <a:off x="18840461" y="385762"/>
              <a:ext cx="623888" cy="627063"/>
            </a:xfrm>
            <a:custGeom>
              <a:avLst/>
              <a:gdLst>
                <a:gd name="T0" fmla="*/ 113 w 166"/>
                <a:gd name="T1" fmla="*/ 132 h 167"/>
                <a:gd name="T2" fmla="*/ 139 w 166"/>
                <a:gd name="T3" fmla="*/ 97 h 167"/>
                <a:gd name="T4" fmla="*/ 132 w 166"/>
                <a:gd name="T5" fmla="*/ 53 h 167"/>
                <a:gd name="T6" fmla="*/ 96 w 166"/>
                <a:gd name="T7" fmla="*/ 28 h 167"/>
                <a:gd name="T8" fmla="*/ 53 w 166"/>
                <a:gd name="T9" fmla="*/ 34 h 167"/>
                <a:gd name="T10" fmla="*/ 27 w 166"/>
                <a:gd name="T11" fmla="*/ 70 h 167"/>
                <a:gd name="T12" fmla="*/ 34 w 166"/>
                <a:gd name="T13" fmla="*/ 113 h 167"/>
                <a:gd name="T14" fmla="*/ 70 w 166"/>
                <a:gd name="T15" fmla="*/ 139 h 167"/>
                <a:gd name="T16" fmla="*/ 113 w 166"/>
                <a:gd name="T17" fmla="*/ 132 h 167"/>
                <a:gd name="T18" fmla="*/ 74 w 166"/>
                <a:gd name="T19" fmla="*/ 120 h 167"/>
                <a:gd name="T20" fmla="*/ 51 w 166"/>
                <a:gd name="T21" fmla="*/ 103 h 167"/>
                <a:gd name="T22" fmla="*/ 46 w 166"/>
                <a:gd name="T23" fmla="*/ 74 h 167"/>
                <a:gd name="T24" fmla="*/ 63 w 166"/>
                <a:gd name="T25" fmla="*/ 51 h 167"/>
                <a:gd name="T26" fmla="*/ 92 w 166"/>
                <a:gd name="T27" fmla="*/ 47 h 167"/>
                <a:gd name="T28" fmla="*/ 115 w 166"/>
                <a:gd name="T29" fmla="*/ 64 h 167"/>
                <a:gd name="T30" fmla="*/ 120 w 166"/>
                <a:gd name="T31" fmla="*/ 92 h 167"/>
                <a:gd name="T32" fmla="*/ 103 w 166"/>
                <a:gd name="T33" fmla="*/ 115 h 167"/>
                <a:gd name="T34" fmla="*/ 74 w 166"/>
                <a:gd name="T35" fmla="*/ 1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6" h="167">
                  <a:moveTo>
                    <a:pt x="113" y="132"/>
                  </a:moveTo>
                  <a:cubicBezTo>
                    <a:pt x="144" y="141"/>
                    <a:pt x="157" y="122"/>
                    <a:pt x="139" y="97"/>
                  </a:cubicBezTo>
                  <a:cubicBezTo>
                    <a:pt x="166" y="82"/>
                    <a:pt x="164" y="60"/>
                    <a:pt x="132" y="53"/>
                  </a:cubicBezTo>
                  <a:cubicBezTo>
                    <a:pt x="140" y="22"/>
                    <a:pt x="122" y="10"/>
                    <a:pt x="96" y="28"/>
                  </a:cubicBezTo>
                  <a:cubicBezTo>
                    <a:pt x="82" y="0"/>
                    <a:pt x="60" y="3"/>
                    <a:pt x="53" y="34"/>
                  </a:cubicBezTo>
                  <a:cubicBezTo>
                    <a:pt x="22" y="26"/>
                    <a:pt x="9" y="44"/>
                    <a:pt x="27" y="70"/>
                  </a:cubicBezTo>
                  <a:cubicBezTo>
                    <a:pt x="0" y="84"/>
                    <a:pt x="2" y="106"/>
                    <a:pt x="34" y="113"/>
                  </a:cubicBezTo>
                  <a:cubicBezTo>
                    <a:pt x="26" y="144"/>
                    <a:pt x="44" y="157"/>
                    <a:pt x="70" y="139"/>
                  </a:cubicBezTo>
                  <a:cubicBezTo>
                    <a:pt x="84" y="167"/>
                    <a:pt x="106" y="164"/>
                    <a:pt x="113" y="132"/>
                  </a:cubicBezTo>
                  <a:close/>
                  <a:moveTo>
                    <a:pt x="74" y="120"/>
                  </a:moveTo>
                  <a:cubicBezTo>
                    <a:pt x="52" y="140"/>
                    <a:pt x="38" y="130"/>
                    <a:pt x="51" y="103"/>
                  </a:cubicBezTo>
                  <a:cubicBezTo>
                    <a:pt x="21" y="102"/>
                    <a:pt x="18" y="85"/>
                    <a:pt x="46" y="74"/>
                  </a:cubicBezTo>
                  <a:cubicBezTo>
                    <a:pt x="26" y="52"/>
                    <a:pt x="36" y="39"/>
                    <a:pt x="63" y="51"/>
                  </a:cubicBezTo>
                  <a:cubicBezTo>
                    <a:pt x="65" y="21"/>
                    <a:pt x="81" y="18"/>
                    <a:pt x="92" y="47"/>
                  </a:cubicBezTo>
                  <a:cubicBezTo>
                    <a:pt x="114" y="26"/>
                    <a:pt x="128" y="36"/>
                    <a:pt x="115" y="64"/>
                  </a:cubicBezTo>
                  <a:cubicBezTo>
                    <a:pt x="145" y="65"/>
                    <a:pt x="148" y="82"/>
                    <a:pt x="120" y="92"/>
                  </a:cubicBezTo>
                  <a:cubicBezTo>
                    <a:pt x="140" y="114"/>
                    <a:pt x="130" y="128"/>
                    <a:pt x="103" y="115"/>
                  </a:cubicBezTo>
                  <a:cubicBezTo>
                    <a:pt x="101" y="145"/>
                    <a:pt x="85" y="148"/>
                    <a:pt x="74" y="12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43"/>
            <p:cNvSpPr>
              <a:spLocks noEditPoints="1"/>
            </p:cNvSpPr>
            <p:nvPr/>
          </p:nvSpPr>
          <p:spPr bwMode="auto">
            <a:xfrm>
              <a:off x="18908723" y="452437"/>
              <a:ext cx="488950" cy="488950"/>
            </a:xfrm>
            <a:custGeom>
              <a:avLst/>
              <a:gdLst>
                <a:gd name="T0" fmla="*/ 102 w 130"/>
                <a:gd name="T1" fmla="*/ 74 h 130"/>
                <a:gd name="T2" fmla="*/ 97 w 130"/>
                <a:gd name="T3" fmla="*/ 46 h 130"/>
                <a:gd name="T4" fmla="*/ 74 w 130"/>
                <a:gd name="T5" fmla="*/ 29 h 130"/>
                <a:gd name="T6" fmla="*/ 45 w 130"/>
                <a:gd name="T7" fmla="*/ 33 h 130"/>
                <a:gd name="T8" fmla="*/ 28 w 130"/>
                <a:gd name="T9" fmla="*/ 56 h 130"/>
                <a:gd name="T10" fmla="*/ 33 w 130"/>
                <a:gd name="T11" fmla="*/ 85 h 130"/>
                <a:gd name="T12" fmla="*/ 56 w 130"/>
                <a:gd name="T13" fmla="*/ 102 h 130"/>
                <a:gd name="T14" fmla="*/ 85 w 130"/>
                <a:gd name="T15" fmla="*/ 97 h 130"/>
                <a:gd name="T16" fmla="*/ 102 w 130"/>
                <a:gd name="T17" fmla="*/ 74 h 130"/>
                <a:gd name="T18" fmla="*/ 70 w 130"/>
                <a:gd name="T19" fmla="*/ 95 h 130"/>
                <a:gd name="T20" fmla="*/ 62 w 130"/>
                <a:gd name="T21" fmla="*/ 79 h 130"/>
                <a:gd name="T22" fmla="*/ 47 w 130"/>
                <a:gd name="T23" fmla="*/ 90 h 130"/>
                <a:gd name="T24" fmla="*/ 51 w 130"/>
                <a:gd name="T25" fmla="*/ 74 h 130"/>
                <a:gd name="T26" fmla="*/ 35 w 130"/>
                <a:gd name="T27" fmla="*/ 70 h 130"/>
                <a:gd name="T28" fmla="*/ 51 w 130"/>
                <a:gd name="T29" fmla="*/ 62 h 130"/>
                <a:gd name="T30" fmla="*/ 41 w 130"/>
                <a:gd name="T31" fmla="*/ 47 h 130"/>
                <a:gd name="T32" fmla="*/ 57 w 130"/>
                <a:gd name="T33" fmla="*/ 51 h 130"/>
                <a:gd name="T34" fmla="*/ 60 w 130"/>
                <a:gd name="T35" fmla="*/ 35 h 130"/>
                <a:gd name="T36" fmla="*/ 68 w 130"/>
                <a:gd name="T37" fmla="*/ 51 h 130"/>
                <a:gd name="T38" fmla="*/ 83 w 130"/>
                <a:gd name="T39" fmla="*/ 41 h 130"/>
                <a:gd name="T40" fmla="*/ 79 w 130"/>
                <a:gd name="T41" fmla="*/ 57 h 130"/>
                <a:gd name="T42" fmla="*/ 95 w 130"/>
                <a:gd name="T43" fmla="*/ 60 h 130"/>
                <a:gd name="T44" fmla="*/ 79 w 130"/>
                <a:gd name="T45" fmla="*/ 69 h 130"/>
                <a:gd name="T46" fmla="*/ 89 w 130"/>
                <a:gd name="T47" fmla="*/ 83 h 130"/>
                <a:gd name="T48" fmla="*/ 73 w 130"/>
                <a:gd name="T49" fmla="*/ 79 h 130"/>
                <a:gd name="T50" fmla="*/ 70 w 130"/>
                <a:gd name="T51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102" y="74"/>
                  </a:moveTo>
                  <a:cubicBezTo>
                    <a:pt x="130" y="64"/>
                    <a:pt x="127" y="47"/>
                    <a:pt x="97" y="46"/>
                  </a:cubicBezTo>
                  <a:cubicBezTo>
                    <a:pt x="110" y="18"/>
                    <a:pt x="96" y="8"/>
                    <a:pt x="74" y="29"/>
                  </a:cubicBezTo>
                  <a:cubicBezTo>
                    <a:pt x="63" y="0"/>
                    <a:pt x="47" y="3"/>
                    <a:pt x="45" y="33"/>
                  </a:cubicBezTo>
                  <a:cubicBezTo>
                    <a:pt x="18" y="21"/>
                    <a:pt x="8" y="34"/>
                    <a:pt x="28" y="56"/>
                  </a:cubicBezTo>
                  <a:cubicBezTo>
                    <a:pt x="0" y="67"/>
                    <a:pt x="3" y="84"/>
                    <a:pt x="33" y="85"/>
                  </a:cubicBezTo>
                  <a:cubicBezTo>
                    <a:pt x="20" y="112"/>
                    <a:pt x="34" y="122"/>
                    <a:pt x="56" y="102"/>
                  </a:cubicBezTo>
                  <a:cubicBezTo>
                    <a:pt x="67" y="130"/>
                    <a:pt x="83" y="127"/>
                    <a:pt x="85" y="97"/>
                  </a:cubicBezTo>
                  <a:cubicBezTo>
                    <a:pt x="112" y="110"/>
                    <a:pt x="122" y="96"/>
                    <a:pt x="102" y="74"/>
                  </a:cubicBezTo>
                  <a:close/>
                  <a:moveTo>
                    <a:pt x="70" y="95"/>
                  </a:moveTo>
                  <a:cubicBezTo>
                    <a:pt x="62" y="79"/>
                    <a:pt x="62" y="79"/>
                    <a:pt x="62" y="79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73" y="79"/>
                    <a:pt x="73" y="79"/>
                    <a:pt x="73" y="79"/>
                  </a:cubicBezTo>
                  <a:lnTo>
                    <a:pt x="70" y="9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44"/>
            <p:cNvSpPr>
              <a:spLocks/>
            </p:cNvSpPr>
            <p:nvPr/>
          </p:nvSpPr>
          <p:spPr bwMode="auto">
            <a:xfrm>
              <a:off x="19040486" y="584200"/>
              <a:ext cx="225425" cy="225425"/>
            </a:xfrm>
            <a:custGeom>
              <a:avLst/>
              <a:gdLst>
                <a:gd name="T0" fmla="*/ 104 w 142"/>
                <a:gd name="T1" fmla="*/ 80 h 142"/>
                <a:gd name="T2" fmla="*/ 142 w 142"/>
                <a:gd name="T3" fmla="*/ 59 h 142"/>
                <a:gd name="T4" fmla="*/ 104 w 142"/>
                <a:gd name="T5" fmla="*/ 52 h 142"/>
                <a:gd name="T6" fmla="*/ 113 w 142"/>
                <a:gd name="T7" fmla="*/ 14 h 142"/>
                <a:gd name="T8" fmla="*/ 78 w 142"/>
                <a:gd name="T9" fmla="*/ 38 h 142"/>
                <a:gd name="T10" fmla="*/ 59 w 142"/>
                <a:gd name="T11" fmla="*/ 0 h 142"/>
                <a:gd name="T12" fmla="*/ 52 w 142"/>
                <a:gd name="T13" fmla="*/ 38 h 142"/>
                <a:gd name="T14" fmla="*/ 14 w 142"/>
                <a:gd name="T15" fmla="*/ 28 h 142"/>
                <a:gd name="T16" fmla="*/ 38 w 142"/>
                <a:gd name="T17" fmla="*/ 64 h 142"/>
                <a:gd name="T18" fmla="*/ 0 w 142"/>
                <a:gd name="T19" fmla="*/ 83 h 142"/>
                <a:gd name="T20" fmla="*/ 38 w 142"/>
                <a:gd name="T21" fmla="*/ 92 h 142"/>
                <a:gd name="T22" fmla="*/ 28 w 142"/>
                <a:gd name="T23" fmla="*/ 130 h 142"/>
                <a:gd name="T24" fmla="*/ 64 w 142"/>
                <a:gd name="T25" fmla="*/ 104 h 142"/>
                <a:gd name="T26" fmla="*/ 83 w 142"/>
                <a:gd name="T27" fmla="*/ 142 h 142"/>
                <a:gd name="T28" fmla="*/ 90 w 142"/>
                <a:gd name="T29" fmla="*/ 104 h 142"/>
                <a:gd name="T30" fmla="*/ 128 w 142"/>
                <a:gd name="T31" fmla="*/ 114 h 142"/>
                <a:gd name="T32" fmla="*/ 104 w 142"/>
                <a:gd name="T33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04" y="80"/>
                  </a:moveTo>
                  <a:lnTo>
                    <a:pt x="142" y="59"/>
                  </a:lnTo>
                  <a:lnTo>
                    <a:pt x="104" y="52"/>
                  </a:lnTo>
                  <a:lnTo>
                    <a:pt x="113" y="14"/>
                  </a:lnTo>
                  <a:lnTo>
                    <a:pt x="78" y="38"/>
                  </a:lnTo>
                  <a:lnTo>
                    <a:pt x="59" y="0"/>
                  </a:lnTo>
                  <a:lnTo>
                    <a:pt x="52" y="38"/>
                  </a:lnTo>
                  <a:lnTo>
                    <a:pt x="14" y="28"/>
                  </a:lnTo>
                  <a:lnTo>
                    <a:pt x="38" y="64"/>
                  </a:lnTo>
                  <a:lnTo>
                    <a:pt x="0" y="83"/>
                  </a:lnTo>
                  <a:lnTo>
                    <a:pt x="38" y="92"/>
                  </a:lnTo>
                  <a:lnTo>
                    <a:pt x="28" y="130"/>
                  </a:lnTo>
                  <a:lnTo>
                    <a:pt x="64" y="104"/>
                  </a:lnTo>
                  <a:lnTo>
                    <a:pt x="83" y="142"/>
                  </a:lnTo>
                  <a:lnTo>
                    <a:pt x="90" y="104"/>
                  </a:lnTo>
                  <a:lnTo>
                    <a:pt x="128" y="114"/>
                  </a:lnTo>
                  <a:lnTo>
                    <a:pt x="104" y="8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45"/>
            <p:cNvSpPr>
              <a:spLocks noEditPoints="1"/>
            </p:cNvSpPr>
            <p:nvPr/>
          </p:nvSpPr>
          <p:spPr bwMode="auto">
            <a:xfrm>
              <a:off x="18619798" y="201612"/>
              <a:ext cx="569913" cy="569913"/>
            </a:xfrm>
            <a:custGeom>
              <a:avLst/>
              <a:gdLst>
                <a:gd name="T0" fmla="*/ 103 w 152"/>
                <a:gd name="T1" fmla="*/ 121 h 152"/>
                <a:gd name="T2" fmla="*/ 126 w 152"/>
                <a:gd name="T3" fmla="*/ 88 h 152"/>
                <a:gd name="T4" fmla="*/ 120 w 152"/>
                <a:gd name="T5" fmla="*/ 49 h 152"/>
                <a:gd name="T6" fmla="*/ 88 w 152"/>
                <a:gd name="T7" fmla="*/ 26 h 152"/>
                <a:gd name="T8" fmla="*/ 48 w 152"/>
                <a:gd name="T9" fmla="*/ 32 h 152"/>
                <a:gd name="T10" fmla="*/ 25 w 152"/>
                <a:gd name="T11" fmla="*/ 64 h 152"/>
                <a:gd name="T12" fmla="*/ 31 w 152"/>
                <a:gd name="T13" fmla="*/ 103 h 152"/>
                <a:gd name="T14" fmla="*/ 63 w 152"/>
                <a:gd name="T15" fmla="*/ 127 h 152"/>
                <a:gd name="T16" fmla="*/ 103 w 152"/>
                <a:gd name="T17" fmla="*/ 121 h 152"/>
                <a:gd name="T18" fmla="*/ 68 w 152"/>
                <a:gd name="T19" fmla="*/ 110 h 152"/>
                <a:gd name="T20" fmla="*/ 46 w 152"/>
                <a:gd name="T21" fmla="*/ 94 h 152"/>
                <a:gd name="T22" fmla="*/ 42 w 152"/>
                <a:gd name="T23" fmla="*/ 68 h 152"/>
                <a:gd name="T24" fmla="*/ 58 w 152"/>
                <a:gd name="T25" fmla="*/ 47 h 152"/>
                <a:gd name="T26" fmla="*/ 84 w 152"/>
                <a:gd name="T27" fmla="*/ 43 h 152"/>
                <a:gd name="T28" fmla="*/ 105 w 152"/>
                <a:gd name="T29" fmla="*/ 58 h 152"/>
                <a:gd name="T30" fmla="*/ 109 w 152"/>
                <a:gd name="T31" fmla="*/ 84 h 152"/>
                <a:gd name="T32" fmla="*/ 94 w 152"/>
                <a:gd name="T33" fmla="*/ 105 h 152"/>
                <a:gd name="T34" fmla="*/ 68 w 152"/>
                <a:gd name="T35" fmla="*/ 11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52">
                  <a:moveTo>
                    <a:pt x="103" y="121"/>
                  </a:moveTo>
                  <a:cubicBezTo>
                    <a:pt x="131" y="128"/>
                    <a:pt x="143" y="112"/>
                    <a:pt x="126" y="88"/>
                  </a:cubicBezTo>
                  <a:cubicBezTo>
                    <a:pt x="152" y="75"/>
                    <a:pt x="149" y="55"/>
                    <a:pt x="120" y="49"/>
                  </a:cubicBezTo>
                  <a:cubicBezTo>
                    <a:pt x="128" y="21"/>
                    <a:pt x="111" y="9"/>
                    <a:pt x="88" y="26"/>
                  </a:cubicBezTo>
                  <a:cubicBezTo>
                    <a:pt x="75" y="0"/>
                    <a:pt x="55" y="3"/>
                    <a:pt x="48" y="32"/>
                  </a:cubicBezTo>
                  <a:cubicBezTo>
                    <a:pt x="20" y="24"/>
                    <a:pt x="9" y="41"/>
                    <a:pt x="25" y="64"/>
                  </a:cubicBezTo>
                  <a:cubicBezTo>
                    <a:pt x="0" y="77"/>
                    <a:pt x="2" y="97"/>
                    <a:pt x="31" y="103"/>
                  </a:cubicBezTo>
                  <a:cubicBezTo>
                    <a:pt x="24" y="132"/>
                    <a:pt x="40" y="143"/>
                    <a:pt x="63" y="127"/>
                  </a:cubicBezTo>
                  <a:cubicBezTo>
                    <a:pt x="77" y="152"/>
                    <a:pt x="97" y="150"/>
                    <a:pt x="103" y="121"/>
                  </a:cubicBezTo>
                  <a:close/>
                  <a:moveTo>
                    <a:pt x="68" y="110"/>
                  </a:moveTo>
                  <a:cubicBezTo>
                    <a:pt x="48" y="128"/>
                    <a:pt x="35" y="119"/>
                    <a:pt x="46" y="94"/>
                  </a:cubicBezTo>
                  <a:cubicBezTo>
                    <a:pt x="19" y="93"/>
                    <a:pt x="17" y="78"/>
                    <a:pt x="42" y="68"/>
                  </a:cubicBezTo>
                  <a:cubicBezTo>
                    <a:pt x="24" y="48"/>
                    <a:pt x="33" y="36"/>
                    <a:pt x="58" y="47"/>
                  </a:cubicBezTo>
                  <a:cubicBezTo>
                    <a:pt x="59" y="20"/>
                    <a:pt x="74" y="17"/>
                    <a:pt x="84" y="43"/>
                  </a:cubicBezTo>
                  <a:cubicBezTo>
                    <a:pt x="104" y="24"/>
                    <a:pt x="116" y="33"/>
                    <a:pt x="105" y="58"/>
                  </a:cubicBezTo>
                  <a:cubicBezTo>
                    <a:pt x="132" y="59"/>
                    <a:pt x="135" y="75"/>
                    <a:pt x="109" y="84"/>
                  </a:cubicBezTo>
                  <a:cubicBezTo>
                    <a:pt x="128" y="104"/>
                    <a:pt x="118" y="117"/>
                    <a:pt x="94" y="105"/>
                  </a:cubicBezTo>
                  <a:cubicBezTo>
                    <a:pt x="92" y="133"/>
                    <a:pt x="77" y="135"/>
                    <a:pt x="68" y="11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46"/>
            <p:cNvSpPr>
              <a:spLocks noEditPoints="1"/>
            </p:cNvSpPr>
            <p:nvPr/>
          </p:nvSpPr>
          <p:spPr bwMode="auto">
            <a:xfrm>
              <a:off x="18683298" y="265112"/>
              <a:ext cx="442913" cy="442913"/>
            </a:xfrm>
            <a:custGeom>
              <a:avLst/>
              <a:gdLst>
                <a:gd name="T0" fmla="*/ 92 w 118"/>
                <a:gd name="T1" fmla="*/ 67 h 118"/>
                <a:gd name="T2" fmla="*/ 88 w 118"/>
                <a:gd name="T3" fmla="*/ 41 h 118"/>
                <a:gd name="T4" fmla="*/ 67 w 118"/>
                <a:gd name="T5" fmla="*/ 26 h 118"/>
                <a:gd name="T6" fmla="*/ 41 w 118"/>
                <a:gd name="T7" fmla="*/ 30 h 118"/>
                <a:gd name="T8" fmla="*/ 25 w 118"/>
                <a:gd name="T9" fmla="*/ 51 h 118"/>
                <a:gd name="T10" fmla="*/ 29 w 118"/>
                <a:gd name="T11" fmla="*/ 77 h 118"/>
                <a:gd name="T12" fmla="*/ 51 w 118"/>
                <a:gd name="T13" fmla="*/ 93 h 118"/>
                <a:gd name="T14" fmla="*/ 77 w 118"/>
                <a:gd name="T15" fmla="*/ 88 h 118"/>
                <a:gd name="T16" fmla="*/ 92 w 118"/>
                <a:gd name="T17" fmla="*/ 67 h 118"/>
                <a:gd name="T18" fmla="*/ 63 w 118"/>
                <a:gd name="T19" fmla="*/ 86 h 118"/>
                <a:gd name="T20" fmla="*/ 56 w 118"/>
                <a:gd name="T21" fmla="*/ 72 h 118"/>
                <a:gd name="T22" fmla="*/ 42 w 118"/>
                <a:gd name="T23" fmla="*/ 81 h 118"/>
                <a:gd name="T24" fmla="*/ 46 w 118"/>
                <a:gd name="T25" fmla="*/ 67 h 118"/>
                <a:gd name="T26" fmla="*/ 31 w 118"/>
                <a:gd name="T27" fmla="*/ 64 h 118"/>
                <a:gd name="T28" fmla="*/ 46 w 118"/>
                <a:gd name="T29" fmla="*/ 56 h 118"/>
                <a:gd name="T30" fmla="*/ 37 w 118"/>
                <a:gd name="T31" fmla="*/ 43 h 118"/>
                <a:gd name="T32" fmla="*/ 51 w 118"/>
                <a:gd name="T33" fmla="*/ 47 h 118"/>
                <a:gd name="T34" fmla="*/ 54 w 118"/>
                <a:gd name="T35" fmla="*/ 32 h 118"/>
                <a:gd name="T36" fmla="*/ 62 w 118"/>
                <a:gd name="T37" fmla="*/ 46 h 118"/>
                <a:gd name="T38" fmla="*/ 75 w 118"/>
                <a:gd name="T39" fmla="*/ 37 h 118"/>
                <a:gd name="T40" fmla="*/ 71 w 118"/>
                <a:gd name="T41" fmla="*/ 52 h 118"/>
                <a:gd name="T42" fmla="*/ 86 w 118"/>
                <a:gd name="T43" fmla="*/ 55 h 118"/>
                <a:gd name="T44" fmla="*/ 71 w 118"/>
                <a:gd name="T45" fmla="*/ 62 h 118"/>
                <a:gd name="T46" fmla="*/ 81 w 118"/>
                <a:gd name="T47" fmla="*/ 76 h 118"/>
                <a:gd name="T48" fmla="*/ 66 w 118"/>
                <a:gd name="T49" fmla="*/ 72 h 118"/>
                <a:gd name="T50" fmla="*/ 63 w 118"/>
                <a:gd name="T51" fmla="*/ 8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92" y="67"/>
                  </a:moveTo>
                  <a:cubicBezTo>
                    <a:pt x="118" y="58"/>
                    <a:pt x="115" y="42"/>
                    <a:pt x="88" y="41"/>
                  </a:cubicBezTo>
                  <a:cubicBezTo>
                    <a:pt x="99" y="16"/>
                    <a:pt x="87" y="7"/>
                    <a:pt x="67" y="26"/>
                  </a:cubicBezTo>
                  <a:cubicBezTo>
                    <a:pt x="57" y="0"/>
                    <a:pt x="42" y="3"/>
                    <a:pt x="41" y="30"/>
                  </a:cubicBezTo>
                  <a:cubicBezTo>
                    <a:pt x="16" y="19"/>
                    <a:pt x="7" y="31"/>
                    <a:pt x="25" y="51"/>
                  </a:cubicBezTo>
                  <a:cubicBezTo>
                    <a:pt x="0" y="61"/>
                    <a:pt x="2" y="76"/>
                    <a:pt x="29" y="77"/>
                  </a:cubicBezTo>
                  <a:cubicBezTo>
                    <a:pt x="18" y="102"/>
                    <a:pt x="31" y="111"/>
                    <a:pt x="51" y="93"/>
                  </a:cubicBezTo>
                  <a:cubicBezTo>
                    <a:pt x="60" y="118"/>
                    <a:pt x="75" y="116"/>
                    <a:pt x="77" y="88"/>
                  </a:cubicBezTo>
                  <a:cubicBezTo>
                    <a:pt x="101" y="100"/>
                    <a:pt x="111" y="87"/>
                    <a:pt x="92" y="67"/>
                  </a:cubicBezTo>
                  <a:close/>
                  <a:moveTo>
                    <a:pt x="63" y="86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66" y="72"/>
                    <a:pt x="66" y="72"/>
                    <a:pt x="66" y="72"/>
                  </a:cubicBezTo>
                  <a:lnTo>
                    <a:pt x="63" y="86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47"/>
            <p:cNvSpPr>
              <a:spLocks/>
            </p:cNvSpPr>
            <p:nvPr/>
          </p:nvSpPr>
          <p:spPr bwMode="auto">
            <a:xfrm>
              <a:off x="18799186" y="385762"/>
              <a:ext cx="207963" cy="201613"/>
            </a:xfrm>
            <a:custGeom>
              <a:avLst/>
              <a:gdLst>
                <a:gd name="T0" fmla="*/ 95 w 131"/>
                <a:gd name="T1" fmla="*/ 71 h 127"/>
                <a:gd name="T2" fmla="*/ 131 w 131"/>
                <a:gd name="T3" fmla="*/ 54 h 127"/>
                <a:gd name="T4" fmla="*/ 95 w 131"/>
                <a:gd name="T5" fmla="*/ 47 h 127"/>
                <a:gd name="T6" fmla="*/ 104 w 131"/>
                <a:gd name="T7" fmla="*/ 11 h 127"/>
                <a:gd name="T8" fmla="*/ 74 w 131"/>
                <a:gd name="T9" fmla="*/ 33 h 127"/>
                <a:gd name="T10" fmla="*/ 55 w 131"/>
                <a:gd name="T11" fmla="*/ 0 h 127"/>
                <a:gd name="T12" fmla="*/ 48 w 131"/>
                <a:gd name="T13" fmla="*/ 35 h 127"/>
                <a:gd name="T14" fmla="*/ 15 w 131"/>
                <a:gd name="T15" fmla="*/ 26 h 127"/>
                <a:gd name="T16" fmla="*/ 36 w 131"/>
                <a:gd name="T17" fmla="*/ 56 h 127"/>
                <a:gd name="T18" fmla="*/ 0 w 131"/>
                <a:gd name="T19" fmla="*/ 75 h 127"/>
                <a:gd name="T20" fmla="*/ 36 w 131"/>
                <a:gd name="T21" fmla="*/ 82 h 127"/>
                <a:gd name="T22" fmla="*/ 26 w 131"/>
                <a:gd name="T23" fmla="*/ 115 h 127"/>
                <a:gd name="T24" fmla="*/ 60 w 131"/>
                <a:gd name="T25" fmla="*/ 94 h 127"/>
                <a:gd name="T26" fmla="*/ 76 w 131"/>
                <a:gd name="T27" fmla="*/ 127 h 127"/>
                <a:gd name="T28" fmla="*/ 83 w 131"/>
                <a:gd name="T29" fmla="*/ 94 h 127"/>
                <a:gd name="T30" fmla="*/ 119 w 131"/>
                <a:gd name="T31" fmla="*/ 104 h 127"/>
                <a:gd name="T32" fmla="*/ 95 w 131"/>
                <a:gd name="T33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27">
                  <a:moveTo>
                    <a:pt x="95" y="71"/>
                  </a:moveTo>
                  <a:lnTo>
                    <a:pt x="131" y="54"/>
                  </a:lnTo>
                  <a:lnTo>
                    <a:pt x="95" y="47"/>
                  </a:lnTo>
                  <a:lnTo>
                    <a:pt x="104" y="11"/>
                  </a:lnTo>
                  <a:lnTo>
                    <a:pt x="74" y="33"/>
                  </a:lnTo>
                  <a:lnTo>
                    <a:pt x="55" y="0"/>
                  </a:lnTo>
                  <a:lnTo>
                    <a:pt x="48" y="35"/>
                  </a:lnTo>
                  <a:lnTo>
                    <a:pt x="15" y="26"/>
                  </a:lnTo>
                  <a:lnTo>
                    <a:pt x="36" y="56"/>
                  </a:lnTo>
                  <a:lnTo>
                    <a:pt x="0" y="75"/>
                  </a:lnTo>
                  <a:lnTo>
                    <a:pt x="36" y="82"/>
                  </a:lnTo>
                  <a:lnTo>
                    <a:pt x="26" y="115"/>
                  </a:lnTo>
                  <a:lnTo>
                    <a:pt x="60" y="94"/>
                  </a:lnTo>
                  <a:lnTo>
                    <a:pt x="76" y="127"/>
                  </a:lnTo>
                  <a:lnTo>
                    <a:pt x="83" y="94"/>
                  </a:lnTo>
                  <a:lnTo>
                    <a:pt x="119" y="104"/>
                  </a:lnTo>
                  <a:lnTo>
                    <a:pt x="95" y="7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48"/>
            <p:cNvSpPr>
              <a:spLocks noEditPoints="1"/>
            </p:cNvSpPr>
            <p:nvPr/>
          </p:nvSpPr>
          <p:spPr bwMode="auto">
            <a:xfrm>
              <a:off x="19538961" y="647700"/>
              <a:ext cx="428625" cy="431800"/>
            </a:xfrm>
            <a:custGeom>
              <a:avLst/>
              <a:gdLst>
                <a:gd name="T0" fmla="*/ 77 w 114"/>
                <a:gd name="T1" fmla="*/ 91 h 115"/>
                <a:gd name="T2" fmla="*/ 95 w 114"/>
                <a:gd name="T3" fmla="*/ 67 h 115"/>
                <a:gd name="T4" fmla="*/ 90 w 114"/>
                <a:gd name="T5" fmla="*/ 37 h 115"/>
                <a:gd name="T6" fmla="*/ 66 w 114"/>
                <a:gd name="T7" fmla="*/ 19 h 115"/>
                <a:gd name="T8" fmla="*/ 36 w 114"/>
                <a:gd name="T9" fmla="*/ 24 h 115"/>
                <a:gd name="T10" fmla="*/ 19 w 114"/>
                <a:gd name="T11" fmla="*/ 48 h 115"/>
                <a:gd name="T12" fmla="*/ 23 w 114"/>
                <a:gd name="T13" fmla="*/ 78 h 115"/>
                <a:gd name="T14" fmla="*/ 48 w 114"/>
                <a:gd name="T15" fmla="*/ 96 h 115"/>
                <a:gd name="T16" fmla="*/ 77 w 114"/>
                <a:gd name="T17" fmla="*/ 91 h 115"/>
                <a:gd name="T18" fmla="*/ 51 w 114"/>
                <a:gd name="T19" fmla="*/ 83 h 115"/>
                <a:gd name="T20" fmla="*/ 35 w 114"/>
                <a:gd name="T21" fmla="*/ 71 h 115"/>
                <a:gd name="T22" fmla="*/ 32 w 114"/>
                <a:gd name="T23" fmla="*/ 52 h 115"/>
                <a:gd name="T24" fmla="*/ 43 w 114"/>
                <a:gd name="T25" fmla="*/ 36 h 115"/>
                <a:gd name="T26" fmla="*/ 63 w 114"/>
                <a:gd name="T27" fmla="*/ 33 h 115"/>
                <a:gd name="T28" fmla="*/ 79 w 114"/>
                <a:gd name="T29" fmla="*/ 44 h 115"/>
                <a:gd name="T30" fmla="*/ 82 w 114"/>
                <a:gd name="T31" fmla="*/ 64 h 115"/>
                <a:gd name="T32" fmla="*/ 70 w 114"/>
                <a:gd name="T33" fmla="*/ 80 h 115"/>
                <a:gd name="T34" fmla="*/ 51 w 114"/>
                <a:gd name="T35" fmla="*/ 8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5">
                  <a:moveTo>
                    <a:pt x="77" y="91"/>
                  </a:moveTo>
                  <a:cubicBezTo>
                    <a:pt x="99" y="97"/>
                    <a:pt x="107" y="84"/>
                    <a:pt x="95" y="67"/>
                  </a:cubicBezTo>
                  <a:cubicBezTo>
                    <a:pt x="114" y="57"/>
                    <a:pt x="112" y="42"/>
                    <a:pt x="90" y="37"/>
                  </a:cubicBezTo>
                  <a:cubicBezTo>
                    <a:pt x="96" y="16"/>
                    <a:pt x="84" y="7"/>
                    <a:pt x="66" y="19"/>
                  </a:cubicBezTo>
                  <a:cubicBezTo>
                    <a:pt x="56" y="0"/>
                    <a:pt x="41" y="2"/>
                    <a:pt x="36" y="24"/>
                  </a:cubicBezTo>
                  <a:cubicBezTo>
                    <a:pt x="15" y="18"/>
                    <a:pt x="6" y="31"/>
                    <a:pt x="19" y="48"/>
                  </a:cubicBezTo>
                  <a:cubicBezTo>
                    <a:pt x="0" y="58"/>
                    <a:pt x="2" y="73"/>
                    <a:pt x="23" y="78"/>
                  </a:cubicBezTo>
                  <a:cubicBezTo>
                    <a:pt x="18" y="100"/>
                    <a:pt x="30" y="108"/>
                    <a:pt x="48" y="96"/>
                  </a:cubicBezTo>
                  <a:cubicBezTo>
                    <a:pt x="58" y="115"/>
                    <a:pt x="73" y="113"/>
                    <a:pt x="77" y="91"/>
                  </a:cubicBezTo>
                  <a:close/>
                  <a:moveTo>
                    <a:pt x="51" y="83"/>
                  </a:moveTo>
                  <a:cubicBezTo>
                    <a:pt x="36" y="97"/>
                    <a:pt x="26" y="90"/>
                    <a:pt x="35" y="71"/>
                  </a:cubicBezTo>
                  <a:cubicBezTo>
                    <a:pt x="14" y="70"/>
                    <a:pt x="12" y="59"/>
                    <a:pt x="32" y="52"/>
                  </a:cubicBezTo>
                  <a:cubicBezTo>
                    <a:pt x="18" y="36"/>
                    <a:pt x="25" y="27"/>
                    <a:pt x="43" y="36"/>
                  </a:cubicBezTo>
                  <a:cubicBezTo>
                    <a:pt x="44" y="15"/>
                    <a:pt x="56" y="13"/>
                    <a:pt x="63" y="33"/>
                  </a:cubicBezTo>
                  <a:cubicBezTo>
                    <a:pt x="78" y="19"/>
                    <a:pt x="87" y="25"/>
                    <a:pt x="79" y="44"/>
                  </a:cubicBezTo>
                  <a:cubicBezTo>
                    <a:pt x="99" y="45"/>
                    <a:pt x="101" y="56"/>
                    <a:pt x="82" y="64"/>
                  </a:cubicBezTo>
                  <a:cubicBezTo>
                    <a:pt x="96" y="79"/>
                    <a:pt x="89" y="88"/>
                    <a:pt x="70" y="80"/>
                  </a:cubicBezTo>
                  <a:cubicBezTo>
                    <a:pt x="69" y="100"/>
                    <a:pt x="58" y="102"/>
                    <a:pt x="51" y="8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49"/>
            <p:cNvSpPr>
              <a:spLocks noEditPoints="1"/>
            </p:cNvSpPr>
            <p:nvPr/>
          </p:nvSpPr>
          <p:spPr bwMode="auto">
            <a:xfrm>
              <a:off x="19584998" y="696912"/>
              <a:ext cx="333375" cy="334963"/>
            </a:xfrm>
            <a:custGeom>
              <a:avLst/>
              <a:gdLst>
                <a:gd name="T0" fmla="*/ 70 w 89"/>
                <a:gd name="T1" fmla="*/ 51 h 89"/>
                <a:gd name="T2" fmla="*/ 67 w 89"/>
                <a:gd name="T3" fmla="*/ 31 h 89"/>
                <a:gd name="T4" fmla="*/ 51 w 89"/>
                <a:gd name="T5" fmla="*/ 20 h 89"/>
                <a:gd name="T6" fmla="*/ 31 w 89"/>
                <a:gd name="T7" fmla="*/ 23 h 89"/>
                <a:gd name="T8" fmla="*/ 20 w 89"/>
                <a:gd name="T9" fmla="*/ 39 h 89"/>
                <a:gd name="T10" fmla="*/ 23 w 89"/>
                <a:gd name="T11" fmla="*/ 58 h 89"/>
                <a:gd name="T12" fmla="*/ 39 w 89"/>
                <a:gd name="T13" fmla="*/ 70 h 89"/>
                <a:gd name="T14" fmla="*/ 58 w 89"/>
                <a:gd name="T15" fmla="*/ 67 h 89"/>
                <a:gd name="T16" fmla="*/ 70 w 89"/>
                <a:gd name="T17" fmla="*/ 51 h 89"/>
                <a:gd name="T18" fmla="*/ 48 w 89"/>
                <a:gd name="T19" fmla="*/ 65 h 89"/>
                <a:gd name="T20" fmla="*/ 43 w 89"/>
                <a:gd name="T21" fmla="*/ 54 h 89"/>
                <a:gd name="T22" fmla="*/ 32 w 89"/>
                <a:gd name="T23" fmla="*/ 61 h 89"/>
                <a:gd name="T24" fmla="*/ 35 w 89"/>
                <a:gd name="T25" fmla="*/ 50 h 89"/>
                <a:gd name="T26" fmla="*/ 24 w 89"/>
                <a:gd name="T27" fmla="*/ 48 h 89"/>
                <a:gd name="T28" fmla="*/ 35 w 89"/>
                <a:gd name="T29" fmla="*/ 42 h 89"/>
                <a:gd name="T30" fmla="*/ 28 w 89"/>
                <a:gd name="T31" fmla="*/ 32 h 89"/>
                <a:gd name="T32" fmla="*/ 39 w 89"/>
                <a:gd name="T33" fmla="*/ 35 h 89"/>
                <a:gd name="T34" fmla="*/ 41 w 89"/>
                <a:gd name="T35" fmla="*/ 24 h 89"/>
                <a:gd name="T36" fmla="*/ 47 w 89"/>
                <a:gd name="T37" fmla="*/ 35 h 89"/>
                <a:gd name="T38" fmla="*/ 57 w 89"/>
                <a:gd name="T39" fmla="*/ 28 h 89"/>
                <a:gd name="T40" fmla="*/ 54 w 89"/>
                <a:gd name="T41" fmla="*/ 39 h 89"/>
                <a:gd name="T42" fmla="*/ 65 w 89"/>
                <a:gd name="T43" fmla="*/ 41 h 89"/>
                <a:gd name="T44" fmla="*/ 54 w 89"/>
                <a:gd name="T45" fmla="*/ 47 h 89"/>
                <a:gd name="T46" fmla="*/ 62 w 89"/>
                <a:gd name="T47" fmla="*/ 57 h 89"/>
                <a:gd name="T48" fmla="*/ 51 w 89"/>
                <a:gd name="T49" fmla="*/ 54 h 89"/>
                <a:gd name="T50" fmla="*/ 48 w 89"/>
                <a:gd name="T51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9">
                  <a:moveTo>
                    <a:pt x="70" y="51"/>
                  </a:moveTo>
                  <a:cubicBezTo>
                    <a:pt x="89" y="43"/>
                    <a:pt x="87" y="32"/>
                    <a:pt x="67" y="31"/>
                  </a:cubicBezTo>
                  <a:cubicBezTo>
                    <a:pt x="75" y="12"/>
                    <a:pt x="66" y="6"/>
                    <a:pt x="51" y="20"/>
                  </a:cubicBezTo>
                  <a:cubicBezTo>
                    <a:pt x="44" y="0"/>
                    <a:pt x="32" y="2"/>
                    <a:pt x="31" y="23"/>
                  </a:cubicBezTo>
                  <a:cubicBezTo>
                    <a:pt x="13" y="14"/>
                    <a:pt x="6" y="23"/>
                    <a:pt x="20" y="39"/>
                  </a:cubicBezTo>
                  <a:cubicBezTo>
                    <a:pt x="0" y="46"/>
                    <a:pt x="2" y="57"/>
                    <a:pt x="23" y="58"/>
                  </a:cubicBezTo>
                  <a:cubicBezTo>
                    <a:pt x="14" y="77"/>
                    <a:pt x="24" y="84"/>
                    <a:pt x="39" y="70"/>
                  </a:cubicBezTo>
                  <a:cubicBezTo>
                    <a:pt x="46" y="89"/>
                    <a:pt x="57" y="87"/>
                    <a:pt x="58" y="67"/>
                  </a:cubicBezTo>
                  <a:cubicBezTo>
                    <a:pt x="77" y="75"/>
                    <a:pt x="84" y="66"/>
                    <a:pt x="70" y="51"/>
                  </a:cubicBezTo>
                  <a:close/>
                  <a:moveTo>
                    <a:pt x="48" y="65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48" y="6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50"/>
            <p:cNvSpPr>
              <a:spLocks/>
            </p:cNvSpPr>
            <p:nvPr/>
          </p:nvSpPr>
          <p:spPr bwMode="auto">
            <a:xfrm>
              <a:off x="19675486" y="787400"/>
              <a:ext cx="153988" cy="153988"/>
            </a:xfrm>
            <a:custGeom>
              <a:avLst/>
              <a:gdLst>
                <a:gd name="T0" fmla="*/ 71 w 97"/>
                <a:gd name="T1" fmla="*/ 54 h 97"/>
                <a:gd name="T2" fmla="*/ 97 w 97"/>
                <a:gd name="T3" fmla="*/ 40 h 97"/>
                <a:gd name="T4" fmla="*/ 71 w 97"/>
                <a:gd name="T5" fmla="*/ 35 h 97"/>
                <a:gd name="T6" fmla="*/ 78 w 97"/>
                <a:gd name="T7" fmla="*/ 9 h 97"/>
                <a:gd name="T8" fmla="*/ 54 w 97"/>
                <a:gd name="T9" fmla="*/ 26 h 97"/>
                <a:gd name="T10" fmla="*/ 40 w 97"/>
                <a:gd name="T11" fmla="*/ 0 h 97"/>
                <a:gd name="T12" fmla="*/ 35 w 97"/>
                <a:gd name="T13" fmla="*/ 26 h 97"/>
                <a:gd name="T14" fmla="*/ 9 w 97"/>
                <a:gd name="T15" fmla="*/ 19 h 97"/>
                <a:gd name="T16" fmla="*/ 26 w 97"/>
                <a:gd name="T17" fmla="*/ 42 h 97"/>
                <a:gd name="T18" fmla="*/ 0 w 97"/>
                <a:gd name="T19" fmla="*/ 57 h 97"/>
                <a:gd name="T20" fmla="*/ 26 w 97"/>
                <a:gd name="T21" fmla="*/ 61 h 97"/>
                <a:gd name="T22" fmla="*/ 19 w 97"/>
                <a:gd name="T23" fmla="*/ 87 h 97"/>
                <a:gd name="T24" fmla="*/ 45 w 97"/>
                <a:gd name="T25" fmla="*/ 71 h 97"/>
                <a:gd name="T26" fmla="*/ 56 w 97"/>
                <a:gd name="T27" fmla="*/ 97 h 97"/>
                <a:gd name="T28" fmla="*/ 64 w 97"/>
                <a:gd name="T29" fmla="*/ 71 h 97"/>
                <a:gd name="T30" fmla="*/ 90 w 97"/>
                <a:gd name="T31" fmla="*/ 78 h 97"/>
                <a:gd name="T32" fmla="*/ 71 w 97"/>
                <a:gd name="T3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7">
                  <a:moveTo>
                    <a:pt x="71" y="54"/>
                  </a:moveTo>
                  <a:lnTo>
                    <a:pt x="97" y="40"/>
                  </a:lnTo>
                  <a:lnTo>
                    <a:pt x="71" y="35"/>
                  </a:lnTo>
                  <a:lnTo>
                    <a:pt x="78" y="9"/>
                  </a:lnTo>
                  <a:lnTo>
                    <a:pt x="54" y="26"/>
                  </a:lnTo>
                  <a:lnTo>
                    <a:pt x="40" y="0"/>
                  </a:lnTo>
                  <a:lnTo>
                    <a:pt x="35" y="26"/>
                  </a:lnTo>
                  <a:lnTo>
                    <a:pt x="9" y="19"/>
                  </a:lnTo>
                  <a:lnTo>
                    <a:pt x="26" y="42"/>
                  </a:lnTo>
                  <a:lnTo>
                    <a:pt x="0" y="57"/>
                  </a:lnTo>
                  <a:lnTo>
                    <a:pt x="26" y="61"/>
                  </a:lnTo>
                  <a:lnTo>
                    <a:pt x="19" y="87"/>
                  </a:lnTo>
                  <a:lnTo>
                    <a:pt x="45" y="71"/>
                  </a:lnTo>
                  <a:lnTo>
                    <a:pt x="56" y="97"/>
                  </a:lnTo>
                  <a:lnTo>
                    <a:pt x="64" y="71"/>
                  </a:lnTo>
                  <a:lnTo>
                    <a:pt x="90" y="78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52"/>
            <p:cNvSpPr>
              <a:spLocks noEditPoints="1"/>
            </p:cNvSpPr>
            <p:nvPr/>
          </p:nvSpPr>
          <p:spPr bwMode="auto">
            <a:xfrm>
              <a:off x="17245023" y="5614987"/>
              <a:ext cx="333375" cy="330200"/>
            </a:xfrm>
            <a:custGeom>
              <a:avLst/>
              <a:gdLst>
                <a:gd name="T0" fmla="*/ 64 w 89"/>
                <a:gd name="T1" fmla="*/ 25 h 88"/>
                <a:gd name="T2" fmla="*/ 45 w 89"/>
                <a:gd name="T3" fmla="*/ 18 h 88"/>
                <a:gd name="T4" fmla="*/ 26 w 89"/>
                <a:gd name="T5" fmla="*/ 25 h 88"/>
                <a:gd name="T6" fmla="*/ 18 w 89"/>
                <a:gd name="T7" fmla="*/ 44 h 88"/>
                <a:gd name="T8" fmla="*/ 26 w 89"/>
                <a:gd name="T9" fmla="*/ 63 h 88"/>
                <a:gd name="T10" fmla="*/ 45 w 89"/>
                <a:gd name="T11" fmla="*/ 71 h 88"/>
                <a:gd name="T12" fmla="*/ 64 w 89"/>
                <a:gd name="T13" fmla="*/ 63 h 88"/>
                <a:gd name="T14" fmla="*/ 71 w 89"/>
                <a:gd name="T15" fmla="*/ 44 h 88"/>
                <a:gd name="T16" fmla="*/ 64 w 89"/>
                <a:gd name="T17" fmla="*/ 25 h 88"/>
                <a:gd name="T18" fmla="*/ 65 w 89"/>
                <a:gd name="T19" fmla="*/ 52 h 88"/>
                <a:gd name="T20" fmla="*/ 52 w 89"/>
                <a:gd name="T21" fmla="*/ 51 h 88"/>
                <a:gd name="T22" fmla="*/ 53 w 89"/>
                <a:gd name="T23" fmla="*/ 64 h 88"/>
                <a:gd name="T24" fmla="*/ 45 w 89"/>
                <a:gd name="T25" fmla="*/ 56 h 88"/>
                <a:gd name="T26" fmla="*/ 37 w 89"/>
                <a:gd name="T27" fmla="*/ 64 h 88"/>
                <a:gd name="T28" fmla="*/ 38 w 89"/>
                <a:gd name="T29" fmla="*/ 51 h 88"/>
                <a:gd name="T30" fmla="*/ 25 w 89"/>
                <a:gd name="T31" fmla="*/ 52 h 88"/>
                <a:gd name="T32" fmla="*/ 33 w 89"/>
                <a:gd name="T33" fmla="*/ 44 h 88"/>
                <a:gd name="T34" fmla="*/ 25 w 89"/>
                <a:gd name="T35" fmla="*/ 36 h 88"/>
                <a:gd name="T36" fmla="*/ 38 w 89"/>
                <a:gd name="T37" fmla="*/ 37 h 88"/>
                <a:gd name="T38" fmla="*/ 37 w 89"/>
                <a:gd name="T39" fmla="*/ 24 h 88"/>
                <a:gd name="T40" fmla="*/ 45 w 89"/>
                <a:gd name="T41" fmla="*/ 33 h 88"/>
                <a:gd name="T42" fmla="*/ 53 w 89"/>
                <a:gd name="T43" fmla="*/ 24 h 88"/>
                <a:gd name="T44" fmla="*/ 52 w 89"/>
                <a:gd name="T45" fmla="*/ 37 h 88"/>
                <a:gd name="T46" fmla="*/ 65 w 89"/>
                <a:gd name="T47" fmla="*/ 36 h 88"/>
                <a:gd name="T48" fmla="*/ 56 w 89"/>
                <a:gd name="T49" fmla="*/ 44 h 88"/>
                <a:gd name="T50" fmla="*/ 65 w 89"/>
                <a:gd name="T51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8">
                  <a:moveTo>
                    <a:pt x="64" y="25"/>
                  </a:moveTo>
                  <a:cubicBezTo>
                    <a:pt x="68" y="4"/>
                    <a:pt x="57" y="0"/>
                    <a:pt x="45" y="18"/>
                  </a:cubicBezTo>
                  <a:cubicBezTo>
                    <a:pt x="33" y="0"/>
                    <a:pt x="22" y="4"/>
                    <a:pt x="26" y="25"/>
                  </a:cubicBezTo>
                  <a:cubicBezTo>
                    <a:pt x="5" y="21"/>
                    <a:pt x="0" y="32"/>
                    <a:pt x="18" y="44"/>
                  </a:cubicBezTo>
                  <a:cubicBezTo>
                    <a:pt x="0" y="56"/>
                    <a:pt x="5" y="67"/>
                    <a:pt x="26" y="63"/>
                  </a:cubicBezTo>
                  <a:cubicBezTo>
                    <a:pt x="22" y="84"/>
                    <a:pt x="33" y="88"/>
                    <a:pt x="45" y="71"/>
                  </a:cubicBezTo>
                  <a:cubicBezTo>
                    <a:pt x="57" y="88"/>
                    <a:pt x="68" y="84"/>
                    <a:pt x="64" y="63"/>
                  </a:cubicBezTo>
                  <a:cubicBezTo>
                    <a:pt x="84" y="67"/>
                    <a:pt x="89" y="56"/>
                    <a:pt x="71" y="44"/>
                  </a:cubicBezTo>
                  <a:cubicBezTo>
                    <a:pt x="89" y="32"/>
                    <a:pt x="84" y="21"/>
                    <a:pt x="64" y="25"/>
                  </a:cubicBezTo>
                  <a:close/>
                  <a:moveTo>
                    <a:pt x="65" y="52"/>
                  </a:moveTo>
                  <a:cubicBezTo>
                    <a:pt x="52" y="51"/>
                    <a:pt x="52" y="51"/>
                    <a:pt x="52" y="51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6" y="44"/>
                    <a:pt x="56" y="44"/>
                    <a:pt x="56" y="44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87"/>
            <p:cNvSpPr>
              <a:spLocks noEditPoints="1"/>
            </p:cNvSpPr>
            <p:nvPr/>
          </p:nvSpPr>
          <p:spPr bwMode="auto">
            <a:xfrm>
              <a:off x="19153198" y="317500"/>
              <a:ext cx="720725" cy="725488"/>
            </a:xfrm>
            <a:custGeom>
              <a:avLst/>
              <a:gdLst>
                <a:gd name="T0" fmla="*/ 130 w 192"/>
                <a:gd name="T1" fmla="*/ 153 h 193"/>
                <a:gd name="T2" fmla="*/ 160 w 192"/>
                <a:gd name="T3" fmla="*/ 112 h 193"/>
                <a:gd name="T4" fmla="*/ 152 w 192"/>
                <a:gd name="T5" fmla="*/ 62 h 193"/>
                <a:gd name="T6" fmla="*/ 111 w 192"/>
                <a:gd name="T7" fmla="*/ 32 h 193"/>
                <a:gd name="T8" fmla="*/ 61 w 192"/>
                <a:gd name="T9" fmla="*/ 40 h 193"/>
                <a:gd name="T10" fmla="*/ 32 w 192"/>
                <a:gd name="T11" fmla="*/ 81 h 193"/>
                <a:gd name="T12" fmla="*/ 40 w 192"/>
                <a:gd name="T13" fmla="*/ 131 h 193"/>
                <a:gd name="T14" fmla="*/ 80 w 192"/>
                <a:gd name="T15" fmla="*/ 161 h 193"/>
                <a:gd name="T16" fmla="*/ 130 w 192"/>
                <a:gd name="T17" fmla="*/ 153 h 193"/>
                <a:gd name="T18" fmla="*/ 86 w 192"/>
                <a:gd name="T19" fmla="*/ 139 h 193"/>
                <a:gd name="T20" fmla="*/ 59 w 192"/>
                <a:gd name="T21" fmla="*/ 119 h 193"/>
                <a:gd name="T22" fmla="*/ 54 w 192"/>
                <a:gd name="T23" fmla="*/ 87 h 193"/>
                <a:gd name="T24" fmla="*/ 73 w 192"/>
                <a:gd name="T25" fmla="*/ 60 h 193"/>
                <a:gd name="T26" fmla="*/ 106 w 192"/>
                <a:gd name="T27" fmla="*/ 54 h 193"/>
                <a:gd name="T28" fmla="*/ 133 w 192"/>
                <a:gd name="T29" fmla="*/ 74 h 193"/>
                <a:gd name="T30" fmla="*/ 138 w 192"/>
                <a:gd name="T31" fmla="*/ 107 h 193"/>
                <a:gd name="T32" fmla="*/ 119 w 192"/>
                <a:gd name="T33" fmla="*/ 134 h 193"/>
                <a:gd name="T34" fmla="*/ 86 w 192"/>
                <a:gd name="T35" fmla="*/ 13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93">
                  <a:moveTo>
                    <a:pt x="130" y="153"/>
                  </a:moveTo>
                  <a:cubicBezTo>
                    <a:pt x="167" y="163"/>
                    <a:pt x="181" y="142"/>
                    <a:pt x="160" y="112"/>
                  </a:cubicBezTo>
                  <a:cubicBezTo>
                    <a:pt x="192" y="95"/>
                    <a:pt x="189" y="70"/>
                    <a:pt x="152" y="62"/>
                  </a:cubicBezTo>
                  <a:cubicBezTo>
                    <a:pt x="162" y="26"/>
                    <a:pt x="141" y="12"/>
                    <a:pt x="111" y="32"/>
                  </a:cubicBezTo>
                  <a:cubicBezTo>
                    <a:pt x="95" y="0"/>
                    <a:pt x="69" y="4"/>
                    <a:pt x="61" y="40"/>
                  </a:cubicBezTo>
                  <a:cubicBezTo>
                    <a:pt x="25" y="31"/>
                    <a:pt x="11" y="52"/>
                    <a:pt x="32" y="81"/>
                  </a:cubicBezTo>
                  <a:cubicBezTo>
                    <a:pt x="0" y="98"/>
                    <a:pt x="3" y="123"/>
                    <a:pt x="40" y="131"/>
                  </a:cubicBezTo>
                  <a:cubicBezTo>
                    <a:pt x="30" y="167"/>
                    <a:pt x="51" y="182"/>
                    <a:pt x="80" y="161"/>
                  </a:cubicBezTo>
                  <a:cubicBezTo>
                    <a:pt x="97" y="193"/>
                    <a:pt x="123" y="190"/>
                    <a:pt x="130" y="153"/>
                  </a:cubicBezTo>
                  <a:close/>
                  <a:moveTo>
                    <a:pt x="86" y="139"/>
                  </a:moveTo>
                  <a:cubicBezTo>
                    <a:pt x="60" y="162"/>
                    <a:pt x="44" y="151"/>
                    <a:pt x="59" y="119"/>
                  </a:cubicBezTo>
                  <a:cubicBezTo>
                    <a:pt x="24" y="118"/>
                    <a:pt x="21" y="99"/>
                    <a:pt x="54" y="87"/>
                  </a:cubicBezTo>
                  <a:cubicBezTo>
                    <a:pt x="30" y="61"/>
                    <a:pt x="42" y="45"/>
                    <a:pt x="73" y="60"/>
                  </a:cubicBezTo>
                  <a:cubicBezTo>
                    <a:pt x="75" y="25"/>
                    <a:pt x="94" y="22"/>
                    <a:pt x="106" y="54"/>
                  </a:cubicBezTo>
                  <a:cubicBezTo>
                    <a:pt x="132" y="31"/>
                    <a:pt x="148" y="42"/>
                    <a:pt x="133" y="74"/>
                  </a:cubicBezTo>
                  <a:cubicBezTo>
                    <a:pt x="168" y="75"/>
                    <a:pt x="171" y="95"/>
                    <a:pt x="138" y="107"/>
                  </a:cubicBezTo>
                  <a:cubicBezTo>
                    <a:pt x="162" y="132"/>
                    <a:pt x="150" y="148"/>
                    <a:pt x="119" y="134"/>
                  </a:cubicBezTo>
                  <a:cubicBezTo>
                    <a:pt x="117" y="168"/>
                    <a:pt x="98" y="172"/>
                    <a:pt x="86" y="1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88"/>
            <p:cNvSpPr>
              <a:spLocks noEditPoints="1"/>
            </p:cNvSpPr>
            <p:nvPr/>
          </p:nvSpPr>
          <p:spPr bwMode="auto">
            <a:xfrm>
              <a:off x="19230986" y="400050"/>
              <a:ext cx="563563" cy="563563"/>
            </a:xfrm>
            <a:custGeom>
              <a:avLst/>
              <a:gdLst>
                <a:gd name="T0" fmla="*/ 117 w 150"/>
                <a:gd name="T1" fmla="*/ 85 h 150"/>
                <a:gd name="T2" fmla="*/ 112 w 150"/>
                <a:gd name="T3" fmla="*/ 52 h 150"/>
                <a:gd name="T4" fmla="*/ 85 w 150"/>
                <a:gd name="T5" fmla="*/ 32 h 150"/>
                <a:gd name="T6" fmla="*/ 52 w 150"/>
                <a:gd name="T7" fmla="*/ 38 h 150"/>
                <a:gd name="T8" fmla="*/ 33 w 150"/>
                <a:gd name="T9" fmla="*/ 65 h 150"/>
                <a:gd name="T10" fmla="*/ 38 w 150"/>
                <a:gd name="T11" fmla="*/ 97 h 150"/>
                <a:gd name="T12" fmla="*/ 65 w 150"/>
                <a:gd name="T13" fmla="*/ 117 h 150"/>
                <a:gd name="T14" fmla="*/ 98 w 150"/>
                <a:gd name="T15" fmla="*/ 112 h 150"/>
                <a:gd name="T16" fmla="*/ 117 w 150"/>
                <a:gd name="T17" fmla="*/ 85 h 150"/>
                <a:gd name="T18" fmla="*/ 81 w 150"/>
                <a:gd name="T19" fmla="*/ 109 h 150"/>
                <a:gd name="T20" fmla="*/ 71 w 150"/>
                <a:gd name="T21" fmla="*/ 91 h 150"/>
                <a:gd name="T22" fmla="*/ 54 w 150"/>
                <a:gd name="T23" fmla="*/ 103 h 150"/>
                <a:gd name="T24" fmla="*/ 59 w 150"/>
                <a:gd name="T25" fmla="*/ 84 h 150"/>
                <a:gd name="T26" fmla="*/ 40 w 150"/>
                <a:gd name="T27" fmla="*/ 80 h 150"/>
                <a:gd name="T28" fmla="*/ 59 w 150"/>
                <a:gd name="T29" fmla="*/ 71 h 150"/>
                <a:gd name="T30" fmla="*/ 47 w 150"/>
                <a:gd name="T31" fmla="*/ 54 h 150"/>
                <a:gd name="T32" fmla="*/ 65 w 150"/>
                <a:gd name="T33" fmla="*/ 59 h 150"/>
                <a:gd name="T34" fmla="*/ 69 w 150"/>
                <a:gd name="T35" fmla="*/ 40 h 150"/>
                <a:gd name="T36" fmla="*/ 79 w 150"/>
                <a:gd name="T37" fmla="*/ 58 h 150"/>
                <a:gd name="T38" fmla="*/ 96 w 150"/>
                <a:gd name="T39" fmla="*/ 47 h 150"/>
                <a:gd name="T40" fmla="*/ 91 w 150"/>
                <a:gd name="T41" fmla="*/ 65 h 150"/>
                <a:gd name="T42" fmla="*/ 109 w 150"/>
                <a:gd name="T43" fmla="*/ 69 h 150"/>
                <a:gd name="T44" fmla="*/ 91 w 150"/>
                <a:gd name="T45" fmla="*/ 79 h 150"/>
                <a:gd name="T46" fmla="*/ 103 w 150"/>
                <a:gd name="T47" fmla="*/ 95 h 150"/>
                <a:gd name="T48" fmla="*/ 85 w 150"/>
                <a:gd name="T49" fmla="*/ 91 h 150"/>
                <a:gd name="T50" fmla="*/ 81 w 150"/>
                <a:gd name="T51" fmla="*/ 10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50">
                  <a:moveTo>
                    <a:pt x="117" y="85"/>
                  </a:moveTo>
                  <a:cubicBezTo>
                    <a:pt x="150" y="73"/>
                    <a:pt x="147" y="53"/>
                    <a:pt x="112" y="52"/>
                  </a:cubicBezTo>
                  <a:cubicBezTo>
                    <a:pt x="127" y="20"/>
                    <a:pt x="111" y="9"/>
                    <a:pt x="85" y="32"/>
                  </a:cubicBezTo>
                  <a:cubicBezTo>
                    <a:pt x="73" y="0"/>
                    <a:pt x="54" y="3"/>
                    <a:pt x="52" y="38"/>
                  </a:cubicBezTo>
                  <a:cubicBezTo>
                    <a:pt x="21" y="23"/>
                    <a:pt x="9" y="39"/>
                    <a:pt x="33" y="65"/>
                  </a:cubicBezTo>
                  <a:cubicBezTo>
                    <a:pt x="0" y="77"/>
                    <a:pt x="3" y="96"/>
                    <a:pt x="38" y="97"/>
                  </a:cubicBezTo>
                  <a:cubicBezTo>
                    <a:pt x="23" y="129"/>
                    <a:pt x="39" y="140"/>
                    <a:pt x="65" y="117"/>
                  </a:cubicBezTo>
                  <a:cubicBezTo>
                    <a:pt x="77" y="150"/>
                    <a:pt x="96" y="146"/>
                    <a:pt x="98" y="112"/>
                  </a:cubicBezTo>
                  <a:cubicBezTo>
                    <a:pt x="129" y="126"/>
                    <a:pt x="141" y="110"/>
                    <a:pt x="117" y="85"/>
                  </a:cubicBezTo>
                  <a:close/>
                  <a:moveTo>
                    <a:pt x="81" y="109"/>
                  </a:moveTo>
                  <a:cubicBezTo>
                    <a:pt x="71" y="91"/>
                    <a:pt x="71" y="91"/>
                    <a:pt x="71" y="9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85" y="91"/>
                    <a:pt x="85" y="91"/>
                    <a:pt x="85" y="91"/>
                  </a:cubicBezTo>
                  <a:lnTo>
                    <a:pt x="81" y="10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89"/>
            <p:cNvSpPr>
              <a:spLocks/>
            </p:cNvSpPr>
            <p:nvPr/>
          </p:nvSpPr>
          <p:spPr bwMode="auto">
            <a:xfrm>
              <a:off x="19381798" y="550862"/>
              <a:ext cx="258763" cy="258763"/>
            </a:xfrm>
            <a:custGeom>
              <a:avLst/>
              <a:gdLst>
                <a:gd name="T0" fmla="*/ 121 w 163"/>
                <a:gd name="T1" fmla="*/ 92 h 163"/>
                <a:gd name="T2" fmla="*/ 163 w 163"/>
                <a:gd name="T3" fmla="*/ 68 h 163"/>
                <a:gd name="T4" fmla="*/ 121 w 163"/>
                <a:gd name="T5" fmla="*/ 59 h 163"/>
                <a:gd name="T6" fmla="*/ 133 w 163"/>
                <a:gd name="T7" fmla="*/ 16 h 163"/>
                <a:gd name="T8" fmla="*/ 92 w 163"/>
                <a:gd name="T9" fmla="*/ 42 h 163"/>
                <a:gd name="T10" fmla="*/ 69 w 163"/>
                <a:gd name="T11" fmla="*/ 0 h 163"/>
                <a:gd name="T12" fmla="*/ 59 w 163"/>
                <a:gd name="T13" fmla="*/ 45 h 163"/>
                <a:gd name="T14" fmla="*/ 17 w 163"/>
                <a:gd name="T15" fmla="*/ 33 h 163"/>
                <a:gd name="T16" fmla="*/ 45 w 163"/>
                <a:gd name="T17" fmla="*/ 73 h 163"/>
                <a:gd name="T18" fmla="*/ 0 w 163"/>
                <a:gd name="T19" fmla="*/ 94 h 163"/>
                <a:gd name="T20" fmla="*/ 45 w 163"/>
                <a:gd name="T21" fmla="*/ 104 h 163"/>
                <a:gd name="T22" fmla="*/ 33 w 163"/>
                <a:gd name="T23" fmla="*/ 149 h 163"/>
                <a:gd name="T24" fmla="*/ 73 w 163"/>
                <a:gd name="T25" fmla="*/ 120 h 163"/>
                <a:gd name="T26" fmla="*/ 97 w 163"/>
                <a:gd name="T27" fmla="*/ 163 h 163"/>
                <a:gd name="T28" fmla="*/ 107 w 163"/>
                <a:gd name="T29" fmla="*/ 120 h 163"/>
                <a:gd name="T30" fmla="*/ 149 w 163"/>
                <a:gd name="T31" fmla="*/ 130 h 163"/>
                <a:gd name="T32" fmla="*/ 121 w 163"/>
                <a:gd name="T33" fmla="*/ 9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3">
                  <a:moveTo>
                    <a:pt x="121" y="92"/>
                  </a:moveTo>
                  <a:lnTo>
                    <a:pt x="163" y="68"/>
                  </a:lnTo>
                  <a:lnTo>
                    <a:pt x="121" y="59"/>
                  </a:lnTo>
                  <a:lnTo>
                    <a:pt x="133" y="16"/>
                  </a:lnTo>
                  <a:lnTo>
                    <a:pt x="92" y="42"/>
                  </a:lnTo>
                  <a:lnTo>
                    <a:pt x="69" y="0"/>
                  </a:lnTo>
                  <a:lnTo>
                    <a:pt x="59" y="45"/>
                  </a:lnTo>
                  <a:lnTo>
                    <a:pt x="17" y="33"/>
                  </a:lnTo>
                  <a:lnTo>
                    <a:pt x="45" y="73"/>
                  </a:lnTo>
                  <a:lnTo>
                    <a:pt x="0" y="94"/>
                  </a:lnTo>
                  <a:lnTo>
                    <a:pt x="45" y="104"/>
                  </a:lnTo>
                  <a:lnTo>
                    <a:pt x="33" y="149"/>
                  </a:lnTo>
                  <a:lnTo>
                    <a:pt x="73" y="120"/>
                  </a:lnTo>
                  <a:lnTo>
                    <a:pt x="97" y="163"/>
                  </a:lnTo>
                  <a:lnTo>
                    <a:pt x="107" y="120"/>
                  </a:lnTo>
                  <a:lnTo>
                    <a:pt x="149" y="130"/>
                  </a:lnTo>
                  <a:lnTo>
                    <a:pt x="121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AutoShape 3"/>
          <p:cNvSpPr>
            <a:spLocks noChangeAspect="1" noChangeArrowheads="1" noTextEdit="1"/>
          </p:cNvSpPr>
          <p:nvPr/>
        </p:nvSpPr>
        <p:spPr bwMode="auto">
          <a:xfrm>
            <a:off x="3232448" y="822426"/>
            <a:ext cx="5765182" cy="57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66" name="图片 865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>
            <a:off x="5278989" y="-143994"/>
            <a:ext cx="1634022" cy="2556241"/>
          </a:xfrm>
          <a:prstGeom prst="rect">
            <a:avLst/>
          </a:prstGeom>
        </p:spPr>
      </p:pic>
      <p:pic>
        <p:nvPicPr>
          <p:cNvPr id="867" name="图片 866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 flipH="1" flipV="1">
            <a:off x="5667364" y="5722790"/>
            <a:ext cx="857273" cy="1341104"/>
          </a:xfrm>
          <a:prstGeom prst="rect">
            <a:avLst/>
          </a:prstGeom>
        </p:spPr>
      </p:pic>
      <p:grpSp>
        <p:nvGrpSpPr>
          <p:cNvPr id="869" name="组合 868"/>
          <p:cNvGrpSpPr/>
          <p:nvPr/>
        </p:nvGrpSpPr>
        <p:grpSpPr>
          <a:xfrm>
            <a:off x="2774816" y="2698385"/>
            <a:ext cx="9341302" cy="2369880"/>
            <a:chOff x="1613662" y="3272717"/>
            <a:chExt cx="9410281" cy="2369880"/>
          </a:xfrm>
        </p:grpSpPr>
        <p:sp>
          <p:nvSpPr>
            <p:cNvPr id="870" name="文本框 869"/>
            <p:cNvSpPr txBox="1"/>
            <p:nvPr/>
          </p:nvSpPr>
          <p:spPr>
            <a:xfrm>
              <a:off x="1613662" y="3272717"/>
              <a:ext cx="9410281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14800" dirty="0" smtClean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政 党 廉</a:t>
              </a:r>
              <a:endParaRPr lang="zh-CN" altLang="en-US" sz="14800" dirty="0">
                <a:gradFill>
                  <a:gsLst>
                    <a:gs pos="0">
                      <a:srgbClr val="BC0000"/>
                    </a:gs>
                    <a:gs pos="52000">
                      <a:srgbClr val="761400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innerShdw blurRad="50800" dist="50800" dir="9600000">
                    <a:prstClr val="black">
                      <a:alpha val="32000"/>
                    </a:prstClr>
                  </a:innerShdw>
                </a:effectLst>
                <a:latin typeface="方正魏碑_GBK" panose="03000509000000000000" pitchFamily="65" charset="-122"/>
                <a:ea typeface="方正魏碑_GBK" panose="03000509000000000000" pitchFamily="65" charset="-122"/>
              </a:endParaRPr>
            </a:p>
          </p:txBody>
        </p:sp>
        <p:sp>
          <p:nvSpPr>
            <p:cNvPr id="871" name="椭圆 870"/>
            <p:cNvSpPr/>
            <p:nvPr/>
          </p:nvSpPr>
          <p:spPr>
            <a:xfrm>
              <a:off x="3917508" y="4412217"/>
              <a:ext cx="144915" cy="144915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72" name="椭圆 871"/>
            <p:cNvSpPr/>
            <p:nvPr/>
          </p:nvSpPr>
          <p:spPr>
            <a:xfrm>
              <a:off x="6188773" y="4363405"/>
              <a:ext cx="184762" cy="184762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874" name="TextBox 22"/>
          <p:cNvSpPr txBox="1">
            <a:spLocks noChangeArrowheads="1"/>
          </p:cNvSpPr>
          <p:nvPr/>
        </p:nvSpPr>
        <p:spPr bwMode="auto">
          <a:xfrm>
            <a:off x="3134977" y="4683544"/>
            <a:ext cx="6455446" cy="769441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pPr defTabSz="685800"/>
            <a:r>
              <a:rPr lang="zh-CN" altLang="en-US" sz="4400" dirty="0">
                <a:solidFill>
                  <a:srgbClr val="100000"/>
                </a:solidFill>
              </a:rPr>
              <a:t>政党</a:t>
            </a:r>
            <a:r>
              <a:rPr lang="zh-CN" altLang="en-US" sz="4400" dirty="0" smtClean="0">
                <a:solidFill>
                  <a:srgbClr val="100000"/>
                </a:solidFill>
              </a:rPr>
              <a:t>廉，中国心！</a:t>
            </a:r>
            <a:endParaRPr lang="en-US" altLang="zh-CN" sz="4400" dirty="0">
              <a:solidFill>
                <a:srgbClr val="100000"/>
              </a:solidFill>
            </a:endParaRPr>
          </a:p>
        </p:txBody>
      </p:sp>
      <p:pic>
        <p:nvPicPr>
          <p:cNvPr id="880" name="Picture 39" descr="E:\迅雷下载\logo\徽章副本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1488" y="446979"/>
            <a:ext cx="2029024" cy="2169770"/>
          </a:xfrm>
          <a:prstGeom prst="rect">
            <a:avLst/>
          </a:prstGeom>
          <a:noFill/>
          <a:effectLst>
            <a:outerShdw blurRad="63500" dist="38100" dir="7200000" sx="102000" sy="102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48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891" name="图片 890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27384" y="1781329"/>
            <a:ext cx="4137232" cy="4305638"/>
            <a:chOff x="15930573" y="201612"/>
            <a:chExt cx="6396038" cy="6656388"/>
          </a:xfrm>
        </p:grpSpPr>
        <p:grpSp>
          <p:nvGrpSpPr>
            <p:cNvPr id="9" name="组合 8"/>
            <p:cNvGrpSpPr/>
            <p:nvPr/>
          </p:nvGrpSpPr>
          <p:grpSpPr>
            <a:xfrm>
              <a:off x="15930573" y="460375"/>
              <a:ext cx="6396038" cy="6397625"/>
              <a:chOff x="16225540" y="314211"/>
              <a:chExt cx="6396038" cy="6397625"/>
            </a:xfrm>
            <a:solidFill>
              <a:srgbClr val="C00000"/>
            </a:solidFill>
          </p:grpSpPr>
          <p:grpSp>
            <p:nvGrpSpPr>
              <p:cNvPr id="852" name="Group 205"/>
              <p:cNvGrpSpPr>
                <a:grpSpLocks/>
              </p:cNvGrpSpPr>
              <p:nvPr/>
            </p:nvGrpSpPr>
            <p:grpSpPr bwMode="auto">
              <a:xfrm>
                <a:off x="17690802" y="1080973"/>
                <a:ext cx="4010026" cy="4762501"/>
                <a:chOff x="2751" y="692"/>
                <a:chExt cx="2526" cy="3000"/>
              </a:xfrm>
              <a:grpFill/>
            </p:grpSpPr>
            <p:sp>
              <p:nvSpPr>
                <p:cNvPr id="854" name="Freeform 5"/>
                <p:cNvSpPr>
                  <a:spLocks noEditPoints="1"/>
                </p:cNvSpPr>
                <p:nvPr/>
              </p:nvSpPr>
              <p:spPr bwMode="auto">
                <a:xfrm>
                  <a:off x="3344" y="699"/>
                  <a:ext cx="1933" cy="2993"/>
                </a:xfrm>
                <a:custGeom>
                  <a:avLst/>
                  <a:gdLst>
                    <a:gd name="T0" fmla="*/ 739 w 817"/>
                    <a:gd name="T1" fmla="*/ 606 h 1265"/>
                    <a:gd name="T2" fmla="*/ 570 w 817"/>
                    <a:gd name="T3" fmla="*/ 580 h 1265"/>
                    <a:gd name="T4" fmla="*/ 353 w 817"/>
                    <a:gd name="T5" fmla="*/ 631 h 1265"/>
                    <a:gd name="T6" fmla="*/ 216 w 817"/>
                    <a:gd name="T7" fmla="*/ 690 h 1265"/>
                    <a:gd name="T8" fmla="*/ 224 w 817"/>
                    <a:gd name="T9" fmla="*/ 685 h 1265"/>
                    <a:gd name="T10" fmla="*/ 373 w 817"/>
                    <a:gd name="T11" fmla="*/ 592 h 1265"/>
                    <a:gd name="T12" fmla="*/ 374 w 817"/>
                    <a:gd name="T13" fmla="*/ 591 h 1265"/>
                    <a:gd name="T14" fmla="*/ 449 w 817"/>
                    <a:gd name="T15" fmla="*/ 566 h 1265"/>
                    <a:gd name="T16" fmla="*/ 618 w 817"/>
                    <a:gd name="T17" fmla="*/ 461 h 1265"/>
                    <a:gd name="T18" fmla="*/ 614 w 817"/>
                    <a:gd name="T19" fmla="*/ 443 h 1265"/>
                    <a:gd name="T20" fmla="*/ 626 w 817"/>
                    <a:gd name="T21" fmla="*/ 396 h 1265"/>
                    <a:gd name="T22" fmla="*/ 678 w 817"/>
                    <a:gd name="T23" fmla="*/ 325 h 1265"/>
                    <a:gd name="T24" fmla="*/ 679 w 817"/>
                    <a:gd name="T25" fmla="*/ 321 h 1265"/>
                    <a:gd name="T26" fmla="*/ 574 w 817"/>
                    <a:gd name="T27" fmla="*/ 228 h 1265"/>
                    <a:gd name="T28" fmla="*/ 340 w 817"/>
                    <a:gd name="T29" fmla="*/ 301 h 1265"/>
                    <a:gd name="T30" fmla="*/ 535 w 817"/>
                    <a:gd name="T31" fmla="*/ 177 h 1265"/>
                    <a:gd name="T32" fmla="*/ 652 w 817"/>
                    <a:gd name="T33" fmla="*/ 125 h 1265"/>
                    <a:gd name="T34" fmla="*/ 651 w 817"/>
                    <a:gd name="T35" fmla="*/ 53 h 1265"/>
                    <a:gd name="T36" fmla="*/ 550 w 817"/>
                    <a:gd name="T37" fmla="*/ 0 h 1265"/>
                    <a:gd name="T38" fmla="*/ 399 w 817"/>
                    <a:gd name="T39" fmla="*/ 28 h 1265"/>
                    <a:gd name="T40" fmla="*/ 162 w 817"/>
                    <a:gd name="T41" fmla="*/ 71 h 1265"/>
                    <a:gd name="T42" fmla="*/ 152 w 817"/>
                    <a:gd name="T43" fmla="*/ 124 h 1265"/>
                    <a:gd name="T44" fmla="*/ 177 w 817"/>
                    <a:gd name="T45" fmla="*/ 174 h 1265"/>
                    <a:gd name="T46" fmla="*/ 244 w 817"/>
                    <a:gd name="T47" fmla="*/ 202 h 1265"/>
                    <a:gd name="T48" fmla="*/ 246 w 817"/>
                    <a:gd name="T49" fmla="*/ 202 h 1265"/>
                    <a:gd name="T50" fmla="*/ 309 w 817"/>
                    <a:gd name="T51" fmla="*/ 196 h 1265"/>
                    <a:gd name="T52" fmla="*/ 304 w 817"/>
                    <a:gd name="T53" fmla="*/ 217 h 1265"/>
                    <a:gd name="T54" fmla="*/ 218 w 817"/>
                    <a:gd name="T55" fmla="*/ 260 h 1265"/>
                    <a:gd name="T56" fmla="*/ 151 w 817"/>
                    <a:gd name="T57" fmla="*/ 499 h 1265"/>
                    <a:gd name="T58" fmla="*/ 220 w 817"/>
                    <a:gd name="T59" fmla="*/ 567 h 1265"/>
                    <a:gd name="T60" fmla="*/ 223 w 817"/>
                    <a:gd name="T61" fmla="*/ 566 h 1265"/>
                    <a:gd name="T62" fmla="*/ 87 w 817"/>
                    <a:gd name="T63" fmla="*/ 681 h 1265"/>
                    <a:gd name="T64" fmla="*/ 0 w 817"/>
                    <a:gd name="T65" fmla="*/ 850 h 1265"/>
                    <a:gd name="T66" fmla="*/ 19 w 817"/>
                    <a:gd name="T67" fmla="*/ 1021 h 1265"/>
                    <a:gd name="T68" fmla="*/ 77 w 817"/>
                    <a:gd name="T69" fmla="*/ 1142 h 1265"/>
                    <a:gd name="T70" fmla="*/ 161 w 817"/>
                    <a:gd name="T71" fmla="*/ 1207 h 1265"/>
                    <a:gd name="T72" fmla="*/ 222 w 817"/>
                    <a:gd name="T73" fmla="*/ 1170 h 1265"/>
                    <a:gd name="T74" fmla="*/ 224 w 817"/>
                    <a:gd name="T75" fmla="*/ 1169 h 1265"/>
                    <a:gd name="T76" fmla="*/ 483 w 817"/>
                    <a:gd name="T77" fmla="*/ 1107 h 1265"/>
                    <a:gd name="T78" fmla="*/ 549 w 817"/>
                    <a:gd name="T79" fmla="*/ 1150 h 1265"/>
                    <a:gd name="T80" fmla="*/ 604 w 817"/>
                    <a:gd name="T81" fmla="*/ 1217 h 1265"/>
                    <a:gd name="T82" fmla="*/ 657 w 817"/>
                    <a:gd name="T83" fmla="*/ 1265 h 1265"/>
                    <a:gd name="T84" fmla="*/ 735 w 817"/>
                    <a:gd name="T85" fmla="*/ 1123 h 1265"/>
                    <a:gd name="T86" fmla="*/ 767 w 817"/>
                    <a:gd name="T87" fmla="*/ 1013 h 1265"/>
                    <a:gd name="T88" fmla="*/ 817 w 817"/>
                    <a:gd name="T89" fmla="*/ 751 h 1265"/>
                    <a:gd name="T90" fmla="*/ 797 w 817"/>
                    <a:gd name="T91" fmla="*/ 677 h 1265"/>
                    <a:gd name="T92" fmla="*/ 603 w 817"/>
                    <a:gd name="T93" fmla="*/ 827 h 1265"/>
                    <a:gd name="T94" fmla="*/ 590 w 817"/>
                    <a:gd name="T95" fmla="*/ 771 h 1265"/>
                    <a:gd name="T96" fmla="*/ 588 w 817"/>
                    <a:gd name="T97" fmla="*/ 770 h 1265"/>
                    <a:gd name="T98" fmla="*/ 508 w 817"/>
                    <a:gd name="T99" fmla="*/ 750 h 1265"/>
                    <a:gd name="T100" fmla="*/ 489 w 817"/>
                    <a:gd name="T101" fmla="*/ 702 h 1265"/>
                    <a:gd name="T102" fmla="*/ 597 w 817"/>
                    <a:gd name="T103" fmla="*/ 649 h 1265"/>
                    <a:gd name="T104" fmla="*/ 642 w 817"/>
                    <a:gd name="T105" fmla="*/ 956 h 1265"/>
                    <a:gd name="T106" fmla="*/ 530 w 817"/>
                    <a:gd name="T107" fmla="*/ 995 h 1265"/>
                    <a:gd name="T108" fmla="*/ 470 w 817"/>
                    <a:gd name="T109" fmla="*/ 904 h 1265"/>
                    <a:gd name="T110" fmla="*/ 602 w 817"/>
                    <a:gd name="T111" fmla="*/ 828 h 1265"/>
                    <a:gd name="T112" fmla="*/ 302 w 817"/>
                    <a:gd name="T113" fmla="*/ 940 h 1265"/>
                    <a:gd name="T114" fmla="*/ 255 w 817"/>
                    <a:gd name="T115" fmla="*/ 1008 h 1265"/>
                    <a:gd name="T116" fmla="*/ 199 w 817"/>
                    <a:gd name="T117" fmla="*/ 817 h 1265"/>
                    <a:gd name="T118" fmla="*/ 286 w 817"/>
                    <a:gd name="T119" fmla="*/ 755 h 1265"/>
                    <a:gd name="T120" fmla="*/ 324 w 817"/>
                    <a:gd name="T121" fmla="*/ 729 h 1265"/>
                    <a:gd name="T122" fmla="*/ 317 w 817"/>
                    <a:gd name="T123" fmla="*/ 820 h 1265"/>
                    <a:gd name="T124" fmla="*/ 237 w 817"/>
                    <a:gd name="T125" fmla="*/ 858 h 1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17" h="1265">
                      <a:moveTo>
                        <a:pt x="797" y="677"/>
                      </a:moveTo>
                      <a:cubicBezTo>
                        <a:pt x="784" y="652"/>
                        <a:pt x="765" y="628"/>
                        <a:pt x="739" y="606"/>
                      </a:cubicBezTo>
                      <a:cubicBezTo>
                        <a:pt x="718" y="589"/>
                        <a:pt x="696" y="578"/>
                        <a:pt x="674" y="574"/>
                      </a:cubicBezTo>
                      <a:cubicBezTo>
                        <a:pt x="648" y="565"/>
                        <a:pt x="613" y="567"/>
                        <a:pt x="570" y="580"/>
                      </a:cubicBezTo>
                      <a:cubicBezTo>
                        <a:pt x="475" y="601"/>
                        <a:pt x="414" y="613"/>
                        <a:pt x="389" y="618"/>
                      </a:cubicBezTo>
                      <a:cubicBezTo>
                        <a:pt x="380" y="618"/>
                        <a:pt x="358" y="618"/>
                        <a:pt x="353" y="631"/>
                      </a:cubicBezTo>
                      <a:cubicBezTo>
                        <a:pt x="347" y="633"/>
                        <a:pt x="332" y="639"/>
                        <a:pt x="293" y="656"/>
                      </a:cubicBezTo>
                      <a:cubicBezTo>
                        <a:pt x="267" y="667"/>
                        <a:pt x="242" y="679"/>
                        <a:pt x="216" y="690"/>
                      </a:cubicBezTo>
                      <a:cubicBezTo>
                        <a:pt x="218" y="689"/>
                        <a:pt x="221" y="687"/>
                        <a:pt x="223" y="685"/>
                      </a:cubicBezTo>
                      <a:cubicBezTo>
                        <a:pt x="224" y="685"/>
                        <a:pt x="224" y="685"/>
                        <a:pt x="224" y="685"/>
                      </a:cubicBezTo>
                      <a:cubicBezTo>
                        <a:pt x="245" y="664"/>
                        <a:pt x="270" y="645"/>
                        <a:pt x="298" y="629"/>
                      </a:cubicBezTo>
                      <a:cubicBezTo>
                        <a:pt x="336" y="608"/>
                        <a:pt x="361" y="596"/>
                        <a:pt x="373" y="592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86" y="583"/>
                        <a:pt x="411" y="575"/>
                        <a:pt x="448" y="567"/>
                      </a:cubicBezTo>
                      <a:cubicBezTo>
                        <a:pt x="449" y="566"/>
                        <a:pt x="449" y="566"/>
                        <a:pt x="449" y="566"/>
                      </a:cubicBezTo>
                      <a:cubicBezTo>
                        <a:pt x="503" y="541"/>
                        <a:pt x="548" y="518"/>
                        <a:pt x="581" y="497"/>
                      </a:cubicBezTo>
                      <a:cubicBezTo>
                        <a:pt x="603" y="484"/>
                        <a:pt x="615" y="473"/>
                        <a:pt x="618" y="461"/>
                      </a:cubicBezTo>
                      <a:cubicBezTo>
                        <a:pt x="619" y="455"/>
                        <a:pt x="618" y="450"/>
                        <a:pt x="615" y="444"/>
                      </a:cubicBezTo>
                      <a:cubicBezTo>
                        <a:pt x="614" y="443"/>
                        <a:pt x="614" y="443"/>
                        <a:pt x="614" y="443"/>
                      </a:cubicBezTo>
                      <a:cubicBezTo>
                        <a:pt x="608" y="438"/>
                        <a:pt x="605" y="432"/>
                        <a:pt x="606" y="426"/>
                      </a:cubicBezTo>
                      <a:cubicBezTo>
                        <a:pt x="606" y="417"/>
                        <a:pt x="613" y="407"/>
                        <a:pt x="626" y="396"/>
                      </a:cubicBezTo>
                      <a:cubicBezTo>
                        <a:pt x="627" y="395"/>
                        <a:pt x="627" y="395"/>
                        <a:pt x="627" y="395"/>
                      </a:cubicBezTo>
                      <a:cubicBezTo>
                        <a:pt x="648" y="374"/>
                        <a:pt x="665" y="350"/>
                        <a:pt x="678" y="325"/>
                      </a:cubicBezTo>
                      <a:cubicBezTo>
                        <a:pt x="679" y="323"/>
                        <a:pt x="679" y="323"/>
                        <a:pt x="679" y="323"/>
                      </a:cubicBezTo>
                      <a:cubicBezTo>
                        <a:pt x="679" y="321"/>
                        <a:pt x="679" y="321"/>
                        <a:pt x="679" y="321"/>
                      </a:cubicBezTo>
                      <a:cubicBezTo>
                        <a:pt x="674" y="281"/>
                        <a:pt x="662" y="259"/>
                        <a:pt x="643" y="254"/>
                      </a:cubicBezTo>
                      <a:cubicBezTo>
                        <a:pt x="626" y="245"/>
                        <a:pt x="603" y="237"/>
                        <a:pt x="574" y="228"/>
                      </a:cubicBezTo>
                      <a:cubicBezTo>
                        <a:pt x="525" y="211"/>
                        <a:pt x="489" y="216"/>
                        <a:pt x="467" y="243"/>
                      </a:cubicBezTo>
                      <a:cubicBezTo>
                        <a:pt x="444" y="266"/>
                        <a:pt x="401" y="285"/>
                        <a:pt x="340" y="301"/>
                      </a:cubicBezTo>
                      <a:cubicBezTo>
                        <a:pt x="345" y="284"/>
                        <a:pt x="365" y="263"/>
                        <a:pt x="399" y="239"/>
                      </a:cubicBezTo>
                      <a:cubicBezTo>
                        <a:pt x="441" y="210"/>
                        <a:pt x="486" y="189"/>
                        <a:pt x="535" y="177"/>
                      </a:cubicBezTo>
                      <a:cubicBezTo>
                        <a:pt x="582" y="169"/>
                        <a:pt x="621" y="151"/>
                        <a:pt x="651" y="125"/>
                      </a:cubicBezTo>
                      <a:cubicBezTo>
                        <a:pt x="652" y="125"/>
                        <a:pt x="652" y="125"/>
                        <a:pt x="652" y="125"/>
                      </a:cubicBezTo>
                      <a:cubicBezTo>
                        <a:pt x="667" y="110"/>
                        <a:pt x="673" y="96"/>
                        <a:pt x="672" y="83"/>
                      </a:cubicBezTo>
                      <a:cubicBezTo>
                        <a:pt x="671" y="72"/>
                        <a:pt x="664" y="62"/>
                        <a:pt x="651" y="53"/>
                      </a:cubicBezTo>
                      <a:cubicBezTo>
                        <a:pt x="626" y="28"/>
                        <a:pt x="609" y="14"/>
                        <a:pt x="600" y="9"/>
                      </a:cubicBezTo>
                      <a:cubicBezTo>
                        <a:pt x="591" y="3"/>
                        <a:pt x="574" y="0"/>
                        <a:pt x="550" y="0"/>
                      </a:cubicBezTo>
                      <a:cubicBezTo>
                        <a:pt x="538" y="0"/>
                        <a:pt x="524" y="0"/>
                        <a:pt x="509" y="2"/>
                      </a:cubicBezTo>
                      <a:cubicBezTo>
                        <a:pt x="462" y="2"/>
                        <a:pt x="425" y="11"/>
                        <a:pt x="399" y="28"/>
                      </a:cubicBezTo>
                      <a:cubicBezTo>
                        <a:pt x="375" y="44"/>
                        <a:pt x="323" y="56"/>
                        <a:pt x="245" y="65"/>
                      </a:cubicBezTo>
                      <a:cubicBezTo>
                        <a:pt x="220" y="60"/>
                        <a:pt x="192" y="63"/>
                        <a:pt x="162" y="71"/>
                      </a:cubicBezTo>
                      <a:cubicBezTo>
                        <a:pt x="149" y="73"/>
                        <a:pt x="141" y="78"/>
                        <a:pt x="138" y="86"/>
                      </a:cubicBezTo>
                      <a:cubicBezTo>
                        <a:pt x="134" y="96"/>
                        <a:pt x="139" y="108"/>
                        <a:pt x="152" y="124"/>
                      </a:cubicBezTo>
                      <a:cubicBezTo>
                        <a:pt x="153" y="126"/>
                        <a:pt x="153" y="126"/>
                        <a:pt x="153" y="126"/>
                      </a:cubicBezTo>
                      <a:cubicBezTo>
                        <a:pt x="161" y="142"/>
                        <a:pt x="169" y="158"/>
                        <a:pt x="177" y="174"/>
                      </a:cubicBezTo>
                      <a:cubicBezTo>
                        <a:pt x="177" y="174"/>
                        <a:pt x="177" y="174"/>
                        <a:pt x="177" y="174"/>
                      </a:cubicBezTo>
                      <a:cubicBezTo>
                        <a:pt x="187" y="189"/>
                        <a:pt x="209" y="198"/>
                        <a:pt x="244" y="202"/>
                      </a:cubicBezTo>
                      <a:cubicBezTo>
                        <a:pt x="245" y="202"/>
                        <a:pt x="245" y="202"/>
                        <a:pt x="245" y="202"/>
                      </a:cubicBezTo>
                      <a:cubicBezTo>
                        <a:pt x="246" y="202"/>
                        <a:pt x="246" y="202"/>
                        <a:pt x="246" y="202"/>
                      </a:cubicBezTo>
                      <a:cubicBezTo>
                        <a:pt x="267" y="198"/>
                        <a:pt x="288" y="196"/>
                        <a:pt x="308" y="196"/>
                      </a:cubicBezTo>
                      <a:cubicBezTo>
                        <a:pt x="309" y="196"/>
                        <a:pt x="309" y="196"/>
                        <a:pt x="309" y="196"/>
                      </a:cubicBezTo>
                      <a:cubicBezTo>
                        <a:pt x="313" y="195"/>
                        <a:pt x="316" y="195"/>
                        <a:pt x="318" y="195"/>
                      </a:cubicBezTo>
                      <a:cubicBezTo>
                        <a:pt x="317" y="197"/>
                        <a:pt x="315" y="203"/>
                        <a:pt x="304" y="217"/>
                      </a:cubicBezTo>
                      <a:cubicBezTo>
                        <a:pt x="284" y="237"/>
                        <a:pt x="255" y="252"/>
                        <a:pt x="219" y="260"/>
                      </a:cubicBezTo>
                      <a:cubicBezTo>
                        <a:pt x="218" y="260"/>
                        <a:pt x="218" y="260"/>
                        <a:pt x="218" y="260"/>
                      </a:cubicBezTo>
                      <a:cubicBezTo>
                        <a:pt x="178" y="273"/>
                        <a:pt x="156" y="302"/>
                        <a:pt x="151" y="347"/>
                      </a:cubicBezTo>
                      <a:cubicBezTo>
                        <a:pt x="151" y="499"/>
                        <a:pt x="151" y="499"/>
                        <a:pt x="151" y="499"/>
                      </a:cubicBezTo>
                      <a:cubicBezTo>
                        <a:pt x="152" y="501"/>
                        <a:pt x="152" y="501"/>
                        <a:pt x="152" y="501"/>
                      </a:cubicBezTo>
                      <a:cubicBezTo>
                        <a:pt x="174" y="545"/>
                        <a:pt x="196" y="567"/>
                        <a:pt x="220" y="567"/>
                      </a:cubicBezTo>
                      <a:cubicBezTo>
                        <a:pt x="221" y="567"/>
                        <a:pt x="221" y="567"/>
                        <a:pt x="221" y="567"/>
                      </a:cubicBezTo>
                      <a:cubicBezTo>
                        <a:pt x="222" y="566"/>
                        <a:pt x="223" y="566"/>
                        <a:pt x="223" y="566"/>
                      </a:cubicBezTo>
                      <a:cubicBezTo>
                        <a:pt x="222" y="570"/>
                        <a:pt x="217" y="578"/>
                        <a:pt x="203" y="595"/>
                      </a:cubicBezTo>
                      <a:cubicBezTo>
                        <a:pt x="162" y="644"/>
                        <a:pt x="123" y="672"/>
                        <a:pt x="87" y="681"/>
                      </a:cubicBezTo>
                      <a:cubicBezTo>
                        <a:pt x="42" y="685"/>
                        <a:pt x="13" y="741"/>
                        <a:pt x="0" y="849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4" y="917"/>
                        <a:pt x="11" y="975"/>
                        <a:pt x="19" y="1021"/>
                      </a:cubicBezTo>
                      <a:cubicBezTo>
                        <a:pt x="19" y="1021"/>
                        <a:pt x="19" y="1021"/>
                        <a:pt x="19" y="1021"/>
                      </a:cubicBezTo>
                      <a:cubicBezTo>
                        <a:pt x="32" y="1068"/>
                        <a:pt x="51" y="1109"/>
                        <a:pt x="77" y="1142"/>
                      </a:cubicBezTo>
                      <a:cubicBezTo>
                        <a:pt x="106" y="1190"/>
                        <a:pt x="128" y="1211"/>
                        <a:pt x="147" y="1211"/>
                      </a:cubicBezTo>
                      <a:cubicBezTo>
                        <a:pt x="152" y="1211"/>
                        <a:pt x="157" y="1210"/>
                        <a:pt x="161" y="1207"/>
                      </a:cubicBezTo>
                      <a:cubicBezTo>
                        <a:pt x="161" y="1206"/>
                        <a:pt x="161" y="1206"/>
                        <a:pt x="161" y="1206"/>
                      </a:cubicBezTo>
                      <a:cubicBezTo>
                        <a:pt x="177" y="1190"/>
                        <a:pt x="198" y="1178"/>
                        <a:pt x="222" y="1170"/>
                      </a:cubicBezTo>
                      <a:cubicBezTo>
                        <a:pt x="223" y="1170"/>
                        <a:pt x="223" y="1170"/>
                        <a:pt x="223" y="1170"/>
                      </a:cubicBezTo>
                      <a:cubicBezTo>
                        <a:pt x="224" y="1169"/>
                        <a:pt x="224" y="1169"/>
                        <a:pt x="224" y="1169"/>
                      </a:cubicBezTo>
                      <a:cubicBezTo>
                        <a:pt x="226" y="1167"/>
                        <a:pt x="240" y="1160"/>
                        <a:pt x="322" y="1132"/>
                      </a:cubicBezTo>
                      <a:cubicBezTo>
                        <a:pt x="384" y="1112"/>
                        <a:pt x="438" y="1103"/>
                        <a:pt x="483" y="1107"/>
                      </a:cubicBezTo>
                      <a:cubicBezTo>
                        <a:pt x="503" y="1111"/>
                        <a:pt x="525" y="1126"/>
                        <a:pt x="549" y="1150"/>
                      </a:cubicBezTo>
                      <a:cubicBezTo>
                        <a:pt x="549" y="1150"/>
                        <a:pt x="549" y="1150"/>
                        <a:pt x="549" y="1150"/>
                      </a:cubicBezTo>
                      <a:cubicBezTo>
                        <a:pt x="578" y="1174"/>
                        <a:pt x="596" y="1197"/>
                        <a:pt x="604" y="1217"/>
                      </a:cubicBezTo>
                      <a:cubicBezTo>
                        <a:pt x="604" y="1217"/>
                        <a:pt x="604" y="1217"/>
                        <a:pt x="604" y="1217"/>
                      </a:cubicBezTo>
                      <a:cubicBezTo>
                        <a:pt x="618" y="1244"/>
                        <a:pt x="634" y="1260"/>
                        <a:pt x="652" y="1264"/>
                      </a:cubicBezTo>
                      <a:cubicBezTo>
                        <a:pt x="654" y="1265"/>
                        <a:pt x="655" y="1265"/>
                        <a:pt x="657" y="1265"/>
                      </a:cubicBezTo>
                      <a:cubicBezTo>
                        <a:pt x="672" y="1265"/>
                        <a:pt x="686" y="1242"/>
                        <a:pt x="703" y="1192"/>
                      </a:cubicBezTo>
                      <a:cubicBezTo>
                        <a:pt x="716" y="1171"/>
                        <a:pt x="726" y="1148"/>
                        <a:pt x="735" y="1123"/>
                      </a:cubicBezTo>
                      <a:cubicBezTo>
                        <a:pt x="747" y="1097"/>
                        <a:pt x="758" y="1061"/>
                        <a:pt x="766" y="1014"/>
                      </a:cubicBezTo>
                      <a:cubicBezTo>
                        <a:pt x="767" y="1013"/>
                        <a:pt x="767" y="1013"/>
                        <a:pt x="767" y="1013"/>
                      </a:cubicBezTo>
                      <a:cubicBezTo>
                        <a:pt x="767" y="939"/>
                        <a:pt x="773" y="887"/>
                        <a:pt x="785" y="858"/>
                      </a:cubicBezTo>
                      <a:cubicBezTo>
                        <a:pt x="798" y="825"/>
                        <a:pt x="808" y="789"/>
                        <a:pt x="817" y="751"/>
                      </a:cubicBezTo>
                      <a:cubicBezTo>
                        <a:pt x="817" y="749"/>
                        <a:pt x="817" y="749"/>
                        <a:pt x="817" y="749"/>
                      </a:cubicBezTo>
                      <a:cubicBezTo>
                        <a:pt x="817" y="723"/>
                        <a:pt x="810" y="699"/>
                        <a:pt x="797" y="677"/>
                      </a:cubicBezTo>
                      <a:close/>
                      <a:moveTo>
                        <a:pt x="602" y="828"/>
                      </a:move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8" y="812"/>
                        <a:pt x="603" y="794"/>
                        <a:pt x="590" y="771"/>
                      </a:cubicBezTo>
                      <a:cubicBezTo>
                        <a:pt x="589" y="771"/>
                        <a:pt x="589" y="771"/>
                        <a:pt x="589" y="771"/>
                      </a:cubicBezTo>
                      <a:cubicBezTo>
                        <a:pt x="588" y="770"/>
                        <a:pt x="588" y="770"/>
                        <a:pt x="588" y="770"/>
                      </a:cubicBezTo>
                      <a:cubicBezTo>
                        <a:pt x="570" y="756"/>
                        <a:pt x="550" y="748"/>
                        <a:pt x="526" y="748"/>
                      </a:cubicBezTo>
                      <a:cubicBezTo>
                        <a:pt x="520" y="748"/>
                        <a:pt x="514" y="749"/>
                        <a:pt x="508" y="750"/>
                      </a:cubicBezTo>
                      <a:cubicBezTo>
                        <a:pt x="496" y="751"/>
                        <a:pt x="488" y="749"/>
                        <a:pt x="484" y="744"/>
                      </a:cubicBezTo>
                      <a:cubicBezTo>
                        <a:pt x="481" y="739"/>
                        <a:pt x="479" y="728"/>
                        <a:pt x="489" y="702"/>
                      </a:cubicBezTo>
                      <a:cubicBezTo>
                        <a:pt x="513" y="658"/>
                        <a:pt x="548" y="641"/>
                        <a:pt x="596" y="648"/>
                      </a:cubicBezTo>
                      <a:cubicBezTo>
                        <a:pt x="597" y="649"/>
                        <a:pt x="597" y="649"/>
                        <a:pt x="597" y="649"/>
                      </a:cubicBezTo>
                      <a:cubicBezTo>
                        <a:pt x="644" y="652"/>
                        <a:pt x="666" y="669"/>
                        <a:pt x="667" y="699"/>
                      </a:cubicBezTo>
                      <a:cubicBezTo>
                        <a:pt x="654" y="840"/>
                        <a:pt x="646" y="926"/>
                        <a:pt x="642" y="956"/>
                      </a:cubicBezTo>
                      <a:cubicBezTo>
                        <a:pt x="634" y="982"/>
                        <a:pt x="615" y="999"/>
                        <a:pt x="584" y="1007"/>
                      </a:cubicBezTo>
                      <a:cubicBezTo>
                        <a:pt x="560" y="1003"/>
                        <a:pt x="542" y="999"/>
                        <a:pt x="530" y="995"/>
                      </a:cubicBezTo>
                      <a:cubicBezTo>
                        <a:pt x="513" y="987"/>
                        <a:pt x="488" y="986"/>
                        <a:pt x="453" y="993"/>
                      </a:cubicBezTo>
                      <a:cubicBezTo>
                        <a:pt x="458" y="934"/>
                        <a:pt x="465" y="912"/>
                        <a:pt x="470" y="904"/>
                      </a:cubicBezTo>
                      <a:cubicBezTo>
                        <a:pt x="478" y="896"/>
                        <a:pt x="492" y="889"/>
                        <a:pt x="511" y="881"/>
                      </a:cubicBezTo>
                      <a:cubicBezTo>
                        <a:pt x="563" y="859"/>
                        <a:pt x="593" y="842"/>
                        <a:pt x="602" y="828"/>
                      </a:cubicBezTo>
                      <a:close/>
                      <a:moveTo>
                        <a:pt x="237" y="858"/>
                      </a:moveTo>
                      <a:cubicBezTo>
                        <a:pt x="236" y="869"/>
                        <a:pt x="241" y="888"/>
                        <a:pt x="302" y="940"/>
                      </a:cubicBezTo>
                      <a:cubicBezTo>
                        <a:pt x="297" y="974"/>
                        <a:pt x="282" y="996"/>
                        <a:pt x="255" y="1008"/>
                      </a:cubicBezTo>
                      <a:cubicBezTo>
                        <a:pt x="255" y="1008"/>
                        <a:pt x="255" y="1008"/>
                        <a:pt x="255" y="1008"/>
                      </a:cubicBezTo>
                      <a:cubicBezTo>
                        <a:pt x="229" y="1023"/>
                        <a:pt x="211" y="1024"/>
                        <a:pt x="201" y="1011"/>
                      </a:cubicBezTo>
                      <a:cubicBezTo>
                        <a:pt x="175" y="869"/>
                        <a:pt x="186" y="827"/>
                        <a:pt x="199" y="817"/>
                      </a:cubicBezTo>
                      <a:cubicBezTo>
                        <a:pt x="199" y="816"/>
                        <a:pt x="199" y="816"/>
                        <a:pt x="199" y="816"/>
                      </a:cubicBezTo>
                      <a:cubicBezTo>
                        <a:pt x="215" y="800"/>
                        <a:pt x="245" y="779"/>
                        <a:pt x="286" y="755"/>
                      </a:cubicBezTo>
                      <a:cubicBezTo>
                        <a:pt x="287" y="754"/>
                        <a:pt x="287" y="754"/>
                        <a:pt x="287" y="754"/>
                      </a:cubicBezTo>
                      <a:cubicBezTo>
                        <a:pt x="309" y="732"/>
                        <a:pt x="320" y="729"/>
                        <a:pt x="324" y="729"/>
                      </a:cubicBezTo>
                      <a:cubicBezTo>
                        <a:pt x="326" y="729"/>
                        <a:pt x="331" y="729"/>
                        <a:pt x="333" y="744"/>
                      </a:cubicBezTo>
                      <a:cubicBezTo>
                        <a:pt x="337" y="771"/>
                        <a:pt x="332" y="796"/>
                        <a:pt x="317" y="820"/>
                      </a:cubicBezTo>
                      <a:cubicBezTo>
                        <a:pt x="292" y="828"/>
                        <a:pt x="269" y="836"/>
                        <a:pt x="249" y="844"/>
                      </a:cubicBezTo>
                      <a:cubicBezTo>
                        <a:pt x="241" y="848"/>
                        <a:pt x="238" y="854"/>
                        <a:pt x="237" y="858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5" name="Freeform 6"/>
                <p:cNvSpPr>
                  <a:spLocks/>
                </p:cNvSpPr>
                <p:nvPr/>
              </p:nvSpPr>
              <p:spPr bwMode="auto">
                <a:xfrm>
                  <a:off x="2751" y="692"/>
                  <a:ext cx="839" cy="575"/>
                </a:xfrm>
                <a:custGeom>
                  <a:avLst/>
                  <a:gdLst>
                    <a:gd name="T0" fmla="*/ 55 w 355"/>
                    <a:gd name="T1" fmla="*/ 105 h 243"/>
                    <a:gd name="T2" fmla="*/ 68 w 355"/>
                    <a:gd name="T3" fmla="*/ 113 h 243"/>
                    <a:gd name="T4" fmla="*/ 64 w 355"/>
                    <a:gd name="T5" fmla="*/ 146 h 243"/>
                    <a:gd name="T6" fmla="*/ 46 w 355"/>
                    <a:gd name="T7" fmla="*/ 216 h 243"/>
                    <a:gd name="T8" fmla="*/ 47 w 355"/>
                    <a:gd name="T9" fmla="*/ 217 h 243"/>
                    <a:gd name="T10" fmla="*/ 143 w 355"/>
                    <a:gd name="T11" fmla="*/ 243 h 243"/>
                    <a:gd name="T12" fmla="*/ 144 w 355"/>
                    <a:gd name="T13" fmla="*/ 243 h 243"/>
                    <a:gd name="T14" fmla="*/ 146 w 355"/>
                    <a:gd name="T15" fmla="*/ 243 h 243"/>
                    <a:gd name="T16" fmla="*/ 233 w 355"/>
                    <a:gd name="T17" fmla="*/ 224 h 243"/>
                    <a:gd name="T18" fmla="*/ 299 w 355"/>
                    <a:gd name="T19" fmla="*/ 191 h 243"/>
                    <a:gd name="T20" fmla="*/ 351 w 355"/>
                    <a:gd name="T21" fmla="*/ 127 h 243"/>
                    <a:gd name="T22" fmla="*/ 312 w 355"/>
                    <a:gd name="T23" fmla="*/ 83 h 243"/>
                    <a:gd name="T24" fmla="*/ 239 w 355"/>
                    <a:gd name="T25" fmla="*/ 24 h 243"/>
                    <a:gd name="T26" fmla="*/ 133 w 355"/>
                    <a:gd name="T27" fmla="*/ 5 h 243"/>
                    <a:gd name="T28" fmla="*/ 54 w 355"/>
                    <a:gd name="T29" fmla="*/ 18 h 243"/>
                    <a:gd name="T30" fmla="*/ 0 w 355"/>
                    <a:gd name="T31" fmla="*/ 74 h 243"/>
                    <a:gd name="T32" fmla="*/ 0 w 355"/>
                    <a:gd name="T33" fmla="*/ 75 h 243"/>
                    <a:gd name="T34" fmla="*/ 1 w 355"/>
                    <a:gd name="T35" fmla="*/ 77 h 243"/>
                    <a:gd name="T36" fmla="*/ 55 w 355"/>
                    <a:gd name="T37" fmla="*/ 105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55" h="243">
                      <a:moveTo>
                        <a:pt x="55" y="105"/>
                      </a:moveTo>
                      <a:cubicBezTo>
                        <a:pt x="62" y="106"/>
                        <a:pt x="66" y="109"/>
                        <a:pt x="68" y="113"/>
                      </a:cubicBezTo>
                      <a:cubicBezTo>
                        <a:pt x="71" y="119"/>
                        <a:pt x="70" y="131"/>
                        <a:pt x="64" y="146"/>
                      </a:cubicBezTo>
                      <a:cubicBezTo>
                        <a:pt x="37" y="177"/>
                        <a:pt x="31" y="201"/>
                        <a:pt x="46" y="216"/>
                      </a:cubicBezTo>
                      <a:cubicBezTo>
                        <a:pt x="47" y="217"/>
                        <a:pt x="47" y="217"/>
                        <a:pt x="47" y="217"/>
                      </a:cubicBezTo>
                      <a:cubicBezTo>
                        <a:pt x="60" y="226"/>
                        <a:pt x="92" y="234"/>
                        <a:pt x="143" y="243"/>
                      </a:cubicBezTo>
                      <a:cubicBezTo>
                        <a:pt x="144" y="243"/>
                        <a:pt x="144" y="243"/>
                        <a:pt x="144" y="243"/>
                      </a:cubicBezTo>
                      <a:cubicBezTo>
                        <a:pt x="146" y="243"/>
                        <a:pt x="146" y="243"/>
                        <a:pt x="146" y="243"/>
                      </a:cubicBezTo>
                      <a:cubicBezTo>
                        <a:pt x="179" y="235"/>
                        <a:pt x="208" y="228"/>
                        <a:pt x="233" y="224"/>
                      </a:cubicBezTo>
                      <a:cubicBezTo>
                        <a:pt x="255" y="220"/>
                        <a:pt x="277" y="209"/>
                        <a:pt x="299" y="191"/>
                      </a:cubicBezTo>
                      <a:cubicBezTo>
                        <a:pt x="352" y="150"/>
                        <a:pt x="355" y="136"/>
                        <a:pt x="351" y="127"/>
                      </a:cubicBezTo>
                      <a:cubicBezTo>
                        <a:pt x="346" y="119"/>
                        <a:pt x="334" y="104"/>
                        <a:pt x="312" y="83"/>
                      </a:cubicBezTo>
                      <a:cubicBezTo>
                        <a:pt x="291" y="44"/>
                        <a:pt x="266" y="24"/>
                        <a:pt x="239" y="24"/>
                      </a:cubicBezTo>
                      <a:cubicBezTo>
                        <a:pt x="214" y="19"/>
                        <a:pt x="178" y="13"/>
                        <a:pt x="133" y="5"/>
                      </a:cubicBezTo>
                      <a:cubicBezTo>
                        <a:pt x="115" y="0"/>
                        <a:pt x="89" y="5"/>
                        <a:pt x="54" y="18"/>
                      </a:cubicBezTo>
                      <a:cubicBezTo>
                        <a:pt x="18" y="27"/>
                        <a:pt x="0" y="46"/>
                        <a:pt x="0" y="7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10" y="91"/>
                        <a:pt x="28" y="100"/>
                        <a:pt x="55" y="105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6" name="Freeform 12"/>
                <p:cNvSpPr>
                  <a:spLocks/>
                </p:cNvSpPr>
                <p:nvPr/>
              </p:nvSpPr>
              <p:spPr bwMode="auto">
                <a:xfrm>
                  <a:off x="2942" y="3385"/>
                  <a:ext cx="10" cy="9"/>
                </a:xfrm>
                <a:custGeom>
                  <a:avLst/>
                  <a:gdLst>
                    <a:gd name="T0" fmla="*/ 1 w 4"/>
                    <a:gd name="T1" fmla="*/ 4 h 4"/>
                    <a:gd name="T2" fmla="*/ 3 w 4"/>
                    <a:gd name="T3" fmla="*/ 3 h 4"/>
                    <a:gd name="T4" fmla="*/ 2 w 4"/>
                    <a:gd name="T5" fmla="*/ 1 h 4"/>
                    <a:gd name="T6" fmla="*/ 0 w 4"/>
                    <a:gd name="T7" fmla="*/ 2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7" name="Freeform 13"/>
                <p:cNvSpPr>
                  <a:spLocks/>
                </p:cNvSpPr>
                <p:nvPr/>
              </p:nvSpPr>
              <p:spPr bwMode="auto">
                <a:xfrm>
                  <a:off x="2954" y="3385"/>
                  <a:ext cx="9" cy="9"/>
                </a:xfrm>
                <a:custGeom>
                  <a:avLst/>
                  <a:gdLst>
                    <a:gd name="T0" fmla="*/ 3 w 4"/>
                    <a:gd name="T1" fmla="*/ 3 h 4"/>
                    <a:gd name="T2" fmla="*/ 3 w 4"/>
                    <a:gd name="T3" fmla="*/ 0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8" name="Freeform 14"/>
                <p:cNvSpPr>
                  <a:spLocks/>
                </p:cNvSpPr>
                <p:nvPr/>
              </p:nvSpPr>
              <p:spPr bwMode="auto">
                <a:xfrm>
                  <a:off x="2966" y="3387"/>
                  <a:ext cx="9" cy="10"/>
                </a:xfrm>
                <a:custGeom>
                  <a:avLst/>
                  <a:gdLst>
                    <a:gd name="T0" fmla="*/ 3 w 4"/>
                    <a:gd name="T1" fmla="*/ 3 h 4"/>
                    <a:gd name="T2" fmla="*/ 4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9" name="Freeform 39"/>
                <p:cNvSpPr>
                  <a:spLocks/>
                </p:cNvSpPr>
                <p:nvPr/>
              </p:nvSpPr>
              <p:spPr bwMode="auto">
                <a:xfrm>
                  <a:off x="3567" y="2564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1 w 3"/>
                    <a:gd name="T5" fmla="*/ 0 h 3"/>
                    <a:gd name="T6" fmla="*/ 0 w 3"/>
                    <a:gd name="T7" fmla="*/ 2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0" name="Freeform 40"/>
                <p:cNvSpPr>
                  <a:spLocks/>
                </p:cNvSpPr>
                <p:nvPr/>
              </p:nvSpPr>
              <p:spPr bwMode="auto">
                <a:xfrm>
                  <a:off x="3572" y="2552"/>
                  <a:ext cx="7" cy="9"/>
                </a:xfrm>
                <a:custGeom>
                  <a:avLst/>
                  <a:gdLst>
                    <a:gd name="T0" fmla="*/ 2 w 3"/>
                    <a:gd name="T1" fmla="*/ 3 h 4"/>
                    <a:gd name="T2" fmla="*/ 3 w 3"/>
                    <a:gd name="T3" fmla="*/ 1 h 4"/>
                    <a:gd name="T4" fmla="*/ 1 w 3"/>
                    <a:gd name="T5" fmla="*/ 1 h 4"/>
                    <a:gd name="T6" fmla="*/ 0 w 3"/>
                    <a:gd name="T7" fmla="*/ 3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1" name="Freeform 42"/>
                <p:cNvSpPr>
                  <a:spLocks/>
                </p:cNvSpPr>
                <p:nvPr/>
              </p:nvSpPr>
              <p:spPr bwMode="auto">
                <a:xfrm>
                  <a:off x="3588" y="2538"/>
                  <a:ext cx="10" cy="9"/>
                </a:xfrm>
                <a:custGeom>
                  <a:avLst/>
                  <a:gdLst>
                    <a:gd name="T0" fmla="*/ 3 w 4"/>
                    <a:gd name="T1" fmla="*/ 2 h 4"/>
                    <a:gd name="T2" fmla="*/ 2 w 4"/>
                    <a:gd name="T3" fmla="*/ 1 h 4"/>
                    <a:gd name="T4" fmla="*/ 1 w 4"/>
                    <a:gd name="T5" fmla="*/ 2 h 4"/>
                    <a:gd name="T6" fmla="*/ 2 w 4"/>
                    <a:gd name="T7" fmla="*/ 3 h 4"/>
                    <a:gd name="T8" fmla="*/ 3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2" name="Freeform 80"/>
                <p:cNvSpPr>
                  <a:spLocks/>
                </p:cNvSpPr>
                <p:nvPr/>
              </p:nvSpPr>
              <p:spPr bwMode="auto">
                <a:xfrm>
                  <a:off x="3113" y="1103"/>
                  <a:ext cx="92" cy="93"/>
                </a:xfrm>
                <a:custGeom>
                  <a:avLst/>
                  <a:gdLst>
                    <a:gd name="T0" fmla="*/ 21 w 39"/>
                    <a:gd name="T1" fmla="*/ 24 h 39"/>
                    <a:gd name="T2" fmla="*/ 0 w 39"/>
                    <a:gd name="T3" fmla="*/ 4 h 39"/>
                    <a:gd name="T4" fmla="*/ 2 w 39"/>
                    <a:gd name="T5" fmla="*/ 20 h 39"/>
                    <a:gd name="T6" fmla="*/ 25 w 39"/>
                    <a:gd name="T7" fmla="*/ 39 h 39"/>
                    <a:gd name="T8" fmla="*/ 36 w 39"/>
                    <a:gd name="T9" fmla="*/ 17 h 39"/>
                    <a:gd name="T10" fmla="*/ 32 w 39"/>
                    <a:gd name="T11" fmla="*/ 0 h 39"/>
                    <a:gd name="T12" fmla="*/ 21 w 39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9">
                      <a:moveTo>
                        <a:pt x="21" y="24"/>
                      </a:moveTo>
                      <a:cubicBezTo>
                        <a:pt x="16" y="25"/>
                        <a:pt x="8" y="22"/>
                        <a:pt x="0" y="4"/>
                      </a:cubicBezTo>
                      <a:cubicBezTo>
                        <a:pt x="0" y="10"/>
                        <a:pt x="1" y="15"/>
                        <a:pt x="2" y="20"/>
                      </a:cubicBezTo>
                      <a:cubicBezTo>
                        <a:pt x="7" y="36"/>
                        <a:pt x="18" y="39"/>
                        <a:pt x="25" y="39"/>
                      </a:cubicBezTo>
                      <a:cubicBezTo>
                        <a:pt x="31" y="39"/>
                        <a:pt x="39" y="36"/>
                        <a:pt x="36" y="17"/>
                      </a:cubicBezTo>
                      <a:cubicBezTo>
                        <a:pt x="35" y="12"/>
                        <a:pt x="34" y="6"/>
                        <a:pt x="32" y="0"/>
                      </a:cubicBezTo>
                      <a:cubicBezTo>
                        <a:pt x="31" y="20"/>
                        <a:pt x="26" y="24"/>
                        <a:pt x="21" y="24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853" name="Freeform 1011"/>
              <p:cNvSpPr>
                <a:spLocks noEditPoints="1"/>
              </p:cNvSpPr>
              <p:nvPr/>
            </p:nvSpPr>
            <p:spPr bwMode="auto">
              <a:xfrm>
                <a:off x="16225540" y="314211"/>
                <a:ext cx="6396038" cy="6397625"/>
              </a:xfrm>
              <a:custGeom>
                <a:avLst/>
                <a:gdLst>
                  <a:gd name="T0" fmla="*/ 1661 w 1703"/>
                  <a:gd name="T1" fmla="*/ 685 h 1703"/>
                  <a:gd name="T2" fmla="*/ 1613 w 1703"/>
                  <a:gd name="T3" fmla="*/ 530 h 1703"/>
                  <a:gd name="T4" fmla="*/ 1537 w 1703"/>
                  <a:gd name="T5" fmla="*/ 390 h 1703"/>
                  <a:gd name="T6" fmla="*/ 1436 w 1703"/>
                  <a:gd name="T7" fmla="*/ 268 h 1703"/>
                  <a:gd name="T8" fmla="*/ 1314 w 1703"/>
                  <a:gd name="T9" fmla="*/ 167 h 1703"/>
                  <a:gd name="T10" fmla="*/ 1173 w 1703"/>
                  <a:gd name="T11" fmla="*/ 90 h 1703"/>
                  <a:gd name="T12" fmla="*/ 1018 w 1703"/>
                  <a:gd name="T13" fmla="*/ 42 h 1703"/>
                  <a:gd name="T14" fmla="*/ 852 w 1703"/>
                  <a:gd name="T15" fmla="*/ 25 h 1703"/>
                  <a:gd name="T16" fmla="*/ 685 w 1703"/>
                  <a:gd name="T17" fmla="*/ 42 h 1703"/>
                  <a:gd name="T18" fmla="*/ 530 w 1703"/>
                  <a:gd name="T19" fmla="*/ 90 h 1703"/>
                  <a:gd name="T20" fmla="*/ 389 w 1703"/>
                  <a:gd name="T21" fmla="*/ 167 h 1703"/>
                  <a:gd name="T22" fmla="*/ 267 w 1703"/>
                  <a:gd name="T23" fmla="*/ 268 h 1703"/>
                  <a:gd name="T24" fmla="*/ 166 w 1703"/>
                  <a:gd name="T25" fmla="*/ 390 h 1703"/>
                  <a:gd name="T26" fmla="*/ 90 w 1703"/>
                  <a:gd name="T27" fmla="*/ 530 h 1703"/>
                  <a:gd name="T28" fmla="*/ 42 w 1703"/>
                  <a:gd name="T29" fmla="*/ 685 h 1703"/>
                  <a:gd name="T30" fmla="*/ 25 w 1703"/>
                  <a:gd name="T31" fmla="*/ 852 h 1703"/>
                  <a:gd name="T32" fmla="*/ 42 w 1703"/>
                  <a:gd name="T33" fmla="*/ 1018 h 1703"/>
                  <a:gd name="T34" fmla="*/ 90 w 1703"/>
                  <a:gd name="T35" fmla="*/ 1174 h 1703"/>
                  <a:gd name="T36" fmla="*/ 166 w 1703"/>
                  <a:gd name="T37" fmla="*/ 1314 h 1703"/>
                  <a:gd name="T38" fmla="*/ 267 w 1703"/>
                  <a:gd name="T39" fmla="*/ 1436 h 1703"/>
                  <a:gd name="T40" fmla="*/ 389 w 1703"/>
                  <a:gd name="T41" fmla="*/ 1537 h 1703"/>
                  <a:gd name="T42" fmla="*/ 530 w 1703"/>
                  <a:gd name="T43" fmla="*/ 1613 h 1703"/>
                  <a:gd name="T44" fmla="*/ 685 w 1703"/>
                  <a:gd name="T45" fmla="*/ 1662 h 1703"/>
                  <a:gd name="T46" fmla="*/ 852 w 1703"/>
                  <a:gd name="T47" fmla="*/ 1678 h 1703"/>
                  <a:gd name="T48" fmla="*/ 1018 w 1703"/>
                  <a:gd name="T49" fmla="*/ 1662 h 1703"/>
                  <a:gd name="T50" fmla="*/ 1173 w 1703"/>
                  <a:gd name="T51" fmla="*/ 1613 h 1703"/>
                  <a:gd name="T52" fmla="*/ 1314 w 1703"/>
                  <a:gd name="T53" fmla="*/ 1537 h 1703"/>
                  <a:gd name="T54" fmla="*/ 1436 w 1703"/>
                  <a:gd name="T55" fmla="*/ 1436 h 1703"/>
                  <a:gd name="T56" fmla="*/ 1537 w 1703"/>
                  <a:gd name="T57" fmla="*/ 1314 h 1703"/>
                  <a:gd name="T58" fmla="*/ 1613 w 1703"/>
                  <a:gd name="T59" fmla="*/ 1174 h 1703"/>
                  <a:gd name="T60" fmla="*/ 1661 w 1703"/>
                  <a:gd name="T61" fmla="*/ 1018 h 1703"/>
                  <a:gd name="T62" fmla="*/ 1678 w 1703"/>
                  <a:gd name="T63" fmla="*/ 852 h 1703"/>
                  <a:gd name="T64" fmla="*/ 1379 w 1703"/>
                  <a:gd name="T65" fmla="*/ 1380 h 1703"/>
                  <a:gd name="T66" fmla="*/ 324 w 1703"/>
                  <a:gd name="T67" fmla="*/ 324 h 1703"/>
                  <a:gd name="T68" fmla="*/ 1379 w 1703"/>
                  <a:gd name="T69" fmla="*/ 1380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3" h="1703">
                    <a:moveTo>
                      <a:pt x="1674" y="767"/>
                    </a:moveTo>
                    <a:cubicBezTo>
                      <a:pt x="1696" y="736"/>
                      <a:pt x="1691" y="708"/>
                      <a:pt x="1661" y="685"/>
                    </a:cubicBezTo>
                    <a:cubicBezTo>
                      <a:pt x="1680" y="653"/>
                      <a:pt x="1673" y="625"/>
                      <a:pt x="1641" y="606"/>
                    </a:cubicBezTo>
                    <a:cubicBezTo>
                      <a:pt x="1657" y="572"/>
                      <a:pt x="1647" y="546"/>
                      <a:pt x="1613" y="530"/>
                    </a:cubicBezTo>
                    <a:cubicBezTo>
                      <a:pt x="1625" y="495"/>
                      <a:pt x="1613" y="470"/>
                      <a:pt x="1578" y="458"/>
                    </a:cubicBezTo>
                    <a:cubicBezTo>
                      <a:pt x="1587" y="422"/>
                      <a:pt x="1573" y="398"/>
                      <a:pt x="1537" y="390"/>
                    </a:cubicBezTo>
                    <a:cubicBezTo>
                      <a:pt x="1542" y="353"/>
                      <a:pt x="1526" y="331"/>
                      <a:pt x="1489" y="326"/>
                    </a:cubicBezTo>
                    <a:cubicBezTo>
                      <a:pt x="1491" y="289"/>
                      <a:pt x="1473" y="269"/>
                      <a:pt x="1436" y="268"/>
                    </a:cubicBezTo>
                    <a:cubicBezTo>
                      <a:pt x="1434" y="230"/>
                      <a:pt x="1414" y="212"/>
                      <a:pt x="1377" y="214"/>
                    </a:cubicBezTo>
                    <a:cubicBezTo>
                      <a:pt x="1372" y="177"/>
                      <a:pt x="1350" y="161"/>
                      <a:pt x="1314" y="167"/>
                    </a:cubicBezTo>
                    <a:cubicBezTo>
                      <a:pt x="1305" y="130"/>
                      <a:pt x="1282" y="116"/>
                      <a:pt x="1245" y="125"/>
                    </a:cubicBezTo>
                    <a:cubicBezTo>
                      <a:pt x="1233" y="90"/>
                      <a:pt x="1208" y="78"/>
                      <a:pt x="1173" y="90"/>
                    </a:cubicBezTo>
                    <a:cubicBezTo>
                      <a:pt x="1158" y="56"/>
                      <a:pt x="1131" y="47"/>
                      <a:pt x="1097" y="63"/>
                    </a:cubicBezTo>
                    <a:cubicBezTo>
                      <a:pt x="1078" y="30"/>
                      <a:pt x="1051" y="23"/>
                      <a:pt x="1018" y="42"/>
                    </a:cubicBezTo>
                    <a:cubicBezTo>
                      <a:pt x="995" y="12"/>
                      <a:pt x="967" y="8"/>
                      <a:pt x="936" y="30"/>
                    </a:cubicBezTo>
                    <a:cubicBezTo>
                      <a:pt x="910" y="2"/>
                      <a:pt x="881" y="0"/>
                      <a:pt x="852" y="25"/>
                    </a:cubicBezTo>
                    <a:cubicBezTo>
                      <a:pt x="822" y="0"/>
                      <a:pt x="793" y="2"/>
                      <a:pt x="767" y="30"/>
                    </a:cubicBezTo>
                    <a:cubicBezTo>
                      <a:pt x="736" y="8"/>
                      <a:pt x="708" y="12"/>
                      <a:pt x="685" y="42"/>
                    </a:cubicBezTo>
                    <a:cubicBezTo>
                      <a:pt x="652" y="23"/>
                      <a:pt x="625" y="30"/>
                      <a:pt x="606" y="63"/>
                    </a:cubicBezTo>
                    <a:cubicBezTo>
                      <a:pt x="572" y="47"/>
                      <a:pt x="546" y="56"/>
                      <a:pt x="530" y="90"/>
                    </a:cubicBezTo>
                    <a:cubicBezTo>
                      <a:pt x="495" y="78"/>
                      <a:pt x="470" y="90"/>
                      <a:pt x="458" y="125"/>
                    </a:cubicBezTo>
                    <a:cubicBezTo>
                      <a:pt x="422" y="116"/>
                      <a:pt x="398" y="130"/>
                      <a:pt x="389" y="167"/>
                    </a:cubicBezTo>
                    <a:cubicBezTo>
                      <a:pt x="353" y="161"/>
                      <a:pt x="331" y="177"/>
                      <a:pt x="326" y="214"/>
                    </a:cubicBezTo>
                    <a:cubicBezTo>
                      <a:pt x="289" y="212"/>
                      <a:pt x="269" y="230"/>
                      <a:pt x="267" y="268"/>
                    </a:cubicBezTo>
                    <a:cubicBezTo>
                      <a:pt x="230" y="269"/>
                      <a:pt x="212" y="289"/>
                      <a:pt x="214" y="326"/>
                    </a:cubicBezTo>
                    <a:cubicBezTo>
                      <a:pt x="177" y="331"/>
                      <a:pt x="161" y="353"/>
                      <a:pt x="166" y="390"/>
                    </a:cubicBezTo>
                    <a:cubicBezTo>
                      <a:pt x="130" y="398"/>
                      <a:pt x="116" y="422"/>
                      <a:pt x="125" y="458"/>
                    </a:cubicBezTo>
                    <a:cubicBezTo>
                      <a:pt x="90" y="470"/>
                      <a:pt x="78" y="495"/>
                      <a:pt x="90" y="530"/>
                    </a:cubicBezTo>
                    <a:cubicBezTo>
                      <a:pt x="56" y="546"/>
                      <a:pt x="47" y="572"/>
                      <a:pt x="62" y="606"/>
                    </a:cubicBezTo>
                    <a:cubicBezTo>
                      <a:pt x="30" y="625"/>
                      <a:pt x="23" y="653"/>
                      <a:pt x="42" y="685"/>
                    </a:cubicBezTo>
                    <a:cubicBezTo>
                      <a:pt x="12" y="708"/>
                      <a:pt x="7" y="736"/>
                      <a:pt x="29" y="767"/>
                    </a:cubicBezTo>
                    <a:cubicBezTo>
                      <a:pt x="1" y="793"/>
                      <a:pt x="0" y="823"/>
                      <a:pt x="25" y="852"/>
                    </a:cubicBezTo>
                    <a:cubicBezTo>
                      <a:pt x="0" y="881"/>
                      <a:pt x="1" y="910"/>
                      <a:pt x="29" y="936"/>
                    </a:cubicBezTo>
                    <a:cubicBezTo>
                      <a:pt x="7" y="968"/>
                      <a:pt x="12" y="996"/>
                      <a:pt x="42" y="1018"/>
                    </a:cubicBezTo>
                    <a:cubicBezTo>
                      <a:pt x="23" y="1051"/>
                      <a:pt x="30" y="1078"/>
                      <a:pt x="62" y="1098"/>
                    </a:cubicBezTo>
                    <a:cubicBezTo>
                      <a:pt x="47" y="1132"/>
                      <a:pt x="56" y="1158"/>
                      <a:pt x="90" y="1174"/>
                    </a:cubicBezTo>
                    <a:cubicBezTo>
                      <a:pt x="78" y="1209"/>
                      <a:pt x="90" y="1234"/>
                      <a:pt x="125" y="1246"/>
                    </a:cubicBezTo>
                    <a:cubicBezTo>
                      <a:pt x="116" y="1282"/>
                      <a:pt x="130" y="1305"/>
                      <a:pt x="166" y="1314"/>
                    </a:cubicBezTo>
                    <a:cubicBezTo>
                      <a:pt x="161" y="1351"/>
                      <a:pt x="177" y="1373"/>
                      <a:pt x="214" y="1378"/>
                    </a:cubicBezTo>
                    <a:cubicBezTo>
                      <a:pt x="212" y="1415"/>
                      <a:pt x="230" y="1435"/>
                      <a:pt x="267" y="1436"/>
                    </a:cubicBezTo>
                    <a:cubicBezTo>
                      <a:pt x="269" y="1473"/>
                      <a:pt x="289" y="1492"/>
                      <a:pt x="326" y="1490"/>
                    </a:cubicBezTo>
                    <a:cubicBezTo>
                      <a:pt x="331" y="1526"/>
                      <a:pt x="353" y="1543"/>
                      <a:pt x="389" y="1537"/>
                    </a:cubicBezTo>
                    <a:cubicBezTo>
                      <a:pt x="398" y="1573"/>
                      <a:pt x="422" y="1588"/>
                      <a:pt x="458" y="1579"/>
                    </a:cubicBezTo>
                    <a:cubicBezTo>
                      <a:pt x="470" y="1614"/>
                      <a:pt x="495" y="1626"/>
                      <a:pt x="530" y="1613"/>
                    </a:cubicBezTo>
                    <a:cubicBezTo>
                      <a:pt x="546" y="1647"/>
                      <a:pt x="572" y="1657"/>
                      <a:pt x="606" y="1641"/>
                    </a:cubicBezTo>
                    <a:cubicBezTo>
                      <a:pt x="625" y="1673"/>
                      <a:pt x="652" y="1680"/>
                      <a:pt x="685" y="1662"/>
                    </a:cubicBezTo>
                    <a:cubicBezTo>
                      <a:pt x="708" y="1692"/>
                      <a:pt x="736" y="1696"/>
                      <a:pt x="767" y="1674"/>
                    </a:cubicBezTo>
                    <a:cubicBezTo>
                      <a:pt x="793" y="1702"/>
                      <a:pt x="822" y="1703"/>
                      <a:pt x="852" y="1678"/>
                    </a:cubicBezTo>
                    <a:cubicBezTo>
                      <a:pt x="881" y="1703"/>
                      <a:pt x="910" y="1702"/>
                      <a:pt x="936" y="1674"/>
                    </a:cubicBezTo>
                    <a:cubicBezTo>
                      <a:pt x="967" y="1696"/>
                      <a:pt x="995" y="1692"/>
                      <a:pt x="1018" y="1662"/>
                    </a:cubicBezTo>
                    <a:cubicBezTo>
                      <a:pt x="1051" y="1680"/>
                      <a:pt x="1078" y="1673"/>
                      <a:pt x="1097" y="1641"/>
                    </a:cubicBezTo>
                    <a:cubicBezTo>
                      <a:pt x="1131" y="1657"/>
                      <a:pt x="1158" y="1647"/>
                      <a:pt x="1173" y="1613"/>
                    </a:cubicBezTo>
                    <a:cubicBezTo>
                      <a:pt x="1208" y="1626"/>
                      <a:pt x="1233" y="1614"/>
                      <a:pt x="1245" y="1579"/>
                    </a:cubicBezTo>
                    <a:cubicBezTo>
                      <a:pt x="1282" y="1588"/>
                      <a:pt x="1305" y="1573"/>
                      <a:pt x="1314" y="1537"/>
                    </a:cubicBezTo>
                    <a:cubicBezTo>
                      <a:pt x="1350" y="1543"/>
                      <a:pt x="1372" y="1526"/>
                      <a:pt x="1377" y="1490"/>
                    </a:cubicBezTo>
                    <a:cubicBezTo>
                      <a:pt x="1414" y="1492"/>
                      <a:pt x="1434" y="1473"/>
                      <a:pt x="1436" y="1436"/>
                    </a:cubicBezTo>
                    <a:cubicBezTo>
                      <a:pt x="1473" y="1435"/>
                      <a:pt x="1491" y="1415"/>
                      <a:pt x="1489" y="1378"/>
                    </a:cubicBezTo>
                    <a:cubicBezTo>
                      <a:pt x="1526" y="1373"/>
                      <a:pt x="1542" y="1351"/>
                      <a:pt x="1537" y="1314"/>
                    </a:cubicBezTo>
                    <a:cubicBezTo>
                      <a:pt x="1573" y="1305"/>
                      <a:pt x="1587" y="1282"/>
                      <a:pt x="1578" y="1246"/>
                    </a:cubicBezTo>
                    <a:cubicBezTo>
                      <a:pt x="1613" y="1234"/>
                      <a:pt x="1625" y="1209"/>
                      <a:pt x="1613" y="1174"/>
                    </a:cubicBezTo>
                    <a:cubicBezTo>
                      <a:pt x="1647" y="1158"/>
                      <a:pt x="1657" y="1132"/>
                      <a:pt x="1641" y="1098"/>
                    </a:cubicBezTo>
                    <a:cubicBezTo>
                      <a:pt x="1673" y="1078"/>
                      <a:pt x="1680" y="1051"/>
                      <a:pt x="1661" y="1018"/>
                    </a:cubicBezTo>
                    <a:cubicBezTo>
                      <a:pt x="1691" y="996"/>
                      <a:pt x="1696" y="968"/>
                      <a:pt x="1674" y="936"/>
                    </a:cubicBezTo>
                    <a:cubicBezTo>
                      <a:pt x="1702" y="910"/>
                      <a:pt x="1703" y="881"/>
                      <a:pt x="1678" y="852"/>
                    </a:cubicBezTo>
                    <a:cubicBezTo>
                      <a:pt x="1703" y="823"/>
                      <a:pt x="1702" y="793"/>
                      <a:pt x="1674" y="767"/>
                    </a:cubicBezTo>
                    <a:close/>
                    <a:moveTo>
                      <a:pt x="1379" y="1380"/>
                    </a:moveTo>
                    <a:cubicBezTo>
                      <a:pt x="1095" y="1696"/>
                      <a:pt x="608" y="1696"/>
                      <a:pt x="324" y="1380"/>
                    </a:cubicBezTo>
                    <a:cubicBezTo>
                      <a:pt x="7" y="1095"/>
                      <a:pt x="7" y="608"/>
                      <a:pt x="324" y="324"/>
                    </a:cubicBezTo>
                    <a:cubicBezTo>
                      <a:pt x="608" y="8"/>
                      <a:pt x="1095" y="8"/>
                      <a:pt x="1379" y="324"/>
                    </a:cubicBezTo>
                    <a:cubicBezTo>
                      <a:pt x="1696" y="608"/>
                      <a:pt x="1696" y="1095"/>
                      <a:pt x="1379" y="1380"/>
                    </a:cubicBezTo>
                    <a:close/>
                  </a:path>
                </a:pathLst>
              </a:custGeom>
              <a:solidFill>
                <a:srgbClr val="600000">
                  <a:alpha val="3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Group 406"/>
            <p:cNvGrpSpPr>
              <a:grpSpLocks/>
            </p:cNvGrpSpPr>
            <p:nvPr/>
          </p:nvGrpSpPr>
          <p:grpSpPr bwMode="auto">
            <a:xfrm>
              <a:off x="18262611" y="1497012"/>
              <a:ext cx="1911350" cy="3565525"/>
              <a:chOff x="3297" y="862"/>
              <a:chExt cx="1204" cy="2246"/>
            </a:xfrm>
            <a:solidFill>
              <a:srgbClr val="E5DBA2"/>
            </a:solidFill>
          </p:grpSpPr>
          <p:sp>
            <p:nvSpPr>
              <p:cNvPr id="652" name="Freeform 206"/>
              <p:cNvSpPr>
                <a:spLocks/>
              </p:cNvSpPr>
              <p:nvPr/>
            </p:nvSpPr>
            <p:spPr bwMode="auto">
              <a:xfrm>
                <a:off x="3415" y="945"/>
                <a:ext cx="33" cy="26"/>
              </a:xfrm>
              <a:custGeom>
                <a:avLst/>
                <a:gdLst>
                  <a:gd name="T0" fmla="*/ 14 w 14"/>
                  <a:gd name="T1" fmla="*/ 1 h 11"/>
                  <a:gd name="T2" fmla="*/ 3 w 14"/>
                  <a:gd name="T3" fmla="*/ 2 h 11"/>
                  <a:gd name="T4" fmla="*/ 2 w 14"/>
                  <a:gd name="T5" fmla="*/ 8 h 11"/>
                  <a:gd name="T6" fmla="*/ 8 w 14"/>
                  <a:gd name="T7" fmla="*/ 10 h 11"/>
                  <a:gd name="T8" fmla="*/ 14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"/>
                    </a:moveTo>
                    <a:cubicBezTo>
                      <a:pt x="14" y="1"/>
                      <a:pt x="5" y="0"/>
                      <a:pt x="3" y="2"/>
                    </a:cubicBezTo>
                    <a:cubicBezTo>
                      <a:pt x="1" y="3"/>
                      <a:pt x="0" y="6"/>
                      <a:pt x="2" y="8"/>
                    </a:cubicBezTo>
                    <a:cubicBezTo>
                      <a:pt x="3" y="10"/>
                      <a:pt x="6" y="11"/>
                      <a:pt x="8" y="10"/>
                    </a:cubicBezTo>
                    <a:cubicBezTo>
                      <a:pt x="10" y="9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3" name="Freeform 207"/>
              <p:cNvSpPr>
                <a:spLocks/>
              </p:cNvSpPr>
              <p:nvPr/>
            </p:nvSpPr>
            <p:spPr bwMode="auto">
              <a:xfrm>
                <a:off x="3404" y="902"/>
                <a:ext cx="35" cy="24"/>
              </a:xfrm>
              <a:custGeom>
                <a:avLst/>
                <a:gdLst>
                  <a:gd name="T0" fmla="*/ 1 w 15"/>
                  <a:gd name="T1" fmla="*/ 4 h 10"/>
                  <a:gd name="T2" fmla="*/ 4 w 15"/>
                  <a:gd name="T3" fmla="*/ 10 h 10"/>
                  <a:gd name="T4" fmla="*/ 15 w 15"/>
                  <a:gd name="T5" fmla="*/ 7 h 10"/>
                  <a:gd name="T6" fmla="*/ 6 w 15"/>
                  <a:gd name="T7" fmla="*/ 0 h 10"/>
                  <a:gd name="T8" fmla="*/ 1 w 15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" y="4"/>
                    </a:moveTo>
                    <a:cubicBezTo>
                      <a:pt x="0" y="7"/>
                      <a:pt x="2" y="9"/>
                      <a:pt x="4" y="10"/>
                    </a:cubicBezTo>
                    <a:cubicBezTo>
                      <a:pt x="7" y="10"/>
                      <a:pt x="15" y="7"/>
                      <a:pt x="15" y="7"/>
                    </a:cubicBezTo>
                    <a:cubicBezTo>
                      <a:pt x="15" y="7"/>
                      <a:pt x="8" y="1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4" name="Freeform 208"/>
              <p:cNvSpPr>
                <a:spLocks/>
              </p:cNvSpPr>
              <p:nvPr/>
            </p:nvSpPr>
            <p:spPr bwMode="auto">
              <a:xfrm>
                <a:off x="3422" y="862"/>
                <a:ext cx="29" cy="28"/>
              </a:xfrm>
              <a:custGeom>
                <a:avLst/>
                <a:gdLst>
                  <a:gd name="T0" fmla="*/ 2 w 12"/>
                  <a:gd name="T1" fmla="*/ 1 h 12"/>
                  <a:gd name="T2" fmla="*/ 1 w 12"/>
                  <a:gd name="T3" fmla="*/ 8 h 12"/>
                  <a:gd name="T4" fmla="*/ 12 w 12"/>
                  <a:gd name="T5" fmla="*/ 12 h 12"/>
                  <a:gd name="T6" fmla="*/ 9 w 12"/>
                  <a:gd name="T7" fmla="*/ 1 h 12"/>
                  <a:gd name="T8" fmla="*/ 2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2" y="1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9"/>
                      <a:pt x="12" y="12"/>
                      <a:pt x="12" y="12"/>
                    </a:cubicBezTo>
                    <a:cubicBezTo>
                      <a:pt x="12" y="12"/>
                      <a:pt x="10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5" name="Freeform 209"/>
              <p:cNvSpPr>
                <a:spLocks/>
              </p:cNvSpPr>
              <p:nvPr/>
            </p:nvSpPr>
            <p:spPr bwMode="auto">
              <a:xfrm>
                <a:off x="3297" y="1155"/>
                <a:ext cx="38" cy="43"/>
              </a:xfrm>
              <a:custGeom>
                <a:avLst/>
                <a:gdLst>
                  <a:gd name="T0" fmla="*/ 6 w 16"/>
                  <a:gd name="T1" fmla="*/ 9 h 18"/>
                  <a:gd name="T2" fmla="*/ 14 w 16"/>
                  <a:gd name="T3" fmla="*/ 0 h 18"/>
                  <a:gd name="T4" fmla="*/ 7 w 16"/>
                  <a:gd name="T5" fmla="*/ 1 h 18"/>
                  <a:gd name="T6" fmla="*/ 1 w 16"/>
                  <a:gd name="T7" fmla="*/ 10 h 18"/>
                  <a:gd name="T8" fmla="*/ 10 w 16"/>
                  <a:gd name="T9" fmla="*/ 17 h 18"/>
                  <a:gd name="T10" fmla="*/ 16 w 16"/>
                  <a:gd name="T11" fmla="*/ 15 h 18"/>
                  <a:gd name="T12" fmla="*/ 6 w 16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6" y="9"/>
                    </a:moveTo>
                    <a:cubicBezTo>
                      <a:pt x="6" y="7"/>
                      <a:pt x="7" y="3"/>
                      <a:pt x="14" y="0"/>
                    </a:cubicBezTo>
                    <a:cubicBezTo>
                      <a:pt x="11" y="0"/>
                      <a:pt x="9" y="0"/>
                      <a:pt x="7" y="1"/>
                    </a:cubicBezTo>
                    <a:cubicBezTo>
                      <a:pt x="0" y="2"/>
                      <a:pt x="1" y="7"/>
                      <a:pt x="1" y="10"/>
                    </a:cubicBezTo>
                    <a:cubicBezTo>
                      <a:pt x="2" y="14"/>
                      <a:pt x="3" y="18"/>
                      <a:pt x="10" y="17"/>
                    </a:cubicBezTo>
                    <a:cubicBezTo>
                      <a:pt x="12" y="16"/>
                      <a:pt x="14" y="16"/>
                      <a:pt x="16" y="15"/>
                    </a:cubicBezTo>
                    <a:cubicBezTo>
                      <a:pt x="8" y="15"/>
                      <a:pt x="7" y="12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6" name="Freeform 210"/>
              <p:cNvSpPr>
                <a:spLocks/>
              </p:cNvSpPr>
              <p:nvPr/>
            </p:nvSpPr>
            <p:spPr bwMode="auto">
              <a:xfrm>
                <a:off x="3297" y="1094"/>
                <a:ext cx="45" cy="52"/>
              </a:xfrm>
              <a:custGeom>
                <a:avLst/>
                <a:gdLst>
                  <a:gd name="T0" fmla="*/ 1 w 19"/>
                  <a:gd name="T1" fmla="*/ 5 h 22"/>
                  <a:gd name="T2" fmla="*/ 6 w 19"/>
                  <a:gd name="T3" fmla="*/ 18 h 22"/>
                  <a:gd name="T4" fmla="*/ 13 w 19"/>
                  <a:gd name="T5" fmla="*/ 22 h 22"/>
                  <a:gd name="T6" fmla="*/ 7 w 19"/>
                  <a:gd name="T7" fmla="*/ 10 h 22"/>
                  <a:gd name="T8" fmla="*/ 19 w 19"/>
                  <a:gd name="T9" fmla="*/ 9 h 22"/>
                  <a:gd name="T10" fmla="*/ 12 w 19"/>
                  <a:gd name="T11" fmla="*/ 5 h 22"/>
                  <a:gd name="T12" fmla="*/ 1 w 19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2">
                    <a:moveTo>
                      <a:pt x="1" y="5"/>
                    </a:moveTo>
                    <a:cubicBezTo>
                      <a:pt x="0" y="8"/>
                      <a:pt x="0" y="13"/>
                      <a:pt x="6" y="18"/>
                    </a:cubicBezTo>
                    <a:cubicBezTo>
                      <a:pt x="8" y="19"/>
                      <a:pt x="10" y="21"/>
                      <a:pt x="13" y="22"/>
                    </a:cubicBezTo>
                    <a:cubicBezTo>
                      <a:pt x="7" y="16"/>
                      <a:pt x="6" y="12"/>
                      <a:pt x="7" y="10"/>
                    </a:cubicBezTo>
                    <a:cubicBezTo>
                      <a:pt x="8" y="8"/>
                      <a:pt x="11" y="6"/>
                      <a:pt x="19" y="9"/>
                    </a:cubicBezTo>
                    <a:cubicBezTo>
                      <a:pt x="17" y="7"/>
                      <a:pt x="15" y="6"/>
                      <a:pt x="12" y="5"/>
                    </a:cubicBezTo>
                    <a:cubicBezTo>
                      <a:pt x="5" y="0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7" name="Freeform 211"/>
              <p:cNvSpPr>
                <a:spLocks/>
              </p:cNvSpPr>
              <p:nvPr/>
            </p:nvSpPr>
            <p:spPr bwMode="auto">
              <a:xfrm>
                <a:off x="3330" y="1066"/>
                <a:ext cx="48" cy="40"/>
              </a:xfrm>
              <a:custGeom>
                <a:avLst/>
                <a:gdLst>
                  <a:gd name="T0" fmla="*/ 3 w 20"/>
                  <a:gd name="T1" fmla="*/ 11 h 17"/>
                  <a:gd name="T2" fmla="*/ 7 w 20"/>
                  <a:gd name="T3" fmla="*/ 17 h 17"/>
                  <a:gd name="T4" fmla="*/ 10 w 20"/>
                  <a:gd name="T5" fmla="*/ 7 h 17"/>
                  <a:gd name="T6" fmla="*/ 20 w 20"/>
                  <a:gd name="T7" fmla="*/ 13 h 17"/>
                  <a:gd name="T8" fmla="*/ 18 w 20"/>
                  <a:gd name="T9" fmla="*/ 6 h 17"/>
                  <a:gd name="T10" fmla="*/ 7 w 20"/>
                  <a:gd name="T11" fmla="*/ 2 h 17"/>
                  <a:gd name="T12" fmla="*/ 3 w 20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1"/>
                    </a:moveTo>
                    <a:cubicBezTo>
                      <a:pt x="4" y="13"/>
                      <a:pt x="5" y="15"/>
                      <a:pt x="7" y="17"/>
                    </a:cubicBezTo>
                    <a:cubicBezTo>
                      <a:pt x="5" y="9"/>
                      <a:pt x="7" y="7"/>
                      <a:pt x="10" y="7"/>
                    </a:cubicBezTo>
                    <a:cubicBezTo>
                      <a:pt x="12" y="6"/>
                      <a:pt x="16" y="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5" y="0"/>
                      <a:pt x="10" y="1"/>
                      <a:pt x="7" y="2"/>
                    </a:cubicBezTo>
                    <a:cubicBezTo>
                      <a:pt x="4" y="2"/>
                      <a:pt x="0" y="4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8" name="Freeform 212"/>
              <p:cNvSpPr>
                <a:spLocks/>
              </p:cNvSpPr>
              <p:nvPr/>
            </p:nvSpPr>
            <p:spPr bwMode="auto">
              <a:xfrm>
                <a:off x="3387" y="1061"/>
                <a:ext cx="50" cy="40"/>
              </a:xfrm>
              <a:custGeom>
                <a:avLst/>
                <a:gdLst>
                  <a:gd name="T0" fmla="*/ 0 w 21"/>
                  <a:gd name="T1" fmla="*/ 13 h 17"/>
                  <a:gd name="T2" fmla="*/ 11 w 21"/>
                  <a:gd name="T3" fmla="*/ 6 h 17"/>
                  <a:gd name="T4" fmla="*/ 14 w 21"/>
                  <a:gd name="T5" fmla="*/ 17 h 17"/>
                  <a:gd name="T6" fmla="*/ 18 w 21"/>
                  <a:gd name="T7" fmla="*/ 10 h 17"/>
                  <a:gd name="T8" fmla="*/ 15 w 21"/>
                  <a:gd name="T9" fmla="*/ 1 h 17"/>
                  <a:gd name="T10" fmla="*/ 3 w 21"/>
                  <a:gd name="T11" fmla="*/ 7 h 17"/>
                  <a:gd name="T12" fmla="*/ 0 w 21"/>
                  <a:gd name="T13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7">
                    <a:moveTo>
                      <a:pt x="0" y="13"/>
                    </a:moveTo>
                    <a:cubicBezTo>
                      <a:pt x="5" y="6"/>
                      <a:pt x="9" y="6"/>
                      <a:pt x="11" y="6"/>
                    </a:cubicBezTo>
                    <a:cubicBezTo>
                      <a:pt x="14" y="7"/>
                      <a:pt x="16" y="9"/>
                      <a:pt x="14" y="17"/>
                    </a:cubicBezTo>
                    <a:cubicBezTo>
                      <a:pt x="16" y="15"/>
                      <a:pt x="17" y="12"/>
                      <a:pt x="18" y="10"/>
                    </a:cubicBezTo>
                    <a:cubicBezTo>
                      <a:pt x="21" y="3"/>
                      <a:pt x="18" y="1"/>
                      <a:pt x="15" y="1"/>
                    </a:cubicBezTo>
                    <a:cubicBezTo>
                      <a:pt x="12" y="0"/>
                      <a:pt x="6" y="0"/>
                      <a:pt x="3" y="7"/>
                    </a:cubicBezTo>
                    <a:cubicBezTo>
                      <a:pt x="2" y="8"/>
                      <a:pt x="1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9" name="Freeform 213"/>
              <p:cNvSpPr>
                <a:spLocks/>
              </p:cNvSpPr>
              <p:nvPr/>
            </p:nvSpPr>
            <p:spPr bwMode="auto">
              <a:xfrm>
                <a:off x="3430" y="1082"/>
                <a:ext cx="45" cy="50"/>
              </a:xfrm>
              <a:custGeom>
                <a:avLst/>
                <a:gdLst>
                  <a:gd name="T0" fmla="*/ 12 w 19"/>
                  <a:gd name="T1" fmla="*/ 9 h 21"/>
                  <a:gd name="T2" fmla="*/ 7 w 19"/>
                  <a:gd name="T3" fmla="*/ 21 h 21"/>
                  <a:gd name="T4" fmla="*/ 13 w 19"/>
                  <a:gd name="T5" fmla="*/ 17 h 21"/>
                  <a:gd name="T6" fmla="*/ 17 w 19"/>
                  <a:gd name="T7" fmla="*/ 5 h 21"/>
                  <a:gd name="T8" fmla="*/ 7 w 19"/>
                  <a:gd name="T9" fmla="*/ 4 h 21"/>
                  <a:gd name="T10" fmla="*/ 0 w 19"/>
                  <a:gd name="T11" fmla="*/ 9 h 21"/>
                  <a:gd name="T12" fmla="*/ 12 w 19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1">
                    <a:moveTo>
                      <a:pt x="12" y="9"/>
                    </a:moveTo>
                    <a:cubicBezTo>
                      <a:pt x="13" y="11"/>
                      <a:pt x="13" y="15"/>
                      <a:pt x="7" y="21"/>
                    </a:cubicBezTo>
                    <a:cubicBezTo>
                      <a:pt x="9" y="20"/>
                      <a:pt x="12" y="19"/>
                      <a:pt x="13" y="17"/>
                    </a:cubicBezTo>
                    <a:cubicBezTo>
                      <a:pt x="19" y="13"/>
                      <a:pt x="18" y="8"/>
                      <a:pt x="17" y="5"/>
                    </a:cubicBezTo>
                    <a:cubicBezTo>
                      <a:pt x="16" y="2"/>
                      <a:pt x="14" y="0"/>
                      <a:pt x="7" y="4"/>
                    </a:cubicBezTo>
                    <a:cubicBezTo>
                      <a:pt x="5" y="5"/>
                      <a:pt x="2" y="7"/>
                      <a:pt x="0" y="9"/>
                    </a:cubicBezTo>
                    <a:cubicBezTo>
                      <a:pt x="9" y="6"/>
                      <a:pt x="11" y="7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0" name="Freeform 214"/>
              <p:cNvSpPr>
                <a:spLocks/>
              </p:cNvSpPr>
              <p:nvPr/>
            </p:nvSpPr>
            <p:spPr bwMode="auto">
              <a:xfrm>
                <a:off x="3373" y="1139"/>
                <a:ext cx="35" cy="31"/>
              </a:xfrm>
              <a:custGeom>
                <a:avLst/>
                <a:gdLst>
                  <a:gd name="T0" fmla="*/ 1 w 15"/>
                  <a:gd name="T1" fmla="*/ 8 h 13"/>
                  <a:gd name="T2" fmla="*/ 1 w 15"/>
                  <a:gd name="T3" fmla="*/ 8 h 13"/>
                  <a:gd name="T4" fmla="*/ 2 w 15"/>
                  <a:gd name="T5" fmla="*/ 9 h 13"/>
                  <a:gd name="T6" fmla="*/ 2 w 15"/>
                  <a:gd name="T7" fmla="*/ 9 h 13"/>
                  <a:gd name="T8" fmla="*/ 3 w 15"/>
                  <a:gd name="T9" fmla="*/ 13 h 13"/>
                  <a:gd name="T10" fmla="*/ 10 w 15"/>
                  <a:gd name="T11" fmla="*/ 9 h 13"/>
                  <a:gd name="T12" fmla="*/ 15 w 15"/>
                  <a:gd name="T13" fmla="*/ 6 h 13"/>
                  <a:gd name="T14" fmla="*/ 15 w 15"/>
                  <a:gd name="T15" fmla="*/ 5 h 13"/>
                  <a:gd name="T16" fmla="*/ 13 w 15"/>
                  <a:gd name="T17" fmla="*/ 3 h 13"/>
                  <a:gd name="T18" fmla="*/ 12 w 15"/>
                  <a:gd name="T19" fmla="*/ 3 h 13"/>
                  <a:gd name="T20" fmla="*/ 11 w 15"/>
                  <a:gd name="T21" fmla="*/ 3 h 13"/>
                  <a:gd name="T22" fmla="*/ 11 w 15"/>
                  <a:gd name="T23" fmla="*/ 2 h 13"/>
                  <a:gd name="T24" fmla="*/ 10 w 15"/>
                  <a:gd name="T25" fmla="*/ 0 h 13"/>
                  <a:gd name="T26" fmla="*/ 8 w 15"/>
                  <a:gd name="T27" fmla="*/ 0 h 13"/>
                  <a:gd name="T28" fmla="*/ 4 w 15"/>
                  <a:gd name="T29" fmla="*/ 2 h 13"/>
                  <a:gd name="T30" fmla="*/ 4 w 15"/>
                  <a:gd name="T31" fmla="*/ 3 h 13"/>
                  <a:gd name="T32" fmla="*/ 4 w 15"/>
                  <a:gd name="T33" fmla="*/ 3 h 13"/>
                  <a:gd name="T34" fmla="*/ 0 w 15"/>
                  <a:gd name="T35" fmla="*/ 5 h 13"/>
                  <a:gd name="T36" fmla="*/ 1 w 15"/>
                  <a:gd name="T3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3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5" y="12"/>
                      <a:pt x="8" y="11"/>
                      <a:pt x="10" y="9"/>
                    </a:cubicBezTo>
                    <a:cubicBezTo>
                      <a:pt x="12" y="8"/>
                      <a:pt x="13" y="7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4"/>
                      <a:pt x="13" y="3"/>
                    </a:cubicBezTo>
                    <a:cubicBezTo>
                      <a:pt x="13" y="3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7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1" name="Freeform 215"/>
              <p:cNvSpPr>
                <a:spLocks/>
              </p:cNvSpPr>
              <p:nvPr/>
            </p:nvSpPr>
            <p:spPr bwMode="auto">
              <a:xfrm>
                <a:off x="3335" y="1158"/>
                <a:ext cx="24" cy="19"/>
              </a:xfrm>
              <a:custGeom>
                <a:avLst/>
                <a:gdLst>
                  <a:gd name="T0" fmla="*/ 0 w 10"/>
                  <a:gd name="T1" fmla="*/ 5 h 8"/>
                  <a:gd name="T2" fmla="*/ 4 w 10"/>
                  <a:gd name="T3" fmla="*/ 8 h 8"/>
                  <a:gd name="T4" fmla="*/ 10 w 10"/>
                  <a:gd name="T5" fmla="*/ 3 h 8"/>
                  <a:gd name="T6" fmla="*/ 3 w 10"/>
                  <a:gd name="T7" fmla="*/ 1 h 8"/>
                  <a:gd name="T8" fmla="*/ 0 w 10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cubicBezTo>
                      <a:pt x="0" y="7"/>
                      <a:pt x="2" y="8"/>
                      <a:pt x="4" y="8"/>
                    </a:cubicBezTo>
                    <a:cubicBezTo>
                      <a:pt x="6" y="8"/>
                      <a:pt x="10" y="3"/>
                      <a:pt x="10" y="3"/>
                    </a:cubicBezTo>
                    <a:cubicBezTo>
                      <a:pt x="10" y="3"/>
                      <a:pt x="4" y="0"/>
                      <a:pt x="3" y="1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2" name="Freeform 216"/>
              <p:cNvSpPr>
                <a:spLocks/>
              </p:cNvSpPr>
              <p:nvPr/>
            </p:nvSpPr>
            <p:spPr bwMode="auto">
              <a:xfrm>
                <a:off x="3337" y="1125"/>
                <a:ext cx="24" cy="19"/>
              </a:xfrm>
              <a:custGeom>
                <a:avLst/>
                <a:gdLst>
                  <a:gd name="T0" fmla="*/ 0 w 10"/>
                  <a:gd name="T1" fmla="*/ 2 h 8"/>
                  <a:gd name="T2" fmla="*/ 2 w 10"/>
                  <a:gd name="T3" fmla="*/ 7 h 8"/>
                  <a:gd name="T4" fmla="*/ 10 w 10"/>
                  <a:gd name="T5" fmla="*/ 8 h 8"/>
                  <a:gd name="T6" fmla="*/ 5 w 10"/>
                  <a:gd name="T7" fmla="*/ 1 h 8"/>
                  <a:gd name="T8" fmla="*/ 0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2"/>
                    </a:moveTo>
                    <a:cubicBezTo>
                      <a:pt x="0" y="4"/>
                      <a:pt x="0" y="6"/>
                      <a:pt x="2" y="7"/>
                    </a:cubicBezTo>
                    <a:cubicBezTo>
                      <a:pt x="3" y="8"/>
                      <a:pt x="10" y="8"/>
                      <a:pt x="10" y="8"/>
                    </a:cubicBezTo>
                    <a:cubicBezTo>
                      <a:pt x="10" y="8"/>
                      <a:pt x="7" y="2"/>
                      <a:pt x="5" y="1"/>
                    </a:cubicBezTo>
                    <a:cubicBezTo>
                      <a:pt x="3" y="0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3" name="Freeform 217"/>
              <p:cNvSpPr>
                <a:spLocks/>
              </p:cNvSpPr>
              <p:nvPr/>
            </p:nvSpPr>
            <p:spPr bwMode="auto">
              <a:xfrm>
                <a:off x="3359" y="1101"/>
                <a:ext cx="21" cy="26"/>
              </a:xfrm>
              <a:custGeom>
                <a:avLst/>
                <a:gdLst>
                  <a:gd name="T0" fmla="*/ 7 w 9"/>
                  <a:gd name="T1" fmla="*/ 11 h 11"/>
                  <a:gd name="T2" fmla="*/ 8 w 9"/>
                  <a:gd name="T3" fmla="*/ 3 h 11"/>
                  <a:gd name="T4" fmla="*/ 3 w 9"/>
                  <a:gd name="T5" fmla="*/ 1 h 11"/>
                  <a:gd name="T6" fmla="*/ 1 w 9"/>
                  <a:gd name="T7" fmla="*/ 5 h 11"/>
                  <a:gd name="T8" fmla="*/ 7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7" y="11"/>
                    </a:moveTo>
                    <a:cubicBezTo>
                      <a:pt x="7" y="11"/>
                      <a:pt x="9" y="4"/>
                      <a:pt x="8" y="3"/>
                    </a:cubicBezTo>
                    <a:cubicBezTo>
                      <a:pt x="7" y="1"/>
                      <a:pt x="5" y="0"/>
                      <a:pt x="3" y="1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2" y="7"/>
                      <a:pt x="7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4" name="Freeform 218"/>
              <p:cNvSpPr>
                <a:spLocks/>
              </p:cNvSpPr>
              <p:nvPr/>
            </p:nvSpPr>
            <p:spPr bwMode="auto">
              <a:xfrm>
                <a:off x="3394" y="1099"/>
                <a:ext cx="19" cy="26"/>
              </a:xfrm>
              <a:custGeom>
                <a:avLst/>
                <a:gdLst>
                  <a:gd name="T0" fmla="*/ 5 w 8"/>
                  <a:gd name="T1" fmla="*/ 1 h 11"/>
                  <a:gd name="T2" fmla="*/ 1 w 8"/>
                  <a:gd name="T3" fmla="*/ 3 h 11"/>
                  <a:gd name="T4" fmla="*/ 1 w 8"/>
                  <a:gd name="T5" fmla="*/ 11 h 11"/>
                  <a:gd name="T6" fmla="*/ 7 w 8"/>
                  <a:gd name="T7" fmla="*/ 5 h 11"/>
                  <a:gd name="T8" fmla="*/ 5 w 8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5" y="1"/>
                    </a:move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11"/>
                      <a:pt x="1" y="11"/>
                    </a:cubicBezTo>
                    <a:cubicBezTo>
                      <a:pt x="1" y="11"/>
                      <a:pt x="7" y="7"/>
                      <a:pt x="7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5" name="Freeform 219"/>
              <p:cNvSpPr>
                <a:spLocks/>
              </p:cNvSpPr>
              <p:nvPr/>
            </p:nvSpPr>
            <p:spPr bwMode="auto">
              <a:xfrm>
                <a:off x="3415" y="1118"/>
                <a:ext cx="24" cy="19"/>
              </a:xfrm>
              <a:custGeom>
                <a:avLst/>
                <a:gdLst>
                  <a:gd name="T0" fmla="*/ 9 w 10"/>
                  <a:gd name="T1" fmla="*/ 2 h 8"/>
                  <a:gd name="T2" fmla="*/ 5 w 10"/>
                  <a:gd name="T3" fmla="*/ 1 h 8"/>
                  <a:gd name="T4" fmla="*/ 0 w 10"/>
                  <a:gd name="T5" fmla="*/ 8 h 8"/>
                  <a:gd name="T6" fmla="*/ 8 w 10"/>
                  <a:gd name="T7" fmla="*/ 7 h 8"/>
                  <a:gd name="T8" fmla="*/ 9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9" y="2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3" y="2"/>
                      <a:pt x="0" y="8"/>
                      <a:pt x="0" y="8"/>
                    </a:cubicBezTo>
                    <a:cubicBezTo>
                      <a:pt x="0" y="8"/>
                      <a:pt x="7" y="8"/>
                      <a:pt x="8" y="7"/>
                    </a:cubicBezTo>
                    <a:cubicBezTo>
                      <a:pt x="10" y="6"/>
                      <a:pt x="10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6" name="Freeform 220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7" name="Freeform 221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8" name="Freeform 222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9" name="Freeform 223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0" name="Freeform 224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225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226"/>
              <p:cNvSpPr>
                <a:spLocks/>
              </p:cNvSpPr>
              <p:nvPr/>
            </p:nvSpPr>
            <p:spPr bwMode="auto">
              <a:xfrm>
                <a:off x="4326" y="2656"/>
                <a:ext cx="62" cy="16"/>
              </a:xfrm>
              <a:custGeom>
                <a:avLst/>
                <a:gdLst>
                  <a:gd name="T0" fmla="*/ 1 w 26"/>
                  <a:gd name="T1" fmla="*/ 5 h 7"/>
                  <a:gd name="T2" fmla="*/ 14 w 26"/>
                  <a:gd name="T3" fmla="*/ 1 h 7"/>
                  <a:gd name="T4" fmla="*/ 26 w 26"/>
                  <a:gd name="T5" fmla="*/ 1 h 7"/>
                  <a:gd name="T6" fmla="*/ 14 w 26"/>
                  <a:gd name="T7" fmla="*/ 2 h 7"/>
                  <a:gd name="T8" fmla="*/ 2 w 26"/>
                  <a:gd name="T9" fmla="*/ 7 h 7"/>
                  <a:gd name="T10" fmla="*/ 0 w 26"/>
                  <a:gd name="T11" fmla="*/ 7 h 7"/>
                  <a:gd name="T12" fmla="*/ 1 w 2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7">
                    <a:moveTo>
                      <a:pt x="1" y="5"/>
                    </a:moveTo>
                    <a:cubicBezTo>
                      <a:pt x="2" y="5"/>
                      <a:pt x="8" y="2"/>
                      <a:pt x="14" y="1"/>
                    </a:cubicBezTo>
                    <a:cubicBezTo>
                      <a:pt x="20" y="0"/>
                      <a:pt x="26" y="1"/>
                      <a:pt x="26" y="1"/>
                    </a:cubicBezTo>
                    <a:cubicBezTo>
                      <a:pt x="26" y="2"/>
                      <a:pt x="20" y="1"/>
                      <a:pt x="14" y="2"/>
                    </a:cubicBezTo>
                    <a:cubicBezTo>
                      <a:pt x="8" y="4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227"/>
              <p:cNvSpPr>
                <a:spLocks/>
              </p:cNvSpPr>
              <p:nvPr/>
            </p:nvSpPr>
            <p:spPr bwMode="auto">
              <a:xfrm>
                <a:off x="4390" y="2656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0 w 5"/>
                  <a:gd name="T3" fmla="*/ 2 h 6"/>
                  <a:gd name="T4" fmla="*/ 1 w 5"/>
                  <a:gd name="T5" fmla="*/ 4 h 6"/>
                  <a:gd name="T6" fmla="*/ 5 w 5"/>
                  <a:gd name="T7" fmla="*/ 5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6"/>
                      <a:pt x="5" y="5"/>
                    </a:cubicBezTo>
                    <a:cubicBezTo>
                      <a:pt x="5" y="5"/>
                      <a:pt x="5" y="3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228"/>
              <p:cNvSpPr>
                <a:spLocks/>
              </p:cNvSpPr>
              <p:nvPr/>
            </p:nvSpPr>
            <p:spPr bwMode="auto">
              <a:xfrm>
                <a:off x="4321" y="2627"/>
                <a:ext cx="50" cy="48"/>
              </a:xfrm>
              <a:custGeom>
                <a:avLst/>
                <a:gdLst>
                  <a:gd name="T0" fmla="*/ 1 w 21"/>
                  <a:gd name="T1" fmla="*/ 18 h 20"/>
                  <a:gd name="T2" fmla="*/ 13 w 21"/>
                  <a:gd name="T3" fmla="*/ 10 h 20"/>
                  <a:gd name="T4" fmla="*/ 20 w 21"/>
                  <a:gd name="T5" fmla="*/ 0 h 20"/>
                  <a:gd name="T6" fmla="*/ 14 w 21"/>
                  <a:gd name="T7" fmla="*/ 11 h 20"/>
                  <a:gd name="T8" fmla="*/ 2 w 21"/>
                  <a:gd name="T9" fmla="*/ 20 h 20"/>
                  <a:gd name="T10" fmla="*/ 0 w 21"/>
                  <a:gd name="T11" fmla="*/ 20 h 20"/>
                  <a:gd name="T12" fmla="*/ 1 w 21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1" y="18"/>
                    </a:moveTo>
                    <a:cubicBezTo>
                      <a:pt x="2" y="18"/>
                      <a:pt x="8" y="14"/>
                      <a:pt x="13" y="10"/>
                    </a:cubicBezTo>
                    <a:cubicBezTo>
                      <a:pt x="18" y="6"/>
                      <a:pt x="20" y="0"/>
                      <a:pt x="20" y="0"/>
                    </a:cubicBezTo>
                    <a:cubicBezTo>
                      <a:pt x="21" y="0"/>
                      <a:pt x="19" y="6"/>
                      <a:pt x="14" y="11"/>
                    </a:cubicBezTo>
                    <a:cubicBezTo>
                      <a:pt x="9" y="16"/>
                      <a:pt x="3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9"/>
                      <a:pt x="0" y="18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229"/>
              <p:cNvSpPr>
                <a:spLocks/>
              </p:cNvSpPr>
              <p:nvPr/>
            </p:nvSpPr>
            <p:spPr bwMode="auto">
              <a:xfrm>
                <a:off x="4366" y="2609"/>
                <a:ext cx="10" cy="16"/>
              </a:xfrm>
              <a:custGeom>
                <a:avLst/>
                <a:gdLst>
                  <a:gd name="T0" fmla="*/ 0 w 4"/>
                  <a:gd name="T1" fmla="*/ 4 h 7"/>
                  <a:gd name="T2" fmla="*/ 1 w 4"/>
                  <a:gd name="T3" fmla="*/ 7 h 7"/>
                  <a:gd name="T4" fmla="*/ 3 w 4"/>
                  <a:gd name="T5" fmla="*/ 3 h 7"/>
                  <a:gd name="T6" fmla="*/ 1 w 4"/>
                  <a:gd name="T7" fmla="*/ 0 h 7"/>
                  <a:gd name="T8" fmla="*/ 0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4"/>
                    </a:move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4" y="6"/>
                      <a:pt x="3" y="3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230"/>
              <p:cNvSpPr>
                <a:spLocks/>
              </p:cNvSpPr>
              <p:nvPr/>
            </p:nvSpPr>
            <p:spPr bwMode="auto">
              <a:xfrm>
                <a:off x="4321" y="2642"/>
                <a:ext cx="69" cy="33"/>
              </a:xfrm>
              <a:custGeom>
                <a:avLst/>
                <a:gdLst>
                  <a:gd name="T0" fmla="*/ 1 w 29"/>
                  <a:gd name="T1" fmla="*/ 12 h 14"/>
                  <a:gd name="T2" fmla="*/ 29 w 29"/>
                  <a:gd name="T3" fmla="*/ 2 h 14"/>
                  <a:gd name="T4" fmla="*/ 2 w 29"/>
                  <a:gd name="T5" fmla="*/ 14 h 14"/>
                  <a:gd name="T6" fmla="*/ 0 w 29"/>
                  <a:gd name="T7" fmla="*/ 14 h 14"/>
                  <a:gd name="T8" fmla="*/ 1 w 29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1" y="12"/>
                    </a:moveTo>
                    <a:cubicBezTo>
                      <a:pt x="2" y="11"/>
                      <a:pt x="29" y="0"/>
                      <a:pt x="29" y="2"/>
                    </a:cubicBezTo>
                    <a:cubicBezTo>
                      <a:pt x="29" y="1"/>
                      <a:pt x="3" y="13"/>
                      <a:pt x="2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231"/>
              <p:cNvSpPr>
                <a:spLocks/>
              </p:cNvSpPr>
              <p:nvPr/>
            </p:nvSpPr>
            <p:spPr bwMode="auto">
              <a:xfrm>
                <a:off x="4392" y="2639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0 w 7"/>
                  <a:gd name="T3" fmla="*/ 2 h 4"/>
                  <a:gd name="T4" fmla="*/ 4 w 7"/>
                  <a:gd name="T5" fmla="*/ 3 h 4"/>
                  <a:gd name="T6" fmla="*/ 7 w 7"/>
                  <a:gd name="T7" fmla="*/ 2 h 4"/>
                  <a:gd name="T8" fmla="*/ 6 w 7"/>
                  <a:gd name="T9" fmla="*/ 0 h 4"/>
                  <a:gd name="T10" fmla="*/ 3 w 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4" y="3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2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232"/>
              <p:cNvSpPr>
                <a:spLocks/>
              </p:cNvSpPr>
              <p:nvPr/>
            </p:nvSpPr>
            <p:spPr bwMode="auto">
              <a:xfrm>
                <a:off x="4324" y="2684"/>
                <a:ext cx="42" cy="48"/>
              </a:xfrm>
              <a:custGeom>
                <a:avLst/>
                <a:gdLst>
                  <a:gd name="T0" fmla="*/ 2 w 18"/>
                  <a:gd name="T1" fmla="*/ 1 h 20"/>
                  <a:gd name="T2" fmla="*/ 12 w 18"/>
                  <a:gd name="T3" fmla="*/ 10 h 20"/>
                  <a:gd name="T4" fmla="*/ 17 w 18"/>
                  <a:gd name="T5" fmla="*/ 20 h 20"/>
                  <a:gd name="T6" fmla="*/ 11 w 18"/>
                  <a:gd name="T7" fmla="*/ 11 h 20"/>
                  <a:gd name="T8" fmla="*/ 1 w 18"/>
                  <a:gd name="T9" fmla="*/ 3 h 20"/>
                  <a:gd name="T10" fmla="*/ 0 w 18"/>
                  <a:gd name="T11" fmla="*/ 1 h 20"/>
                  <a:gd name="T12" fmla="*/ 2 w 18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2" y="1"/>
                    </a:moveTo>
                    <a:cubicBezTo>
                      <a:pt x="3" y="1"/>
                      <a:pt x="8" y="5"/>
                      <a:pt x="12" y="10"/>
                    </a:cubicBezTo>
                    <a:cubicBezTo>
                      <a:pt x="16" y="14"/>
                      <a:pt x="18" y="20"/>
                      <a:pt x="17" y="20"/>
                    </a:cubicBezTo>
                    <a:cubicBezTo>
                      <a:pt x="17" y="20"/>
                      <a:pt x="15" y="15"/>
                      <a:pt x="11" y="11"/>
                    </a:cubicBezTo>
                    <a:cubicBezTo>
                      <a:pt x="6" y="6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233"/>
              <p:cNvSpPr>
                <a:spLocks/>
              </p:cNvSpPr>
              <p:nvPr/>
            </p:nvSpPr>
            <p:spPr bwMode="auto">
              <a:xfrm>
                <a:off x="4362" y="2734"/>
                <a:ext cx="9" cy="1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0 w 4"/>
                  <a:gd name="T5" fmla="*/ 3 h 7"/>
                  <a:gd name="T6" fmla="*/ 1 w 4"/>
                  <a:gd name="T7" fmla="*/ 6 h 7"/>
                  <a:gd name="T8" fmla="*/ 4 w 4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3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234"/>
              <p:cNvSpPr>
                <a:spLocks/>
              </p:cNvSpPr>
              <p:nvPr/>
            </p:nvSpPr>
            <p:spPr bwMode="auto">
              <a:xfrm>
                <a:off x="4319" y="2682"/>
                <a:ext cx="66" cy="24"/>
              </a:xfrm>
              <a:custGeom>
                <a:avLst/>
                <a:gdLst>
                  <a:gd name="T0" fmla="*/ 2 w 28"/>
                  <a:gd name="T1" fmla="*/ 0 h 10"/>
                  <a:gd name="T2" fmla="*/ 15 w 28"/>
                  <a:gd name="T3" fmla="*/ 6 h 10"/>
                  <a:gd name="T4" fmla="*/ 28 w 28"/>
                  <a:gd name="T5" fmla="*/ 8 h 10"/>
                  <a:gd name="T6" fmla="*/ 14 w 28"/>
                  <a:gd name="T7" fmla="*/ 8 h 10"/>
                  <a:gd name="T8" fmla="*/ 1 w 28"/>
                  <a:gd name="T9" fmla="*/ 2 h 10"/>
                  <a:gd name="T10" fmla="*/ 0 w 28"/>
                  <a:gd name="T11" fmla="*/ 0 h 10"/>
                  <a:gd name="T12" fmla="*/ 2 w 2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" y="0"/>
                    </a:moveTo>
                    <a:cubicBezTo>
                      <a:pt x="3" y="1"/>
                      <a:pt x="8" y="4"/>
                      <a:pt x="15" y="6"/>
                    </a:cubicBezTo>
                    <a:cubicBezTo>
                      <a:pt x="21" y="9"/>
                      <a:pt x="28" y="8"/>
                      <a:pt x="28" y="8"/>
                    </a:cubicBezTo>
                    <a:cubicBezTo>
                      <a:pt x="28" y="8"/>
                      <a:pt x="21" y="10"/>
                      <a:pt x="14" y="8"/>
                    </a:cubicBezTo>
                    <a:cubicBezTo>
                      <a:pt x="8" y="6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235"/>
              <p:cNvSpPr>
                <a:spLocks/>
              </p:cNvSpPr>
              <p:nvPr/>
            </p:nvSpPr>
            <p:spPr bwMode="auto">
              <a:xfrm>
                <a:off x="4385" y="2689"/>
                <a:ext cx="15" cy="14"/>
              </a:xfrm>
              <a:custGeom>
                <a:avLst/>
                <a:gdLst>
                  <a:gd name="T0" fmla="*/ 2 w 6"/>
                  <a:gd name="T1" fmla="*/ 2 h 6"/>
                  <a:gd name="T2" fmla="*/ 0 w 6"/>
                  <a:gd name="T3" fmla="*/ 5 h 6"/>
                  <a:gd name="T4" fmla="*/ 4 w 6"/>
                  <a:gd name="T5" fmla="*/ 5 h 6"/>
                  <a:gd name="T6" fmla="*/ 6 w 6"/>
                  <a:gd name="T7" fmla="*/ 1 h 6"/>
                  <a:gd name="T8" fmla="*/ 2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2"/>
                    </a:moveTo>
                    <a:cubicBezTo>
                      <a:pt x="1" y="2"/>
                      <a:pt x="0" y="4"/>
                      <a:pt x="0" y="5"/>
                    </a:cubicBezTo>
                    <a:cubicBezTo>
                      <a:pt x="1" y="5"/>
                      <a:pt x="2" y="6"/>
                      <a:pt x="4" y="5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236"/>
              <p:cNvSpPr>
                <a:spLocks/>
              </p:cNvSpPr>
              <p:nvPr/>
            </p:nvSpPr>
            <p:spPr bwMode="auto">
              <a:xfrm>
                <a:off x="4319" y="2682"/>
                <a:ext cx="62" cy="45"/>
              </a:xfrm>
              <a:custGeom>
                <a:avLst/>
                <a:gdLst>
                  <a:gd name="T0" fmla="*/ 2 w 26"/>
                  <a:gd name="T1" fmla="*/ 1 h 19"/>
                  <a:gd name="T2" fmla="*/ 25 w 26"/>
                  <a:gd name="T3" fmla="*/ 19 h 19"/>
                  <a:gd name="T4" fmla="*/ 1 w 26"/>
                  <a:gd name="T5" fmla="*/ 2 h 19"/>
                  <a:gd name="T6" fmla="*/ 0 w 26"/>
                  <a:gd name="T7" fmla="*/ 0 h 19"/>
                  <a:gd name="T8" fmla="*/ 2 w 26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" y="1"/>
                    </a:moveTo>
                    <a:cubicBezTo>
                      <a:pt x="4" y="1"/>
                      <a:pt x="26" y="18"/>
                      <a:pt x="25" y="19"/>
                    </a:cubicBezTo>
                    <a:cubicBezTo>
                      <a:pt x="25" y="19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237"/>
              <p:cNvSpPr>
                <a:spLocks/>
              </p:cNvSpPr>
              <p:nvPr/>
            </p:nvSpPr>
            <p:spPr bwMode="auto">
              <a:xfrm>
                <a:off x="4378" y="2727"/>
                <a:ext cx="14" cy="16"/>
              </a:xfrm>
              <a:custGeom>
                <a:avLst/>
                <a:gdLst>
                  <a:gd name="T0" fmla="*/ 4 w 6"/>
                  <a:gd name="T1" fmla="*/ 2 h 7"/>
                  <a:gd name="T2" fmla="*/ 1 w 6"/>
                  <a:gd name="T3" fmla="*/ 1 h 7"/>
                  <a:gd name="T4" fmla="*/ 2 w 6"/>
                  <a:gd name="T5" fmla="*/ 5 h 7"/>
                  <a:gd name="T6" fmla="*/ 4 w 6"/>
                  <a:gd name="T7" fmla="*/ 7 h 7"/>
                  <a:gd name="T8" fmla="*/ 6 w 6"/>
                  <a:gd name="T9" fmla="*/ 5 h 7"/>
                  <a:gd name="T10" fmla="*/ 4 w 6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6" y="4"/>
                      <a:pt x="5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238"/>
              <p:cNvSpPr>
                <a:spLocks/>
              </p:cNvSpPr>
              <p:nvPr/>
            </p:nvSpPr>
            <p:spPr bwMode="auto">
              <a:xfrm>
                <a:off x="4291" y="2691"/>
                <a:ext cx="21" cy="60"/>
              </a:xfrm>
              <a:custGeom>
                <a:avLst/>
                <a:gdLst>
                  <a:gd name="T0" fmla="*/ 9 w 9"/>
                  <a:gd name="T1" fmla="*/ 2 h 25"/>
                  <a:gd name="T2" fmla="*/ 6 w 9"/>
                  <a:gd name="T3" fmla="*/ 14 h 25"/>
                  <a:gd name="T4" fmla="*/ 0 w 9"/>
                  <a:gd name="T5" fmla="*/ 25 h 25"/>
                  <a:gd name="T6" fmla="*/ 5 w 9"/>
                  <a:gd name="T7" fmla="*/ 14 h 25"/>
                  <a:gd name="T8" fmla="*/ 7 w 9"/>
                  <a:gd name="T9" fmla="*/ 1 h 25"/>
                  <a:gd name="T10" fmla="*/ 8 w 9"/>
                  <a:gd name="T11" fmla="*/ 0 h 25"/>
                  <a:gd name="T12" fmla="*/ 9 w 9"/>
                  <a:gd name="T1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5">
                    <a:moveTo>
                      <a:pt x="9" y="2"/>
                    </a:moveTo>
                    <a:cubicBezTo>
                      <a:pt x="9" y="2"/>
                      <a:pt x="8" y="9"/>
                      <a:pt x="6" y="14"/>
                    </a:cubicBezTo>
                    <a:cubicBezTo>
                      <a:pt x="4" y="20"/>
                      <a:pt x="0" y="25"/>
                      <a:pt x="0" y="25"/>
                    </a:cubicBezTo>
                    <a:cubicBezTo>
                      <a:pt x="0" y="25"/>
                      <a:pt x="3" y="20"/>
                      <a:pt x="5" y="14"/>
                    </a:cubicBezTo>
                    <a:cubicBezTo>
                      <a:pt x="7" y="8"/>
                      <a:pt x="7" y="2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239"/>
              <p:cNvSpPr>
                <a:spLocks/>
              </p:cNvSpPr>
              <p:nvPr/>
            </p:nvSpPr>
            <p:spPr bwMode="auto">
              <a:xfrm>
                <a:off x="4277" y="2748"/>
                <a:ext cx="14" cy="12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1 h 5"/>
                  <a:gd name="T4" fmla="*/ 2 w 6"/>
                  <a:gd name="T5" fmla="*/ 1 h 5"/>
                  <a:gd name="T6" fmla="*/ 0 w 6"/>
                  <a:gd name="T7" fmla="*/ 4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6" y="2"/>
                      <a:pt x="5" y="1"/>
                    </a:cubicBezTo>
                    <a:cubicBezTo>
                      <a:pt x="5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0" y="4"/>
                      <a:pt x="1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240"/>
              <p:cNvSpPr>
                <a:spLocks/>
              </p:cNvSpPr>
              <p:nvPr/>
            </p:nvSpPr>
            <p:spPr bwMode="auto">
              <a:xfrm>
                <a:off x="4307" y="2684"/>
                <a:ext cx="22" cy="67"/>
              </a:xfrm>
              <a:custGeom>
                <a:avLst/>
                <a:gdLst>
                  <a:gd name="T0" fmla="*/ 2 w 9"/>
                  <a:gd name="T1" fmla="*/ 2 h 28"/>
                  <a:gd name="T2" fmla="*/ 3 w 9"/>
                  <a:gd name="T3" fmla="*/ 16 h 28"/>
                  <a:gd name="T4" fmla="*/ 9 w 9"/>
                  <a:gd name="T5" fmla="*/ 28 h 28"/>
                  <a:gd name="T6" fmla="*/ 2 w 9"/>
                  <a:gd name="T7" fmla="*/ 16 h 28"/>
                  <a:gd name="T8" fmla="*/ 0 w 9"/>
                  <a:gd name="T9" fmla="*/ 2 h 28"/>
                  <a:gd name="T10" fmla="*/ 1 w 9"/>
                  <a:gd name="T11" fmla="*/ 0 h 28"/>
                  <a:gd name="T12" fmla="*/ 2 w 9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2" y="2"/>
                    </a:moveTo>
                    <a:cubicBezTo>
                      <a:pt x="2" y="3"/>
                      <a:pt x="2" y="10"/>
                      <a:pt x="3" y="16"/>
                    </a:cubicBezTo>
                    <a:cubicBezTo>
                      <a:pt x="5" y="23"/>
                      <a:pt x="9" y="28"/>
                      <a:pt x="9" y="28"/>
                    </a:cubicBezTo>
                    <a:cubicBezTo>
                      <a:pt x="8" y="28"/>
                      <a:pt x="4" y="23"/>
                      <a:pt x="2" y="16"/>
                    </a:cubicBezTo>
                    <a:cubicBezTo>
                      <a:pt x="0" y="10"/>
                      <a:pt x="0" y="3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241"/>
              <p:cNvSpPr>
                <a:spLocks/>
              </p:cNvSpPr>
              <p:nvPr/>
            </p:nvSpPr>
            <p:spPr bwMode="auto">
              <a:xfrm>
                <a:off x="4329" y="2751"/>
                <a:ext cx="14" cy="11"/>
              </a:xfrm>
              <a:custGeom>
                <a:avLst/>
                <a:gdLst>
                  <a:gd name="T0" fmla="*/ 4 w 6"/>
                  <a:gd name="T1" fmla="*/ 1 h 5"/>
                  <a:gd name="T2" fmla="*/ 0 w 6"/>
                  <a:gd name="T3" fmla="*/ 0 h 5"/>
                  <a:gd name="T4" fmla="*/ 2 w 6"/>
                  <a:gd name="T5" fmla="*/ 4 h 5"/>
                  <a:gd name="T6" fmla="*/ 6 w 6"/>
                  <a:gd name="T7" fmla="*/ 3 h 5"/>
                  <a:gd name="T8" fmla="*/ 4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4" y="5"/>
                      <a:pt x="6" y="4"/>
                      <a:pt x="6" y="3"/>
                    </a:cubicBezTo>
                    <a:cubicBezTo>
                      <a:pt x="6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8" name="Freeform 242"/>
              <p:cNvSpPr>
                <a:spLocks/>
              </p:cNvSpPr>
              <p:nvPr/>
            </p:nvSpPr>
            <p:spPr bwMode="auto">
              <a:xfrm>
                <a:off x="4300" y="2684"/>
                <a:ext cx="14" cy="76"/>
              </a:xfrm>
              <a:custGeom>
                <a:avLst/>
                <a:gdLst>
                  <a:gd name="T0" fmla="*/ 5 w 6"/>
                  <a:gd name="T1" fmla="*/ 3 h 32"/>
                  <a:gd name="T2" fmla="*/ 0 w 6"/>
                  <a:gd name="T3" fmla="*/ 31 h 32"/>
                  <a:gd name="T4" fmla="*/ 3 w 6"/>
                  <a:gd name="T5" fmla="*/ 2 h 32"/>
                  <a:gd name="T6" fmla="*/ 4 w 6"/>
                  <a:gd name="T7" fmla="*/ 0 h 32"/>
                  <a:gd name="T8" fmla="*/ 5 w 6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2">
                    <a:moveTo>
                      <a:pt x="5" y="3"/>
                    </a:moveTo>
                    <a:cubicBezTo>
                      <a:pt x="6" y="4"/>
                      <a:pt x="2" y="32"/>
                      <a:pt x="0" y="31"/>
                    </a:cubicBezTo>
                    <a:cubicBezTo>
                      <a:pt x="1" y="31"/>
                      <a:pt x="4" y="4"/>
                      <a:pt x="3" y="2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5" y="0"/>
                      <a:pt x="5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9" name="Freeform 243"/>
              <p:cNvSpPr>
                <a:spLocks/>
              </p:cNvSpPr>
              <p:nvPr/>
            </p:nvSpPr>
            <p:spPr bwMode="auto">
              <a:xfrm>
                <a:off x="4293" y="2760"/>
                <a:ext cx="10" cy="17"/>
              </a:xfrm>
              <a:custGeom>
                <a:avLst/>
                <a:gdLst>
                  <a:gd name="T0" fmla="*/ 4 w 4"/>
                  <a:gd name="T1" fmla="*/ 4 h 7"/>
                  <a:gd name="T2" fmla="*/ 3 w 4"/>
                  <a:gd name="T3" fmla="*/ 0 h 7"/>
                  <a:gd name="T4" fmla="*/ 0 w 4"/>
                  <a:gd name="T5" fmla="*/ 3 h 7"/>
                  <a:gd name="T6" fmla="*/ 0 w 4"/>
                  <a:gd name="T7" fmla="*/ 6 h 7"/>
                  <a:gd name="T8" fmla="*/ 2 w 4"/>
                  <a:gd name="T9" fmla="*/ 7 h 7"/>
                  <a:gd name="T10" fmla="*/ 4 w 4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0" name="Freeform 244"/>
              <p:cNvSpPr>
                <a:spLocks/>
              </p:cNvSpPr>
              <p:nvPr/>
            </p:nvSpPr>
            <p:spPr bwMode="auto">
              <a:xfrm>
                <a:off x="4239" y="2680"/>
                <a:ext cx="61" cy="18"/>
              </a:xfrm>
              <a:custGeom>
                <a:avLst/>
                <a:gdLst>
                  <a:gd name="T0" fmla="*/ 24 w 26"/>
                  <a:gd name="T1" fmla="*/ 2 h 8"/>
                  <a:gd name="T2" fmla="*/ 12 w 26"/>
                  <a:gd name="T3" fmla="*/ 6 h 8"/>
                  <a:gd name="T4" fmla="*/ 0 w 26"/>
                  <a:gd name="T5" fmla="*/ 6 h 8"/>
                  <a:gd name="T6" fmla="*/ 12 w 26"/>
                  <a:gd name="T7" fmla="*/ 5 h 8"/>
                  <a:gd name="T8" fmla="*/ 23 w 26"/>
                  <a:gd name="T9" fmla="*/ 0 h 8"/>
                  <a:gd name="T10" fmla="*/ 26 w 26"/>
                  <a:gd name="T11" fmla="*/ 1 h 8"/>
                  <a:gd name="T12" fmla="*/ 24 w 2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4" y="2"/>
                    </a:moveTo>
                    <a:cubicBezTo>
                      <a:pt x="24" y="3"/>
                      <a:pt x="18" y="5"/>
                      <a:pt x="12" y="6"/>
                    </a:cubicBezTo>
                    <a:cubicBezTo>
                      <a:pt x="6" y="8"/>
                      <a:pt x="0" y="6"/>
                      <a:pt x="0" y="6"/>
                    </a:cubicBezTo>
                    <a:cubicBezTo>
                      <a:pt x="0" y="6"/>
                      <a:pt x="6" y="6"/>
                      <a:pt x="12" y="5"/>
                    </a:cubicBezTo>
                    <a:cubicBezTo>
                      <a:pt x="17" y="3"/>
                      <a:pt x="23" y="1"/>
                      <a:pt x="23" y="0"/>
                    </a:cubicBezTo>
                    <a:cubicBezTo>
                      <a:pt x="24" y="0"/>
                      <a:pt x="25" y="0"/>
                      <a:pt x="26" y="1"/>
                    </a:cubicBezTo>
                    <a:cubicBezTo>
                      <a:pt x="26" y="1"/>
                      <a:pt x="25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1" name="Freeform 245"/>
              <p:cNvSpPr>
                <a:spLocks/>
              </p:cNvSpPr>
              <p:nvPr/>
            </p:nvSpPr>
            <p:spPr bwMode="auto">
              <a:xfrm>
                <a:off x="4222" y="2684"/>
                <a:ext cx="14" cy="12"/>
              </a:xfrm>
              <a:custGeom>
                <a:avLst/>
                <a:gdLst>
                  <a:gd name="T0" fmla="*/ 2 w 6"/>
                  <a:gd name="T1" fmla="*/ 4 h 5"/>
                  <a:gd name="T2" fmla="*/ 6 w 6"/>
                  <a:gd name="T3" fmla="*/ 4 h 5"/>
                  <a:gd name="T4" fmla="*/ 4 w 6"/>
                  <a:gd name="T5" fmla="*/ 1 h 5"/>
                  <a:gd name="T6" fmla="*/ 1 w 6"/>
                  <a:gd name="T7" fmla="*/ 0 h 5"/>
                  <a:gd name="T8" fmla="*/ 2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4" y="5"/>
                      <a:pt x="6" y="5"/>
                      <a:pt x="6" y="4"/>
                    </a:cubicBezTo>
                    <a:cubicBezTo>
                      <a:pt x="6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2" name="Freeform 246"/>
              <p:cNvSpPr>
                <a:spLocks/>
              </p:cNvSpPr>
              <p:nvPr/>
            </p:nvSpPr>
            <p:spPr bwMode="auto">
              <a:xfrm>
                <a:off x="4255" y="2677"/>
                <a:ext cx="50" cy="50"/>
              </a:xfrm>
              <a:custGeom>
                <a:avLst/>
                <a:gdLst>
                  <a:gd name="T0" fmla="*/ 19 w 21"/>
                  <a:gd name="T1" fmla="*/ 3 h 21"/>
                  <a:gd name="T2" fmla="*/ 8 w 21"/>
                  <a:gd name="T3" fmla="*/ 10 h 21"/>
                  <a:gd name="T4" fmla="*/ 1 w 21"/>
                  <a:gd name="T5" fmla="*/ 21 h 21"/>
                  <a:gd name="T6" fmla="*/ 7 w 21"/>
                  <a:gd name="T7" fmla="*/ 9 h 21"/>
                  <a:gd name="T8" fmla="*/ 18 w 21"/>
                  <a:gd name="T9" fmla="*/ 1 h 21"/>
                  <a:gd name="T10" fmla="*/ 21 w 21"/>
                  <a:gd name="T11" fmla="*/ 1 h 21"/>
                  <a:gd name="T12" fmla="*/ 19 w 21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9" y="3"/>
                    </a:moveTo>
                    <a:cubicBezTo>
                      <a:pt x="19" y="3"/>
                      <a:pt x="13" y="6"/>
                      <a:pt x="8" y="10"/>
                    </a:cubicBezTo>
                    <a:cubicBezTo>
                      <a:pt x="3" y="15"/>
                      <a:pt x="1" y="21"/>
                      <a:pt x="1" y="21"/>
                    </a:cubicBezTo>
                    <a:cubicBezTo>
                      <a:pt x="0" y="21"/>
                      <a:pt x="2" y="14"/>
                      <a:pt x="7" y="9"/>
                    </a:cubicBezTo>
                    <a:cubicBezTo>
                      <a:pt x="12" y="4"/>
                      <a:pt x="18" y="1"/>
                      <a:pt x="18" y="1"/>
                    </a:cubicBezTo>
                    <a:cubicBezTo>
                      <a:pt x="19" y="0"/>
                      <a:pt x="20" y="0"/>
                      <a:pt x="21" y="1"/>
                    </a:cubicBezTo>
                    <a:cubicBezTo>
                      <a:pt x="21" y="1"/>
                      <a:pt x="20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3" name="Freeform 247"/>
              <p:cNvSpPr>
                <a:spLocks/>
              </p:cNvSpPr>
              <p:nvPr/>
            </p:nvSpPr>
            <p:spPr bwMode="auto">
              <a:xfrm>
                <a:off x="4251" y="2727"/>
                <a:ext cx="9" cy="16"/>
              </a:xfrm>
              <a:custGeom>
                <a:avLst/>
                <a:gdLst>
                  <a:gd name="T0" fmla="*/ 4 w 4"/>
                  <a:gd name="T1" fmla="*/ 4 h 7"/>
                  <a:gd name="T2" fmla="*/ 2 w 4"/>
                  <a:gd name="T3" fmla="*/ 0 h 7"/>
                  <a:gd name="T4" fmla="*/ 0 w 4"/>
                  <a:gd name="T5" fmla="*/ 4 h 7"/>
                  <a:gd name="T6" fmla="*/ 3 w 4"/>
                  <a:gd name="T7" fmla="*/ 7 h 7"/>
                  <a:gd name="T8" fmla="*/ 4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4" name="Freeform 248"/>
              <p:cNvSpPr>
                <a:spLocks/>
              </p:cNvSpPr>
              <p:nvPr/>
            </p:nvSpPr>
            <p:spPr bwMode="auto">
              <a:xfrm>
                <a:off x="4236" y="2677"/>
                <a:ext cx="69" cy="33"/>
              </a:xfrm>
              <a:custGeom>
                <a:avLst/>
                <a:gdLst>
                  <a:gd name="T0" fmla="*/ 27 w 29"/>
                  <a:gd name="T1" fmla="*/ 3 h 14"/>
                  <a:gd name="T2" fmla="*/ 0 w 29"/>
                  <a:gd name="T3" fmla="*/ 13 h 14"/>
                  <a:gd name="T4" fmla="*/ 26 w 29"/>
                  <a:gd name="T5" fmla="*/ 1 h 14"/>
                  <a:gd name="T6" fmla="*/ 29 w 29"/>
                  <a:gd name="T7" fmla="*/ 1 h 14"/>
                  <a:gd name="T8" fmla="*/ 27 w 29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7" y="3"/>
                    </a:moveTo>
                    <a:cubicBezTo>
                      <a:pt x="26" y="3"/>
                      <a:pt x="0" y="14"/>
                      <a:pt x="0" y="13"/>
                    </a:cubicBezTo>
                    <a:cubicBezTo>
                      <a:pt x="0" y="13"/>
                      <a:pt x="25" y="1"/>
                      <a:pt x="26" y="1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1"/>
                      <a:pt x="28" y="2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5" name="Freeform 249"/>
              <p:cNvSpPr>
                <a:spLocks/>
              </p:cNvSpPr>
              <p:nvPr/>
            </p:nvSpPr>
            <p:spPr bwMode="auto">
              <a:xfrm>
                <a:off x="4215" y="2706"/>
                <a:ext cx="19" cy="9"/>
              </a:xfrm>
              <a:custGeom>
                <a:avLst/>
                <a:gdLst>
                  <a:gd name="T0" fmla="*/ 5 w 8"/>
                  <a:gd name="T1" fmla="*/ 3 h 4"/>
                  <a:gd name="T2" fmla="*/ 8 w 8"/>
                  <a:gd name="T3" fmla="*/ 1 h 4"/>
                  <a:gd name="T4" fmla="*/ 4 w 8"/>
                  <a:gd name="T5" fmla="*/ 0 h 4"/>
                  <a:gd name="T6" fmla="*/ 1 w 8"/>
                  <a:gd name="T7" fmla="*/ 1 h 4"/>
                  <a:gd name="T8" fmla="*/ 2 w 8"/>
                  <a:gd name="T9" fmla="*/ 3 h 4"/>
                  <a:gd name="T10" fmla="*/ 5 w 8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">
                    <a:moveTo>
                      <a:pt x="5" y="3"/>
                    </a:move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6" y="0"/>
                      <a:pt x="4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1" y="3"/>
                      <a:pt x="2" y="3"/>
                    </a:cubicBezTo>
                    <a:cubicBezTo>
                      <a:pt x="3" y="4"/>
                      <a:pt x="4" y="4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6" name="Freeform 250"/>
              <p:cNvSpPr>
                <a:spLocks/>
              </p:cNvSpPr>
              <p:nvPr/>
            </p:nvSpPr>
            <p:spPr bwMode="auto">
              <a:xfrm>
                <a:off x="4260" y="2620"/>
                <a:ext cx="43" cy="48"/>
              </a:xfrm>
              <a:custGeom>
                <a:avLst/>
                <a:gdLst>
                  <a:gd name="T0" fmla="*/ 16 w 18"/>
                  <a:gd name="T1" fmla="*/ 19 h 20"/>
                  <a:gd name="T2" fmla="*/ 6 w 18"/>
                  <a:gd name="T3" fmla="*/ 11 h 20"/>
                  <a:gd name="T4" fmla="*/ 0 w 18"/>
                  <a:gd name="T5" fmla="*/ 0 h 20"/>
                  <a:gd name="T6" fmla="*/ 7 w 18"/>
                  <a:gd name="T7" fmla="*/ 10 h 20"/>
                  <a:gd name="T8" fmla="*/ 17 w 18"/>
                  <a:gd name="T9" fmla="*/ 18 h 20"/>
                  <a:gd name="T10" fmla="*/ 18 w 18"/>
                  <a:gd name="T11" fmla="*/ 20 h 20"/>
                  <a:gd name="T12" fmla="*/ 16 w 18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16" y="19"/>
                    </a:moveTo>
                    <a:cubicBezTo>
                      <a:pt x="15" y="19"/>
                      <a:pt x="10" y="15"/>
                      <a:pt x="6" y="11"/>
                    </a:cubicBezTo>
                    <a:cubicBezTo>
                      <a:pt x="2" y="6"/>
                      <a:pt x="0" y="0"/>
                      <a:pt x="0" y="0"/>
                    </a:cubicBezTo>
                    <a:cubicBezTo>
                      <a:pt x="0" y="0"/>
                      <a:pt x="3" y="5"/>
                      <a:pt x="7" y="10"/>
                    </a:cubicBezTo>
                    <a:cubicBezTo>
                      <a:pt x="11" y="14"/>
                      <a:pt x="16" y="17"/>
                      <a:pt x="17" y="18"/>
                    </a:cubicBezTo>
                    <a:cubicBezTo>
                      <a:pt x="18" y="18"/>
                      <a:pt x="18" y="19"/>
                      <a:pt x="18" y="20"/>
                    </a:cubicBezTo>
                    <a:cubicBezTo>
                      <a:pt x="17" y="20"/>
                      <a:pt x="16" y="20"/>
                      <a:pt x="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7" name="Freeform 251"/>
              <p:cNvSpPr>
                <a:spLocks/>
              </p:cNvSpPr>
              <p:nvPr/>
            </p:nvSpPr>
            <p:spPr bwMode="auto">
              <a:xfrm>
                <a:off x="4255" y="2604"/>
                <a:ext cx="10" cy="14"/>
              </a:xfrm>
              <a:custGeom>
                <a:avLst/>
                <a:gdLst>
                  <a:gd name="T0" fmla="*/ 0 w 4"/>
                  <a:gd name="T1" fmla="*/ 3 h 6"/>
                  <a:gd name="T2" fmla="*/ 2 w 4"/>
                  <a:gd name="T3" fmla="*/ 6 h 6"/>
                  <a:gd name="T4" fmla="*/ 4 w 4"/>
                  <a:gd name="T5" fmla="*/ 3 h 6"/>
                  <a:gd name="T6" fmla="*/ 3 w 4"/>
                  <a:gd name="T7" fmla="*/ 0 h 6"/>
                  <a:gd name="T8" fmla="*/ 0 w 4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cubicBezTo>
                      <a:pt x="0" y="5"/>
                      <a:pt x="1" y="6"/>
                      <a:pt x="2" y="6"/>
                    </a:cubicBezTo>
                    <a:cubicBezTo>
                      <a:pt x="3" y="6"/>
                      <a:pt x="4" y="4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8" name="Freeform 252"/>
              <p:cNvSpPr>
                <a:spLocks/>
              </p:cNvSpPr>
              <p:nvPr/>
            </p:nvSpPr>
            <p:spPr bwMode="auto">
              <a:xfrm>
                <a:off x="4241" y="2649"/>
                <a:ext cx="66" cy="21"/>
              </a:xfrm>
              <a:custGeom>
                <a:avLst/>
                <a:gdLst>
                  <a:gd name="T0" fmla="*/ 25 w 28"/>
                  <a:gd name="T1" fmla="*/ 9 h 9"/>
                  <a:gd name="T2" fmla="*/ 13 w 28"/>
                  <a:gd name="T3" fmla="*/ 3 h 9"/>
                  <a:gd name="T4" fmla="*/ 0 w 28"/>
                  <a:gd name="T5" fmla="*/ 2 h 9"/>
                  <a:gd name="T6" fmla="*/ 13 w 28"/>
                  <a:gd name="T7" fmla="*/ 1 h 9"/>
                  <a:gd name="T8" fmla="*/ 27 w 28"/>
                  <a:gd name="T9" fmla="*/ 7 h 9"/>
                  <a:gd name="T10" fmla="*/ 28 w 28"/>
                  <a:gd name="T11" fmla="*/ 9 h 9"/>
                  <a:gd name="T12" fmla="*/ 25 w 2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9">
                    <a:moveTo>
                      <a:pt x="25" y="9"/>
                    </a:moveTo>
                    <a:cubicBezTo>
                      <a:pt x="25" y="9"/>
                      <a:pt x="19" y="5"/>
                      <a:pt x="13" y="3"/>
                    </a:cubicBezTo>
                    <a:cubicBezTo>
                      <a:pt x="7" y="1"/>
                      <a:pt x="0" y="2"/>
                      <a:pt x="0" y="2"/>
                    </a:cubicBezTo>
                    <a:cubicBezTo>
                      <a:pt x="0" y="1"/>
                      <a:pt x="7" y="0"/>
                      <a:pt x="13" y="1"/>
                    </a:cubicBezTo>
                    <a:cubicBezTo>
                      <a:pt x="20" y="3"/>
                      <a:pt x="26" y="7"/>
                      <a:pt x="27" y="7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7" y="9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9" name="Freeform 253"/>
              <p:cNvSpPr>
                <a:spLocks/>
              </p:cNvSpPr>
              <p:nvPr/>
            </p:nvSpPr>
            <p:spPr bwMode="auto">
              <a:xfrm>
                <a:off x="4224" y="2649"/>
                <a:ext cx="17" cy="14"/>
              </a:xfrm>
              <a:custGeom>
                <a:avLst/>
                <a:gdLst>
                  <a:gd name="T0" fmla="*/ 4 w 7"/>
                  <a:gd name="T1" fmla="*/ 5 h 6"/>
                  <a:gd name="T2" fmla="*/ 6 w 7"/>
                  <a:gd name="T3" fmla="*/ 2 h 6"/>
                  <a:gd name="T4" fmla="*/ 2 w 7"/>
                  <a:gd name="T5" fmla="*/ 2 h 6"/>
                  <a:gd name="T6" fmla="*/ 1 w 7"/>
                  <a:gd name="T7" fmla="*/ 6 h 6"/>
                  <a:gd name="T8" fmla="*/ 4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6" y="4"/>
                      <a:pt x="7" y="3"/>
                      <a:pt x="6" y="2"/>
                    </a:cubicBezTo>
                    <a:cubicBezTo>
                      <a:pt x="6" y="1"/>
                      <a:pt x="4" y="0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2" y="6"/>
                      <a:pt x="3" y="6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254"/>
              <p:cNvSpPr>
                <a:spLocks/>
              </p:cNvSpPr>
              <p:nvPr/>
            </p:nvSpPr>
            <p:spPr bwMode="auto">
              <a:xfrm>
                <a:off x="4246" y="2625"/>
                <a:ext cx="61" cy="45"/>
              </a:xfrm>
              <a:custGeom>
                <a:avLst/>
                <a:gdLst>
                  <a:gd name="T0" fmla="*/ 23 w 26"/>
                  <a:gd name="T1" fmla="*/ 19 h 19"/>
                  <a:gd name="T2" fmla="*/ 1 w 26"/>
                  <a:gd name="T3" fmla="*/ 0 h 19"/>
                  <a:gd name="T4" fmla="*/ 25 w 26"/>
                  <a:gd name="T5" fmla="*/ 17 h 19"/>
                  <a:gd name="T6" fmla="*/ 26 w 26"/>
                  <a:gd name="T7" fmla="*/ 19 h 19"/>
                  <a:gd name="T8" fmla="*/ 23 w 26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19"/>
                    </a:moveTo>
                    <a:cubicBezTo>
                      <a:pt x="22" y="18"/>
                      <a:pt x="0" y="1"/>
                      <a:pt x="1" y="0"/>
                    </a:cubicBezTo>
                    <a:cubicBezTo>
                      <a:pt x="1" y="0"/>
                      <a:pt x="23" y="17"/>
                      <a:pt x="25" y="17"/>
                    </a:cubicBezTo>
                    <a:cubicBezTo>
                      <a:pt x="26" y="18"/>
                      <a:pt x="26" y="18"/>
                      <a:pt x="26" y="19"/>
                    </a:cubicBezTo>
                    <a:cubicBezTo>
                      <a:pt x="25" y="19"/>
                      <a:pt x="24" y="19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1" name="Freeform 255"/>
              <p:cNvSpPr>
                <a:spLocks/>
              </p:cNvSpPr>
              <p:nvPr/>
            </p:nvSpPr>
            <p:spPr bwMode="auto">
              <a:xfrm>
                <a:off x="4234" y="2609"/>
                <a:ext cx="14" cy="16"/>
              </a:xfrm>
              <a:custGeom>
                <a:avLst/>
                <a:gdLst>
                  <a:gd name="T0" fmla="*/ 1 w 6"/>
                  <a:gd name="T1" fmla="*/ 5 h 7"/>
                  <a:gd name="T2" fmla="*/ 5 w 6"/>
                  <a:gd name="T3" fmla="*/ 6 h 7"/>
                  <a:gd name="T4" fmla="*/ 4 w 6"/>
                  <a:gd name="T5" fmla="*/ 3 h 7"/>
                  <a:gd name="T6" fmla="*/ 1 w 6"/>
                  <a:gd name="T7" fmla="*/ 1 h 7"/>
                  <a:gd name="T8" fmla="*/ 0 w 6"/>
                  <a:gd name="T9" fmla="*/ 2 h 7"/>
                  <a:gd name="T10" fmla="*/ 1 w 6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3" y="6"/>
                      <a:pt x="5" y="7"/>
                      <a:pt x="5" y="6"/>
                    </a:cubicBezTo>
                    <a:cubicBezTo>
                      <a:pt x="6" y="6"/>
                      <a:pt x="5" y="4"/>
                      <a:pt x="4" y="3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2" name="Freeform 256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3" name="Freeform 257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4" name="Freeform 258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5" name="Freeform 259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6" name="Freeform 260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7" name="Freeform 261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8" name="Freeform 262"/>
              <p:cNvSpPr>
                <a:spLocks/>
              </p:cNvSpPr>
              <p:nvPr/>
            </p:nvSpPr>
            <p:spPr bwMode="auto">
              <a:xfrm>
                <a:off x="4383" y="2549"/>
                <a:ext cx="118" cy="149"/>
              </a:xfrm>
              <a:custGeom>
                <a:avLst/>
                <a:gdLst>
                  <a:gd name="T0" fmla="*/ 29 w 50"/>
                  <a:gd name="T1" fmla="*/ 32 h 63"/>
                  <a:gd name="T2" fmla="*/ 20 w 50"/>
                  <a:gd name="T3" fmla="*/ 63 h 63"/>
                  <a:gd name="T4" fmla="*/ 34 w 50"/>
                  <a:gd name="T5" fmla="*/ 61 h 63"/>
                  <a:gd name="T6" fmla="*/ 43 w 50"/>
                  <a:gd name="T7" fmla="*/ 26 h 63"/>
                  <a:gd name="T8" fmla="*/ 13 w 50"/>
                  <a:gd name="T9" fmla="*/ 7 h 63"/>
                  <a:gd name="T10" fmla="*/ 0 w 50"/>
                  <a:gd name="T11" fmla="*/ 15 h 63"/>
                  <a:gd name="T12" fmla="*/ 29 w 50"/>
                  <a:gd name="T13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3">
                    <a:moveTo>
                      <a:pt x="29" y="32"/>
                    </a:moveTo>
                    <a:cubicBezTo>
                      <a:pt x="32" y="40"/>
                      <a:pt x="32" y="52"/>
                      <a:pt x="20" y="63"/>
                    </a:cubicBezTo>
                    <a:cubicBezTo>
                      <a:pt x="25" y="63"/>
                      <a:pt x="30" y="63"/>
                      <a:pt x="34" y="61"/>
                    </a:cubicBezTo>
                    <a:cubicBezTo>
                      <a:pt x="50" y="54"/>
                      <a:pt x="48" y="37"/>
                      <a:pt x="43" y="26"/>
                    </a:cubicBezTo>
                    <a:cubicBezTo>
                      <a:pt x="39" y="15"/>
                      <a:pt x="28" y="0"/>
                      <a:pt x="13" y="7"/>
                    </a:cubicBezTo>
                    <a:cubicBezTo>
                      <a:pt x="8" y="9"/>
                      <a:pt x="4" y="12"/>
                      <a:pt x="0" y="15"/>
                    </a:cubicBezTo>
                    <a:cubicBezTo>
                      <a:pt x="17" y="14"/>
                      <a:pt x="25" y="23"/>
                      <a:pt x="2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9" name="Freeform 263"/>
              <p:cNvSpPr>
                <a:spLocks/>
              </p:cNvSpPr>
              <p:nvPr/>
            </p:nvSpPr>
            <p:spPr bwMode="auto">
              <a:xfrm>
                <a:off x="4326" y="2713"/>
                <a:ext cx="149" cy="139"/>
              </a:xfrm>
              <a:custGeom>
                <a:avLst/>
                <a:gdLst>
                  <a:gd name="T0" fmla="*/ 33 w 63"/>
                  <a:gd name="T1" fmla="*/ 32 h 59"/>
                  <a:gd name="T2" fmla="*/ 0 w 63"/>
                  <a:gd name="T3" fmla="*/ 33 h 59"/>
                  <a:gd name="T4" fmla="*/ 7 w 63"/>
                  <a:gd name="T5" fmla="*/ 46 h 59"/>
                  <a:gd name="T6" fmla="*/ 43 w 63"/>
                  <a:gd name="T7" fmla="*/ 44 h 59"/>
                  <a:gd name="T8" fmla="*/ 52 w 63"/>
                  <a:gd name="T9" fmla="*/ 9 h 59"/>
                  <a:gd name="T10" fmla="*/ 40 w 63"/>
                  <a:gd name="T11" fmla="*/ 0 h 59"/>
                  <a:gd name="T12" fmla="*/ 33 w 63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9">
                    <a:moveTo>
                      <a:pt x="33" y="32"/>
                    </a:moveTo>
                    <a:cubicBezTo>
                      <a:pt x="26" y="38"/>
                      <a:pt x="15" y="42"/>
                      <a:pt x="0" y="33"/>
                    </a:cubicBezTo>
                    <a:cubicBezTo>
                      <a:pt x="2" y="38"/>
                      <a:pt x="4" y="42"/>
                      <a:pt x="7" y="46"/>
                    </a:cubicBezTo>
                    <a:cubicBezTo>
                      <a:pt x="18" y="59"/>
                      <a:pt x="34" y="52"/>
                      <a:pt x="43" y="44"/>
                    </a:cubicBezTo>
                    <a:cubicBezTo>
                      <a:pt x="53" y="36"/>
                      <a:pt x="63" y="22"/>
                      <a:pt x="52" y="9"/>
                    </a:cubicBezTo>
                    <a:cubicBezTo>
                      <a:pt x="49" y="5"/>
                      <a:pt x="45" y="2"/>
                      <a:pt x="40" y="0"/>
                    </a:cubicBezTo>
                    <a:cubicBezTo>
                      <a:pt x="46" y="15"/>
                      <a:pt x="40" y="26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0" name="Freeform 264"/>
              <p:cNvSpPr>
                <a:spLocks/>
              </p:cNvSpPr>
              <p:nvPr/>
            </p:nvSpPr>
            <p:spPr bwMode="auto">
              <a:xfrm>
                <a:off x="4163" y="2722"/>
                <a:ext cx="149" cy="133"/>
              </a:xfrm>
              <a:custGeom>
                <a:avLst/>
                <a:gdLst>
                  <a:gd name="T0" fmla="*/ 31 w 63"/>
                  <a:gd name="T1" fmla="*/ 31 h 56"/>
                  <a:gd name="T2" fmla="*/ 19 w 63"/>
                  <a:gd name="T3" fmla="*/ 0 h 56"/>
                  <a:gd name="T4" fmla="*/ 9 w 63"/>
                  <a:gd name="T5" fmla="*/ 11 h 56"/>
                  <a:gd name="T6" fmla="*/ 22 w 63"/>
                  <a:gd name="T7" fmla="*/ 44 h 56"/>
                  <a:gd name="T8" fmla="*/ 58 w 63"/>
                  <a:gd name="T9" fmla="*/ 42 h 56"/>
                  <a:gd name="T10" fmla="*/ 63 w 63"/>
                  <a:gd name="T11" fmla="*/ 27 h 56"/>
                  <a:gd name="T12" fmla="*/ 31 w 63"/>
                  <a:gd name="T1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6">
                    <a:moveTo>
                      <a:pt x="31" y="31"/>
                    </a:moveTo>
                    <a:cubicBezTo>
                      <a:pt x="23" y="26"/>
                      <a:pt x="16" y="16"/>
                      <a:pt x="19" y="0"/>
                    </a:cubicBezTo>
                    <a:cubicBezTo>
                      <a:pt x="15" y="3"/>
                      <a:pt x="11" y="6"/>
                      <a:pt x="9" y="11"/>
                    </a:cubicBezTo>
                    <a:cubicBezTo>
                      <a:pt x="0" y="25"/>
                      <a:pt x="12" y="37"/>
                      <a:pt x="22" y="44"/>
                    </a:cubicBezTo>
                    <a:cubicBezTo>
                      <a:pt x="33" y="51"/>
                      <a:pt x="49" y="56"/>
                      <a:pt x="58" y="42"/>
                    </a:cubicBezTo>
                    <a:cubicBezTo>
                      <a:pt x="61" y="37"/>
                      <a:pt x="62" y="33"/>
                      <a:pt x="63" y="27"/>
                    </a:cubicBezTo>
                    <a:cubicBezTo>
                      <a:pt x="50" y="38"/>
                      <a:pt x="38" y="36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1" name="Freeform 265"/>
              <p:cNvSpPr>
                <a:spLocks/>
              </p:cNvSpPr>
              <p:nvPr/>
            </p:nvSpPr>
            <p:spPr bwMode="auto">
              <a:xfrm>
                <a:off x="4132" y="2561"/>
                <a:ext cx="107" cy="147"/>
              </a:xfrm>
              <a:custGeom>
                <a:avLst/>
                <a:gdLst>
                  <a:gd name="T0" fmla="*/ 19 w 45"/>
                  <a:gd name="T1" fmla="*/ 32 h 62"/>
                  <a:gd name="T2" fmla="*/ 45 w 45"/>
                  <a:gd name="T3" fmla="*/ 11 h 62"/>
                  <a:gd name="T4" fmla="*/ 31 w 45"/>
                  <a:gd name="T5" fmla="*/ 5 h 62"/>
                  <a:gd name="T6" fmla="*/ 3 w 45"/>
                  <a:gd name="T7" fmla="*/ 28 h 62"/>
                  <a:gd name="T8" fmla="*/ 17 w 45"/>
                  <a:gd name="T9" fmla="*/ 61 h 62"/>
                  <a:gd name="T10" fmla="*/ 32 w 45"/>
                  <a:gd name="T11" fmla="*/ 62 h 62"/>
                  <a:gd name="T12" fmla="*/ 19 w 45"/>
                  <a:gd name="T13" fmla="*/ 3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62">
                    <a:moveTo>
                      <a:pt x="19" y="32"/>
                    </a:moveTo>
                    <a:cubicBezTo>
                      <a:pt x="21" y="23"/>
                      <a:pt x="28" y="13"/>
                      <a:pt x="45" y="11"/>
                    </a:cubicBezTo>
                    <a:cubicBezTo>
                      <a:pt x="40" y="8"/>
                      <a:pt x="36" y="6"/>
                      <a:pt x="31" y="5"/>
                    </a:cubicBezTo>
                    <a:cubicBezTo>
                      <a:pt x="15" y="0"/>
                      <a:pt x="6" y="16"/>
                      <a:pt x="3" y="28"/>
                    </a:cubicBezTo>
                    <a:cubicBezTo>
                      <a:pt x="0" y="40"/>
                      <a:pt x="0" y="57"/>
                      <a:pt x="17" y="61"/>
                    </a:cubicBezTo>
                    <a:cubicBezTo>
                      <a:pt x="22" y="62"/>
                      <a:pt x="27" y="62"/>
                      <a:pt x="32" y="62"/>
                    </a:cubicBezTo>
                    <a:cubicBezTo>
                      <a:pt x="18" y="52"/>
                      <a:pt x="16" y="40"/>
                      <a:pt x="1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2" name="Freeform 266"/>
              <p:cNvSpPr>
                <a:spLocks/>
              </p:cNvSpPr>
              <p:nvPr/>
            </p:nvSpPr>
            <p:spPr bwMode="auto">
              <a:xfrm>
                <a:off x="4239" y="2493"/>
                <a:ext cx="142" cy="90"/>
              </a:xfrm>
              <a:custGeom>
                <a:avLst/>
                <a:gdLst>
                  <a:gd name="T0" fmla="*/ 30 w 60"/>
                  <a:gd name="T1" fmla="*/ 16 h 38"/>
                  <a:gd name="T2" fmla="*/ 57 w 60"/>
                  <a:gd name="T3" fmla="*/ 34 h 38"/>
                  <a:gd name="T4" fmla="*/ 59 w 60"/>
                  <a:gd name="T5" fmla="*/ 19 h 38"/>
                  <a:gd name="T6" fmla="*/ 29 w 60"/>
                  <a:gd name="T7" fmla="*/ 0 h 38"/>
                  <a:gd name="T8" fmla="*/ 1 w 60"/>
                  <a:gd name="T9" fmla="*/ 23 h 38"/>
                  <a:gd name="T10" fmla="*/ 5 w 60"/>
                  <a:gd name="T11" fmla="*/ 38 h 38"/>
                  <a:gd name="T12" fmla="*/ 30 w 60"/>
                  <a:gd name="T13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8">
                    <a:moveTo>
                      <a:pt x="30" y="16"/>
                    </a:moveTo>
                    <a:cubicBezTo>
                      <a:pt x="39" y="15"/>
                      <a:pt x="51" y="19"/>
                      <a:pt x="57" y="34"/>
                    </a:cubicBezTo>
                    <a:cubicBezTo>
                      <a:pt x="59" y="30"/>
                      <a:pt x="60" y="24"/>
                      <a:pt x="59" y="19"/>
                    </a:cubicBezTo>
                    <a:cubicBezTo>
                      <a:pt x="58" y="3"/>
                      <a:pt x="41" y="0"/>
                      <a:pt x="29" y="0"/>
                    </a:cubicBezTo>
                    <a:cubicBezTo>
                      <a:pt x="17" y="1"/>
                      <a:pt x="0" y="7"/>
                      <a:pt x="1" y="23"/>
                    </a:cubicBezTo>
                    <a:cubicBezTo>
                      <a:pt x="2" y="28"/>
                      <a:pt x="3" y="33"/>
                      <a:pt x="5" y="38"/>
                    </a:cubicBezTo>
                    <a:cubicBezTo>
                      <a:pt x="10" y="22"/>
                      <a:pt x="21" y="17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3" name="Freeform 267"/>
              <p:cNvSpPr>
                <a:spLocks noEditPoints="1"/>
              </p:cNvSpPr>
              <p:nvPr/>
            </p:nvSpPr>
            <p:spPr bwMode="auto">
              <a:xfrm>
                <a:off x="4274" y="2639"/>
                <a:ext cx="78" cy="76"/>
              </a:xfrm>
              <a:custGeom>
                <a:avLst/>
                <a:gdLst>
                  <a:gd name="T0" fmla="*/ 29 w 33"/>
                  <a:gd name="T1" fmla="*/ 19 h 32"/>
                  <a:gd name="T2" fmla="*/ 32 w 33"/>
                  <a:gd name="T3" fmla="*/ 12 h 32"/>
                  <a:gd name="T4" fmla="*/ 26 w 33"/>
                  <a:gd name="T5" fmla="*/ 7 h 32"/>
                  <a:gd name="T6" fmla="*/ 22 w 33"/>
                  <a:gd name="T7" fmla="*/ 9 h 32"/>
                  <a:gd name="T8" fmla="*/ 23 w 33"/>
                  <a:gd name="T9" fmla="*/ 5 h 32"/>
                  <a:gd name="T10" fmla="*/ 17 w 33"/>
                  <a:gd name="T11" fmla="*/ 0 h 32"/>
                  <a:gd name="T12" fmla="*/ 10 w 33"/>
                  <a:gd name="T13" fmla="*/ 4 h 32"/>
                  <a:gd name="T14" fmla="*/ 11 w 33"/>
                  <a:gd name="T15" fmla="*/ 9 h 32"/>
                  <a:gd name="T16" fmla="*/ 8 w 33"/>
                  <a:gd name="T17" fmla="*/ 7 h 32"/>
                  <a:gd name="T18" fmla="*/ 1 w 33"/>
                  <a:gd name="T19" fmla="*/ 11 h 32"/>
                  <a:gd name="T20" fmla="*/ 3 w 33"/>
                  <a:gd name="T21" fmla="*/ 18 h 32"/>
                  <a:gd name="T22" fmla="*/ 8 w 33"/>
                  <a:gd name="T23" fmla="*/ 19 h 32"/>
                  <a:gd name="T24" fmla="*/ 5 w 33"/>
                  <a:gd name="T25" fmla="*/ 21 h 32"/>
                  <a:gd name="T26" fmla="*/ 7 w 33"/>
                  <a:gd name="T27" fmla="*/ 29 h 32"/>
                  <a:gd name="T28" fmla="*/ 15 w 33"/>
                  <a:gd name="T29" fmla="*/ 29 h 32"/>
                  <a:gd name="T30" fmla="*/ 16 w 33"/>
                  <a:gd name="T31" fmla="*/ 25 h 32"/>
                  <a:gd name="T32" fmla="*/ 18 w 33"/>
                  <a:gd name="T33" fmla="*/ 29 h 32"/>
                  <a:gd name="T34" fmla="*/ 25 w 33"/>
                  <a:gd name="T35" fmla="*/ 29 h 32"/>
                  <a:gd name="T36" fmla="*/ 28 w 33"/>
                  <a:gd name="T37" fmla="*/ 22 h 32"/>
                  <a:gd name="T38" fmla="*/ 25 w 33"/>
                  <a:gd name="T39" fmla="*/ 19 h 32"/>
                  <a:gd name="T40" fmla="*/ 29 w 33"/>
                  <a:gd name="T41" fmla="*/ 19 h 32"/>
                  <a:gd name="T42" fmla="*/ 12 w 33"/>
                  <a:gd name="T43" fmla="*/ 10 h 32"/>
                  <a:gd name="T44" fmla="*/ 12 w 33"/>
                  <a:gd name="T45" fmla="*/ 10 h 32"/>
                  <a:gd name="T46" fmla="*/ 12 w 33"/>
                  <a:gd name="T47" fmla="*/ 10 h 32"/>
                  <a:gd name="T48" fmla="*/ 12 w 33"/>
                  <a:gd name="T49" fmla="*/ 10 h 32"/>
                  <a:gd name="T50" fmla="*/ 16 w 33"/>
                  <a:gd name="T51" fmla="*/ 23 h 32"/>
                  <a:gd name="T52" fmla="*/ 16 w 33"/>
                  <a:gd name="T53" fmla="*/ 23 h 32"/>
                  <a:gd name="T54" fmla="*/ 16 w 33"/>
                  <a:gd name="T55" fmla="*/ 23 h 32"/>
                  <a:gd name="T56" fmla="*/ 16 w 33"/>
                  <a:gd name="T57" fmla="*/ 23 h 32"/>
                  <a:gd name="T58" fmla="*/ 21 w 33"/>
                  <a:gd name="T59" fmla="*/ 11 h 32"/>
                  <a:gd name="T60" fmla="*/ 21 w 33"/>
                  <a:gd name="T61" fmla="*/ 11 h 32"/>
                  <a:gd name="T62" fmla="*/ 21 w 33"/>
                  <a:gd name="T63" fmla="*/ 10 h 32"/>
                  <a:gd name="T64" fmla="*/ 21 w 33"/>
                  <a:gd name="T65" fmla="*/ 11 h 32"/>
                  <a:gd name="T66" fmla="*/ 10 w 33"/>
                  <a:gd name="T67" fmla="*/ 18 h 32"/>
                  <a:gd name="T68" fmla="*/ 10 w 33"/>
                  <a:gd name="T69" fmla="*/ 18 h 32"/>
                  <a:gd name="T70" fmla="*/ 10 w 33"/>
                  <a:gd name="T71" fmla="*/ 18 h 32"/>
                  <a:gd name="T72" fmla="*/ 10 w 33"/>
                  <a:gd name="T73" fmla="*/ 18 h 32"/>
                  <a:gd name="T74" fmla="*/ 23 w 33"/>
                  <a:gd name="T75" fmla="*/ 18 h 32"/>
                  <a:gd name="T76" fmla="*/ 23 w 33"/>
                  <a:gd name="T77" fmla="*/ 18 h 32"/>
                  <a:gd name="T78" fmla="*/ 23 w 33"/>
                  <a:gd name="T79" fmla="*/ 18 h 32"/>
                  <a:gd name="T80" fmla="*/ 23 w 33"/>
                  <a:gd name="T81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2">
                    <a:moveTo>
                      <a:pt x="29" y="19"/>
                    </a:moveTo>
                    <a:cubicBezTo>
                      <a:pt x="33" y="18"/>
                      <a:pt x="33" y="14"/>
                      <a:pt x="32" y="12"/>
                    </a:cubicBezTo>
                    <a:cubicBezTo>
                      <a:pt x="31" y="9"/>
                      <a:pt x="29" y="6"/>
                      <a:pt x="26" y="7"/>
                    </a:cubicBezTo>
                    <a:cubicBezTo>
                      <a:pt x="24" y="7"/>
                      <a:pt x="23" y="8"/>
                      <a:pt x="22" y="9"/>
                    </a:cubicBezTo>
                    <a:cubicBezTo>
                      <a:pt x="22" y="8"/>
                      <a:pt x="23" y="7"/>
                      <a:pt x="23" y="5"/>
                    </a:cubicBezTo>
                    <a:cubicBezTo>
                      <a:pt x="23" y="1"/>
                      <a:pt x="20" y="0"/>
                      <a:pt x="17" y="0"/>
                    </a:cubicBezTo>
                    <a:cubicBezTo>
                      <a:pt x="14" y="0"/>
                      <a:pt x="11" y="1"/>
                      <a:pt x="10" y="4"/>
                    </a:cubicBezTo>
                    <a:cubicBezTo>
                      <a:pt x="10" y="6"/>
                      <a:pt x="11" y="8"/>
                      <a:pt x="11" y="9"/>
                    </a:cubicBezTo>
                    <a:cubicBezTo>
                      <a:pt x="11" y="8"/>
                      <a:pt x="9" y="7"/>
                      <a:pt x="8" y="7"/>
                    </a:cubicBezTo>
                    <a:cubicBezTo>
                      <a:pt x="5" y="5"/>
                      <a:pt x="2" y="8"/>
                      <a:pt x="1" y="11"/>
                    </a:cubicBezTo>
                    <a:cubicBezTo>
                      <a:pt x="1" y="13"/>
                      <a:pt x="0" y="17"/>
                      <a:pt x="3" y="18"/>
                    </a:cubicBezTo>
                    <a:cubicBezTo>
                      <a:pt x="5" y="19"/>
                      <a:pt x="7" y="19"/>
                      <a:pt x="8" y="19"/>
                    </a:cubicBezTo>
                    <a:cubicBezTo>
                      <a:pt x="7" y="19"/>
                      <a:pt x="6" y="20"/>
                      <a:pt x="5" y="21"/>
                    </a:cubicBezTo>
                    <a:cubicBezTo>
                      <a:pt x="2" y="24"/>
                      <a:pt x="5" y="27"/>
                      <a:pt x="7" y="29"/>
                    </a:cubicBezTo>
                    <a:cubicBezTo>
                      <a:pt x="9" y="30"/>
                      <a:pt x="12" y="32"/>
                      <a:pt x="15" y="29"/>
                    </a:cubicBezTo>
                    <a:cubicBezTo>
                      <a:pt x="16" y="28"/>
                      <a:pt x="16" y="26"/>
                      <a:pt x="16" y="25"/>
                    </a:cubicBezTo>
                    <a:cubicBezTo>
                      <a:pt x="16" y="26"/>
                      <a:pt x="17" y="28"/>
                      <a:pt x="18" y="29"/>
                    </a:cubicBezTo>
                    <a:cubicBezTo>
                      <a:pt x="20" y="32"/>
                      <a:pt x="23" y="31"/>
                      <a:pt x="25" y="29"/>
                    </a:cubicBezTo>
                    <a:cubicBezTo>
                      <a:pt x="28" y="28"/>
                      <a:pt x="30" y="25"/>
                      <a:pt x="28" y="22"/>
                    </a:cubicBezTo>
                    <a:cubicBezTo>
                      <a:pt x="28" y="21"/>
                      <a:pt x="26" y="20"/>
                      <a:pt x="25" y="19"/>
                    </a:cubicBezTo>
                    <a:cubicBezTo>
                      <a:pt x="26" y="19"/>
                      <a:pt x="28" y="19"/>
                      <a:pt x="29" y="19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  <a:moveTo>
                      <a:pt x="16" y="23"/>
                    </a:move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1"/>
                      <a:pt x="21" y="11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lose/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4" name="Freeform 268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5" name="Freeform 269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6" name="Freeform 270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7" name="Freeform 271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" name="Freeform 272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9" name="Freeform 273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0" name="Freeform 274"/>
              <p:cNvSpPr>
                <a:spLocks/>
              </p:cNvSpPr>
              <p:nvPr/>
            </p:nvSpPr>
            <p:spPr bwMode="auto">
              <a:xfrm>
                <a:off x="4217" y="2999"/>
                <a:ext cx="34" cy="10"/>
              </a:xfrm>
              <a:custGeom>
                <a:avLst/>
                <a:gdLst>
                  <a:gd name="T0" fmla="*/ 0 w 14"/>
                  <a:gd name="T1" fmla="*/ 3 h 4"/>
                  <a:gd name="T2" fmla="*/ 7 w 14"/>
                  <a:gd name="T3" fmla="*/ 1 h 4"/>
                  <a:gd name="T4" fmla="*/ 14 w 14"/>
                  <a:gd name="T5" fmla="*/ 1 h 4"/>
                  <a:gd name="T6" fmla="*/ 7 w 14"/>
                  <a:gd name="T7" fmla="*/ 1 h 4"/>
                  <a:gd name="T8" fmla="*/ 1 w 14"/>
                  <a:gd name="T9" fmla="*/ 4 h 4"/>
                  <a:gd name="T10" fmla="*/ 0 w 14"/>
                  <a:gd name="T11" fmla="*/ 4 h 4"/>
                  <a:gd name="T12" fmla="*/ 0 w 1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1" y="3"/>
                      <a:pt x="4" y="1"/>
                      <a:pt x="7" y="1"/>
                    </a:cubicBezTo>
                    <a:cubicBezTo>
                      <a:pt x="10" y="0"/>
                      <a:pt x="14" y="1"/>
                      <a:pt x="14" y="1"/>
                    </a:cubicBezTo>
                    <a:cubicBezTo>
                      <a:pt x="14" y="1"/>
                      <a:pt x="10" y="1"/>
                      <a:pt x="7" y="1"/>
                    </a:cubicBezTo>
                    <a:cubicBezTo>
                      <a:pt x="4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1" name="Freeform 275"/>
              <p:cNvSpPr>
                <a:spLocks/>
              </p:cNvSpPr>
              <p:nvPr/>
            </p:nvSpPr>
            <p:spPr bwMode="auto">
              <a:xfrm>
                <a:off x="4251" y="2999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2" name="Freeform 276"/>
              <p:cNvSpPr>
                <a:spLocks/>
              </p:cNvSpPr>
              <p:nvPr/>
            </p:nvSpPr>
            <p:spPr bwMode="auto">
              <a:xfrm>
                <a:off x="4213" y="2982"/>
                <a:ext cx="28" cy="29"/>
              </a:xfrm>
              <a:custGeom>
                <a:avLst/>
                <a:gdLst>
                  <a:gd name="T0" fmla="*/ 1 w 12"/>
                  <a:gd name="T1" fmla="*/ 10 h 12"/>
                  <a:gd name="T2" fmla="*/ 7 w 12"/>
                  <a:gd name="T3" fmla="*/ 6 h 12"/>
                  <a:gd name="T4" fmla="*/ 11 w 12"/>
                  <a:gd name="T5" fmla="*/ 0 h 12"/>
                  <a:gd name="T6" fmla="*/ 8 w 12"/>
                  <a:gd name="T7" fmla="*/ 7 h 12"/>
                  <a:gd name="T8" fmla="*/ 2 w 12"/>
                  <a:gd name="T9" fmla="*/ 11 h 12"/>
                  <a:gd name="T10" fmla="*/ 0 w 12"/>
                  <a:gd name="T11" fmla="*/ 11 h 12"/>
                  <a:gd name="T12" fmla="*/ 1 w 12"/>
                  <a:gd name="T13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" y="10"/>
                    </a:moveTo>
                    <a:cubicBezTo>
                      <a:pt x="1" y="10"/>
                      <a:pt x="5" y="9"/>
                      <a:pt x="7" y="6"/>
                    </a:cubicBezTo>
                    <a:cubicBezTo>
                      <a:pt x="10" y="4"/>
                      <a:pt x="11" y="0"/>
                      <a:pt x="11" y="0"/>
                    </a:cubicBezTo>
                    <a:cubicBezTo>
                      <a:pt x="12" y="0"/>
                      <a:pt x="11" y="4"/>
                      <a:pt x="8" y="7"/>
                    </a:cubicBezTo>
                    <a:cubicBezTo>
                      <a:pt x="5" y="9"/>
                      <a:pt x="2" y="11"/>
                      <a:pt x="2" y="11"/>
                    </a:cubicBezTo>
                    <a:cubicBezTo>
                      <a:pt x="1" y="12"/>
                      <a:pt x="1" y="12"/>
                      <a:pt x="0" y="11"/>
                    </a:cubicBezTo>
                    <a:cubicBezTo>
                      <a:pt x="0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3" name="Freeform 277"/>
              <p:cNvSpPr>
                <a:spLocks/>
              </p:cNvSpPr>
              <p:nvPr/>
            </p:nvSpPr>
            <p:spPr bwMode="auto">
              <a:xfrm>
                <a:off x="4239" y="2973"/>
                <a:ext cx="4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" name="Freeform 278"/>
              <p:cNvSpPr>
                <a:spLocks/>
              </p:cNvSpPr>
              <p:nvPr/>
            </p:nvSpPr>
            <p:spPr bwMode="auto">
              <a:xfrm>
                <a:off x="4213" y="2992"/>
                <a:ext cx="38" cy="19"/>
              </a:xfrm>
              <a:custGeom>
                <a:avLst/>
                <a:gdLst>
                  <a:gd name="T0" fmla="*/ 1 w 16"/>
                  <a:gd name="T1" fmla="*/ 6 h 8"/>
                  <a:gd name="T2" fmla="*/ 16 w 16"/>
                  <a:gd name="T3" fmla="*/ 1 h 8"/>
                  <a:gd name="T4" fmla="*/ 2 w 16"/>
                  <a:gd name="T5" fmla="*/ 7 h 8"/>
                  <a:gd name="T6" fmla="*/ 0 w 16"/>
                  <a:gd name="T7" fmla="*/ 7 h 8"/>
                  <a:gd name="T8" fmla="*/ 1 w 16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6"/>
                    </a:moveTo>
                    <a:cubicBezTo>
                      <a:pt x="2" y="6"/>
                      <a:pt x="16" y="0"/>
                      <a:pt x="16" y="1"/>
                    </a:cubicBezTo>
                    <a:cubicBezTo>
                      <a:pt x="16" y="1"/>
                      <a:pt x="2" y="7"/>
                      <a:pt x="2" y="7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7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" name="Freeform 279"/>
              <p:cNvSpPr>
                <a:spLocks/>
              </p:cNvSpPr>
              <p:nvPr/>
            </p:nvSpPr>
            <p:spPr bwMode="auto">
              <a:xfrm>
                <a:off x="4253" y="2990"/>
                <a:ext cx="9" cy="4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3 w 4"/>
                  <a:gd name="T7" fmla="*/ 1 h 2"/>
                  <a:gd name="T8" fmla="*/ 3 w 4"/>
                  <a:gd name="T9" fmla="*/ 0 h 2"/>
                  <a:gd name="T10" fmla="*/ 1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6" name="Freeform 280"/>
              <p:cNvSpPr>
                <a:spLocks/>
              </p:cNvSpPr>
              <p:nvPr/>
            </p:nvSpPr>
            <p:spPr bwMode="auto">
              <a:xfrm>
                <a:off x="4215" y="3016"/>
                <a:ext cx="24" cy="26"/>
              </a:xfrm>
              <a:custGeom>
                <a:avLst/>
                <a:gdLst>
                  <a:gd name="T0" fmla="*/ 1 w 10"/>
                  <a:gd name="T1" fmla="*/ 0 h 11"/>
                  <a:gd name="T2" fmla="*/ 6 w 10"/>
                  <a:gd name="T3" fmla="*/ 5 h 11"/>
                  <a:gd name="T4" fmla="*/ 10 w 10"/>
                  <a:gd name="T5" fmla="*/ 11 h 11"/>
                  <a:gd name="T6" fmla="*/ 6 w 10"/>
                  <a:gd name="T7" fmla="*/ 6 h 11"/>
                  <a:gd name="T8" fmla="*/ 1 w 10"/>
                  <a:gd name="T9" fmla="*/ 1 h 11"/>
                  <a:gd name="T10" fmla="*/ 0 w 10"/>
                  <a:gd name="T11" fmla="*/ 0 h 11"/>
                  <a:gd name="T12" fmla="*/ 1 w 1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4" y="2"/>
                      <a:pt x="6" y="5"/>
                    </a:cubicBezTo>
                    <a:cubicBezTo>
                      <a:pt x="9" y="8"/>
                      <a:pt x="10" y="11"/>
                      <a:pt x="10" y="11"/>
                    </a:cubicBezTo>
                    <a:cubicBezTo>
                      <a:pt x="9" y="11"/>
                      <a:pt x="8" y="8"/>
                      <a:pt x="6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7" name="Freeform 281"/>
              <p:cNvSpPr>
                <a:spLocks/>
              </p:cNvSpPr>
              <p:nvPr/>
            </p:nvSpPr>
            <p:spPr bwMode="auto">
              <a:xfrm>
                <a:off x="4236" y="304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8" name="Freeform 282"/>
              <p:cNvSpPr>
                <a:spLocks/>
              </p:cNvSpPr>
              <p:nvPr/>
            </p:nvSpPr>
            <p:spPr bwMode="auto">
              <a:xfrm>
                <a:off x="4213" y="3013"/>
                <a:ext cx="35" cy="12"/>
              </a:xfrm>
              <a:custGeom>
                <a:avLst/>
                <a:gdLst>
                  <a:gd name="T0" fmla="*/ 1 w 15"/>
                  <a:gd name="T1" fmla="*/ 0 h 5"/>
                  <a:gd name="T2" fmla="*/ 8 w 15"/>
                  <a:gd name="T3" fmla="*/ 4 h 5"/>
                  <a:gd name="T4" fmla="*/ 15 w 15"/>
                  <a:gd name="T5" fmla="*/ 4 h 5"/>
                  <a:gd name="T6" fmla="*/ 8 w 15"/>
                  <a:gd name="T7" fmla="*/ 4 h 5"/>
                  <a:gd name="T8" fmla="*/ 1 w 15"/>
                  <a:gd name="T9" fmla="*/ 1 h 5"/>
                  <a:gd name="T10" fmla="*/ 0 w 15"/>
                  <a:gd name="T11" fmla="*/ 0 h 5"/>
                  <a:gd name="T12" fmla="*/ 1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0"/>
                    </a:moveTo>
                    <a:cubicBezTo>
                      <a:pt x="1" y="1"/>
                      <a:pt x="4" y="3"/>
                      <a:pt x="8" y="4"/>
                    </a:cubicBezTo>
                    <a:cubicBezTo>
                      <a:pt x="11" y="5"/>
                      <a:pt x="15" y="4"/>
                      <a:pt x="15" y="4"/>
                    </a:cubicBezTo>
                    <a:cubicBezTo>
                      <a:pt x="15" y="5"/>
                      <a:pt x="11" y="5"/>
                      <a:pt x="8" y="4"/>
                    </a:cubicBezTo>
                    <a:cubicBezTo>
                      <a:pt x="4" y="4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9" name="Freeform 283"/>
              <p:cNvSpPr>
                <a:spLocks/>
              </p:cNvSpPr>
              <p:nvPr/>
            </p:nvSpPr>
            <p:spPr bwMode="auto">
              <a:xfrm>
                <a:off x="4248" y="3018"/>
                <a:ext cx="10" cy="7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2 h 3"/>
                  <a:gd name="T4" fmla="*/ 3 w 4"/>
                  <a:gd name="T5" fmla="*/ 2 h 3"/>
                  <a:gd name="T6" fmla="*/ 3 w 4"/>
                  <a:gd name="T7" fmla="*/ 0 h 3"/>
                  <a:gd name="T8" fmla="*/ 1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0" name="Freeform 284"/>
              <p:cNvSpPr>
                <a:spLocks/>
              </p:cNvSpPr>
              <p:nvPr/>
            </p:nvSpPr>
            <p:spPr bwMode="auto">
              <a:xfrm>
                <a:off x="4213" y="3013"/>
                <a:ext cx="33" cy="26"/>
              </a:xfrm>
              <a:custGeom>
                <a:avLst/>
                <a:gdLst>
                  <a:gd name="T0" fmla="*/ 1 w 14"/>
                  <a:gd name="T1" fmla="*/ 0 h 11"/>
                  <a:gd name="T2" fmla="*/ 14 w 14"/>
                  <a:gd name="T3" fmla="*/ 11 h 11"/>
                  <a:gd name="T4" fmla="*/ 1 w 14"/>
                  <a:gd name="T5" fmla="*/ 1 h 11"/>
                  <a:gd name="T6" fmla="*/ 0 w 14"/>
                  <a:gd name="T7" fmla="*/ 0 h 11"/>
                  <a:gd name="T8" fmla="*/ 1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" y="0"/>
                    </a:moveTo>
                    <a:cubicBezTo>
                      <a:pt x="2" y="1"/>
                      <a:pt x="14" y="10"/>
                      <a:pt x="14" y="11"/>
                    </a:cubicBezTo>
                    <a:cubicBezTo>
                      <a:pt x="14" y="11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1" name="Freeform 285"/>
              <p:cNvSpPr>
                <a:spLocks/>
              </p:cNvSpPr>
              <p:nvPr/>
            </p:nvSpPr>
            <p:spPr bwMode="auto">
              <a:xfrm>
                <a:off x="4243" y="3039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1 w 4"/>
                  <a:gd name="T3" fmla="*/ 0 h 3"/>
                  <a:gd name="T4" fmla="*/ 1 w 4"/>
                  <a:gd name="T5" fmla="*/ 2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2" name="Freeform 286"/>
              <p:cNvSpPr>
                <a:spLocks/>
              </p:cNvSpPr>
              <p:nvPr/>
            </p:nvSpPr>
            <p:spPr bwMode="auto">
              <a:xfrm>
                <a:off x="4196" y="3018"/>
                <a:ext cx="12" cy="33"/>
              </a:xfrm>
              <a:custGeom>
                <a:avLst/>
                <a:gdLst>
                  <a:gd name="T0" fmla="*/ 5 w 5"/>
                  <a:gd name="T1" fmla="*/ 1 h 14"/>
                  <a:gd name="T2" fmla="*/ 4 w 5"/>
                  <a:gd name="T3" fmla="*/ 8 h 14"/>
                  <a:gd name="T4" fmla="*/ 0 w 5"/>
                  <a:gd name="T5" fmla="*/ 14 h 14"/>
                  <a:gd name="T6" fmla="*/ 3 w 5"/>
                  <a:gd name="T7" fmla="*/ 8 h 14"/>
                  <a:gd name="T8" fmla="*/ 4 w 5"/>
                  <a:gd name="T9" fmla="*/ 1 h 14"/>
                  <a:gd name="T10" fmla="*/ 5 w 5"/>
                  <a:gd name="T11" fmla="*/ 0 h 14"/>
                  <a:gd name="T12" fmla="*/ 5 w 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5" y="1"/>
                    </a:moveTo>
                    <a:cubicBezTo>
                      <a:pt x="5" y="2"/>
                      <a:pt x="5" y="5"/>
                      <a:pt x="4" y="8"/>
                    </a:cubicBezTo>
                    <a:cubicBezTo>
                      <a:pt x="3" y="11"/>
                      <a:pt x="0" y="14"/>
                      <a:pt x="0" y="14"/>
                    </a:cubicBezTo>
                    <a:cubicBezTo>
                      <a:pt x="0" y="14"/>
                      <a:pt x="2" y="11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3" name="Freeform 287"/>
              <p:cNvSpPr>
                <a:spLocks/>
              </p:cNvSpPr>
              <p:nvPr/>
            </p:nvSpPr>
            <p:spPr bwMode="auto">
              <a:xfrm>
                <a:off x="4189" y="305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4" name="Freeform 288"/>
              <p:cNvSpPr>
                <a:spLocks/>
              </p:cNvSpPr>
              <p:nvPr/>
            </p:nvSpPr>
            <p:spPr bwMode="auto">
              <a:xfrm>
                <a:off x="4206" y="3016"/>
                <a:ext cx="11" cy="35"/>
              </a:xfrm>
              <a:custGeom>
                <a:avLst/>
                <a:gdLst>
                  <a:gd name="T0" fmla="*/ 2 w 5"/>
                  <a:gd name="T1" fmla="*/ 1 h 15"/>
                  <a:gd name="T2" fmla="*/ 2 w 5"/>
                  <a:gd name="T3" fmla="*/ 8 h 15"/>
                  <a:gd name="T4" fmla="*/ 5 w 5"/>
                  <a:gd name="T5" fmla="*/ 15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2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2" y="1"/>
                    </a:moveTo>
                    <a:cubicBezTo>
                      <a:pt x="1" y="1"/>
                      <a:pt x="1" y="5"/>
                      <a:pt x="2" y="8"/>
                    </a:cubicBezTo>
                    <a:cubicBezTo>
                      <a:pt x="3" y="12"/>
                      <a:pt x="5" y="15"/>
                      <a:pt x="5" y="15"/>
                    </a:cubicBezTo>
                    <a:cubicBezTo>
                      <a:pt x="5" y="15"/>
                      <a:pt x="2" y="12"/>
                      <a:pt x="1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5" name="Freeform 289"/>
              <p:cNvSpPr>
                <a:spLocks/>
              </p:cNvSpPr>
              <p:nvPr/>
            </p:nvSpPr>
            <p:spPr bwMode="auto">
              <a:xfrm>
                <a:off x="4217" y="3051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1 w 4"/>
                  <a:gd name="T5" fmla="*/ 2 h 3"/>
                  <a:gd name="T6" fmla="*/ 4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6" name="Freeform 290"/>
              <p:cNvSpPr>
                <a:spLocks/>
              </p:cNvSpPr>
              <p:nvPr/>
            </p:nvSpPr>
            <p:spPr bwMode="auto">
              <a:xfrm>
                <a:off x="4203" y="3016"/>
                <a:ext cx="7" cy="40"/>
              </a:xfrm>
              <a:custGeom>
                <a:avLst/>
                <a:gdLst>
                  <a:gd name="T0" fmla="*/ 2 w 3"/>
                  <a:gd name="T1" fmla="*/ 1 h 17"/>
                  <a:gd name="T2" fmla="*/ 0 w 3"/>
                  <a:gd name="T3" fmla="*/ 17 h 17"/>
                  <a:gd name="T4" fmla="*/ 1 w 3"/>
                  <a:gd name="T5" fmla="*/ 1 h 17"/>
                  <a:gd name="T6" fmla="*/ 2 w 3"/>
                  <a:gd name="T7" fmla="*/ 0 h 17"/>
                  <a:gd name="T8" fmla="*/ 2 w 3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2" y="1"/>
                    </a:moveTo>
                    <a:cubicBezTo>
                      <a:pt x="3" y="2"/>
                      <a:pt x="0" y="17"/>
                      <a:pt x="0" y="17"/>
                    </a:cubicBezTo>
                    <a:cubicBezTo>
                      <a:pt x="0" y="17"/>
                      <a:pt x="1" y="2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7" name="Freeform 291"/>
              <p:cNvSpPr>
                <a:spLocks/>
              </p:cNvSpPr>
              <p:nvPr/>
            </p:nvSpPr>
            <p:spPr bwMode="auto">
              <a:xfrm>
                <a:off x="4198" y="3056"/>
                <a:ext cx="5" cy="9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8" name="Freeform 292"/>
              <p:cNvSpPr>
                <a:spLocks/>
              </p:cNvSpPr>
              <p:nvPr/>
            </p:nvSpPr>
            <p:spPr bwMode="auto">
              <a:xfrm>
                <a:off x="4168" y="3013"/>
                <a:ext cx="33" cy="10"/>
              </a:xfrm>
              <a:custGeom>
                <a:avLst/>
                <a:gdLst>
                  <a:gd name="T0" fmla="*/ 14 w 14"/>
                  <a:gd name="T1" fmla="*/ 1 h 4"/>
                  <a:gd name="T2" fmla="*/ 7 w 14"/>
                  <a:gd name="T3" fmla="*/ 3 h 4"/>
                  <a:gd name="T4" fmla="*/ 0 w 14"/>
                  <a:gd name="T5" fmla="*/ 3 h 4"/>
                  <a:gd name="T6" fmla="*/ 7 w 14"/>
                  <a:gd name="T7" fmla="*/ 2 h 4"/>
                  <a:gd name="T8" fmla="*/ 13 w 14"/>
                  <a:gd name="T9" fmla="*/ 0 h 4"/>
                  <a:gd name="T10" fmla="*/ 14 w 14"/>
                  <a:gd name="T11" fmla="*/ 0 h 4"/>
                  <a:gd name="T12" fmla="*/ 14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4" y="1"/>
                    </a:moveTo>
                    <a:cubicBezTo>
                      <a:pt x="13" y="1"/>
                      <a:pt x="10" y="2"/>
                      <a:pt x="7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7" y="2"/>
                    </a:cubicBezTo>
                    <a:cubicBezTo>
                      <a:pt x="10" y="1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9" name="Freeform 293"/>
              <p:cNvSpPr>
                <a:spLocks/>
              </p:cNvSpPr>
              <p:nvPr/>
            </p:nvSpPr>
            <p:spPr bwMode="auto">
              <a:xfrm>
                <a:off x="4161" y="3016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294"/>
              <p:cNvSpPr>
                <a:spLocks/>
              </p:cNvSpPr>
              <p:nvPr/>
            </p:nvSpPr>
            <p:spPr bwMode="auto">
              <a:xfrm>
                <a:off x="4177" y="3011"/>
                <a:ext cx="29" cy="26"/>
              </a:xfrm>
              <a:custGeom>
                <a:avLst/>
                <a:gdLst>
                  <a:gd name="T0" fmla="*/ 11 w 12"/>
                  <a:gd name="T1" fmla="*/ 1 h 11"/>
                  <a:gd name="T2" fmla="*/ 5 w 12"/>
                  <a:gd name="T3" fmla="*/ 6 h 11"/>
                  <a:gd name="T4" fmla="*/ 0 w 12"/>
                  <a:gd name="T5" fmla="*/ 11 h 11"/>
                  <a:gd name="T6" fmla="*/ 4 w 12"/>
                  <a:gd name="T7" fmla="*/ 5 h 11"/>
                  <a:gd name="T8" fmla="*/ 10 w 12"/>
                  <a:gd name="T9" fmla="*/ 0 h 11"/>
                  <a:gd name="T10" fmla="*/ 11 w 12"/>
                  <a:gd name="T11" fmla="*/ 0 h 11"/>
                  <a:gd name="T12" fmla="*/ 11 w 1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1" y="1"/>
                    </a:moveTo>
                    <a:cubicBezTo>
                      <a:pt x="11" y="2"/>
                      <a:pt x="7" y="3"/>
                      <a:pt x="5" y="6"/>
                    </a:cubicBezTo>
                    <a:cubicBezTo>
                      <a:pt x="2" y="8"/>
                      <a:pt x="0" y="11"/>
                      <a:pt x="0" y="11"/>
                    </a:cubicBezTo>
                    <a:cubicBezTo>
                      <a:pt x="0" y="11"/>
                      <a:pt x="1" y="8"/>
                      <a:pt x="4" y="5"/>
                    </a:cubicBezTo>
                    <a:cubicBezTo>
                      <a:pt x="7" y="2"/>
                      <a:pt x="10" y="1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295"/>
              <p:cNvSpPr>
                <a:spLocks/>
              </p:cNvSpPr>
              <p:nvPr/>
            </p:nvSpPr>
            <p:spPr bwMode="auto">
              <a:xfrm>
                <a:off x="4175" y="3039"/>
                <a:ext cx="5" cy="10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296"/>
              <p:cNvSpPr>
                <a:spLocks/>
              </p:cNvSpPr>
              <p:nvPr/>
            </p:nvSpPr>
            <p:spPr bwMode="auto">
              <a:xfrm>
                <a:off x="4168" y="3011"/>
                <a:ext cx="38" cy="19"/>
              </a:xfrm>
              <a:custGeom>
                <a:avLst/>
                <a:gdLst>
                  <a:gd name="T0" fmla="*/ 15 w 16"/>
                  <a:gd name="T1" fmla="*/ 1 h 8"/>
                  <a:gd name="T2" fmla="*/ 0 w 16"/>
                  <a:gd name="T3" fmla="*/ 7 h 8"/>
                  <a:gd name="T4" fmla="*/ 14 w 16"/>
                  <a:gd name="T5" fmla="*/ 0 h 8"/>
                  <a:gd name="T6" fmla="*/ 15 w 16"/>
                  <a:gd name="T7" fmla="*/ 0 h 8"/>
                  <a:gd name="T8" fmla="*/ 15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5" y="1"/>
                    </a:moveTo>
                    <a:cubicBezTo>
                      <a:pt x="14" y="2"/>
                      <a:pt x="0" y="8"/>
                      <a:pt x="0" y="7"/>
                    </a:cubicBezTo>
                    <a:cubicBezTo>
                      <a:pt x="0" y="7"/>
                      <a:pt x="14" y="1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297"/>
              <p:cNvSpPr>
                <a:spLocks/>
              </p:cNvSpPr>
              <p:nvPr/>
            </p:nvSpPr>
            <p:spPr bwMode="auto">
              <a:xfrm>
                <a:off x="4156" y="3025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0 w 4"/>
                  <a:gd name="T7" fmla="*/ 1 h 3"/>
                  <a:gd name="T8" fmla="*/ 1 w 4"/>
                  <a:gd name="T9" fmla="*/ 2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4" name="Freeform 298"/>
              <p:cNvSpPr>
                <a:spLocks/>
              </p:cNvSpPr>
              <p:nvPr/>
            </p:nvSpPr>
            <p:spPr bwMode="auto">
              <a:xfrm>
                <a:off x="4180" y="2980"/>
                <a:ext cx="23" cy="26"/>
              </a:xfrm>
              <a:custGeom>
                <a:avLst/>
                <a:gdLst>
                  <a:gd name="T0" fmla="*/ 9 w 10"/>
                  <a:gd name="T1" fmla="*/ 11 h 11"/>
                  <a:gd name="T2" fmla="*/ 4 w 10"/>
                  <a:gd name="T3" fmla="*/ 6 h 11"/>
                  <a:gd name="T4" fmla="*/ 0 w 10"/>
                  <a:gd name="T5" fmla="*/ 0 h 11"/>
                  <a:gd name="T6" fmla="*/ 4 w 10"/>
                  <a:gd name="T7" fmla="*/ 5 h 11"/>
                  <a:gd name="T8" fmla="*/ 9 w 10"/>
                  <a:gd name="T9" fmla="*/ 10 h 11"/>
                  <a:gd name="T10" fmla="*/ 10 w 10"/>
                  <a:gd name="T11" fmla="*/ 11 h 11"/>
                  <a:gd name="T12" fmla="*/ 9 w 1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cubicBezTo>
                      <a:pt x="9" y="10"/>
                      <a:pt x="6" y="8"/>
                      <a:pt x="4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2" y="3"/>
                      <a:pt x="4" y="5"/>
                    </a:cubicBezTo>
                    <a:cubicBezTo>
                      <a:pt x="6" y="8"/>
                      <a:pt x="9" y="9"/>
                      <a:pt x="9" y="10"/>
                    </a:cubicBezTo>
                    <a:cubicBezTo>
                      <a:pt x="10" y="10"/>
                      <a:pt x="10" y="10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299"/>
              <p:cNvSpPr>
                <a:spLocks/>
              </p:cNvSpPr>
              <p:nvPr/>
            </p:nvSpPr>
            <p:spPr bwMode="auto">
              <a:xfrm>
                <a:off x="4177" y="2971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Freeform 300"/>
              <p:cNvSpPr>
                <a:spLocks/>
              </p:cNvSpPr>
              <p:nvPr/>
            </p:nvSpPr>
            <p:spPr bwMode="auto">
              <a:xfrm>
                <a:off x="4170" y="2994"/>
                <a:ext cx="36" cy="15"/>
              </a:xfrm>
              <a:custGeom>
                <a:avLst/>
                <a:gdLst>
                  <a:gd name="T0" fmla="*/ 14 w 15"/>
                  <a:gd name="T1" fmla="*/ 5 h 6"/>
                  <a:gd name="T2" fmla="*/ 7 w 15"/>
                  <a:gd name="T3" fmla="*/ 2 h 6"/>
                  <a:gd name="T4" fmla="*/ 0 w 15"/>
                  <a:gd name="T5" fmla="*/ 1 h 6"/>
                  <a:gd name="T6" fmla="*/ 7 w 15"/>
                  <a:gd name="T7" fmla="*/ 1 h 6"/>
                  <a:gd name="T8" fmla="*/ 14 w 15"/>
                  <a:gd name="T9" fmla="*/ 4 h 6"/>
                  <a:gd name="T10" fmla="*/ 15 w 15"/>
                  <a:gd name="T11" fmla="*/ 5 h 6"/>
                  <a:gd name="T12" fmla="*/ 14 w 15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4" y="5"/>
                    </a:moveTo>
                    <a:cubicBezTo>
                      <a:pt x="14" y="5"/>
                      <a:pt x="10" y="3"/>
                      <a:pt x="7" y="2"/>
                    </a:cubicBezTo>
                    <a:cubicBezTo>
                      <a:pt x="4" y="1"/>
                      <a:pt x="0" y="1"/>
                      <a:pt x="0" y="1"/>
                    </a:cubicBezTo>
                    <a:cubicBezTo>
                      <a:pt x="0" y="1"/>
                      <a:pt x="4" y="0"/>
                      <a:pt x="7" y="1"/>
                    </a:cubicBezTo>
                    <a:cubicBezTo>
                      <a:pt x="11" y="2"/>
                      <a:pt x="14" y="4"/>
                      <a:pt x="14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4" y="6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7" name="Freeform 301"/>
              <p:cNvSpPr>
                <a:spLocks/>
              </p:cNvSpPr>
              <p:nvPr/>
            </p:nvSpPr>
            <p:spPr bwMode="auto">
              <a:xfrm>
                <a:off x="4161" y="2997"/>
                <a:ext cx="9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8" name="Freeform 302"/>
              <p:cNvSpPr>
                <a:spLocks/>
              </p:cNvSpPr>
              <p:nvPr/>
            </p:nvSpPr>
            <p:spPr bwMode="auto">
              <a:xfrm>
                <a:off x="4172" y="2982"/>
                <a:ext cx="34" cy="27"/>
              </a:xfrm>
              <a:custGeom>
                <a:avLst/>
                <a:gdLst>
                  <a:gd name="T0" fmla="*/ 13 w 14"/>
                  <a:gd name="T1" fmla="*/ 10 h 11"/>
                  <a:gd name="T2" fmla="*/ 0 w 14"/>
                  <a:gd name="T3" fmla="*/ 0 h 11"/>
                  <a:gd name="T4" fmla="*/ 13 w 14"/>
                  <a:gd name="T5" fmla="*/ 9 h 11"/>
                  <a:gd name="T6" fmla="*/ 14 w 14"/>
                  <a:gd name="T7" fmla="*/ 10 h 11"/>
                  <a:gd name="T8" fmla="*/ 13 w 14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3" y="10"/>
                    </a:moveTo>
                    <a:cubicBezTo>
                      <a:pt x="12" y="10"/>
                      <a:pt x="0" y="1"/>
                      <a:pt x="0" y="0"/>
                    </a:cubicBezTo>
                    <a:cubicBezTo>
                      <a:pt x="0" y="0"/>
                      <a:pt x="13" y="9"/>
                      <a:pt x="13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3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9" name="Freeform 303"/>
              <p:cNvSpPr>
                <a:spLocks/>
              </p:cNvSpPr>
              <p:nvPr/>
            </p:nvSpPr>
            <p:spPr bwMode="auto">
              <a:xfrm>
                <a:off x="4165" y="2973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4 h 4"/>
                  <a:gd name="T4" fmla="*/ 3 w 3"/>
                  <a:gd name="T5" fmla="*/ 2 h 4"/>
                  <a:gd name="T6" fmla="*/ 1 w 3"/>
                  <a:gd name="T7" fmla="*/ 1 h 4"/>
                  <a:gd name="T8" fmla="*/ 0 w 3"/>
                  <a:gd name="T9" fmla="*/ 1 h 4"/>
                  <a:gd name="T10" fmla="*/ 1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0" name="Freeform 304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1" name="Freeform 305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2" name="Freeform 306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3" name="Freeform 307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4" name="Freeform 308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5" name="Freeform 309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6" name="Freeform 310"/>
              <p:cNvSpPr>
                <a:spLocks/>
              </p:cNvSpPr>
              <p:nvPr/>
            </p:nvSpPr>
            <p:spPr bwMode="auto">
              <a:xfrm>
                <a:off x="4248" y="2942"/>
                <a:ext cx="64" cy="81"/>
              </a:xfrm>
              <a:custGeom>
                <a:avLst/>
                <a:gdLst>
                  <a:gd name="T0" fmla="*/ 15 w 27"/>
                  <a:gd name="T1" fmla="*/ 17 h 34"/>
                  <a:gd name="T2" fmla="*/ 10 w 27"/>
                  <a:gd name="T3" fmla="*/ 34 h 34"/>
                  <a:gd name="T4" fmla="*/ 18 w 27"/>
                  <a:gd name="T5" fmla="*/ 33 h 34"/>
                  <a:gd name="T6" fmla="*/ 23 w 27"/>
                  <a:gd name="T7" fmla="*/ 14 h 34"/>
                  <a:gd name="T8" fmla="*/ 7 w 27"/>
                  <a:gd name="T9" fmla="*/ 3 h 34"/>
                  <a:gd name="T10" fmla="*/ 0 w 27"/>
                  <a:gd name="T11" fmla="*/ 8 h 34"/>
                  <a:gd name="T12" fmla="*/ 15 w 27"/>
                  <a:gd name="T13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4">
                    <a:moveTo>
                      <a:pt x="15" y="17"/>
                    </a:moveTo>
                    <a:cubicBezTo>
                      <a:pt x="17" y="21"/>
                      <a:pt x="17" y="28"/>
                      <a:pt x="10" y="34"/>
                    </a:cubicBezTo>
                    <a:cubicBezTo>
                      <a:pt x="13" y="34"/>
                      <a:pt x="16" y="34"/>
                      <a:pt x="18" y="33"/>
                    </a:cubicBezTo>
                    <a:cubicBezTo>
                      <a:pt x="27" y="29"/>
                      <a:pt x="26" y="20"/>
                      <a:pt x="23" y="14"/>
                    </a:cubicBezTo>
                    <a:cubicBezTo>
                      <a:pt x="21" y="8"/>
                      <a:pt x="15" y="0"/>
                      <a:pt x="7" y="3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9" y="7"/>
                      <a:pt x="13" y="12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7" name="Freeform 311"/>
              <p:cNvSpPr>
                <a:spLocks/>
              </p:cNvSpPr>
              <p:nvPr/>
            </p:nvSpPr>
            <p:spPr bwMode="auto">
              <a:xfrm>
                <a:off x="4217" y="3030"/>
                <a:ext cx="81" cy="78"/>
              </a:xfrm>
              <a:custGeom>
                <a:avLst/>
                <a:gdLst>
                  <a:gd name="T0" fmla="*/ 18 w 34"/>
                  <a:gd name="T1" fmla="*/ 18 h 33"/>
                  <a:gd name="T2" fmla="*/ 0 w 34"/>
                  <a:gd name="T3" fmla="*/ 18 h 33"/>
                  <a:gd name="T4" fmla="*/ 4 w 34"/>
                  <a:gd name="T5" fmla="*/ 26 h 33"/>
                  <a:gd name="T6" fmla="*/ 23 w 34"/>
                  <a:gd name="T7" fmla="*/ 24 h 33"/>
                  <a:gd name="T8" fmla="*/ 28 w 34"/>
                  <a:gd name="T9" fmla="*/ 5 h 33"/>
                  <a:gd name="T10" fmla="*/ 22 w 34"/>
                  <a:gd name="T11" fmla="*/ 0 h 33"/>
                  <a:gd name="T12" fmla="*/ 18 w 34"/>
                  <a:gd name="T1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3">
                    <a:moveTo>
                      <a:pt x="18" y="18"/>
                    </a:moveTo>
                    <a:cubicBezTo>
                      <a:pt x="14" y="21"/>
                      <a:pt x="8" y="23"/>
                      <a:pt x="0" y="18"/>
                    </a:cubicBezTo>
                    <a:cubicBezTo>
                      <a:pt x="1" y="21"/>
                      <a:pt x="2" y="23"/>
                      <a:pt x="4" y="26"/>
                    </a:cubicBezTo>
                    <a:cubicBezTo>
                      <a:pt x="10" y="33"/>
                      <a:pt x="18" y="28"/>
                      <a:pt x="23" y="24"/>
                    </a:cubicBezTo>
                    <a:cubicBezTo>
                      <a:pt x="28" y="20"/>
                      <a:pt x="34" y="12"/>
                      <a:pt x="28" y="5"/>
                    </a:cubicBezTo>
                    <a:cubicBezTo>
                      <a:pt x="26" y="3"/>
                      <a:pt x="24" y="1"/>
                      <a:pt x="22" y="0"/>
                    </a:cubicBezTo>
                    <a:cubicBezTo>
                      <a:pt x="25" y="9"/>
                      <a:pt x="21" y="14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8" name="Freeform 312"/>
              <p:cNvSpPr>
                <a:spLocks/>
              </p:cNvSpPr>
              <p:nvPr/>
            </p:nvSpPr>
            <p:spPr bwMode="auto">
              <a:xfrm>
                <a:off x="4127" y="3035"/>
                <a:ext cx="81" cy="73"/>
              </a:xfrm>
              <a:custGeom>
                <a:avLst/>
                <a:gdLst>
                  <a:gd name="T0" fmla="*/ 17 w 34"/>
                  <a:gd name="T1" fmla="*/ 17 h 31"/>
                  <a:gd name="T2" fmla="*/ 10 w 34"/>
                  <a:gd name="T3" fmla="*/ 0 h 31"/>
                  <a:gd name="T4" fmla="*/ 5 w 34"/>
                  <a:gd name="T5" fmla="*/ 6 h 31"/>
                  <a:gd name="T6" fmla="*/ 12 w 34"/>
                  <a:gd name="T7" fmla="*/ 24 h 31"/>
                  <a:gd name="T8" fmla="*/ 32 w 34"/>
                  <a:gd name="T9" fmla="*/ 23 h 31"/>
                  <a:gd name="T10" fmla="*/ 34 w 34"/>
                  <a:gd name="T11" fmla="*/ 15 h 31"/>
                  <a:gd name="T12" fmla="*/ 17 w 34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17"/>
                    </a:moveTo>
                    <a:cubicBezTo>
                      <a:pt x="12" y="15"/>
                      <a:pt x="8" y="9"/>
                      <a:pt x="10" y="0"/>
                    </a:cubicBezTo>
                    <a:cubicBezTo>
                      <a:pt x="8" y="2"/>
                      <a:pt x="6" y="4"/>
                      <a:pt x="5" y="6"/>
                    </a:cubicBezTo>
                    <a:cubicBezTo>
                      <a:pt x="0" y="14"/>
                      <a:pt x="6" y="21"/>
                      <a:pt x="12" y="24"/>
                    </a:cubicBezTo>
                    <a:cubicBezTo>
                      <a:pt x="18" y="28"/>
                      <a:pt x="27" y="31"/>
                      <a:pt x="32" y="23"/>
                    </a:cubicBezTo>
                    <a:cubicBezTo>
                      <a:pt x="33" y="21"/>
                      <a:pt x="34" y="18"/>
                      <a:pt x="34" y="15"/>
                    </a:cubicBezTo>
                    <a:cubicBezTo>
                      <a:pt x="27" y="21"/>
                      <a:pt x="21" y="20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9" name="Freeform 313"/>
              <p:cNvSpPr>
                <a:spLocks/>
              </p:cNvSpPr>
              <p:nvPr/>
            </p:nvSpPr>
            <p:spPr bwMode="auto">
              <a:xfrm>
                <a:off x="4111" y="2949"/>
                <a:ext cx="57" cy="78"/>
              </a:xfrm>
              <a:custGeom>
                <a:avLst/>
                <a:gdLst>
                  <a:gd name="T0" fmla="*/ 10 w 24"/>
                  <a:gd name="T1" fmla="*/ 17 h 33"/>
                  <a:gd name="T2" fmla="*/ 24 w 24"/>
                  <a:gd name="T3" fmla="*/ 5 h 33"/>
                  <a:gd name="T4" fmla="*/ 17 w 24"/>
                  <a:gd name="T5" fmla="*/ 2 h 33"/>
                  <a:gd name="T6" fmla="*/ 2 w 24"/>
                  <a:gd name="T7" fmla="*/ 14 h 33"/>
                  <a:gd name="T8" fmla="*/ 9 w 24"/>
                  <a:gd name="T9" fmla="*/ 33 h 33"/>
                  <a:gd name="T10" fmla="*/ 17 w 24"/>
                  <a:gd name="T11" fmla="*/ 33 h 33"/>
                  <a:gd name="T12" fmla="*/ 10 w 24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3">
                    <a:moveTo>
                      <a:pt x="10" y="17"/>
                    </a:moveTo>
                    <a:cubicBezTo>
                      <a:pt x="11" y="12"/>
                      <a:pt x="15" y="6"/>
                      <a:pt x="24" y="5"/>
                    </a:cubicBezTo>
                    <a:cubicBezTo>
                      <a:pt x="22" y="4"/>
                      <a:pt x="19" y="3"/>
                      <a:pt x="17" y="2"/>
                    </a:cubicBezTo>
                    <a:cubicBezTo>
                      <a:pt x="8" y="0"/>
                      <a:pt x="3" y="8"/>
                      <a:pt x="2" y="14"/>
                    </a:cubicBezTo>
                    <a:cubicBezTo>
                      <a:pt x="0" y="21"/>
                      <a:pt x="0" y="30"/>
                      <a:pt x="9" y="33"/>
                    </a:cubicBezTo>
                    <a:cubicBezTo>
                      <a:pt x="12" y="33"/>
                      <a:pt x="14" y="33"/>
                      <a:pt x="17" y="33"/>
                    </a:cubicBezTo>
                    <a:cubicBezTo>
                      <a:pt x="10" y="28"/>
                      <a:pt x="9" y="21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0" name="Freeform 314"/>
              <p:cNvSpPr>
                <a:spLocks/>
              </p:cNvSpPr>
              <p:nvPr/>
            </p:nvSpPr>
            <p:spPr bwMode="auto">
              <a:xfrm>
                <a:off x="4168" y="2909"/>
                <a:ext cx="78" cy="50"/>
              </a:xfrm>
              <a:custGeom>
                <a:avLst/>
                <a:gdLst>
                  <a:gd name="T0" fmla="*/ 17 w 33"/>
                  <a:gd name="T1" fmla="*/ 9 h 21"/>
                  <a:gd name="T2" fmla="*/ 32 w 33"/>
                  <a:gd name="T3" fmla="*/ 19 h 21"/>
                  <a:gd name="T4" fmla="*/ 33 w 33"/>
                  <a:gd name="T5" fmla="*/ 11 h 21"/>
                  <a:gd name="T6" fmla="*/ 16 w 33"/>
                  <a:gd name="T7" fmla="*/ 1 h 21"/>
                  <a:gd name="T8" fmla="*/ 1 w 33"/>
                  <a:gd name="T9" fmla="*/ 13 h 21"/>
                  <a:gd name="T10" fmla="*/ 3 w 33"/>
                  <a:gd name="T11" fmla="*/ 21 h 21"/>
                  <a:gd name="T12" fmla="*/ 17 w 33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1">
                    <a:moveTo>
                      <a:pt x="17" y="9"/>
                    </a:moveTo>
                    <a:cubicBezTo>
                      <a:pt x="22" y="9"/>
                      <a:pt x="28" y="11"/>
                      <a:pt x="32" y="19"/>
                    </a:cubicBezTo>
                    <a:cubicBezTo>
                      <a:pt x="32" y="17"/>
                      <a:pt x="33" y="14"/>
                      <a:pt x="33" y="11"/>
                    </a:cubicBezTo>
                    <a:cubicBezTo>
                      <a:pt x="32" y="2"/>
                      <a:pt x="23" y="0"/>
                      <a:pt x="16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6" y="12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315"/>
              <p:cNvSpPr>
                <a:spLocks noEditPoints="1"/>
              </p:cNvSpPr>
              <p:nvPr/>
            </p:nvSpPr>
            <p:spPr bwMode="auto">
              <a:xfrm>
                <a:off x="4189" y="2990"/>
                <a:ext cx="40" cy="42"/>
              </a:xfrm>
              <a:custGeom>
                <a:avLst/>
                <a:gdLst>
                  <a:gd name="T0" fmla="*/ 15 w 17"/>
                  <a:gd name="T1" fmla="*/ 11 h 18"/>
                  <a:gd name="T2" fmla="*/ 17 w 17"/>
                  <a:gd name="T3" fmla="*/ 7 h 18"/>
                  <a:gd name="T4" fmla="*/ 14 w 17"/>
                  <a:gd name="T5" fmla="*/ 4 h 18"/>
                  <a:gd name="T6" fmla="*/ 11 w 17"/>
                  <a:gd name="T7" fmla="*/ 5 h 18"/>
                  <a:gd name="T8" fmla="*/ 12 w 17"/>
                  <a:gd name="T9" fmla="*/ 3 h 18"/>
                  <a:gd name="T10" fmla="*/ 9 w 17"/>
                  <a:gd name="T11" fmla="*/ 0 h 18"/>
                  <a:gd name="T12" fmla="*/ 5 w 17"/>
                  <a:gd name="T13" fmla="*/ 3 h 18"/>
                  <a:gd name="T14" fmla="*/ 6 w 17"/>
                  <a:gd name="T15" fmla="*/ 5 h 18"/>
                  <a:gd name="T16" fmla="*/ 4 w 17"/>
                  <a:gd name="T17" fmla="*/ 4 h 18"/>
                  <a:gd name="T18" fmla="*/ 0 w 17"/>
                  <a:gd name="T19" fmla="*/ 6 h 18"/>
                  <a:gd name="T20" fmla="*/ 1 w 17"/>
                  <a:gd name="T21" fmla="*/ 10 h 18"/>
                  <a:gd name="T22" fmla="*/ 4 w 17"/>
                  <a:gd name="T23" fmla="*/ 11 h 18"/>
                  <a:gd name="T24" fmla="*/ 2 w 17"/>
                  <a:gd name="T25" fmla="*/ 12 h 18"/>
                  <a:gd name="T26" fmla="*/ 3 w 17"/>
                  <a:gd name="T27" fmla="*/ 16 h 18"/>
                  <a:gd name="T28" fmla="*/ 7 w 17"/>
                  <a:gd name="T29" fmla="*/ 16 h 18"/>
                  <a:gd name="T30" fmla="*/ 8 w 17"/>
                  <a:gd name="T31" fmla="*/ 14 h 18"/>
                  <a:gd name="T32" fmla="*/ 9 w 17"/>
                  <a:gd name="T33" fmla="*/ 16 h 18"/>
                  <a:gd name="T34" fmla="*/ 13 w 17"/>
                  <a:gd name="T35" fmla="*/ 16 h 18"/>
                  <a:gd name="T36" fmla="*/ 15 w 17"/>
                  <a:gd name="T37" fmla="*/ 12 h 18"/>
                  <a:gd name="T38" fmla="*/ 13 w 17"/>
                  <a:gd name="T39" fmla="*/ 11 h 18"/>
                  <a:gd name="T40" fmla="*/ 15 w 17"/>
                  <a:gd name="T41" fmla="*/ 11 h 18"/>
                  <a:gd name="T42" fmla="*/ 6 w 17"/>
                  <a:gd name="T43" fmla="*/ 6 h 18"/>
                  <a:gd name="T44" fmla="*/ 6 w 17"/>
                  <a:gd name="T45" fmla="*/ 6 h 18"/>
                  <a:gd name="T46" fmla="*/ 6 w 17"/>
                  <a:gd name="T47" fmla="*/ 6 h 18"/>
                  <a:gd name="T48" fmla="*/ 6 w 17"/>
                  <a:gd name="T49" fmla="*/ 6 h 18"/>
                  <a:gd name="T50" fmla="*/ 9 w 17"/>
                  <a:gd name="T51" fmla="*/ 13 h 18"/>
                  <a:gd name="T52" fmla="*/ 9 w 17"/>
                  <a:gd name="T53" fmla="*/ 13 h 18"/>
                  <a:gd name="T54" fmla="*/ 9 w 17"/>
                  <a:gd name="T55" fmla="*/ 13 h 18"/>
                  <a:gd name="T56" fmla="*/ 9 w 17"/>
                  <a:gd name="T57" fmla="*/ 13 h 18"/>
                  <a:gd name="T58" fmla="*/ 11 w 17"/>
                  <a:gd name="T59" fmla="*/ 6 h 18"/>
                  <a:gd name="T60" fmla="*/ 11 w 17"/>
                  <a:gd name="T61" fmla="*/ 6 h 18"/>
                  <a:gd name="T62" fmla="*/ 11 w 17"/>
                  <a:gd name="T63" fmla="*/ 6 h 18"/>
                  <a:gd name="T64" fmla="*/ 11 w 17"/>
                  <a:gd name="T65" fmla="*/ 6 h 18"/>
                  <a:gd name="T66" fmla="*/ 5 w 17"/>
                  <a:gd name="T67" fmla="*/ 10 h 18"/>
                  <a:gd name="T68" fmla="*/ 5 w 17"/>
                  <a:gd name="T69" fmla="*/ 10 h 18"/>
                  <a:gd name="T70" fmla="*/ 5 w 17"/>
                  <a:gd name="T71" fmla="*/ 10 h 18"/>
                  <a:gd name="T72" fmla="*/ 5 w 17"/>
                  <a:gd name="T73" fmla="*/ 10 h 18"/>
                  <a:gd name="T74" fmla="*/ 12 w 17"/>
                  <a:gd name="T75" fmla="*/ 10 h 18"/>
                  <a:gd name="T76" fmla="*/ 12 w 17"/>
                  <a:gd name="T77" fmla="*/ 10 h 18"/>
                  <a:gd name="T78" fmla="*/ 12 w 17"/>
                  <a:gd name="T79" fmla="*/ 10 h 18"/>
                  <a:gd name="T80" fmla="*/ 12 w 17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8">
                    <a:moveTo>
                      <a:pt x="15" y="11"/>
                    </a:moveTo>
                    <a:cubicBezTo>
                      <a:pt x="17" y="10"/>
                      <a:pt x="17" y="8"/>
                      <a:pt x="17" y="7"/>
                    </a:cubicBezTo>
                    <a:cubicBezTo>
                      <a:pt x="17" y="5"/>
                      <a:pt x="16" y="3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2" y="5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4"/>
                      <a:pt x="5" y="4"/>
                      <a:pt x="6" y="5"/>
                    </a:cubicBezTo>
                    <a:cubicBezTo>
                      <a:pt x="5" y="5"/>
                      <a:pt x="5" y="4"/>
                      <a:pt x="4" y="4"/>
                    </a:cubicBezTo>
                    <a:cubicBezTo>
                      <a:pt x="2" y="3"/>
                      <a:pt x="1" y="5"/>
                      <a:pt x="0" y="6"/>
                    </a:cubicBezTo>
                    <a:cubicBezTo>
                      <a:pt x="0" y="8"/>
                      <a:pt x="0" y="10"/>
                      <a:pt x="1" y="10"/>
                    </a:cubicBezTo>
                    <a:cubicBezTo>
                      <a:pt x="2" y="11"/>
                      <a:pt x="3" y="11"/>
                      <a:pt x="4" y="11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4" y="17"/>
                      <a:pt x="6" y="18"/>
                      <a:pt x="7" y="16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10" y="18"/>
                      <a:pt x="12" y="17"/>
                      <a:pt x="13" y="16"/>
                    </a:cubicBezTo>
                    <a:cubicBezTo>
                      <a:pt x="15" y="16"/>
                      <a:pt x="16" y="14"/>
                      <a:pt x="15" y="12"/>
                    </a:cubicBezTo>
                    <a:cubicBezTo>
                      <a:pt x="15" y="12"/>
                      <a:pt x="14" y="11"/>
                      <a:pt x="13" y="11"/>
                    </a:cubicBezTo>
                    <a:cubicBezTo>
                      <a:pt x="14" y="11"/>
                      <a:pt x="15" y="11"/>
                      <a:pt x="15" y="11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316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317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318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319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320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321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322"/>
              <p:cNvSpPr>
                <a:spLocks/>
              </p:cNvSpPr>
              <p:nvPr/>
            </p:nvSpPr>
            <p:spPr bwMode="auto">
              <a:xfrm>
                <a:off x="3768" y="2277"/>
                <a:ext cx="19" cy="7"/>
              </a:xfrm>
              <a:custGeom>
                <a:avLst/>
                <a:gdLst>
                  <a:gd name="T0" fmla="*/ 0 w 8"/>
                  <a:gd name="T1" fmla="*/ 2 h 3"/>
                  <a:gd name="T2" fmla="*/ 4 w 8"/>
                  <a:gd name="T3" fmla="*/ 1 h 3"/>
                  <a:gd name="T4" fmla="*/ 8 w 8"/>
                  <a:gd name="T5" fmla="*/ 1 h 3"/>
                  <a:gd name="T6" fmla="*/ 4 w 8"/>
                  <a:gd name="T7" fmla="*/ 1 h 3"/>
                  <a:gd name="T8" fmla="*/ 0 w 8"/>
                  <a:gd name="T9" fmla="*/ 3 h 3"/>
                  <a:gd name="T10" fmla="*/ 0 w 8"/>
                  <a:gd name="T11" fmla="*/ 3 h 3"/>
                  <a:gd name="T12" fmla="*/ 0 w 8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6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4" y="1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323"/>
              <p:cNvSpPr>
                <a:spLocks/>
              </p:cNvSpPr>
              <p:nvPr/>
            </p:nvSpPr>
            <p:spPr bwMode="auto">
              <a:xfrm>
                <a:off x="3789" y="2280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324"/>
              <p:cNvSpPr>
                <a:spLocks/>
              </p:cNvSpPr>
              <p:nvPr/>
            </p:nvSpPr>
            <p:spPr bwMode="auto">
              <a:xfrm>
                <a:off x="3766" y="2268"/>
                <a:ext cx="16" cy="16"/>
              </a:xfrm>
              <a:custGeom>
                <a:avLst/>
                <a:gdLst>
                  <a:gd name="T0" fmla="*/ 0 w 7"/>
                  <a:gd name="T1" fmla="*/ 6 h 7"/>
                  <a:gd name="T2" fmla="*/ 4 w 7"/>
                  <a:gd name="T3" fmla="*/ 4 h 7"/>
                  <a:gd name="T4" fmla="*/ 7 w 7"/>
                  <a:gd name="T5" fmla="*/ 0 h 7"/>
                  <a:gd name="T6" fmla="*/ 5 w 7"/>
                  <a:gd name="T7" fmla="*/ 4 h 7"/>
                  <a:gd name="T8" fmla="*/ 1 w 7"/>
                  <a:gd name="T9" fmla="*/ 7 h 7"/>
                  <a:gd name="T10" fmla="*/ 0 w 7"/>
                  <a:gd name="T11" fmla="*/ 7 h 7"/>
                  <a:gd name="T12" fmla="*/ 0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3" y="5"/>
                      <a:pt x="4" y="4"/>
                    </a:cubicBezTo>
                    <a:cubicBezTo>
                      <a:pt x="6" y="2"/>
                      <a:pt x="7" y="0"/>
                      <a:pt x="7" y="0"/>
                    </a:cubicBezTo>
                    <a:cubicBezTo>
                      <a:pt x="7" y="0"/>
                      <a:pt x="6" y="3"/>
                      <a:pt x="5" y="4"/>
                    </a:cubicBezTo>
                    <a:cubicBezTo>
                      <a:pt x="3" y="6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325"/>
              <p:cNvSpPr>
                <a:spLocks/>
              </p:cNvSpPr>
              <p:nvPr/>
            </p:nvSpPr>
            <p:spPr bwMode="auto">
              <a:xfrm>
                <a:off x="3780" y="2263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326"/>
              <p:cNvSpPr>
                <a:spLocks/>
              </p:cNvSpPr>
              <p:nvPr/>
            </p:nvSpPr>
            <p:spPr bwMode="auto">
              <a:xfrm>
                <a:off x="3766" y="2275"/>
                <a:ext cx="23" cy="9"/>
              </a:xfrm>
              <a:custGeom>
                <a:avLst/>
                <a:gdLst>
                  <a:gd name="T0" fmla="*/ 0 w 10"/>
                  <a:gd name="T1" fmla="*/ 3 h 4"/>
                  <a:gd name="T2" fmla="*/ 10 w 10"/>
                  <a:gd name="T3" fmla="*/ 0 h 4"/>
                  <a:gd name="T4" fmla="*/ 1 w 10"/>
                  <a:gd name="T5" fmla="*/ 4 h 4"/>
                  <a:gd name="T6" fmla="*/ 0 w 10"/>
                  <a:gd name="T7" fmla="*/ 4 h 4"/>
                  <a:gd name="T8" fmla="*/ 0 w 10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cubicBezTo>
                      <a:pt x="1" y="3"/>
                      <a:pt x="10" y="0"/>
                      <a:pt x="10" y="0"/>
                    </a:cubicBezTo>
                    <a:cubicBezTo>
                      <a:pt x="10" y="0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327"/>
              <p:cNvSpPr>
                <a:spLocks/>
              </p:cNvSpPr>
              <p:nvPr/>
            </p:nvSpPr>
            <p:spPr bwMode="auto">
              <a:xfrm>
                <a:off x="3789" y="2273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328"/>
              <p:cNvSpPr>
                <a:spLocks/>
              </p:cNvSpPr>
              <p:nvPr/>
            </p:nvSpPr>
            <p:spPr bwMode="auto">
              <a:xfrm>
                <a:off x="3766" y="2289"/>
                <a:ext cx="14" cy="14"/>
              </a:xfrm>
              <a:custGeom>
                <a:avLst/>
                <a:gdLst>
                  <a:gd name="T0" fmla="*/ 1 w 6"/>
                  <a:gd name="T1" fmla="*/ 0 h 6"/>
                  <a:gd name="T2" fmla="*/ 4 w 6"/>
                  <a:gd name="T3" fmla="*/ 3 h 6"/>
                  <a:gd name="T4" fmla="*/ 6 w 6"/>
                  <a:gd name="T5" fmla="*/ 6 h 6"/>
                  <a:gd name="T6" fmla="*/ 4 w 6"/>
                  <a:gd name="T7" fmla="*/ 3 h 6"/>
                  <a:gd name="T8" fmla="*/ 1 w 6"/>
                  <a:gd name="T9" fmla="*/ 0 h 6"/>
                  <a:gd name="T10" fmla="*/ 0 w 6"/>
                  <a:gd name="T11" fmla="*/ 0 h 6"/>
                  <a:gd name="T12" fmla="*/ 1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cubicBezTo>
                      <a:pt x="1" y="0"/>
                      <a:pt x="3" y="1"/>
                      <a:pt x="4" y="3"/>
                    </a:cubicBezTo>
                    <a:cubicBezTo>
                      <a:pt x="6" y="4"/>
                      <a:pt x="6" y="6"/>
                      <a:pt x="6" y="6"/>
                    </a:cubicBezTo>
                    <a:cubicBezTo>
                      <a:pt x="6" y="6"/>
                      <a:pt x="5" y="5"/>
                      <a:pt x="4" y="3"/>
                    </a:cubicBezTo>
                    <a:cubicBezTo>
                      <a:pt x="2" y="2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329"/>
              <p:cNvSpPr>
                <a:spLocks/>
              </p:cNvSpPr>
              <p:nvPr/>
            </p:nvSpPr>
            <p:spPr bwMode="auto">
              <a:xfrm>
                <a:off x="3780" y="230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330"/>
              <p:cNvSpPr>
                <a:spLocks/>
              </p:cNvSpPr>
              <p:nvPr/>
            </p:nvSpPr>
            <p:spPr bwMode="auto">
              <a:xfrm>
                <a:off x="3763" y="2287"/>
                <a:ext cx="24" cy="7"/>
              </a:xfrm>
              <a:custGeom>
                <a:avLst/>
                <a:gdLst>
                  <a:gd name="T0" fmla="*/ 1 w 10"/>
                  <a:gd name="T1" fmla="*/ 0 h 3"/>
                  <a:gd name="T2" fmla="*/ 6 w 10"/>
                  <a:gd name="T3" fmla="*/ 2 h 3"/>
                  <a:gd name="T4" fmla="*/ 10 w 10"/>
                  <a:gd name="T5" fmla="*/ 3 h 3"/>
                  <a:gd name="T6" fmla="*/ 5 w 10"/>
                  <a:gd name="T7" fmla="*/ 3 h 3"/>
                  <a:gd name="T8" fmla="*/ 1 w 10"/>
                  <a:gd name="T9" fmla="*/ 1 h 3"/>
                  <a:gd name="T10" fmla="*/ 1 w 10"/>
                  <a:gd name="T11" fmla="*/ 0 h 3"/>
                  <a:gd name="T12" fmla="*/ 1 w 10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">
                    <a:moveTo>
                      <a:pt x="1" y="0"/>
                    </a:moveTo>
                    <a:cubicBezTo>
                      <a:pt x="1" y="0"/>
                      <a:pt x="3" y="2"/>
                      <a:pt x="6" y="2"/>
                    </a:cubicBezTo>
                    <a:cubicBezTo>
                      <a:pt x="8" y="3"/>
                      <a:pt x="10" y="3"/>
                      <a:pt x="10" y="3"/>
                    </a:cubicBezTo>
                    <a:cubicBezTo>
                      <a:pt x="10" y="3"/>
                      <a:pt x="8" y="3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331"/>
              <p:cNvSpPr>
                <a:spLocks/>
              </p:cNvSpPr>
              <p:nvPr/>
            </p:nvSpPr>
            <p:spPr bwMode="auto">
              <a:xfrm>
                <a:off x="3787" y="2289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332"/>
              <p:cNvSpPr>
                <a:spLocks/>
              </p:cNvSpPr>
              <p:nvPr/>
            </p:nvSpPr>
            <p:spPr bwMode="auto">
              <a:xfrm>
                <a:off x="3763" y="2287"/>
                <a:ext cx="21" cy="16"/>
              </a:xfrm>
              <a:custGeom>
                <a:avLst/>
                <a:gdLst>
                  <a:gd name="T0" fmla="*/ 1 w 9"/>
                  <a:gd name="T1" fmla="*/ 0 h 7"/>
                  <a:gd name="T2" fmla="*/ 9 w 9"/>
                  <a:gd name="T3" fmla="*/ 7 h 7"/>
                  <a:gd name="T4" fmla="*/ 1 w 9"/>
                  <a:gd name="T5" fmla="*/ 1 h 7"/>
                  <a:gd name="T6" fmla="*/ 1 w 9"/>
                  <a:gd name="T7" fmla="*/ 0 h 7"/>
                  <a:gd name="T8" fmla="*/ 1 w 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2" y="1"/>
                      <a:pt x="9" y="6"/>
                      <a:pt x="9" y="7"/>
                    </a:cubicBezTo>
                    <a:cubicBezTo>
                      <a:pt x="9" y="7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333"/>
              <p:cNvSpPr>
                <a:spLocks/>
              </p:cNvSpPr>
              <p:nvPr/>
            </p:nvSpPr>
            <p:spPr bwMode="auto">
              <a:xfrm>
                <a:off x="3784" y="230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334"/>
              <p:cNvSpPr>
                <a:spLocks/>
              </p:cNvSpPr>
              <p:nvPr/>
            </p:nvSpPr>
            <p:spPr bwMode="auto">
              <a:xfrm>
                <a:off x="3754" y="2289"/>
                <a:ext cx="9" cy="21"/>
              </a:xfrm>
              <a:custGeom>
                <a:avLst/>
                <a:gdLst>
                  <a:gd name="T0" fmla="*/ 4 w 4"/>
                  <a:gd name="T1" fmla="*/ 1 h 9"/>
                  <a:gd name="T2" fmla="*/ 3 w 4"/>
                  <a:gd name="T3" fmla="*/ 5 h 9"/>
                  <a:gd name="T4" fmla="*/ 0 w 4"/>
                  <a:gd name="T5" fmla="*/ 9 h 9"/>
                  <a:gd name="T6" fmla="*/ 2 w 4"/>
                  <a:gd name="T7" fmla="*/ 5 h 9"/>
                  <a:gd name="T8" fmla="*/ 3 w 4"/>
                  <a:gd name="T9" fmla="*/ 1 h 9"/>
                  <a:gd name="T10" fmla="*/ 3 w 4"/>
                  <a:gd name="T11" fmla="*/ 0 h 9"/>
                  <a:gd name="T12" fmla="*/ 4 w 4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9">
                    <a:moveTo>
                      <a:pt x="4" y="1"/>
                    </a:moveTo>
                    <a:cubicBezTo>
                      <a:pt x="4" y="1"/>
                      <a:pt x="3" y="3"/>
                      <a:pt x="3" y="5"/>
                    </a:cubicBezTo>
                    <a:cubicBezTo>
                      <a:pt x="2" y="7"/>
                      <a:pt x="1" y="9"/>
                      <a:pt x="0" y="9"/>
                    </a:cubicBezTo>
                    <a:cubicBezTo>
                      <a:pt x="0" y="9"/>
                      <a:pt x="2" y="7"/>
                      <a:pt x="2" y="5"/>
                    </a:cubicBezTo>
                    <a:cubicBezTo>
                      <a:pt x="3" y="3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335"/>
              <p:cNvSpPr>
                <a:spLocks/>
              </p:cNvSpPr>
              <p:nvPr/>
            </p:nvSpPr>
            <p:spPr bwMode="auto">
              <a:xfrm>
                <a:off x="3749" y="2310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336"/>
              <p:cNvSpPr>
                <a:spLocks/>
              </p:cNvSpPr>
              <p:nvPr/>
            </p:nvSpPr>
            <p:spPr bwMode="auto">
              <a:xfrm>
                <a:off x="3761" y="2289"/>
                <a:ext cx="7" cy="21"/>
              </a:xfrm>
              <a:custGeom>
                <a:avLst/>
                <a:gdLst>
                  <a:gd name="T0" fmla="*/ 1 w 3"/>
                  <a:gd name="T1" fmla="*/ 0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0 h 9"/>
                  <a:gd name="T10" fmla="*/ 0 w 3"/>
                  <a:gd name="T11" fmla="*/ 0 h 9"/>
                  <a:gd name="T12" fmla="*/ 1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cubicBezTo>
                      <a:pt x="1" y="0"/>
                      <a:pt x="1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337"/>
              <p:cNvSpPr>
                <a:spLocks/>
              </p:cNvSpPr>
              <p:nvPr/>
            </p:nvSpPr>
            <p:spPr bwMode="auto">
              <a:xfrm>
                <a:off x="3768" y="231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338"/>
              <p:cNvSpPr>
                <a:spLocks/>
              </p:cNvSpPr>
              <p:nvPr/>
            </p:nvSpPr>
            <p:spPr bwMode="auto">
              <a:xfrm>
                <a:off x="3758" y="2289"/>
                <a:ext cx="5" cy="24"/>
              </a:xfrm>
              <a:custGeom>
                <a:avLst/>
                <a:gdLst>
                  <a:gd name="T0" fmla="*/ 2 w 2"/>
                  <a:gd name="T1" fmla="*/ 0 h 10"/>
                  <a:gd name="T2" fmla="*/ 0 w 2"/>
                  <a:gd name="T3" fmla="*/ 10 h 10"/>
                  <a:gd name="T4" fmla="*/ 1 w 2"/>
                  <a:gd name="T5" fmla="*/ 0 h 10"/>
                  <a:gd name="T6" fmla="*/ 1 w 2"/>
                  <a:gd name="T7" fmla="*/ 0 h 10"/>
                  <a:gd name="T8" fmla="*/ 2 w 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Freeform 339"/>
              <p:cNvSpPr>
                <a:spLocks/>
              </p:cNvSpPr>
              <p:nvPr/>
            </p:nvSpPr>
            <p:spPr bwMode="auto">
              <a:xfrm>
                <a:off x="3756" y="2313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Freeform 340"/>
              <p:cNvSpPr>
                <a:spLocks/>
              </p:cNvSpPr>
              <p:nvPr/>
            </p:nvSpPr>
            <p:spPr bwMode="auto">
              <a:xfrm>
                <a:off x="3737" y="2287"/>
                <a:ext cx="21" cy="4"/>
              </a:xfrm>
              <a:custGeom>
                <a:avLst/>
                <a:gdLst>
                  <a:gd name="T0" fmla="*/ 8 w 9"/>
                  <a:gd name="T1" fmla="*/ 1 h 2"/>
                  <a:gd name="T2" fmla="*/ 4 w 9"/>
                  <a:gd name="T3" fmla="*/ 2 h 2"/>
                  <a:gd name="T4" fmla="*/ 0 w 9"/>
                  <a:gd name="T5" fmla="*/ 2 h 2"/>
                  <a:gd name="T6" fmla="*/ 4 w 9"/>
                  <a:gd name="T7" fmla="*/ 1 h 2"/>
                  <a:gd name="T8" fmla="*/ 8 w 9"/>
                  <a:gd name="T9" fmla="*/ 0 h 2"/>
                  <a:gd name="T10" fmla="*/ 9 w 9"/>
                  <a:gd name="T11" fmla="*/ 0 h 2"/>
                  <a:gd name="T12" fmla="*/ 8 w 9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0" y="2"/>
                      <a:pt x="2" y="2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0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Freeform 341"/>
              <p:cNvSpPr>
                <a:spLocks/>
              </p:cNvSpPr>
              <p:nvPr/>
            </p:nvSpPr>
            <p:spPr bwMode="auto">
              <a:xfrm>
                <a:off x="3732" y="2287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Freeform 342"/>
              <p:cNvSpPr>
                <a:spLocks/>
              </p:cNvSpPr>
              <p:nvPr/>
            </p:nvSpPr>
            <p:spPr bwMode="auto">
              <a:xfrm>
                <a:off x="3742" y="2287"/>
                <a:ext cx="19" cy="16"/>
              </a:xfrm>
              <a:custGeom>
                <a:avLst/>
                <a:gdLst>
                  <a:gd name="T0" fmla="*/ 7 w 8"/>
                  <a:gd name="T1" fmla="*/ 0 h 7"/>
                  <a:gd name="T2" fmla="*/ 3 w 8"/>
                  <a:gd name="T3" fmla="*/ 3 h 7"/>
                  <a:gd name="T4" fmla="*/ 1 w 8"/>
                  <a:gd name="T5" fmla="*/ 7 h 7"/>
                  <a:gd name="T6" fmla="*/ 3 w 8"/>
                  <a:gd name="T7" fmla="*/ 3 h 7"/>
                  <a:gd name="T8" fmla="*/ 7 w 8"/>
                  <a:gd name="T9" fmla="*/ 0 h 7"/>
                  <a:gd name="T10" fmla="*/ 7 w 8"/>
                  <a:gd name="T11" fmla="*/ 0 h 7"/>
                  <a:gd name="T12" fmla="*/ 7 w 8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cubicBezTo>
                      <a:pt x="7" y="0"/>
                      <a:pt x="5" y="1"/>
                      <a:pt x="3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6"/>
                      <a:pt x="1" y="4"/>
                      <a:pt x="3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Freeform 343"/>
              <p:cNvSpPr>
                <a:spLocks/>
              </p:cNvSpPr>
              <p:nvPr/>
            </p:nvSpPr>
            <p:spPr bwMode="auto">
              <a:xfrm>
                <a:off x="3742" y="23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Freeform 344"/>
              <p:cNvSpPr>
                <a:spLocks/>
              </p:cNvSpPr>
              <p:nvPr/>
            </p:nvSpPr>
            <p:spPr bwMode="auto">
              <a:xfrm>
                <a:off x="3737" y="2287"/>
                <a:ext cx="24" cy="9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4 h 4"/>
                  <a:gd name="T4" fmla="*/ 9 w 10"/>
                  <a:gd name="T5" fmla="*/ 0 h 4"/>
                  <a:gd name="T6" fmla="*/ 9 w 10"/>
                  <a:gd name="T7" fmla="*/ 0 h 4"/>
                  <a:gd name="T8" fmla="*/ 9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9" y="1"/>
                      <a:pt x="0" y="4"/>
                      <a:pt x="0" y="4"/>
                    </a:cubicBezTo>
                    <a:cubicBezTo>
                      <a:pt x="0" y="4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Freeform 345"/>
              <p:cNvSpPr>
                <a:spLocks/>
              </p:cNvSpPr>
              <p:nvPr/>
            </p:nvSpPr>
            <p:spPr bwMode="auto">
              <a:xfrm>
                <a:off x="3730" y="2294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Freeform 346"/>
              <p:cNvSpPr>
                <a:spLocks/>
              </p:cNvSpPr>
              <p:nvPr/>
            </p:nvSpPr>
            <p:spPr bwMode="auto">
              <a:xfrm>
                <a:off x="3744" y="2265"/>
                <a:ext cx="14" cy="17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0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3" y="6"/>
                      <a:pt x="2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Freeform 347"/>
              <p:cNvSpPr>
                <a:spLocks/>
              </p:cNvSpPr>
              <p:nvPr/>
            </p:nvSpPr>
            <p:spPr bwMode="auto">
              <a:xfrm>
                <a:off x="3742" y="2261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Freeform 348"/>
              <p:cNvSpPr>
                <a:spLocks/>
              </p:cNvSpPr>
              <p:nvPr/>
            </p:nvSpPr>
            <p:spPr bwMode="auto">
              <a:xfrm>
                <a:off x="3737" y="2275"/>
                <a:ext cx="24" cy="9"/>
              </a:xfrm>
              <a:custGeom>
                <a:avLst/>
                <a:gdLst>
                  <a:gd name="T0" fmla="*/ 9 w 10"/>
                  <a:gd name="T1" fmla="*/ 3 h 4"/>
                  <a:gd name="T2" fmla="*/ 5 w 10"/>
                  <a:gd name="T3" fmla="*/ 1 h 4"/>
                  <a:gd name="T4" fmla="*/ 0 w 10"/>
                  <a:gd name="T5" fmla="*/ 1 h 4"/>
                  <a:gd name="T6" fmla="*/ 5 w 10"/>
                  <a:gd name="T7" fmla="*/ 1 h 4"/>
                  <a:gd name="T8" fmla="*/ 9 w 10"/>
                  <a:gd name="T9" fmla="*/ 3 h 4"/>
                  <a:gd name="T10" fmla="*/ 10 w 10"/>
                  <a:gd name="T11" fmla="*/ 4 h 4"/>
                  <a:gd name="T12" fmla="*/ 9 w 10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9" y="3"/>
                    </a:moveTo>
                    <a:cubicBezTo>
                      <a:pt x="9" y="3"/>
                      <a:pt x="7" y="2"/>
                      <a:pt x="5" y="1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1"/>
                    </a:cubicBezTo>
                    <a:cubicBezTo>
                      <a:pt x="7" y="1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Freeform 349"/>
              <p:cNvSpPr>
                <a:spLocks/>
              </p:cNvSpPr>
              <p:nvPr/>
            </p:nvSpPr>
            <p:spPr bwMode="auto">
              <a:xfrm>
                <a:off x="3732" y="22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Freeform 350"/>
              <p:cNvSpPr>
                <a:spLocks/>
              </p:cNvSpPr>
              <p:nvPr/>
            </p:nvSpPr>
            <p:spPr bwMode="auto">
              <a:xfrm>
                <a:off x="3739" y="2268"/>
                <a:ext cx="22" cy="16"/>
              </a:xfrm>
              <a:custGeom>
                <a:avLst/>
                <a:gdLst>
                  <a:gd name="T0" fmla="*/ 8 w 9"/>
                  <a:gd name="T1" fmla="*/ 6 h 7"/>
                  <a:gd name="T2" fmla="*/ 0 w 9"/>
                  <a:gd name="T3" fmla="*/ 0 h 7"/>
                  <a:gd name="T4" fmla="*/ 8 w 9"/>
                  <a:gd name="T5" fmla="*/ 6 h 7"/>
                  <a:gd name="T6" fmla="*/ 9 w 9"/>
                  <a:gd name="T7" fmla="*/ 7 h 7"/>
                  <a:gd name="T8" fmla="*/ 8 w 9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8" y="6"/>
                    </a:move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Freeform 351"/>
              <p:cNvSpPr>
                <a:spLocks/>
              </p:cNvSpPr>
              <p:nvPr/>
            </p:nvSpPr>
            <p:spPr bwMode="auto">
              <a:xfrm>
                <a:off x="3735" y="2263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Freeform 352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Freeform 353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Freeform 354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355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356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357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Freeform 358"/>
              <p:cNvSpPr>
                <a:spLocks/>
              </p:cNvSpPr>
              <p:nvPr/>
            </p:nvSpPr>
            <p:spPr bwMode="auto">
              <a:xfrm>
                <a:off x="3787" y="2242"/>
                <a:ext cx="40" cy="52"/>
              </a:xfrm>
              <a:custGeom>
                <a:avLst/>
                <a:gdLst>
                  <a:gd name="T0" fmla="*/ 9 w 17"/>
                  <a:gd name="T1" fmla="*/ 11 h 22"/>
                  <a:gd name="T2" fmla="*/ 6 w 17"/>
                  <a:gd name="T3" fmla="*/ 22 h 22"/>
                  <a:gd name="T4" fmla="*/ 11 w 17"/>
                  <a:gd name="T5" fmla="*/ 21 h 22"/>
                  <a:gd name="T6" fmla="*/ 14 w 17"/>
                  <a:gd name="T7" fmla="*/ 9 h 22"/>
                  <a:gd name="T8" fmla="*/ 4 w 17"/>
                  <a:gd name="T9" fmla="*/ 3 h 22"/>
                  <a:gd name="T10" fmla="*/ 0 w 17"/>
                  <a:gd name="T11" fmla="*/ 5 h 22"/>
                  <a:gd name="T12" fmla="*/ 9 w 17"/>
                  <a:gd name="T1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9" y="11"/>
                    </a:moveTo>
                    <a:cubicBezTo>
                      <a:pt x="10" y="14"/>
                      <a:pt x="11" y="18"/>
                      <a:pt x="6" y="22"/>
                    </a:cubicBezTo>
                    <a:cubicBezTo>
                      <a:pt x="8" y="22"/>
                      <a:pt x="10" y="21"/>
                      <a:pt x="11" y="21"/>
                    </a:cubicBezTo>
                    <a:cubicBezTo>
                      <a:pt x="17" y="19"/>
                      <a:pt x="16" y="13"/>
                      <a:pt x="14" y="9"/>
                    </a:cubicBezTo>
                    <a:cubicBezTo>
                      <a:pt x="13" y="5"/>
                      <a:pt x="9" y="0"/>
                      <a:pt x="4" y="3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5" y="5"/>
                      <a:pt x="8" y="8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Freeform 359"/>
              <p:cNvSpPr>
                <a:spLocks/>
              </p:cNvSpPr>
              <p:nvPr/>
            </p:nvSpPr>
            <p:spPr bwMode="auto">
              <a:xfrm>
                <a:off x="3768" y="2296"/>
                <a:ext cx="50" cy="50"/>
              </a:xfrm>
              <a:custGeom>
                <a:avLst/>
                <a:gdLst>
                  <a:gd name="T0" fmla="*/ 11 w 21"/>
                  <a:gd name="T1" fmla="*/ 11 h 21"/>
                  <a:gd name="T2" fmla="*/ 0 w 21"/>
                  <a:gd name="T3" fmla="*/ 12 h 21"/>
                  <a:gd name="T4" fmla="*/ 2 w 21"/>
                  <a:gd name="T5" fmla="*/ 16 h 21"/>
                  <a:gd name="T6" fmla="*/ 14 w 21"/>
                  <a:gd name="T7" fmla="*/ 15 h 21"/>
                  <a:gd name="T8" fmla="*/ 17 w 21"/>
                  <a:gd name="T9" fmla="*/ 4 h 21"/>
                  <a:gd name="T10" fmla="*/ 13 w 21"/>
                  <a:gd name="T11" fmla="*/ 0 h 21"/>
                  <a:gd name="T12" fmla="*/ 11 w 21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1" y="11"/>
                    </a:moveTo>
                    <a:cubicBezTo>
                      <a:pt x="8" y="13"/>
                      <a:pt x="5" y="15"/>
                      <a:pt x="0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6" y="21"/>
                      <a:pt x="11" y="18"/>
                      <a:pt x="14" y="15"/>
                    </a:cubicBezTo>
                    <a:cubicBezTo>
                      <a:pt x="17" y="13"/>
                      <a:pt x="21" y="8"/>
                      <a:pt x="17" y="4"/>
                    </a:cubicBezTo>
                    <a:cubicBezTo>
                      <a:pt x="16" y="2"/>
                      <a:pt x="15" y="1"/>
                      <a:pt x="13" y="0"/>
                    </a:cubicBezTo>
                    <a:cubicBezTo>
                      <a:pt x="15" y="6"/>
                      <a:pt x="13" y="9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360"/>
              <p:cNvSpPr>
                <a:spLocks/>
              </p:cNvSpPr>
              <p:nvPr/>
            </p:nvSpPr>
            <p:spPr bwMode="auto">
              <a:xfrm>
                <a:off x="3711" y="2301"/>
                <a:ext cx="52" cy="45"/>
              </a:xfrm>
              <a:custGeom>
                <a:avLst/>
                <a:gdLst>
                  <a:gd name="T0" fmla="*/ 11 w 22"/>
                  <a:gd name="T1" fmla="*/ 10 h 19"/>
                  <a:gd name="T2" fmla="*/ 7 w 22"/>
                  <a:gd name="T3" fmla="*/ 0 h 19"/>
                  <a:gd name="T4" fmla="*/ 3 w 22"/>
                  <a:gd name="T5" fmla="*/ 4 h 19"/>
                  <a:gd name="T6" fmla="*/ 8 w 22"/>
                  <a:gd name="T7" fmla="*/ 15 h 19"/>
                  <a:gd name="T8" fmla="*/ 20 w 22"/>
                  <a:gd name="T9" fmla="*/ 14 h 19"/>
                  <a:gd name="T10" fmla="*/ 22 w 22"/>
                  <a:gd name="T11" fmla="*/ 9 h 19"/>
                  <a:gd name="T12" fmla="*/ 11 w 22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11" y="10"/>
                    </a:moveTo>
                    <a:cubicBezTo>
                      <a:pt x="8" y="9"/>
                      <a:pt x="6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3"/>
                      <a:pt x="8" y="15"/>
                    </a:cubicBezTo>
                    <a:cubicBezTo>
                      <a:pt x="11" y="17"/>
                      <a:pt x="17" y="19"/>
                      <a:pt x="20" y="14"/>
                    </a:cubicBezTo>
                    <a:cubicBezTo>
                      <a:pt x="21" y="13"/>
                      <a:pt x="21" y="11"/>
                      <a:pt x="22" y="9"/>
                    </a:cubicBezTo>
                    <a:cubicBezTo>
                      <a:pt x="17" y="13"/>
                      <a:pt x="13" y="12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361"/>
              <p:cNvSpPr>
                <a:spLocks/>
              </p:cNvSpPr>
              <p:nvPr/>
            </p:nvSpPr>
            <p:spPr bwMode="auto">
              <a:xfrm>
                <a:off x="3702" y="2246"/>
                <a:ext cx="35" cy="50"/>
              </a:xfrm>
              <a:custGeom>
                <a:avLst/>
                <a:gdLst>
                  <a:gd name="T0" fmla="*/ 6 w 15"/>
                  <a:gd name="T1" fmla="*/ 11 h 21"/>
                  <a:gd name="T2" fmla="*/ 15 w 15"/>
                  <a:gd name="T3" fmla="*/ 4 h 21"/>
                  <a:gd name="T4" fmla="*/ 10 w 15"/>
                  <a:gd name="T5" fmla="*/ 2 h 21"/>
                  <a:gd name="T6" fmla="*/ 1 w 15"/>
                  <a:gd name="T7" fmla="*/ 9 h 21"/>
                  <a:gd name="T8" fmla="*/ 6 w 15"/>
                  <a:gd name="T9" fmla="*/ 21 h 21"/>
                  <a:gd name="T10" fmla="*/ 11 w 15"/>
                  <a:gd name="T11" fmla="*/ 21 h 21"/>
                  <a:gd name="T12" fmla="*/ 6 w 15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6" y="11"/>
                    </a:moveTo>
                    <a:cubicBezTo>
                      <a:pt x="7" y="8"/>
                      <a:pt x="9" y="4"/>
                      <a:pt x="15" y="4"/>
                    </a:cubicBezTo>
                    <a:cubicBezTo>
                      <a:pt x="14" y="3"/>
                      <a:pt x="12" y="2"/>
                      <a:pt x="10" y="2"/>
                    </a:cubicBezTo>
                    <a:cubicBezTo>
                      <a:pt x="5" y="0"/>
                      <a:pt x="2" y="5"/>
                      <a:pt x="1" y="9"/>
                    </a:cubicBezTo>
                    <a:cubicBezTo>
                      <a:pt x="0" y="13"/>
                      <a:pt x="0" y="19"/>
                      <a:pt x="6" y="21"/>
                    </a:cubicBezTo>
                    <a:cubicBezTo>
                      <a:pt x="7" y="21"/>
                      <a:pt x="9" y="21"/>
                      <a:pt x="11" y="21"/>
                    </a:cubicBezTo>
                    <a:cubicBezTo>
                      <a:pt x="6" y="18"/>
                      <a:pt x="5" y="14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362"/>
              <p:cNvSpPr>
                <a:spLocks/>
              </p:cNvSpPr>
              <p:nvPr/>
            </p:nvSpPr>
            <p:spPr bwMode="auto">
              <a:xfrm>
                <a:off x="3737" y="2223"/>
                <a:ext cx="47" cy="31"/>
              </a:xfrm>
              <a:custGeom>
                <a:avLst/>
                <a:gdLst>
                  <a:gd name="T0" fmla="*/ 10 w 20"/>
                  <a:gd name="T1" fmla="*/ 6 h 13"/>
                  <a:gd name="T2" fmla="*/ 19 w 20"/>
                  <a:gd name="T3" fmla="*/ 12 h 13"/>
                  <a:gd name="T4" fmla="*/ 20 w 20"/>
                  <a:gd name="T5" fmla="*/ 7 h 13"/>
                  <a:gd name="T6" fmla="*/ 10 w 20"/>
                  <a:gd name="T7" fmla="*/ 0 h 13"/>
                  <a:gd name="T8" fmla="*/ 0 w 20"/>
                  <a:gd name="T9" fmla="*/ 8 h 13"/>
                  <a:gd name="T10" fmla="*/ 2 w 20"/>
                  <a:gd name="T11" fmla="*/ 13 h 13"/>
                  <a:gd name="T12" fmla="*/ 10 w 20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3">
                    <a:moveTo>
                      <a:pt x="10" y="6"/>
                    </a:moveTo>
                    <a:cubicBezTo>
                      <a:pt x="13" y="5"/>
                      <a:pt x="17" y="7"/>
                      <a:pt x="19" y="12"/>
                    </a:cubicBezTo>
                    <a:cubicBezTo>
                      <a:pt x="20" y="10"/>
                      <a:pt x="20" y="8"/>
                      <a:pt x="20" y="7"/>
                    </a:cubicBezTo>
                    <a:cubicBezTo>
                      <a:pt x="20" y="1"/>
                      <a:pt x="14" y="0"/>
                      <a:pt x="10" y="0"/>
                    </a:cubicBezTo>
                    <a:cubicBezTo>
                      <a:pt x="6" y="1"/>
                      <a:pt x="0" y="2"/>
                      <a:pt x="0" y="8"/>
                    </a:cubicBezTo>
                    <a:cubicBezTo>
                      <a:pt x="1" y="10"/>
                      <a:pt x="1" y="11"/>
                      <a:pt x="2" y="13"/>
                    </a:cubicBezTo>
                    <a:cubicBezTo>
                      <a:pt x="3" y="8"/>
                      <a:pt x="7" y="6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363"/>
              <p:cNvSpPr>
                <a:spLocks noEditPoints="1"/>
              </p:cNvSpPr>
              <p:nvPr/>
            </p:nvSpPr>
            <p:spPr bwMode="auto">
              <a:xfrm>
                <a:off x="3749" y="2273"/>
                <a:ext cx="26" cy="26"/>
              </a:xfrm>
              <a:custGeom>
                <a:avLst/>
                <a:gdLst>
                  <a:gd name="T0" fmla="*/ 10 w 11"/>
                  <a:gd name="T1" fmla="*/ 7 h 11"/>
                  <a:gd name="T2" fmla="*/ 11 w 11"/>
                  <a:gd name="T3" fmla="*/ 4 h 11"/>
                  <a:gd name="T4" fmla="*/ 9 w 11"/>
                  <a:gd name="T5" fmla="*/ 2 h 11"/>
                  <a:gd name="T6" fmla="*/ 7 w 11"/>
                  <a:gd name="T7" fmla="*/ 3 h 11"/>
                  <a:gd name="T8" fmla="*/ 8 w 11"/>
                  <a:gd name="T9" fmla="*/ 2 h 11"/>
                  <a:gd name="T10" fmla="*/ 6 w 11"/>
                  <a:gd name="T11" fmla="*/ 0 h 11"/>
                  <a:gd name="T12" fmla="*/ 4 w 11"/>
                  <a:gd name="T13" fmla="*/ 2 h 11"/>
                  <a:gd name="T14" fmla="*/ 4 w 11"/>
                  <a:gd name="T15" fmla="*/ 3 h 11"/>
                  <a:gd name="T16" fmla="*/ 3 w 11"/>
                  <a:gd name="T17" fmla="*/ 2 h 11"/>
                  <a:gd name="T18" fmla="*/ 1 w 11"/>
                  <a:gd name="T19" fmla="*/ 4 h 11"/>
                  <a:gd name="T20" fmla="*/ 1 w 11"/>
                  <a:gd name="T21" fmla="*/ 6 h 11"/>
                  <a:gd name="T22" fmla="*/ 3 w 11"/>
                  <a:gd name="T23" fmla="*/ 6 h 11"/>
                  <a:gd name="T24" fmla="*/ 2 w 11"/>
                  <a:gd name="T25" fmla="*/ 7 h 11"/>
                  <a:gd name="T26" fmla="*/ 2 w 11"/>
                  <a:gd name="T27" fmla="*/ 10 h 11"/>
                  <a:gd name="T28" fmla="*/ 5 w 11"/>
                  <a:gd name="T29" fmla="*/ 10 h 11"/>
                  <a:gd name="T30" fmla="*/ 6 w 11"/>
                  <a:gd name="T31" fmla="*/ 9 h 11"/>
                  <a:gd name="T32" fmla="*/ 6 w 11"/>
                  <a:gd name="T33" fmla="*/ 10 h 11"/>
                  <a:gd name="T34" fmla="*/ 9 w 11"/>
                  <a:gd name="T35" fmla="*/ 10 h 11"/>
                  <a:gd name="T36" fmla="*/ 10 w 11"/>
                  <a:gd name="T37" fmla="*/ 8 h 11"/>
                  <a:gd name="T38" fmla="*/ 9 w 11"/>
                  <a:gd name="T39" fmla="*/ 7 h 11"/>
                  <a:gd name="T40" fmla="*/ 10 w 11"/>
                  <a:gd name="T41" fmla="*/ 7 h 11"/>
                  <a:gd name="T42" fmla="*/ 4 w 11"/>
                  <a:gd name="T43" fmla="*/ 4 h 11"/>
                  <a:gd name="T44" fmla="*/ 4 w 11"/>
                  <a:gd name="T45" fmla="*/ 4 h 11"/>
                  <a:gd name="T46" fmla="*/ 4 w 11"/>
                  <a:gd name="T47" fmla="*/ 4 h 11"/>
                  <a:gd name="T48" fmla="*/ 4 w 11"/>
                  <a:gd name="T49" fmla="*/ 4 h 11"/>
                  <a:gd name="T50" fmla="*/ 6 w 11"/>
                  <a:gd name="T51" fmla="*/ 8 h 11"/>
                  <a:gd name="T52" fmla="*/ 6 w 11"/>
                  <a:gd name="T53" fmla="*/ 8 h 11"/>
                  <a:gd name="T54" fmla="*/ 6 w 11"/>
                  <a:gd name="T55" fmla="*/ 8 h 11"/>
                  <a:gd name="T56" fmla="*/ 6 w 11"/>
                  <a:gd name="T57" fmla="*/ 8 h 11"/>
                  <a:gd name="T58" fmla="*/ 7 w 11"/>
                  <a:gd name="T59" fmla="*/ 4 h 11"/>
                  <a:gd name="T60" fmla="*/ 7 w 11"/>
                  <a:gd name="T61" fmla="*/ 4 h 11"/>
                  <a:gd name="T62" fmla="*/ 7 w 11"/>
                  <a:gd name="T63" fmla="*/ 4 h 11"/>
                  <a:gd name="T64" fmla="*/ 7 w 11"/>
                  <a:gd name="T65" fmla="*/ 4 h 11"/>
                  <a:gd name="T66" fmla="*/ 3 w 11"/>
                  <a:gd name="T67" fmla="*/ 6 h 11"/>
                  <a:gd name="T68" fmla="*/ 3 w 11"/>
                  <a:gd name="T69" fmla="*/ 6 h 11"/>
                  <a:gd name="T70" fmla="*/ 3 w 11"/>
                  <a:gd name="T71" fmla="*/ 6 h 11"/>
                  <a:gd name="T72" fmla="*/ 3 w 11"/>
                  <a:gd name="T73" fmla="*/ 6 h 11"/>
                  <a:gd name="T74" fmla="*/ 8 w 11"/>
                  <a:gd name="T75" fmla="*/ 6 h 11"/>
                  <a:gd name="T76" fmla="*/ 8 w 11"/>
                  <a:gd name="T77" fmla="*/ 6 h 11"/>
                  <a:gd name="T78" fmla="*/ 8 w 11"/>
                  <a:gd name="T79" fmla="*/ 6 h 11"/>
                  <a:gd name="T80" fmla="*/ 8 w 11"/>
                  <a:gd name="T8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3" y="10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364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365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Freeform 366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Freeform 367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368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Freeform 369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Freeform 370"/>
              <p:cNvSpPr>
                <a:spLocks/>
              </p:cNvSpPr>
              <p:nvPr/>
            </p:nvSpPr>
            <p:spPr bwMode="auto">
              <a:xfrm>
                <a:off x="4324" y="1660"/>
                <a:ext cx="92" cy="26"/>
              </a:xfrm>
              <a:custGeom>
                <a:avLst/>
                <a:gdLst>
                  <a:gd name="T0" fmla="*/ 2 w 39"/>
                  <a:gd name="T1" fmla="*/ 8 h 11"/>
                  <a:gd name="T2" fmla="*/ 20 w 39"/>
                  <a:gd name="T3" fmla="*/ 2 h 11"/>
                  <a:gd name="T4" fmla="*/ 38 w 39"/>
                  <a:gd name="T5" fmla="*/ 3 h 11"/>
                  <a:gd name="T6" fmla="*/ 21 w 39"/>
                  <a:gd name="T7" fmla="*/ 4 h 11"/>
                  <a:gd name="T8" fmla="*/ 3 w 39"/>
                  <a:gd name="T9" fmla="*/ 11 h 11"/>
                  <a:gd name="T10" fmla="*/ 0 w 39"/>
                  <a:gd name="T11" fmla="*/ 10 h 11"/>
                  <a:gd name="T12" fmla="*/ 2 w 39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2" y="8"/>
                    </a:moveTo>
                    <a:cubicBezTo>
                      <a:pt x="2" y="8"/>
                      <a:pt x="11" y="4"/>
                      <a:pt x="20" y="2"/>
                    </a:cubicBezTo>
                    <a:cubicBezTo>
                      <a:pt x="29" y="0"/>
                      <a:pt x="39" y="2"/>
                      <a:pt x="38" y="3"/>
                    </a:cubicBezTo>
                    <a:cubicBezTo>
                      <a:pt x="38" y="3"/>
                      <a:pt x="30" y="2"/>
                      <a:pt x="21" y="4"/>
                    </a:cubicBezTo>
                    <a:cubicBezTo>
                      <a:pt x="12" y="6"/>
                      <a:pt x="4" y="10"/>
                      <a:pt x="3" y="11"/>
                    </a:cubicBezTo>
                    <a:cubicBezTo>
                      <a:pt x="2" y="11"/>
                      <a:pt x="0" y="11"/>
                      <a:pt x="0" y="10"/>
                    </a:cubicBezTo>
                    <a:cubicBezTo>
                      <a:pt x="0" y="10"/>
                      <a:pt x="0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Freeform 371"/>
              <p:cNvSpPr>
                <a:spLocks/>
              </p:cNvSpPr>
              <p:nvPr/>
            </p:nvSpPr>
            <p:spPr bwMode="auto">
              <a:xfrm>
                <a:off x="4416" y="1662"/>
                <a:ext cx="21" cy="19"/>
              </a:xfrm>
              <a:custGeom>
                <a:avLst/>
                <a:gdLst>
                  <a:gd name="T0" fmla="*/ 6 w 9"/>
                  <a:gd name="T1" fmla="*/ 2 h 8"/>
                  <a:gd name="T2" fmla="*/ 0 w 9"/>
                  <a:gd name="T3" fmla="*/ 2 h 8"/>
                  <a:gd name="T4" fmla="*/ 3 w 9"/>
                  <a:gd name="T5" fmla="*/ 6 h 8"/>
                  <a:gd name="T6" fmla="*/ 8 w 9"/>
                  <a:gd name="T7" fmla="*/ 7 h 8"/>
                  <a:gd name="T8" fmla="*/ 6 w 9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4" y="7"/>
                      <a:pt x="6" y="8"/>
                      <a:pt x="8" y="7"/>
                    </a:cubicBezTo>
                    <a:cubicBezTo>
                      <a:pt x="9" y="7"/>
                      <a:pt x="9" y="4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Freeform 372"/>
              <p:cNvSpPr>
                <a:spLocks/>
              </p:cNvSpPr>
              <p:nvPr/>
            </p:nvSpPr>
            <p:spPr bwMode="auto">
              <a:xfrm>
                <a:off x="4314" y="1617"/>
                <a:ext cx="76" cy="73"/>
              </a:xfrm>
              <a:custGeom>
                <a:avLst/>
                <a:gdLst>
                  <a:gd name="T0" fmla="*/ 3 w 32"/>
                  <a:gd name="T1" fmla="*/ 27 h 31"/>
                  <a:gd name="T2" fmla="*/ 19 w 32"/>
                  <a:gd name="T3" fmla="*/ 16 h 31"/>
                  <a:gd name="T4" fmla="*/ 31 w 32"/>
                  <a:gd name="T5" fmla="*/ 0 h 31"/>
                  <a:gd name="T6" fmla="*/ 21 w 32"/>
                  <a:gd name="T7" fmla="*/ 17 h 31"/>
                  <a:gd name="T8" fmla="*/ 4 w 32"/>
                  <a:gd name="T9" fmla="*/ 30 h 31"/>
                  <a:gd name="T10" fmla="*/ 1 w 32"/>
                  <a:gd name="T11" fmla="*/ 30 h 31"/>
                  <a:gd name="T12" fmla="*/ 3 w 32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3" y="27"/>
                    </a:moveTo>
                    <a:cubicBezTo>
                      <a:pt x="3" y="27"/>
                      <a:pt x="12" y="22"/>
                      <a:pt x="19" y="16"/>
                    </a:cubicBezTo>
                    <a:cubicBezTo>
                      <a:pt x="27" y="9"/>
                      <a:pt x="31" y="0"/>
                      <a:pt x="31" y="0"/>
                    </a:cubicBezTo>
                    <a:cubicBezTo>
                      <a:pt x="32" y="0"/>
                      <a:pt x="28" y="10"/>
                      <a:pt x="21" y="17"/>
                    </a:cubicBezTo>
                    <a:cubicBezTo>
                      <a:pt x="14" y="25"/>
                      <a:pt x="5" y="30"/>
                      <a:pt x="4" y="30"/>
                    </a:cubicBezTo>
                    <a:cubicBezTo>
                      <a:pt x="3" y="31"/>
                      <a:pt x="1" y="31"/>
                      <a:pt x="1" y="30"/>
                    </a:cubicBezTo>
                    <a:cubicBezTo>
                      <a:pt x="0" y="29"/>
                      <a:pt x="1" y="28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Freeform 373"/>
              <p:cNvSpPr>
                <a:spLocks/>
              </p:cNvSpPr>
              <p:nvPr/>
            </p:nvSpPr>
            <p:spPr bwMode="auto">
              <a:xfrm>
                <a:off x="4383" y="1591"/>
                <a:ext cx="12" cy="24"/>
              </a:xfrm>
              <a:custGeom>
                <a:avLst/>
                <a:gdLst>
                  <a:gd name="T0" fmla="*/ 0 w 5"/>
                  <a:gd name="T1" fmla="*/ 5 h 10"/>
                  <a:gd name="T2" fmla="*/ 2 w 5"/>
                  <a:gd name="T3" fmla="*/ 10 h 10"/>
                  <a:gd name="T4" fmla="*/ 5 w 5"/>
                  <a:gd name="T5" fmla="*/ 5 h 10"/>
                  <a:gd name="T6" fmla="*/ 1 w 5"/>
                  <a:gd name="T7" fmla="*/ 0 h 10"/>
                  <a:gd name="T8" fmla="*/ 0 w 5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5"/>
                    </a:moveTo>
                    <a:cubicBezTo>
                      <a:pt x="0" y="8"/>
                      <a:pt x="1" y="10"/>
                      <a:pt x="2" y="10"/>
                    </a:cubicBezTo>
                    <a:cubicBezTo>
                      <a:pt x="3" y="10"/>
                      <a:pt x="5" y="8"/>
                      <a:pt x="5" y="5"/>
                    </a:cubicBezTo>
                    <a:cubicBezTo>
                      <a:pt x="5" y="2"/>
                      <a:pt x="2" y="0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Freeform 374"/>
              <p:cNvSpPr>
                <a:spLocks/>
              </p:cNvSpPr>
              <p:nvPr/>
            </p:nvSpPr>
            <p:spPr bwMode="auto">
              <a:xfrm>
                <a:off x="4314" y="1641"/>
                <a:ext cx="104" cy="49"/>
              </a:xfrm>
              <a:custGeom>
                <a:avLst/>
                <a:gdLst>
                  <a:gd name="T0" fmla="*/ 3 w 44"/>
                  <a:gd name="T1" fmla="*/ 17 h 21"/>
                  <a:gd name="T2" fmla="*/ 44 w 44"/>
                  <a:gd name="T3" fmla="*/ 2 h 21"/>
                  <a:gd name="T4" fmla="*/ 4 w 44"/>
                  <a:gd name="T5" fmla="*/ 20 h 21"/>
                  <a:gd name="T6" fmla="*/ 1 w 44"/>
                  <a:gd name="T7" fmla="*/ 20 h 21"/>
                  <a:gd name="T8" fmla="*/ 3 w 44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1">
                    <a:moveTo>
                      <a:pt x="3" y="17"/>
                    </a:moveTo>
                    <a:cubicBezTo>
                      <a:pt x="4" y="16"/>
                      <a:pt x="43" y="0"/>
                      <a:pt x="44" y="2"/>
                    </a:cubicBezTo>
                    <a:cubicBezTo>
                      <a:pt x="44" y="2"/>
                      <a:pt x="6" y="19"/>
                      <a:pt x="4" y="20"/>
                    </a:cubicBezTo>
                    <a:cubicBezTo>
                      <a:pt x="3" y="21"/>
                      <a:pt x="1" y="21"/>
                      <a:pt x="1" y="20"/>
                    </a:cubicBezTo>
                    <a:cubicBezTo>
                      <a:pt x="0" y="19"/>
                      <a:pt x="1" y="1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Freeform 375"/>
              <p:cNvSpPr>
                <a:spLocks/>
              </p:cNvSpPr>
              <p:nvPr/>
            </p:nvSpPr>
            <p:spPr bwMode="auto">
              <a:xfrm>
                <a:off x="4421" y="1636"/>
                <a:ext cx="26" cy="14"/>
              </a:xfrm>
              <a:custGeom>
                <a:avLst/>
                <a:gdLst>
                  <a:gd name="T0" fmla="*/ 5 w 11"/>
                  <a:gd name="T1" fmla="*/ 0 h 6"/>
                  <a:gd name="T2" fmla="*/ 0 w 11"/>
                  <a:gd name="T3" fmla="*/ 4 h 6"/>
                  <a:gd name="T4" fmla="*/ 6 w 11"/>
                  <a:gd name="T5" fmla="*/ 5 h 6"/>
                  <a:gd name="T6" fmla="*/ 10 w 11"/>
                  <a:gd name="T7" fmla="*/ 3 h 6"/>
                  <a:gd name="T8" fmla="*/ 9 w 11"/>
                  <a:gd name="T9" fmla="*/ 1 h 6"/>
                  <a:gd name="T10" fmla="*/ 5 w 1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5" y="0"/>
                    </a:move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6" y="5"/>
                    </a:cubicBezTo>
                    <a:cubicBezTo>
                      <a:pt x="9" y="5"/>
                      <a:pt x="9" y="4"/>
                      <a:pt x="10" y="3"/>
                    </a:cubicBezTo>
                    <a:cubicBezTo>
                      <a:pt x="11" y="3"/>
                      <a:pt x="11" y="1"/>
                      <a:pt x="9" y="1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Freeform 376"/>
              <p:cNvSpPr>
                <a:spLocks/>
              </p:cNvSpPr>
              <p:nvPr/>
            </p:nvSpPr>
            <p:spPr bwMode="auto">
              <a:xfrm>
                <a:off x="4319" y="1705"/>
                <a:ext cx="64" cy="71"/>
              </a:xfrm>
              <a:custGeom>
                <a:avLst/>
                <a:gdLst>
                  <a:gd name="T0" fmla="*/ 4 w 27"/>
                  <a:gd name="T1" fmla="*/ 1 h 30"/>
                  <a:gd name="T2" fmla="*/ 18 w 27"/>
                  <a:gd name="T3" fmla="*/ 14 h 30"/>
                  <a:gd name="T4" fmla="*/ 26 w 27"/>
                  <a:gd name="T5" fmla="*/ 30 h 30"/>
                  <a:gd name="T6" fmla="*/ 16 w 27"/>
                  <a:gd name="T7" fmla="*/ 16 h 30"/>
                  <a:gd name="T8" fmla="*/ 2 w 27"/>
                  <a:gd name="T9" fmla="*/ 3 h 30"/>
                  <a:gd name="T10" fmla="*/ 0 w 27"/>
                  <a:gd name="T11" fmla="*/ 1 h 30"/>
                  <a:gd name="T12" fmla="*/ 4 w 27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4" y="1"/>
                    </a:moveTo>
                    <a:cubicBezTo>
                      <a:pt x="4" y="1"/>
                      <a:pt x="12" y="7"/>
                      <a:pt x="18" y="14"/>
                    </a:cubicBezTo>
                    <a:cubicBezTo>
                      <a:pt x="24" y="21"/>
                      <a:pt x="27" y="30"/>
                      <a:pt x="26" y="30"/>
                    </a:cubicBezTo>
                    <a:cubicBezTo>
                      <a:pt x="26" y="30"/>
                      <a:pt x="23" y="22"/>
                      <a:pt x="16" y="16"/>
                    </a:cubicBezTo>
                    <a:cubicBezTo>
                      <a:pt x="10" y="9"/>
                      <a:pt x="2" y="4"/>
                      <a:pt x="2" y="3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Freeform 377"/>
              <p:cNvSpPr>
                <a:spLocks/>
              </p:cNvSpPr>
              <p:nvPr/>
            </p:nvSpPr>
            <p:spPr bwMode="auto">
              <a:xfrm>
                <a:off x="4376" y="1778"/>
                <a:ext cx="14" cy="24"/>
              </a:xfrm>
              <a:custGeom>
                <a:avLst/>
                <a:gdLst>
                  <a:gd name="T0" fmla="*/ 5 w 6"/>
                  <a:gd name="T1" fmla="*/ 5 h 10"/>
                  <a:gd name="T2" fmla="*/ 2 w 6"/>
                  <a:gd name="T3" fmla="*/ 0 h 10"/>
                  <a:gd name="T4" fmla="*/ 0 w 6"/>
                  <a:gd name="T5" fmla="*/ 4 h 10"/>
                  <a:gd name="T6" fmla="*/ 1 w 6"/>
                  <a:gd name="T7" fmla="*/ 9 h 10"/>
                  <a:gd name="T8" fmla="*/ 5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5" y="5"/>
                    </a:moveTo>
                    <a:cubicBezTo>
                      <a:pt x="6" y="2"/>
                      <a:pt x="4" y="0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10"/>
                      <a:pt x="5" y="8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Freeform 378"/>
              <p:cNvSpPr>
                <a:spLocks/>
              </p:cNvSpPr>
              <p:nvPr/>
            </p:nvSpPr>
            <p:spPr bwMode="auto">
              <a:xfrm>
                <a:off x="4312" y="1700"/>
                <a:ext cx="97" cy="33"/>
              </a:xfrm>
              <a:custGeom>
                <a:avLst/>
                <a:gdLst>
                  <a:gd name="T0" fmla="*/ 4 w 41"/>
                  <a:gd name="T1" fmla="*/ 1 h 14"/>
                  <a:gd name="T2" fmla="*/ 22 w 41"/>
                  <a:gd name="T3" fmla="*/ 10 h 14"/>
                  <a:gd name="T4" fmla="*/ 41 w 41"/>
                  <a:gd name="T5" fmla="*/ 12 h 14"/>
                  <a:gd name="T6" fmla="*/ 22 w 41"/>
                  <a:gd name="T7" fmla="*/ 12 h 14"/>
                  <a:gd name="T8" fmla="*/ 2 w 41"/>
                  <a:gd name="T9" fmla="*/ 3 h 14"/>
                  <a:gd name="T10" fmla="*/ 0 w 41"/>
                  <a:gd name="T11" fmla="*/ 1 h 14"/>
                  <a:gd name="T12" fmla="*/ 4 w 41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4" y="1"/>
                    </a:moveTo>
                    <a:cubicBezTo>
                      <a:pt x="4" y="1"/>
                      <a:pt x="13" y="7"/>
                      <a:pt x="22" y="10"/>
                    </a:cubicBezTo>
                    <a:cubicBezTo>
                      <a:pt x="31" y="13"/>
                      <a:pt x="41" y="12"/>
                      <a:pt x="41" y="12"/>
                    </a:cubicBezTo>
                    <a:cubicBezTo>
                      <a:pt x="41" y="12"/>
                      <a:pt x="31" y="14"/>
                      <a:pt x="22" y="12"/>
                    </a:cubicBezTo>
                    <a:cubicBezTo>
                      <a:pt x="12" y="9"/>
                      <a:pt x="3" y="4"/>
                      <a:pt x="2" y="3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Freeform 379"/>
              <p:cNvSpPr>
                <a:spLocks/>
              </p:cNvSpPr>
              <p:nvPr/>
            </p:nvSpPr>
            <p:spPr bwMode="auto">
              <a:xfrm>
                <a:off x="4411" y="1712"/>
                <a:ext cx="24" cy="19"/>
              </a:xfrm>
              <a:custGeom>
                <a:avLst/>
                <a:gdLst>
                  <a:gd name="T0" fmla="*/ 3 w 10"/>
                  <a:gd name="T1" fmla="*/ 2 h 8"/>
                  <a:gd name="T2" fmla="*/ 0 w 10"/>
                  <a:gd name="T3" fmla="*/ 6 h 8"/>
                  <a:gd name="T4" fmla="*/ 6 w 10"/>
                  <a:gd name="T5" fmla="*/ 6 h 8"/>
                  <a:gd name="T6" fmla="*/ 8 w 10"/>
                  <a:gd name="T7" fmla="*/ 1 h 8"/>
                  <a:gd name="T8" fmla="*/ 3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3" y="2"/>
                    </a:moveTo>
                    <a:cubicBezTo>
                      <a:pt x="1" y="3"/>
                      <a:pt x="0" y="5"/>
                      <a:pt x="0" y="6"/>
                    </a:cubicBezTo>
                    <a:cubicBezTo>
                      <a:pt x="1" y="8"/>
                      <a:pt x="4" y="8"/>
                      <a:pt x="6" y="6"/>
                    </a:cubicBezTo>
                    <a:cubicBezTo>
                      <a:pt x="9" y="4"/>
                      <a:pt x="10" y="1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Freeform 380"/>
              <p:cNvSpPr>
                <a:spLocks/>
              </p:cNvSpPr>
              <p:nvPr/>
            </p:nvSpPr>
            <p:spPr bwMode="auto">
              <a:xfrm>
                <a:off x="4312" y="1700"/>
                <a:ext cx="92" cy="68"/>
              </a:xfrm>
              <a:custGeom>
                <a:avLst/>
                <a:gdLst>
                  <a:gd name="T0" fmla="*/ 4 w 39"/>
                  <a:gd name="T1" fmla="*/ 1 h 29"/>
                  <a:gd name="T2" fmla="*/ 37 w 39"/>
                  <a:gd name="T3" fmla="*/ 29 h 29"/>
                  <a:gd name="T4" fmla="*/ 2 w 39"/>
                  <a:gd name="T5" fmla="*/ 4 h 29"/>
                  <a:gd name="T6" fmla="*/ 0 w 39"/>
                  <a:gd name="T7" fmla="*/ 1 h 29"/>
                  <a:gd name="T8" fmla="*/ 4 w 39"/>
                  <a:gd name="T9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4" y="1"/>
                    </a:moveTo>
                    <a:cubicBezTo>
                      <a:pt x="6" y="1"/>
                      <a:pt x="39" y="27"/>
                      <a:pt x="37" y="29"/>
                    </a:cubicBezTo>
                    <a:cubicBezTo>
                      <a:pt x="37" y="29"/>
                      <a:pt x="4" y="4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Freeform 381"/>
              <p:cNvSpPr>
                <a:spLocks/>
              </p:cNvSpPr>
              <p:nvPr/>
            </p:nvSpPr>
            <p:spPr bwMode="auto">
              <a:xfrm>
                <a:off x="4400" y="1768"/>
                <a:ext cx="21" cy="24"/>
              </a:xfrm>
              <a:custGeom>
                <a:avLst/>
                <a:gdLst>
                  <a:gd name="T0" fmla="*/ 7 w 9"/>
                  <a:gd name="T1" fmla="*/ 3 h 10"/>
                  <a:gd name="T2" fmla="*/ 1 w 9"/>
                  <a:gd name="T3" fmla="*/ 1 h 10"/>
                  <a:gd name="T4" fmla="*/ 3 w 9"/>
                  <a:gd name="T5" fmla="*/ 6 h 10"/>
                  <a:gd name="T6" fmla="*/ 7 w 9"/>
                  <a:gd name="T7" fmla="*/ 9 h 10"/>
                  <a:gd name="T8" fmla="*/ 9 w 9"/>
                  <a:gd name="T9" fmla="*/ 7 h 10"/>
                  <a:gd name="T10" fmla="*/ 7 w 9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3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2"/>
                      <a:pt x="1" y="4"/>
                      <a:pt x="3" y="6"/>
                    </a:cubicBezTo>
                    <a:cubicBezTo>
                      <a:pt x="5" y="9"/>
                      <a:pt x="6" y="8"/>
                      <a:pt x="7" y="9"/>
                    </a:cubicBezTo>
                    <a:cubicBezTo>
                      <a:pt x="7" y="10"/>
                      <a:pt x="9" y="9"/>
                      <a:pt x="9" y="7"/>
                    </a:cubicBezTo>
                    <a:cubicBezTo>
                      <a:pt x="9" y="6"/>
                      <a:pt x="8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Freeform 382"/>
              <p:cNvSpPr>
                <a:spLocks/>
              </p:cNvSpPr>
              <p:nvPr/>
            </p:nvSpPr>
            <p:spPr bwMode="auto">
              <a:xfrm>
                <a:off x="4269" y="1714"/>
                <a:ext cx="34" cy="88"/>
              </a:xfrm>
              <a:custGeom>
                <a:avLst/>
                <a:gdLst>
                  <a:gd name="T0" fmla="*/ 14 w 14"/>
                  <a:gd name="T1" fmla="*/ 3 h 37"/>
                  <a:gd name="T2" fmla="*/ 10 w 14"/>
                  <a:gd name="T3" fmla="*/ 21 h 37"/>
                  <a:gd name="T4" fmla="*/ 0 w 14"/>
                  <a:gd name="T5" fmla="*/ 37 h 37"/>
                  <a:gd name="T6" fmla="*/ 8 w 14"/>
                  <a:gd name="T7" fmla="*/ 21 h 37"/>
                  <a:gd name="T8" fmla="*/ 11 w 14"/>
                  <a:gd name="T9" fmla="*/ 2 h 37"/>
                  <a:gd name="T10" fmla="*/ 13 w 14"/>
                  <a:gd name="T11" fmla="*/ 0 h 37"/>
                  <a:gd name="T12" fmla="*/ 14 w 14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7">
                    <a:moveTo>
                      <a:pt x="14" y="3"/>
                    </a:moveTo>
                    <a:cubicBezTo>
                      <a:pt x="14" y="3"/>
                      <a:pt x="13" y="13"/>
                      <a:pt x="10" y="21"/>
                    </a:cubicBezTo>
                    <a:cubicBezTo>
                      <a:pt x="7" y="30"/>
                      <a:pt x="1" y="37"/>
                      <a:pt x="0" y="37"/>
                    </a:cubicBezTo>
                    <a:cubicBezTo>
                      <a:pt x="0" y="37"/>
                      <a:pt x="5" y="29"/>
                      <a:pt x="8" y="21"/>
                    </a:cubicBezTo>
                    <a:cubicBezTo>
                      <a:pt x="10" y="12"/>
                      <a:pt x="11" y="3"/>
                      <a:pt x="11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4" y="1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Freeform 383"/>
              <p:cNvSpPr>
                <a:spLocks/>
              </p:cNvSpPr>
              <p:nvPr/>
            </p:nvSpPr>
            <p:spPr bwMode="auto">
              <a:xfrm>
                <a:off x="4248" y="1799"/>
                <a:ext cx="21" cy="19"/>
              </a:xfrm>
              <a:custGeom>
                <a:avLst/>
                <a:gdLst>
                  <a:gd name="T0" fmla="*/ 6 w 9"/>
                  <a:gd name="T1" fmla="*/ 6 h 8"/>
                  <a:gd name="T2" fmla="*/ 8 w 9"/>
                  <a:gd name="T3" fmla="*/ 1 h 8"/>
                  <a:gd name="T4" fmla="*/ 3 w 9"/>
                  <a:gd name="T5" fmla="*/ 2 h 8"/>
                  <a:gd name="T6" fmla="*/ 0 w 9"/>
                  <a:gd name="T7" fmla="*/ 5 h 8"/>
                  <a:gd name="T8" fmla="*/ 6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6"/>
                    </a:moveTo>
                    <a:cubicBezTo>
                      <a:pt x="9" y="5"/>
                      <a:pt x="9" y="3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0" y="6"/>
                      <a:pt x="3" y="8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Freeform 384"/>
              <p:cNvSpPr>
                <a:spLocks/>
              </p:cNvSpPr>
              <p:nvPr/>
            </p:nvSpPr>
            <p:spPr bwMode="auto">
              <a:xfrm>
                <a:off x="4295" y="1705"/>
                <a:ext cx="31" cy="99"/>
              </a:xfrm>
              <a:custGeom>
                <a:avLst/>
                <a:gdLst>
                  <a:gd name="T0" fmla="*/ 3 w 13"/>
                  <a:gd name="T1" fmla="*/ 3 h 42"/>
                  <a:gd name="T2" fmla="*/ 5 w 13"/>
                  <a:gd name="T3" fmla="*/ 23 h 42"/>
                  <a:gd name="T4" fmla="*/ 13 w 13"/>
                  <a:gd name="T5" fmla="*/ 41 h 42"/>
                  <a:gd name="T6" fmla="*/ 3 w 13"/>
                  <a:gd name="T7" fmla="*/ 24 h 42"/>
                  <a:gd name="T8" fmla="*/ 0 w 13"/>
                  <a:gd name="T9" fmla="*/ 3 h 42"/>
                  <a:gd name="T10" fmla="*/ 2 w 13"/>
                  <a:gd name="T11" fmla="*/ 0 h 42"/>
                  <a:gd name="T12" fmla="*/ 3 w 13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2">
                    <a:moveTo>
                      <a:pt x="3" y="3"/>
                    </a:moveTo>
                    <a:cubicBezTo>
                      <a:pt x="3" y="4"/>
                      <a:pt x="3" y="14"/>
                      <a:pt x="5" y="23"/>
                    </a:cubicBezTo>
                    <a:cubicBezTo>
                      <a:pt x="7" y="33"/>
                      <a:pt x="13" y="41"/>
                      <a:pt x="13" y="41"/>
                    </a:cubicBezTo>
                    <a:cubicBezTo>
                      <a:pt x="12" y="42"/>
                      <a:pt x="5" y="34"/>
                      <a:pt x="3" y="24"/>
                    </a:cubicBezTo>
                    <a:cubicBezTo>
                      <a:pt x="0" y="14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Freeform 385"/>
              <p:cNvSpPr>
                <a:spLocks/>
              </p:cNvSpPr>
              <p:nvPr/>
            </p:nvSpPr>
            <p:spPr bwMode="auto">
              <a:xfrm>
                <a:off x="4326" y="1802"/>
                <a:ext cx="22" cy="16"/>
              </a:xfrm>
              <a:custGeom>
                <a:avLst/>
                <a:gdLst>
                  <a:gd name="T0" fmla="*/ 6 w 9"/>
                  <a:gd name="T1" fmla="*/ 1 h 7"/>
                  <a:gd name="T2" fmla="*/ 1 w 9"/>
                  <a:gd name="T3" fmla="*/ 1 h 7"/>
                  <a:gd name="T4" fmla="*/ 4 w 9"/>
                  <a:gd name="T5" fmla="*/ 6 h 7"/>
                  <a:gd name="T6" fmla="*/ 9 w 9"/>
                  <a:gd name="T7" fmla="*/ 5 h 7"/>
                  <a:gd name="T8" fmla="*/ 6 w 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6" y="1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1" y="4"/>
                      <a:pt x="4" y="6"/>
                    </a:cubicBezTo>
                    <a:cubicBezTo>
                      <a:pt x="7" y="7"/>
                      <a:pt x="9" y="6"/>
                      <a:pt x="9" y="5"/>
                    </a:cubicBezTo>
                    <a:cubicBezTo>
                      <a:pt x="9" y="3"/>
                      <a:pt x="8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Freeform 386"/>
              <p:cNvSpPr>
                <a:spLocks/>
              </p:cNvSpPr>
              <p:nvPr/>
            </p:nvSpPr>
            <p:spPr bwMode="auto">
              <a:xfrm>
                <a:off x="4286" y="1705"/>
                <a:ext cx="19" cy="111"/>
              </a:xfrm>
              <a:custGeom>
                <a:avLst/>
                <a:gdLst>
                  <a:gd name="T0" fmla="*/ 7 w 8"/>
                  <a:gd name="T1" fmla="*/ 3 h 47"/>
                  <a:gd name="T2" fmla="*/ 0 w 8"/>
                  <a:gd name="T3" fmla="*/ 46 h 47"/>
                  <a:gd name="T4" fmla="*/ 4 w 8"/>
                  <a:gd name="T5" fmla="*/ 3 h 47"/>
                  <a:gd name="T6" fmla="*/ 6 w 8"/>
                  <a:gd name="T7" fmla="*/ 0 h 47"/>
                  <a:gd name="T8" fmla="*/ 7 w 8"/>
                  <a:gd name="T9" fmla="*/ 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7">
                    <a:moveTo>
                      <a:pt x="7" y="3"/>
                    </a:moveTo>
                    <a:cubicBezTo>
                      <a:pt x="8" y="5"/>
                      <a:pt x="2" y="47"/>
                      <a:pt x="0" y="46"/>
                    </a:cubicBezTo>
                    <a:cubicBezTo>
                      <a:pt x="0" y="46"/>
                      <a:pt x="5" y="5"/>
                      <a:pt x="4" y="3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Freeform 387"/>
              <p:cNvSpPr>
                <a:spLocks/>
              </p:cNvSpPr>
              <p:nvPr/>
            </p:nvSpPr>
            <p:spPr bwMode="auto">
              <a:xfrm>
                <a:off x="4272" y="1816"/>
                <a:ext cx="19" cy="26"/>
              </a:xfrm>
              <a:custGeom>
                <a:avLst/>
                <a:gdLst>
                  <a:gd name="T0" fmla="*/ 6 w 8"/>
                  <a:gd name="T1" fmla="*/ 7 h 11"/>
                  <a:gd name="T2" fmla="*/ 6 w 8"/>
                  <a:gd name="T3" fmla="*/ 0 h 11"/>
                  <a:gd name="T4" fmla="*/ 1 w 8"/>
                  <a:gd name="T5" fmla="*/ 5 h 11"/>
                  <a:gd name="T6" fmla="*/ 1 w 8"/>
                  <a:gd name="T7" fmla="*/ 10 h 11"/>
                  <a:gd name="T8" fmla="*/ 4 w 8"/>
                  <a:gd name="T9" fmla="*/ 10 h 11"/>
                  <a:gd name="T10" fmla="*/ 6 w 8"/>
                  <a:gd name="T1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6" y="7"/>
                    </a:moveTo>
                    <a:cubicBezTo>
                      <a:pt x="8" y="3"/>
                      <a:pt x="7" y="1"/>
                      <a:pt x="6" y="0"/>
                    </a:cubicBezTo>
                    <a:cubicBezTo>
                      <a:pt x="4" y="0"/>
                      <a:pt x="2" y="2"/>
                      <a:pt x="1" y="5"/>
                    </a:cubicBezTo>
                    <a:cubicBezTo>
                      <a:pt x="0" y="7"/>
                      <a:pt x="1" y="8"/>
                      <a:pt x="1" y="10"/>
                    </a:cubicBezTo>
                    <a:cubicBezTo>
                      <a:pt x="1" y="10"/>
                      <a:pt x="2" y="11"/>
                      <a:pt x="4" y="10"/>
                    </a:cubicBezTo>
                    <a:cubicBezTo>
                      <a:pt x="5" y="9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Freeform 388"/>
              <p:cNvSpPr>
                <a:spLocks/>
              </p:cNvSpPr>
              <p:nvPr/>
            </p:nvSpPr>
            <p:spPr bwMode="auto">
              <a:xfrm>
                <a:off x="4191" y="1697"/>
                <a:ext cx="93" cy="26"/>
              </a:xfrm>
              <a:custGeom>
                <a:avLst/>
                <a:gdLst>
                  <a:gd name="T0" fmla="*/ 37 w 39"/>
                  <a:gd name="T1" fmla="*/ 3 h 11"/>
                  <a:gd name="T2" fmla="*/ 18 w 39"/>
                  <a:gd name="T3" fmla="*/ 9 h 11"/>
                  <a:gd name="T4" fmla="*/ 0 w 39"/>
                  <a:gd name="T5" fmla="*/ 8 h 11"/>
                  <a:gd name="T6" fmla="*/ 18 w 39"/>
                  <a:gd name="T7" fmla="*/ 7 h 11"/>
                  <a:gd name="T8" fmla="*/ 35 w 39"/>
                  <a:gd name="T9" fmla="*/ 0 h 11"/>
                  <a:gd name="T10" fmla="*/ 39 w 39"/>
                  <a:gd name="T11" fmla="*/ 1 h 11"/>
                  <a:gd name="T12" fmla="*/ 37 w 39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37" y="3"/>
                    </a:moveTo>
                    <a:cubicBezTo>
                      <a:pt x="36" y="4"/>
                      <a:pt x="27" y="7"/>
                      <a:pt x="18" y="9"/>
                    </a:cubicBezTo>
                    <a:cubicBezTo>
                      <a:pt x="9" y="11"/>
                      <a:pt x="0" y="9"/>
                      <a:pt x="0" y="8"/>
                    </a:cubicBezTo>
                    <a:cubicBezTo>
                      <a:pt x="0" y="8"/>
                      <a:pt x="9" y="9"/>
                      <a:pt x="18" y="7"/>
                    </a:cubicBezTo>
                    <a:cubicBezTo>
                      <a:pt x="27" y="5"/>
                      <a:pt x="35" y="1"/>
                      <a:pt x="35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1"/>
                      <a:pt x="38" y="3"/>
                      <a:pt x="3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Freeform 389"/>
              <p:cNvSpPr>
                <a:spLocks/>
              </p:cNvSpPr>
              <p:nvPr/>
            </p:nvSpPr>
            <p:spPr bwMode="auto">
              <a:xfrm>
                <a:off x="4170" y="1702"/>
                <a:ext cx="21" cy="19"/>
              </a:xfrm>
              <a:custGeom>
                <a:avLst/>
                <a:gdLst>
                  <a:gd name="T0" fmla="*/ 3 w 9"/>
                  <a:gd name="T1" fmla="*/ 6 h 8"/>
                  <a:gd name="T2" fmla="*/ 8 w 9"/>
                  <a:gd name="T3" fmla="*/ 6 h 8"/>
                  <a:gd name="T4" fmla="*/ 6 w 9"/>
                  <a:gd name="T5" fmla="*/ 2 h 8"/>
                  <a:gd name="T6" fmla="*/ 1 w 9"/>
                  <a:gd name="T7" fmla="*/ 1 h 8"/>
                  <a:gd name="T8" fmla="*/ 3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5" y="8"/>
                      <a:pt x="8" y="7"/>
                      <a:pt x="8" y="6"/>
                    </a:cubicBezTo>
                    <a:cubicBezTo>
                      <a:pt x="9" y="5"/>
                      <a:pt x="7" y="3"/>
                      <a:pt x="6" y="2"/>
                    </a:cubicBezTo>
                    <a:cubicBezTo>
                      <a:pt x="4" y="1"/>
                      <a:pt x="3" y="0"/>
                      <a:pt x="1" y="1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Freeform 390"/>
              <p:cNvSpPr>
                <a:spLocks/>
              </p:cNvSpPr>
              <p:nvPr/>
            </p:nvSpPr>
            <p:spPr bwMode="auto">
              <a:xfrm>
                <a:off x="4217" y="1693"/>
                <a:ext cx="74" cy="73"/>
              </a:xfrm>
              <a:custGeom>
                <a:avLst/>
                <a:gdLst>
                  <a:gd name="T0" fmla="*/ 29 w 31"/>
                  <a:gd name="T1" fmla="*/ 4 h 31"/>
                  <a:gd name="T2" fmla="*/ 12 w 31"/>
                  <a:gd name="T3" fmla="*/ 15 h 31"/>
                  <a:gd name="T4" fmla="*/ 1 w 31"/>
                  <a:gd name="T5" fmla="*/ 31 h 31"/>
                  <a:gd name="T6" fmla="*/ 11 w 31"/>
                  <a:gd name="T7" fmla="*/ 14 h 31"/>
                  <a:gd name="T8" fmla="*/ 28 w 31"/>
                  <a:gd name="T9" fmla="*/ 1 h 31"/>
                  <a:gd name="T10" fmla="*/ 31 w 31"/>
                  <a:gd name="T11" fmla="*/ 1 h 31"/>
                  <a:gd name="T12" fmla="*/ 29 w 31"/>
                  <a:gd name="T13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9" y="4"/>
                    </a:moveTo>
                    <a:cubicBezTo>
                      <a:pt x="28" y="4"/>
                      <a:pt x="19" y="9"/>
                      <a:pt x="12" y="15"/>
                    </a:cubicBezTo>
                    <a:cubicBezTo>
                      <a:pt x="5" y="22"/>
                      <a:pt x="1" y="31"/>
                      <a:pt x="1" y="31"/>
                    </a:cubicBezTo>
                    <a:cubicBezTo>
                      <a:pt x="0" y="31"/>
                      <a:pt x="3" y="21"/>
                      <a:pt x="11" y="14"/>
                    </a:cubicBezTo>
                    <a:cubicBezTo>
                      <a:pt x="18" y="6"/>
                      <a:pt x="27" y="1"/>
                      <a:pt x="28" y="1"/>
                    </a:cubicBezTo>
                    <a:cubicBezTo>
                      <a:pt x="29" y="0"/>
                      <a:pt x="31" y="0"/>
                      <a:pt x="31" y="1"/>
                    </a:cubicBezTo>
                    <a:cubicBezTo>
                      <a:pt x="31" y="2"/>
                      <a:pt x="30" y="3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Freeform 391"/>
              <p:cNvSpPr>
                <a:spLocks/>
              </p:cNvSpPr>
              <p:nvPr/>
            </p:nvSpPr>
            <p:spPr bwMode="auto">
              <a:xfrm>
                <a:off x="4210" y="1768"/>
                <a:ext cx="14" cy="24"/>
              </a:xfrm>
              <a:custGeom>
                <a:avLst/>
                <a:gdLst>
                  <a:gd name="T0" fmla="*/ 6 w 6"/>
                  <a:gd name="T1" fmla="*/ 5 h 10"/>
                  <a:gd name="T2" fmla="*/ 4 w 6"/>
                  <a:gd name="T3" fmla="*/ 0 h 10"/>
                  <a:gd name="T4" fmla="*/ 1 w 6"/>
                  <a:gd name="T5" fmla="*/ 5 h 10"/>
                  <a:gd name="T6" fmla="*/ 5 w 6"/>
                  <a:gd name="T7" fmla="*/ 10 h 10"/>
                  <a:gd name="T8" fmla="*/ 6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1" y="9"/>
                      <a:pt x="3" y="10"/>
                      <a:pt x="5" y="10"/>
                    </a:cubicBezTo>
                    <a:cubicBezTo>
                      <a:pt x="6" y="9"/>
                      <a:pt x="6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Freeform 392"/>
              <p:cNvSpPr>
                <a:spLocks/>
              </p:cNvSpPr>
              <p:nvPr/>
            </p:nvSpPr>
            <p:spPr bwMode="auto">
              <a:xfrm>
                <a:off x="4189" y="1693"/>
                <a:ext cx="102" cy="49"/>
              </a:xfrm>
              <a:custGeom>
                <a:avLst/>
                <a:gdLst>
                  <a:gd name="T0" fmla="*/ 41 w 43"/>
                  <a:gd name="T1" fmla="*/ 4 h 21"/>
                  <a:gd name="T2" fmla="*/ 0 w 43"/>
                  <a:gd name="T3" fmla="*/ 19 h 21"/>
                  <a:gd name="T4" fmla="*/ 39 w 43"/>
                  <a:gd name="T5" fmla="*/ 1 h 21"/>
                  <a:gd name="T6" fmla="*/ 43 w 43"/>
                  <a:gd name="T7" fmla="*/ 1 h 21"/>
                  <a:gd name="T8" fmla="*/ 41 w 43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1">
                    <a:moveTo>
                      <a:pt x="41" y="4"/>
                    </a:moveTo>
                    <a:cubicBezTo>
                      <a:pt x="39" y="5"/>
                      <a:pt x="0" y="21"/>
                      <a:pt x="0" y="19"/>
                    </a:cubicBezTo>
                    <a:cubicBezTo>
                      <a:pt x="0" y="19"/>
                      <a:pt x="38" y="2"/>
                      <a:pt x="39" y="1"/>
                    </a:cubicBezTo>
                    <a:cubicBezTo>
                      <a:pt x="41" y="0"/>
                      <a:pt x="43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Freeform 393"/>
              <p:cNvSpPr>
                <a:spLocks/>
              </p:cNvSpPr>
              <p:nvPr/>
            </p:nvSpPr>
            <p:spPr bwMode="auto">
              <a:xfrm>
                <a:off x="4161" y="1733"/>
                <a:ext cx="26" cy="14"/>
              </a:xfrm>
              <a:custGeom>
                <a:avLst/>
                <a:gdLst>
                  <a:gd name="T0" fmla="*/ 6 w 11"/>
                  <a:gd name="T1" fmla="*/ 6 h 6"/>
                  <a:gd name="T2" fmla="*/ 11 w 11"/>
                  <a:gd name="T3" fmla="*/ 2 h 6"/>
                  <a:gd name="T4" fmla="*/ 5 w 11"/>
                  <a:gd name="T5" fmla="*/ 1 h 6"/>
                  <a:gd name="T6" fmla="*/ 0 w 11"/>
                  <a:gd name="T7" fmla="*/ 3 h 6"/>
                  <a:gd name="T8" fmla="*/ 1 w 11"/>
                  <a:gd name="T9" fmla="*/ 5 h 6"/>
                  <a:gd name="T10" fmla="*/ 6 w 11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6" y="6"/>
                    </a:moveTo>
                    <a:cubicBezTo>
                      <a:pt x="9" y="6"/>
                      <a:pt x="11" y="4"/>
                      <a:pt x="11" y="2"/>
                    </a:cubicBezTo>
                    <a:cubicBezTo>
                      <a:pt x="10" y="1"/>
                      <a:pt x="8" y="0"/>
                      <a:pt x="5" y="1"/>
                    </a:cubicBezTo>
                    <a:cubicBezTo>
                      <a:pt x="2" y="1"/>
                      <a:pt x="2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3" y="6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394"/>
              <p:cNvSpPr>
                <a:spLocks/>
              </p:cNvSpPr>
              <p:nvPr/>
            </p:nvSpPr>
            <p:spPr bwMode="auto">
              <a:xfrm>
                <a:off x="4224" y="1607"/>
                <a:ext cx="64" cy="71"/>
              </a:xfrm>
              <a:custGeom>
                <a:avLst/>
                <a:gdLst>
                  <a:gd name="T0" fmla="*/ 23 w 27"/>
                  <a:gd name="T1" fmla="*/ 29 h 30"/>
                  <a:gd name="T2" fmla="*/ 9 w 27"/>
                  <a:gd name="T3" fmla="*/ 16 h 30"/>
                  <a:gd name="T4" fmla="*/ 0 w 27"/>
                  <a:gd name="T5" fmla="*/ 0 h 30"/>
                  <a:gd name="T6" fmla="*/ 11 w 27"/>
                  <a:gd name="T7" fmla="*/ 15 h 30"/>
                  <a:gd name="T8" fmla="*/ 25 w 27"/>
                  <a:gd name="T9" fmla="*/ 27 h 30"/>
                  <a:gd name="T10" fmla="*/ 26 w 27"/>
                  <a:gd name="T11" fmla="*/ 30 h 30"/>
                  <a:gd name="T12" fmla="*/ 23 w 27"/>
                  <a:gd name="T1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23" y="29"/>
                    </a:moveTo>
                    <a:cubicBezTo>
                      <a:pt x="23" y="29"/>
                      <a:pt x="15" y="23"/>
                      <a:pt x="9" y="16"/>
                    </a:cubicBezTo>
                    <a:cubicBezTo>
                      <a:pt x="3" y="9"/>
                      <a:pt x="0" y="0"/>
                      <a:pt x="0" y="0"/>
                    </a:cubicBezTo>
                    <a:cubicBezTo>
                      <a:pt x="1" y="0"/>
                      <a:pt x="4" y="8"/>
                      <a:pt x="11" y="15"/>
                    </a:cubicBezTo>
                    <a:cubicBezTo>
                      <a:pt x="17" y="21"/>
                      <a:pt x="24" y="26"/>
                      <a:pt x="25" y="27"/>
                    </a:cubicBezTo>
                    <a:cubicBezTo>
                      <a:pt x="26" y="28"/>
                      <a:pt x="27" y="29"/>
                      <a:pt x="26" y="30"/>
                    </a:cubicBezTo>
                    <a:cubicBezTo>
                      <a:pt x="26" y="30"/>
                      <a:pt x="24" y="30"/>
                      <a:pt x="2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395"/>
              <p:cNvSpPr>
                <a:spLocks/>
              </p:cNvSpPr>
              <p:nvPr/>
            </p:nvSpPr>
            <p:spPr bwMode="auto">
              <a:xfrm>
                <a:off x="4217" y="1581"/>
                <a:ext cx="15" cy="24"/>
              </a:xfrm>
              <a:custGeom>
                <a:avLst/>
                <a:gdLst>
                  <a:gd name="T0" fmla="*/ 0 w 6"/>
                  <a:gd name="T1" fmla="*/ 5 h 10"/>
                  <a:gd name="T2" fmla="*/ 3 w 6"/>
                  <a:gd name="T3" fmla="*/ 10 h 10"/>
                  <a:gd name="T4" fmla="*/ 6 w 6"/>
                  <a:gd name="T5" fmla="*/ 6 h 10"/>
                  <a:gd name="T6" fmla="*/ 4 w 6"/>
                  <a:gd name="T7" fmla="*/ 1 h 10"/>
                  <a:gd name="T8" fmla="*/ 0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5"/>
                    </a:moveTo>
                    <a:cubicBezTo>
                      <a:pt x="0" y="9"/>
                      <a:pt x="2" y="10"/>
                      <a:pt x="3" y="10"/>
                    </a:cubicBezTo>
                    <a:cubicBezTo>
                      <a:pt x="5" y="10"/>
                      <a:pt x="5" y="8"/>
                      <a:pt x="6" y="6"/>
                    </a:cubicBezTo>
                    <a:cubicBezTo>
                      <a:pt x="6" y="4"/>
                      <a:pt x="5" y="2"/>
                      <a:pt x="4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396"/>
              <p:cNvSpPr>
                <a:spLocks/>
              </p:cNvSpPr>
              <p:nvPr/>
            </p:nvSpPr>
            <p:spPr bwMode="auto">
              <a:xfrm>
                <a:off x="4196" y="1650"/>
                <a:ext cx="99" cy="33"/>
              </a:xfrm>
              <a:custGeom>
                <a:avLst/>
                <a:gdLst>
                  <a:gd name="T0" fmla="*/ 38 w 42"/>
                  <a:gd name="T1" fmla="*/ 13 h 14"/>
                  <a:gd name="T2" fmla="*/ 20 w 42"/>
                  <a:gd name="T3" fmla="*/ 5 h 14"/>
                  <a:gd name="T4" fmla="*/ 0 w 42"/>
                  <a:gd name="T5" fmla="*/ 3 h 14"/>
                  <a:gd name="T6" fmla="*/ 20 w 42"/>
                  <a:gd name="T7" fmla="*/ 2 h 14"/>
                  <a:gd name="T8" fmla="*/ 40 w 42"/>
                  <a:gd name="T9" fmla="*/ 11 h 14"/>
                  <a:gd name="T10" fmla="*/ 41 w 42"/>
                  <a:gd name="T11" fmla="*/ 14 h 14"/>
                  <a:gd name="T12" fmla="*/ 38 w 4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4">
                    <a:moveTo>
                      <a:pt x="38" y="13"/>
                    </a:moveTo>
                    <a:cubicBezTo>
                      <a:pt x="37" y="13"/>
                      <a:pt x="29" y="7"/>
                      <a:pt x="20" y="5"/>
                    </a:cubicBezTo>
                    <a:cubicBezTo>
                      <a:pt x="10" y="1"/>
                      <a:pt x="0" y="3"/>
                      <a:pt x="0" y="3"/>
                    </a:cubicBezTo>
                    <a:cubicBezTo>
                      <a:pt x="0" y="2"/>
                      <a:pt x="10" y="0"/>
                      <a:pt x="20" y="2"/>
                    </a:cubicBezTo>
                    <a:cubicBezTo>
                      <a:pt x="30" y="5"/>
                      <a:pt x="39" y="10"/>
                      <a:pt x="40" y="11"/>
                    </a:cubicBezTo>
                    <a:cubicBezTo>
                      <a:pt x="41" y="12"/>
                      <a:pt x="42" y="13"/>
                      <a:pt x="41" y="14"/>
                    </a:cubicBezTo>
                    <a:cubicBezTo>
                      <a:pt x="41" y="14"/>
                      <a:pt x="39" y="14"/>
                      <a:pt x="3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397"/>
              <p:cNvSpPr>
                <a:spLocks/>
              </p:cNvSpPr>
              <p:nvPr/>
            </p:nvSpPr>
            <p:spPr bwMode="auto">
              <a:xfrm>
                <a:off x="4172" y="1652"/>
                <a:ext cx="24" cy="19"/>
              </a:xfrm>
              <a:custGeom>
                <a:avLst/>
                <a:gdLst>
                  <a:gd name="T0" fmla="*/ 6 w 10"/>
                  <a:gd name="T1" fmla="*/ 6 h 8"/>
                  <a:gd name="T2" fmla="*/ 9 w 10"/>
                  <a:gd name="T3" fmla="*/ 2 h 8"/>
                  <a:gd name="T4" fmla="*/ 3 w 10"/>
                  <a:gd name="T5" fmla="*/ 2 h 8"/>
                  <a:gd name="T6" fmla="*/ 1 w 10"/>
                  <a:gd name="T7" fmla="*/ 8 h 8"/>
                  <a:gd name="T8" fmla="*/ 6 w 10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6" y="6"/>
                    </a:moveTo>
                    <a:cubicBezTo>
                      <a:pt x="8" y="5"/>
                      <a:pt x="10" y="3"/>
                      <a:pt x="9" y="2"/>
                    </a:cubicBezTo>
                    <a:cubicBezTo>
                      <a:pt x="9" y="1"/>
                      <a:pt x="6" y="0"/>
                      <a:pt x="3" y="2"/>
                    </a:cubicBezTo>
                    <a:cubicBezTo>
                      <a:pt x="1" y="4"/>
                      <a:pt x="0" y="7"/>
                      <a:pt x="1" y="8"/>
                    </a:cubicBezTo>
                    <a:cubicBezTo>
                      <a:pt x="3" y="8"/>
                      <a:pt x="5" y="7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398"/>
              <p:cNvSpPr>
                <a:spLocks/>
              </p:cNvSpPr>
              <p:nvPr/>
            </p:nvSpPr>
            <p:spPr bwMode="auto">
              <a:xfrm>
                <a:off x="4203" y="1615"/>
                <a:ext cx="92" cy="68"/>
              </a:xfrm>
              <a:custGeom>
                <a:avLst/>
                <a:gdLst>
                  <a:gd name="T0" fmla="*/ 35 w 39"/>
                  <a:gd name="T1" fmla="*/ 28 h 29"/>
                  <a:gd name="T2" fmla="*/ 1 w 39"/>
                  <a:gd name="T3" fmla="*/ 0 h 29"/>
                  <a:gd name="T4" fmla="*/ 37 w 39"/>
                  <a:gd name="T5" fmla="*/ 26 h 29"/>
                  <a:gd name="T6" fmla="*/ 38 w 39"/>
                  <a:gd name="T7" fmla="*/ 29 h 29"/>
                  <a:gd name="T8" fmla="*/ 35 w 39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5" y="28"/>
                    </a:moveTo>
                    <a:cubicBezTo>
                      <a:pt x="33" y="28"/>
                      <a:pt x="0" y="2"/>
                      <a:pt x="1" y="0"/>
                    </a:cubicBezTo>
                    <a:cubicBezTo>
                      <a:pt x="1" y="1"/>
                      <a:pt x="35" y="25"/>
                      <a:pt x="37" y="26"/>
                    </a:cubicBezTo>
                    <a:cubicBezTo>
                      <a:pt x="38" y="27"/>
                      <a:pt x="39" y="28"/>
                      <a:pt x="38" y="29"/>
                    </a:cubicBezTo>
                    <a:cubicBezTo>
                      <a:pt x="38" y="29"/>
                      <a:pt x="36" y="29"/>
                      <a:pt x="3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399"/>
              <p:cNvSpPr>
                <a:spLocks/>
              </p:cNvSpPr>
              <p:nvPr/>
            </p:nvSpPr>
            <p:spPr bwMode="auto">
              <a:xfrm>
                <a:off x="4187" y="1591"/>
                <a:ext cx="19" cy="24"/>
              </a:xfrm>
              <a:custGeom>
                <a:avLst/>
                <a:gdLst>
                  <a:gd name="T0" fmla="*/ 2 w 8"/>
                  <a:gd name="T1" fmla="*/ 7 h 10"/>
                  <a:gd name="T2" fmla="*/ 7 w 8"/>
                  <a:gd name="T3" fmla="*/ 9 h 10"/>
                  <a:gd name="T4" fmla="*/ 6 w 8"/>
                  <a:gd name="T5" fmla="*/ 4 h 10"/>
                  <a:gd name="T6" fmla="*/ 2 w 8"/>
                  <a:gd name="T7" fmla="*/ 1 h 10"/>
                  <a:gd name="T8" fmla="*/ 0 w 8"/>
                  <a:gd name="T9" fmla="*/ 3 h 10"/>
                  <a:gd name="T10" fmla="*/ 2 w 8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7"/>
                    </a:moveTo>
                    <a:cubicBezTo>
                      <a:pt x="4" y="10"/>
                      <a:pt x="6" y="10"/>
                      <a:pt x="7" y="9"/>
                    </a:cubicBezTo>
                    <a:cubicBezTo>
                      <a:pt x="8" y="8"/>
                      <a:pt x="8" y="6"/>
                      <a:pt x="6" y="4"/>
                    </a:cubicBezTo>
                    <a:cubicBezTo>
                      <a:pt x="4" y="1"/>
                      <a:pt x="3" y="2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400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401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402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403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404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405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Group 607"/>
            <p:cNvGrpSpPr>
              <a:grpSpLocks/>
            </p:cNvGrpSpPr>
            <p:nvPr/>
          </p:nvGrpSpPr>
          <p:grpSpPr bwMode="auto">
            <a:xfrm>
              <a:off x="17275186" y="2379662"/>
              <a:ext cx="3725863" cy="3111500"/>
              <a:chOff x="2675" y="1418"/>
              <a:chExt cx="2347" cy="1960"/>
            </a:xfrm>
            <a:solidFill>
              <a:srgbClr val="E5DBA2"/>
            </a:solidFill>
          </p:grpSpPr>
          <p:sp>
            <p:nvSpPr>
              <p:cNvPr id="452" name="Freeform 407"/>
              <p:cNvSpPr>
                <a:spLocks/>
              </p:cNvSpPr>
              <p:nvPr/>
            </p:nvSpPr>
            <p:spPr bwMode="auto">
              <a:xfrm>
                <a:off x="4409" y="1506"/>
                <a:ext cx="175" cy="220"/>
              </a:xfrm>
              <a:custGeom>
                <a:avLst/>
                <a:gdLst>
                  <a:gd name="T0" fmla="*/ 42 w 74"/>
                  <a:gd name="T1" fmla="*/ 46 h 93"/>
                  <a:gd name="T2" fmla="*/ 28 w 74"/>
                  <a:gd name="T3" fmla="*/ 93 h 93"/>
                  <a:gd name="T4" fmla="*/ 50 w 74"/>
                  <a:gd name="T5" fmla="*/ 89 h 93"/>
                  <a:gd name="T6" fmla="*/ 63 w 74"/>
                  <a:gd name="T7" fmla="*/ 37 h 93"/>
                  <a:gd name="T8" fmla="*/ 18 w 74"/>
                  <a:gd name="T9" fmla="*/ 9 h 93"/>
                  <a:gd name="T10" fmla="*/ 0 w 74"/>
                  <a:gd name="T11" fmla="*/ 21 h 93"/>
                  <a:gd name="T12" fmla="*/ 42 w 74"/>
                  <a:gd name="T1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93">
                    <a:moveTo>
                      <a:pt x="42" y="46"/>
                    </a:moveTo>
                    <a:cubicBezTo>
                      <a:pt x="47" y="58"/>
                      <a:pt x="47" y="77"/>
                      <a:pt x="28" y="93"/>
                    </a:cubicBezTo>
                    <a:cubicBezTo>
                      <a:pt x="36" y="93"/>
                      <a:pt x="44" y="92"/>
                      <a:pt x="50" y="89"/>
                    </a:cubicBezTo>
                    <a:cubicBezTo>
                      <a:pt x="74" y="80"/>
                      <a:pt x="70" y="54"/>
                      <a:pt x="63" y="37"/>
                    </a:cubicBezTo>
                    <a:cubicBezTo>
                      <a:pt x="57" y="21"/>
                      <a:pt x="42" y="0"/>
                      <a:pt x="18" y="9"/>
                    </a:cubicBezTo>
                    <a:cubicBezTo>
                      <a:pt x="11" y="12"/>
                      <a:pt x="5" y="16"/>
                      <a:pt x="0" y="21"/>
                    </a:cubicBezTo>
                    <a:cubicBezTo>
                      <a:pt x="24" y="20"/>
                      <a:pt x="37" y="34"/>
                      <a:pt x="42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08"/>
              <p:cNvSpPr>
                <a:spLocks/>
              </p:cNvSpPr>
              <p:nvPr/>
            </p:nvSpPr>
            <p:spPr bwMode="auto">
              <a:xfrm>
                <a:off x="4324" y="1745"/>
                <a:ext cx="220" cy="210"/>
              </a:xfrm>
              <a:custGeom>
                <a:avLst/>
                <a:gdLst>
                  <a:gd name="T0" fmla="*/ 49 w 93"/>
                  <a:gd name="T1" fmla="*/ 48 h 89"/>
                  <a:gd name="T2" fmla="*/ 0 w 93"/>
                  <a:gd name="T3" fmla="*/ 49 h 89"/>
                  <a:gd name="T4" fmla="*/ 11 w 93"/>
                  <a:gd name="T5" fmla="*/ 69 h 89"/>
                  <a:gd name="T6" fmla="*/ 64 w 93"/>
                  <a:gd name="T7" fmla="*/ 66 h 89"/>
                  <a:gd name="T8" fmla="*/ 77 w 93"/>
                  <a:gd name="T9" fmla="*/ 14 h 89"/>
                  <a:gd name="T10" fmla="*/ 59 w 93"/>
                  <a:gd name="T11" fmla="*/ 0 h 89"/>
                  <a:gd name="T12" fmla="*/ 49 w 93"/>
                  <a:gd name="T13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9">
                    <a:moveTo>
                      <a:pt x="49" y="48"/>
                    </a:moveTo>
                    <a:cubicBezTo>
                      <a:pt x="39" y="56"/>
                      <a:pt x="21" y="62"/>
                      <a:pt x="0" y="49"/>
                    </a:cubicBezTo>
                    <a:cubicBezTo>
                      <a:pt x="2" y="57"/>
                      <a:pt x="6" y="64"/>
                      <a:pt x="11" y="69"/>
                    </a:cubicBezTo>
                    <a:cubicBezTo>
                      <a:pt x="27" y="89"/>
                      <a:pt x="50" y="77"/>
                      <a:pt x="64" y="66"/>
                    </a:cubicBezTo>
                    <a:cubicBezTo>
                      <a:pt x="78" y="54"/>
                      <a:pt x="93" y="33"/>
                      <a:pt x="77" y="14"/>
                    </a:cubicBezTo>
                    <a:cubicBezTo>
                      <a:pt x="72" y="8"/>
                      <a:pt x="66" y="3"/>
                      <a:pt x="59" y="0"/>
                    </a:cubicBezTo>
                    <a:cubicBezTo>
                      <a:pt x="68" y="23"/>
                      <a:pt x="59" y="39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09"/>
              <p:cNvSpPr>
                <a:spLocks/>
              </p:cNvSpPr>
              <p:nvPr/>
            </p:nvSpPr>
            <p:spPr bwMode="auto">
              <a:xfrm>
                <a:off x="4080" y="1759"/>
                <a:ext cx="223" cy="199"/>
              </a:xfrm>
              <a:custGeom>
                <a:avLst/>
                <a:gdLst>
                  <a:gd name="T0" fmla="*/ 46 w 94"/>
                  <a:gd name="T1" fmla="*/ 46 h 84"/>
                  <a:gd name="T2" fmla="*/ 29 w 94"/>
                  <a:gd name="T3" fmla="*/ 0 h 84"/>
                  <a:gd name="T4" fmla="*/ 13 w 94"/>
                  <a:gd name="T5" fmla="*/ 16 h 84"/>
                  <a:gd name="T6" fmla="*/ 33 w 94"/>
                  <a:gd name="T7" fmla="*/ 66 h 84"/>
                  <a:gd name="T8" fmla="*/ 87 w 94"/>
                  <a:gd name="T9" fmla="*/ 62 h 84"/>
                  <a:gd name="T10" fmla="*/ 94 w 94"/>
                  <a:gd name="T11" fmla="*/ 41 h 84"/>
                  <a:gd name="T12" fmla="*/ 46 w 94"/>
                  <a:gd name="T13" fmla="*/ 4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4">
                    <a:moveTo>
                      <a:pt x="46" y="46"/>
                    </a:moveTo>
                    <a:cubicBezTo>
                      <a:pt x="34" y="39"/>
                      <a:pt x="23" y="24"/>
                      <a:pt x="29" y="0"/>
                    </a:cubicBezTo>
                    <a:cubicBezTo>
                      <a:pt x="23" y="5"/>
                      <a:pt x="17" y="10"/>
                      <a:pt x="13" y="16"/>
                    </a:cubicBezTo>
                    <a:cubicBezTo>
                      <a:pt x="0" y="38"/>
                      <a:pt x="18" y="56"/>
                      <a:pt x="33" y="66"/>
                    </a:cubicBezTo>
                    <a:cubicBezTo>
                      <a:pt x="49" y="75"/>
                      <a:pt x="73" y="84"/>
                      <a:pt x="87" y="62"/>
                    </a:cubicBezTo>
                    <a:cubicBezTo>
                      <a:pt x="90" y="56"/>
                      <a:pt x="93" y="49"/>
                      <a:pt x="94" y="41"/>
                    </a:cubicBezTo>
                    <a:cubicBezTo>
                      <a:pt x="75" y="57"/>
                      <a:pt x="57" y="53"/>
                      <a:pt x="4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10"/>
              <p:cNvSpPr>
                <a:spLocks/>
              </p:cNvSpPr>
              <p:nvPr/>
            </p:nvSpPr>
            <p:spPr bwMode="auto">
              <a:xfrm>
                <a:off x="4035" y="1522"/>
                <a:ext cx="156" cy="218"/>
              </a:xfrm>
              <a:custGeom>
                <a:avLst/>
                <a:gdLst>
                  <a:gd name="T0" fmla="*/ 27 w 66"/>
                  <a:gd name="T1" fmla="*/ 46 h 92"/>
                  <a:gd name="T2" fmla="*/ 66 w 66"/>
                  <a:gd name="T3" fmla="*/ 16 h 92"/>
                  <a:gd name="T4" fmla="*/ 46 w 66"/>
                  <a:gd name="T5" fmla="*/ 6 h 92"/>
                  <a:gd name="T6" fmla="*/ 5 w 66"/>
                  <a:gd name="T7" fmla="*/ 40 h 92"/>
                  <a:gd name="T8" fmla="*/ 25 w 66"/>
                  <a:gd name="T9" fmla="*/ 90 h 92"/>
                  <a:gd name="T10" fmla="*/ 47 w 66"/>
                  <a:gd name="T11" fmla="*/ 91 h 92"/>
                  <a:gd name="T12" fmla="*/ 27 w 66"/>
                  <a:gd name="T1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2">
                    <a:moveTo>
                      <a:pt x="27" y="46"/>
                    </a:moveTo>
                    <a:cubicBezTo>
                      <a:pt x="31" y="33"/>
                      <a:pt x="41" y="18"/>
                      <a:pt x="66" y="16"/>
                    </a:cubicBezTo>
                    <a:cubicBezTo>
                      <a:pt x="60" y="11"/>
                      <a:pt x="53" y="8"/>
                      <a:pt x="46" y="6"/>
                    </a:cubicBezTo>
                    <a:cubicBezTo>
                      <a:pt x="21" y="0"/>
                      <a:pt x="9" y="23"/>
                      <a:pt x="5" y="40"/>
                    </a:cubicBezTo>
                    <a:cubicBezTo>
                      <a:pt x="0" y="58"/>
                      <a:pt x="0" y="84"/>
                      <a:pt x="25" y="90"/>
                    </a:cubicBezTo>
                    <a:cubicBezTo>
                      <a:pt x="32" y="92"/>
                      <a:pt x="40" y="92"/>
                      <a:pt x="47" y="91"/>
                    </a:cubicBezTo>
                    <a:cubicBezTo>
                      <a:pt x="26" y="77"/>
                      <a:pt x="24" y="59"/>
                      <a:pt x="2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11"/>
              <p:cNvSpPr>
                <a:spLocks/>
              </p:cNvSpPr>
              <p:nvPr/>
            </p:nvSpPr>
            <p:spPr bwMode="auto">
              <a:xfrm>
                <a:off x="4194" y="1418"/>
                <a:ext cx="208" cy="135"/>
              </a:xfrm>
              <a:custGeom>
                <a:avLst/>
                <a:gdLst>
                  <a:gd name="T0" fmla="*/ 44 w 88"/>
                  <a:gd name="T1" fmla="*/ 24 h 57"/>
                  <a:gd name="T2" fmla="*/ 85 w 88"/>
                  <a:gd name="T3" fmla="*/ 51 h 57"/>
                  <a:gd name="T4" fmla="*/ 88 w 88"/>
                  <a:gd name="T5" fmla="*/ 29 h 57"/>
                  <a:gd name="T6" fmla="*/ 43 w 88"/>
                  <a:gd name="T7" fmla="*/ 1 h 57"/>
                  <a:gd name="T8" fmla="*/ 1 w 88"/>
                  <a:gd name="T9" fmla="*/ 35 h 57"/>
                  <a:gd name="T10" fmla="*/ 8 w 88"/>
                  <a:gd name="T11" fmla="*/ 57 h 57"/>
                  <a:gd name="T12" fmla="*/ 44 w 88"/>
                  <a:gd name="T13" fmla="*/ 2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7">
                    <a:moveTo>
                      <a:pt x="44" y="24"/>
                    </a:moveTo>
                    <a:cubicBezTo>
                      <a:pt x="57" y="23"/>
                      <a:pt x="75" y="29"/>
                      <a:pt x="85" y="51"/>
                    </a:cubicBezTo>
                    <a:cubicBezTo>
                      <a:pt x="87" y="44"/>
                      <a:pt x="88" y="36"/>
                      <a:pt x="88" y="29"/>
                    </a:cubicBezTo>
                    <a:cubicBezTo>
                      <a:pt x="86" y="4"/>
                      <a:pt x="61" y="0"/>
                      <a:pt x="43" y="1"/>
                    </a:cubicBezTo>
                    <a:cubicBezTo>
                      <a:pt x="24" y="2"/>
                      <a:pt x="0" y="10"/>
                      <a:pt x="1" y="35"/>
                    </a:cubicBezTo>
                    <a:cubicBezTo>
                      <a:pt x="2" y="42"/>
                      <a:pt x="4" y="50"/>
                      <a:pt x="8" y="57"/>
                    </a:cubicBezTo>
                    <a:cubicBezTo>
                      <a:pt x="14" y="33"/>
                      <a:pt x="31" y="25"/>
                      <a:pt x="4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12"/>
              <p:cNvSpPr>
                <a:spLocks noEditPoints="1"/>
              </p:cNvSpPr>
              <p:nvPr/>
            </p:nvSpPr>
            <p:spPr bwMode="auto">
              <a:xfrm>
                <a:off x="4246" y="1636"/>
                <a:ext cx="113" cy="113"/>
              </a:xfrm>
              <a:custGeom>
                <a:avLst/>
                <a:gdLst>
                  <a:gd name="T0" fmla="*/ 43 w 48"/>
                  <a:gd name="T1" fmla="*/ 29 h 48"/>
                  <a:gd name="T2" fmla="*/ 47 w 48"/>
                  <a:gd name="T3" fmla="*/ 18 h 48"/>
                  <a:gd name="T4" fmla="*/ 38 w 48"/>
                  <a:gd name="T5" fmla="*/ 10 h 48"/>
                  <a:gd name="T6" fmla="*/ 32 w 48"/>
                  <a:gd name="T7" fmla="*/ 14 h 48"/>
                  <a:gd name="T8" fmla="*/ 34 w 48"/>
                  <a:gd name="T9" fmla="*/ 8 h 48"/>
                  <a:gd name="T10" fmla="*/ 25 w 48"/>
                  <a:gd name="T11" fmla="*/ 1 h 48"/>
                  <a:gd name="T12" fmla="*/ 15 w 48"/>
                  <a:gd name="T13" fmla="*/ 7 h 48"/>
                  <a:gd name="T14" fmla="*/ 17 w 48"/>
                  <a:gd name="T15" fmla="*/ 14 h 48"/>
                  <a:gd name="T16" fmla="*/ 12 w 48"/>
                  <a:gd name="T17" fmla="*/ 10 h 48"/>
                  <a:gd name="T18" fmla="*/ 2 w 48"/>
                  <a:gd name="T19" fmla="*/ 16 h 48"/>
                  <a:gd name="T20" fmla="*/ 5 w 48"/>
                  <a:gd name="T21" fmla="*/ 28 h 48"/>
                  <a:gd name="T22" fmla="*/ 12 w 48"/>
                  <a:gd name="T23" fmla="*/ 28 h 48"/>
                  <a:gd name="T24" fmla="*/ 7 w 48"/>
                  <a:gd name="T25" fmla="*/ 32 h 48"/>
                  <a:gd name="T26" fmla="*/ 10 w 48"/>
                  <a:gd name="T27" fmla="*/ 43 h 48"/>
                  <a:gd name="T28" fmla="*/ 22 w 48"/>
                  <a:gd name="T29" fmla="*/ 44 h 48"/>
                  <a:gd name="T30" fmla="*/ 24 w 48"/>
                  <a:gd name="T31" fmla="*/ 37 h 48"/>
                  <a:gd name="T32" fmla="*/ 26 w 48"/>
                  <a:gd name="T33" fmla="*/ 43 h 48"/>
                  <a:gd name="T34" fmla="*/ 38 w 48"/>
                  <a:gd name="T35" fmla="*/ 44 h 48"/>
                  <a:gd name="T36" fmla="*/ 42 w 48"/>
                  <a:gd name="T37" fmla="*/ 33 h 48"/>
                  <a:gd name="T38" fmla="*/ 37 w 48"/>
                  <a:gd name="T39" fmla="*/ 28 h 48"/>
                  <a:gd name="T40" fmla="*/ 43 w 48"/>
                  <a:gd name="T41" fmla="*/ 29 h 48"/>
                  <a:gd name="T42" fmla="*/ 19 w 48"/>
                  <a:gd name="T43" fmla="*/ 16 h 48"/>
                  <a:gd name="T44" fmla="*/ 18 w 48"/>
                  <a:gd name="T45" fmla="*/ 16 h 48"/>
                  <a:gd name="T46" fmla="*/ 19 w 48"/>
                  <a:gd name="T47" fmla="*/ 16 h 48"/>
                  <a:gd name="T48" fmla="*/ 19 w 48"/>
                  <a:gd name="T49" fmla="*/ 16 h 48"/>
                  <a:gd name="T50" fmla="*/ 24 w 48"/>
                  <a:gd name="T51" fmla="*/ 35 h 48"/>
                  <a:gd name="T52" fmla="*/ 24 w 48"/>
                  <a:gd name="T53" fmla="*/ 35 h 48"/>
                  <a:gd name="T54" fmla="*/ 24 w 48"/>
                  <a:gd name="T55" fmla="*/ 35 h 48"/>
                  <a:gd name="T56" fmla="*/ 24 w 48"/>
                  <a:gd name="T57" fmla="*/ 35 h 48"/>
                  <a:gd name="T58" fmla="*/ 31 w 48"/>
                  <a:gd name="T59" fmla="*/ 16 h 48"/>
                  <a:gd name="T60" fmla="*/ 31 w 48"/>
                  <a:gd name="T61" fmla="*/ 16 h 48"/>
                  <a:gd name="T62" fmla="*/ 31 w 48"/>
                  <a:gd name="T63" fmla="*/ 16 h 48"/>
                  <a:gd name="T64" fmla="*/ 31 w 48"/>
                  <a:gd name="T65" fmla="*/ 16 h 48"/>
                  <a:gd name="T66" fmla="*/ 15 w 48"/>
                  <a:gd name="T67" fmla="*/ 27 h 48"/>
                  <a:gd name="T68" fmla="*/ 15 w 48"/>
                  <a:gd name="T69" fmla="*/ 27 h 48"/>
                  <a:gd name="T70" fmla="*/ 14 w 48"/>
                  <a:gd name="T71" fmla="*/ 28 h 48"/>
                  <a:gd name="T72" fmla="*/ 15 w 48"/>
                  <a:gd name="T73" fmla="*/ 27 h 48"/>
                  <a:gd name="T74" fmla="*/ 34 w 48"/>
                  <a:gd name="T75" fmla="*/ 28 h 48"/>
                  <a:gd name="T76" fmla="*/ 34 w 48"/>
                  <a:gd name="T77" fmla="*/ 27 h 48"/>
                  <a:gd name="T78" fmla="*/ 35 w 48"/>
                  <a:gd name="T79" fmla="*/ 28 h 48"/>
                  <a:gd name="T80" fmla="*/ 34 w 48"/>
                  <a:gd name="T8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48">
                    <a:moveTo>
                      <a:pt x="43" y="29"/>
                    </a:moveTo>
                    <a:cubicBezTo>
                      <a:pt x="48" y="27"/>
                      <a:pt x="48" y="22"/>
                      <a:pt x="47" y="18"/>
                    </a:cubicBezTo>
                    <a:cubicBezTo>
                      <a:pt x="46" y="14"/>
                      <a:pt x="44" y="9"/>
                      <a:pt x="38" y="10"/>
                    </a:cubicBezTo>
                    <a:cubicBezTo>
                      <a:pt x="36" y="11"/>
                      <a:pt x="34" y="12"/>
                      <a:pt x="32" y="14"/>
                    </a:cubicBezTo>
                    <a:cubicBezTo>
                      <a:pt x="33" y="12"/>
                      <a:pt x="34" y="10"/>
                      <a:pt x="34" y="8"/>
                    </a:cubicBezTo>
                    <a:cubicBezTo>
                      <a:pt x="35" y="3"/>
                      <a:pt x="29" y="1"/>
                      <a:pt x="25" y="1"/>
                    </a:cubicBezTo>
                    <a:cubicBezTo>
                      <a:pt x="21" y="0"/>
                      <a:pt x="16" y="1"/>
                      <a:pt x="15" y="7"/>
                    </a:cubicBezTo>
                    <a:cubicBezTo>
                      <a:pt x="15" y="9"/>
                      <a:pt x="16" y="12"/>
                      <a:pt x="17" y="14"/>
                    </a:cubicBezTo>
                    <a:cubicBezTo>
                      <a:pt x="16" y="12"/>
                      <a:pt x="14" y="11"/>
                      <a:pt x="12" y="10"/>
                    </a:cubicBezTo>
                    <a:cubicBezTo>
                      <a:pt x="7" y="8"/>
                      <a:pt x="4" y="13"/>
                      <a:pt x="2" y="16"/>
                    </a:cubicBezTo>
                    <a:cubicBezTo>
                      <a:pt x="1" y="20"/>
                      <a:pt x="0" y="26"/>
                      <a:pt x="5" y="28"/>
                    </a:cubicBezTo>
                    <a:cubicBezTo>
                      <a:pt x="7" y="28"/>
                      <a:pt x="10" y="29"/>
                      <a:pt x="12" y="28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4" y="36"/>
                      <a:pt x="7" y="41"/>
                      <a:pt x="10" y="43"/>
                    </a:cubicBezTo>
                    <a:cubicBezTo>
                      <a:pt x="13" y="46"/>
                      <a:pt x="18" y="48"/>
                      <a:pt x="22" y="44"/>
                    </a:cubicBezTo>
                    <a:cubicBezTo>
                      <a:pt x="23" y="42"/>
                      <a:pt x="24" y="40"/>
                      <a:pt x="24" y="37"/>
                    </a:cubicBezTo>
                    <a:cubicBezTo>
                      <a:pt x="25" y="39"/>
                      <a:pt x="25" y="41"/>
                      <a:pt x="26" y="43"/>
                    </a:cubicBezTo>
                    <a:cubicBezTo>
                      <a:pt x="29" y="48"/>
                      <a:pt x="34" y="46"/>
                      <a:pt x="38" y="44"/>
                    </a:cubicBezTo>
                    <a:cubicBezTo>
                      <a:pt x="41" y="42"/>
                      <a:pt x="45" y="38"/>
                      <a:pt x="42" y="33"/>
                    </a:cubicBezTo>
                    <a:cubicBezTo>
                      <a:pt x="41" y="31"/>
                      <a:pt x="39" y="29"/>
                      <a:pt x="37" y="28"/>
                    </a:cubicBezTo>
                    <a:cubicBezTo>
                      <a:pt x="39" y="29"/>
                      <a:pt x="41" y="29"/>
                      <a:pt x="43" y="29"/>
                    </a:cubicBezTo>
                    <a:close/>
                    <a:moveTo>
                      <a:pt x="19" y="16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8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34" y="28"/>
                    </a:moveTo>
                    <a:cubicBezTo>
                      <a:pt x="34" y="28"/>
                      <a:pt x="34" y="28"/>
                      <a:pt x="34" y="27"/>
                    </a:cubicBezTo>
                    <a:cubicBezTo>
                      <a:pt x="34" y="28"/>
                      <a:pt x="34" y="28"/>
                      <a:pt x="35" y="28"/>
                    </a:cubicBezTo>
                    <a:cubicBezTo>
                      <a:pt x="34" y="28"/>
                      <a:pt x="34" y="28"/>
                      <a:pt x="3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13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14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15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16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17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18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419"/>
              <p:cNvSpPr>
                <a:spLocks/>
              </p:cNvSpPr>
              <p:nvPr/>
            </p:nvSpPr>
            <p:spPr bwMode="auto">
              <a:xfrm>
                <a:off x="4863" y="3276"/>
                <a:ext cx="33" cy="9"/>
              </a:xfrm>
              <a:custGeom>
                <a:avLst/>
                <a:gdLst>
                  <a:gd name="T0" fmla="*/ 1 w 14"/>
                  <a:gd name="T1" fmla="*/ 2 h 4"/>
                  <a:gd name="T2" fmla="*/ 7 w 14"/>
                  <a:gd name="T3" fmla="*/ 1 h 4"/>
                  <a:gd name="T4" fmla="*/ 14 w 14"/>
                  <a:gd name="T5" fmla="*/ 1 h 4"/>
                  <a:gd name="T6" fmla="*/ 8 w 14"/>
                  <a:gd name="T7" fmla="*/ 1 h 4"/>
                  <a:gd name="T8" fmla="*/ 1 w 14"/>
                  <a:gd name="T9" fmla="*/ 3 h 4"/>
                  <a:gd name="T10" fmla="*/ 0 w 14"/>
                  <a:gd name="T11" fmla="*/ 3 h 4"/>
                  <a:gd name="T12" fmla="*/ 1 w 1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" y="2"/>
                    </a:moveTo>
                    <a:cubicBezTo>
                      <a:pt x="1" y="2"/>
                      <a:pt x="4" y="1"/>
                      <a:pt x="7" y="1"/>
                    </a:cubicBezTo>
                    <a:cubicBezTo>
                      <a:pt x="11" y="0"/>
                      <a:pt x="14" y="1"/>
                      <a:pt x="14" y="1"/>
                    </a:cubicBezTo>
                    <a:cubicBezTo>
                      <a:pt x="14" y="1"/>
                      <a:pt x="11" y="0"/>
                      <a:pt x="8" y="1"/>
                    </a:cubicBezTo>
                    <a:cubicBezTo>
                      <a:pt x="5" y="2"/>
                      <a:pt x="2" y="3"/>
                      <a:pt x="1" y="3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420"/>
              <p:cNvSpPr>
                <a:spLocks/>
              </p:cNvSpPr>
              <p:nvPr/>
            </p:nvSpPr>
            <p:spPr bwMode="auto">
              <a:xfrm>
                <a:off x="4896" y="3276"/>
                <a:ext cx="8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421"/>
              <p:cNvSpPr>
                <a:spLocks/>
              </p:cNvSpPr>
              <p:nvPr/>
            </p:nvSpPr>
            <p:spPr bwMode="auto">
              <a:xfrm>
                <a:off x="4861" y="3262"/>
                <a:ext cx="26" cy="23"/>
              </a:xfrm>
              <a:custGeom>
                <a:avLst/>
                <a:gdLst>
                  <a:gd name="T0" fmla="*/ 1 w 11"/>
                  <a:gd name="T1" fmla="*/ 9 h 10"/>
                  <a:gd name="T2" fmla="*/ 7 w 11"/>
                  <a:gd name="T3" fmla="*/ 5 h 10"/>
                  <a:gd name="T4" fmla="*/ 11 w 11"/>
                  <a:gd name="T5" fmla="*/ 0 h 10"/>
                  <a:gd name="T6" fmla="*/ 7 w 11"/>
                  <a:gd name="T7" fmla="*/ 6 h 10"/>
                  <a:gd name="T8" fmla="*/ 1 w 11"/>
                  <a:gd name="T9" fmla="*/ 10 h 10"/>
                  <a:gd name="T10" fmla="*/ 0 w 11"/>
                  <a:gd name="T11" fmla="*/ 10 h 10"/>
                  <a:gd name="T12" fmla="*/ 1 w 11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" y="9"/>
                    </a:moveTo>
                    <a:cubicBezTo>
                      <a:pt x="1" y="9"/>
                      <a:pt x="4" y="7"/>
                      <a:pt x="7" y="5"/>
                    </a:cubicBezTo>
                    <a:cubicBezTo>
                      <a:pt x="9" y="3"/>
                      <a:pt x="11" y="0"/>
                      <a:pt x="11" y="0"/>
                    </a:cubicBezTo>
                    <a:cubicBezTo>
                      <a:pt x="11" y="0"/>
                      <a:pt x="10" y="3"/>
                      <a:pt x="7" y="6"/>
                    </a:cubicBezTo>
                    <a:cubicBezTo>
                      <a:pt x="5" y="8"/>
                      <a:pt x="2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422"/>
              <p:cNvSpPr>
                <a:spLocks/>
              </p:cNvSpPr>
              <p:nvPr/>
            </p:nvSpPr>
            <p:spPr bwMode="auto">
              <a:xfrm>
                <a:off x="4885" y="3252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423"/>
              <p:cNvSpPr>
                <a:spLocks/>
              </p:cNvSpPr>
              <p:nvPr/>
            </p:nvSpPr>
            <p:spPr bwMode="auto">
              <a:xfrm>
                <a:off x="4861" y="3269"/>
                <a:ext cx="35" cy="16"/>
              </a:xfrm>
              <a:custGeom>
                <a:avLst/>
                <a:gdLst>
                  <a:gd name="T0" fmla="*/ 1 w 15"/>
                  <a:gd name="T1" fmla="*/ 6 h 7"/>
                  <a:gd name="T2" fmla="*/ 15 w 15"/>
                  <a:gd name="T3" fmla="*/ 1 h 7"/>
                  <a:gd name="T4" fmla="*/ 1 w 15"/>
                  <a:gd name="T5" fmla="*/ 7 h 7"/>
                  <a:gd name="T6" fmla="*/ 0 w 15"/>
                  <a:gd name="T7" fmla="*/ 7 h 7"/>
                  <a:gd name="T8" fmla="*/ 1 w 1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" y="6"/>
                    </a:moveTo>
                    <a:cubicBezTo>
                      <a:pt x="1" y="5"/>
                      <a:pt x="15" y="0"/>
                      <a:pt x="15" y="1"/>
                    </a:cubicBezTo>
                    <a:cubicBezTo>
                      <a:pt x="15" y="1"/>
                      <a:pt x="2" y="6"/>
                      <a:pt x="1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424"/>
              <p:cNvSpPr>
                <a:spLocks/>
              </p:cNvSpPr>
              <p:nvPr/>
            </p:nvSpPr>
            <p:spPr bwMode="auto">
              <a:xfrm>
                <a:off x="4896" y="3266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1 h 2"/>
                  <a:gd name="T8" fmla="*/ 4 w 4"/>
                  <a:gd name="T9" fmla="*/ 1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425"/>
              <p:cNvSpPr>
                <a:spLocks/>
              </p:cNvSpPr>
              <p:nvPr/>
            </p:nvSpPr>
            <p:spPr bwMode="auto">
              <a:xfrm>
                <a:off x="4863" y="3290"/>
                <a:ext cx="22" cy="26"/>
              </a:xfrm>
              <a:custGeom>
                <a:avLst/>
                <a:gdLst>
                  <a:gd name="T0" fmla="*/ 1 w 9"/>
                  <a:gd name="T1" fmla="*/ 1 h 11"/>
                  <a:gd name="T2" fmla="*/ 6 w 9"/>
                  <a:gd name="T3" fmla="*/ 5 h 11"/>
                  <a:gd name="T4" fmla="*/ 9 w 9"/>
                  <a:gd name="T5" fmla="*/ 11 h 11"/>
                  <a:gd name="T6" fmla="*/ 5 w 9"/>
                  <a:gd name="T7" fmla="*/ 6 h 11"/>
                  <a:gd name="T8" fmla="*/ 0 w 9"/>
                  <a:gd name="T9" fmla="*/ 1 h 11"/>
                  <a:gd name="T10" fmla="*/ 0 w 9"/>
                  <a:gd name="T11" fmla="*/ 0 h 11"/>
                  <a:gd name="T12" fmla="*/ 1 w 9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1" y="1"/>
                    </a:moveTo>
                    <a:cubicBezTo>
                      <a:pt x="1" y="1"/>
                      <a:pt x="4" y="3"/>
                      <a:pt x="6" y="5"/>
                    </a:cubicBezTo>
                    <a:cubicBezTo>
                      <a:pt x="8" y="8"/>
                      <a:pt x="9" y="11"/>
                      <a:pt x="9" y="11"/>
                    </a:cubicBezTo>
                    <a:cubicBezTo>
                      <a:pt x="9" y="11"/>
                      <a:pt x="7" y="8"/>
                      <a:pt x="5" y="6"/>
                    </a:cubicBezTo>
                    <a:cubicBezTo>
                      <a:pt x="3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426"/>
              <p:cNvSpPr>
                <a:spLocks/>
              </p:cNvSpPr>
              <p:nvPr/>
            </p:nvSpPr>
            <p:spPr bwMode="auto">
              <a:xfrm>
                <a:off x="4882" y="331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427"/>
              <p:cNvSpPr>
                <a:spLocks/>
              </p:cNvSpPr>
              <p:nvPr/>
            </p:nvSpPr>
            <p:spPr bwMode="auto">
              <a:xfrm>
                <a:off x="4861" y="3290"/>
                <a:ext cx="33" cy="12"/>
              </a:xfrm>
              <a:custGeom>
                <a:avLst/>
                <a:gdLst>
                  <a:gd name="T0" fmla="*/ 1 w 14"/>
                  <a:gd name="T1" fmla="*/ 0 h 5"/>
                  <a:gd name="T2" fmla="*/ 7 w 14"/>
                  <a:gd name="T3" fmla="*/ 3 h 5"/>
                  <a:gd name="T4" fmla="*/ 14 w 14"/>
                  <a:gd name="T5" fmla="*/ 4 h 5"/>
                  <a:gd name="T6" fmla="*/ 7 w 14"/>
                  <a:gd name="T7" fmla="*/ 4 h 5"/>
                  <a:gd name="T8" fmla="*/ 0 w 14"/>
                  <a:gd name="T9" fmla="*/ 1 h 5"/>
                  <a:gd name="T10" fmla="*/ 0 w 14"/>
                  <a:gd name="T11" fmla="*/ 0 h 5"/>
                  <a:gd name="T12" fmla="*/ 1 w 1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" y="0"/>
                    </a:moveTo>
                    <a:cubicBezTo>
                      <a:pt x="1" y="0"/>
                      <a:pt x="4" y="2"/>
                      <a:pt x="7" y="3"/>
                    </a:cubicBezTo>
                    <a:cubicBezTo>
                      <a:pt x="10" y="4"/>
                      <a:pt x="14" y="4"/>
                      <a:pt x="14" y="4"/>
                    </a:cubicBezTo>
                    <a:cubicBezTo>
                      <a:pt x="14" y="4"/>
                      <a:pt x="10" y="5"/>
                      <a:pt x="7" y="4"/>
                    </a:cubicBezTo>
                    <a:cubicBezTo>
                      <a:pt x="4" y="3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428"/>
              <p:cNvSpPr>
                <a:spLocks/>
              </p:cNvSpPr>
              <p:nvPr/>
            </p:nvSpPr>
            <p:spPr bwMode="auto">
              <a:xfrm>
                <a:off x="4894" y="3292"/>
                <a:ext cx="7" cy="8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29"/>
              <p:cNvSpPr>
                <a:spLocks/>
              </p:cNvSpPr>
              <p:nvPr/>
            </p:nvSpPr>
            <p:spPr bwMode="auto">
              <a:xfrm>
                <a:off x="4861" y="3290"/>
                <a:ext cx="31" cy="24"/>
              </a:xfrm>
              <a:custGeom>
                <a:avLst/>
                <a:gdLst>
                  <a:gd name="T0" fmla="*/ 1 w 13"/>
                  <a:gd name="T1" fmla="*/ 0 h 10"/>
                  <a:gd name="T2" fmla="*/ 12 w 13"/>
                  <a:gd name="T3" fmla="*/ 10 h 10"/>
                  <a:gd name="T4" fmla="*/ 0 w 13"/>
                  <a:gd name="T5" fmla="*/ 1 h 10"/>
                  <a:gd name="T6" fmla="*/ 0 w 13"/>
                  <a:gd name="T7" fmla="*/ 0 h 10"/>
                  <a:gd name="T8" fmla="*/ 1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" y="0"/>
                    </a:moveTo>
                    <a:cubicBezTo>
                      <a:pt x="2" y="0"/>
                      <a:pt x="13" y="9"/>
                      <a:pt x="12" y="10"/>
                    </a:cubicBezTo>
                    <a:cubicBezTo>
                      <a:pt x="13" y="9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430"/>
              <p:cNvSpPr>
                <a:spLocks/>
              </p:cNvSpPr>
              <p:nvPr/>
            </p:nvSpPr>
            <p:spPr bwMode="auto">
              <a:xfrm>
                <a:off x="4889" y="3314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2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431"/>
              <p:cNvSpPr>
                <a:spLocks/>
              </p:cNvSpPr>
              <p:nvPr/>
            </p:nvSpPr>
            <p:spPr bwMode="auto">
              <a:xfrm>
                <a:off x="4844" y="3295"/>
                <a:ext cx="12" cy="28"/>
              </a:xfrm>
              <a:custGeom>
                <a:avLst/>
                <a:gdLst>
                  <a:gd name="T0" fmla="*/ 5 w 5"/>
                  <a:gd name="T1" fmla="*/ 1 h 12"/>
                  <a:gd name="T2" fmla="*/ 4 w 5"/>
                  <a:gd name="T3" fmla="*/ 7 h 12"/>
                  <a:gd name="T4" fmla="*/ 0 w 5"/>
                  <a:gd name="T5" fmla="*/ 12 h 12"/>
                  <a:gd name="T6" fmla="*/ 3 w 5"/>
                  <a:gd name="T7" fmla="*/ 7 h 12"/>
                  <a:gd name="T8" fmla="*/ 4 w 5"/>
                  <a:gd name="T9" fmla="*/ 0 h 12"/>
                  <a:gd name="T10" fmla="*/ 5 w 5"/>
                  <a:gd name="T11" fmla="*/ 0 h 12"/>
                  <a:gd name="T12" fmla="*/ 5 w 5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5" y="1"/>
                    </a:moveTo>
                    <a:cubicBezTo>
                      <a:pt x="5" y="1"/>
                      <a:pt x="5" y="4"/>
                      <a:pt x="4" y="7"/>
                    </a:cubicBezTo>
                    <a:cubicBezTo>
                      <a:pt x="3" y="10"/>
                      <a:pt x="1" y="12"/>
                      <a:pt x="0" y="12"/>
                    </a:cubicBezTo>
                    <a:cubicBezTo>
                      <a:pt x="0" y="12"/>
                      <a:pt x="2" y="10"/>
                      <a:pt x="3" y="7"/>
                    </a:cubicBezTo>
                    <a:cubicBezTo>
                      <a:pt x="4" y="4"/>
                      <a:pt x="4" y="1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432"/>
              <p:cNvSpPr>
                <a:spLocks/>
              </p:cNvSpPr>
              <p:nvPr/>
            </p:nvSpPr>
            <p:spPr bwMode="auto">
              <a:xfrm>
                <a:off x="4837" y="3323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3 w 4"/>
                  <a:gd name="T3" fmla="*/ 1 h 3"/>
                  <a:gd name="T4" fmla="*/ 2 w 4"/>
                  <a:gd name="T5" fmla="*/ 1 h 3"/>
                  <a:gd name="T6" fmla="*/ 0 w 4"/>
                  <a:gd name="T7" fmla="*/ 2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3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433"/>
              <p:cNvSpPr>
                <a:spLocks/>
              </p:cNvSpPr>
              <p:nvPr/>
            </p:nvSpPr>
            <p:spPr bwMode="auto">
              <a:xfrm>
                <a:off x="4854" y="3290"/>
                <a:ext cx="12" cy="36"/>
              </a:xfrm>
              <a:custGeom>
                <a:avLst/>
                <a:gdLst>
                  <a:gd name="T0" fmla="*/ 1 w 5"/>
                  <a:gd name="T1" fmla="*/ 1 h 15"/>
                  <a:gd name="T2" fmla="*/ 2 w 5"/>
                  <a:gd name="T3" fmla="*/ 8 h 15"/>
                  <a:gd name="T4" fmla="*/ 5 w 5"/>
                  <a:gd name="T5" fmla="*/ 14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1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1" y="1"/>
                    </a:moveTo>
                    <a:cubicBezTo>
                      <a:pt x="1" y="2"/>
                      <a:pt x="1" y="5"/>
                      <a:pt x="2" y="8"/>
                    </a:cubicBezTo>
                    <a:cubicBezTo>
                      <a:pt x="3" y="12"/>
                      <a:pt x="5" y="14"/>
                      <a:pt x="5" y="14"/>
                    </a:cubicBezTo>
                    <a:cubicBezTo>
                      <a:pt x="4" y="15"/>
                      <a:pt x="2" y="12"/>
                      <a:pt x="1" y="9"/>
                    </a:cubicBezTo>
                    <a:cubicBezTo>
                      <a:pt x="0" y="5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434"/>
              <p:cNvSpPr>
                <a:spLocks/>
              </p:cNvSpPr>
              <p:nvPr/>
            </p:nvSpPr>
            <p:spPr bwMode="auto">
              <a:xfrm>
                <a:off x="4866" y="3323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435"/>
              <p:cNvSpPr>
                <a:spLocks/>
              </p:cNvSpPr>
              <p:nvPr/>
            </p:nvSpPr>
            <p:spPr bwMode="auto">
              <a:xfrm>
                <a:off x="4851" y="3290"/>
                <a:ext cx="8" cy="38"/>
              </a:xfrm>
              <a:custGeom>
                <a:avLst/>
                <a:gdLst>
                  <a:gd name="T0" fmla="*/ 2 w 3"/>
                  <a:gd name="T1" fmla="*/ 1 h 16"/>
                  <a:gd name="T2" fmla="*/ 0 w 3"/>
                  <a:gd name="T3" fmla="*/ 16 h 16"/>
                  <a:gd name="T4" fmla="*/ 1 w 3"/>
                  <a:gd name="T5" fmla="*/ 1 h 16"/>
                  <a:gd name="T6" fmla="*/ 2 w 3"/>
                  <a:gd name="T7" fmla="*/ 0 h 16"/>
                  <a:gd name="T8" fmla="*/ 2 w 3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2" y="1"/>
                    </a:moveTo>
                    <a:cubicBezTo>
                      <a:pt x="3" y="2"/>
                      <a:pt x="0" y="16"/>
                      <a:pt x="0" y="16"/>
                    </a:cubicBezTo>
                    <a:cubicBezTo>
                      <a:pt x="0" y="16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436"/>
              <p:cNvSpPr>
                <a:spLocks/>
              </p:cNvSpPr>
              <p:nvPr/>
            </p:nvSpPr>
            <p:spPr bwMode="auto">
              <a:xfrm>
                <a:off x="4847" y="3330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437"/>
              <p:cNvSpPr>
                <a:spLocks/>
              </p:cNvSpPr>
              <p:nvPr/>
            </p:nvSpPr>
            <p:spPr bwMode="auto">
              <a:xfrm>
                <a:off x="4818" y="3288"/>
                <a:ext cx="33" cy="9"/>
              </a:xfrm>
              <a:custGeom>
                <a:avLst/>
                <a:gdLst>
                  <a:gd name="T0" fmla="*/ 13 w 14"/>
                  <a:gd name="T1" fmla="*/ 1 h 4"/>
                  <a:gd name="T2" fmla="*/ 6 w 14"/>
                  <a:gd name="T3" fmla="*/ 3 h 4"/>
                  <a:gd name="T4" fmla="*/ 0 w 14"/>
                  <a:gd name="T5" fmla="*/ 3 h 4"/>
                  <a:gd name="T6" fmla="*/ 6 w 14"/>
                  <a:gd name="T7" fmla="*/ 3 h 4"/>
                  <a:gd name="T8" fmla="*/ 12 w 14"/>
                  <a:gd name="T9" fmla="*/ 0 h 4"/>
                  <a:gd name="T10" fmla="*/ 13 w 14"/>
                  <a:gd name="T11" fmla="*/ 0 h 4"/>
                  <a:gd name="T12" fmla="*/ 13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3" y="1"/>
                    </a:moveTo>
                    <a:cubicBezTo>
                      <a:pt x="13" y="2"/>
                      <a:pt x="10" y="3"/>
                      <a:pt x="6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6" y="3"/>
                    </a:cubicBezTo>
                    <a:cubicBezTo>
                      <a:pt x="9" y="2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438"/>
              <p:cNvSpPr>
                <a:spLocks/>
              </p:cNvSpPr>
              <p:nvPr/>
            </p:nvSpPr>
            <p:spPr bwMode="auto">
              <a:xfrm>
                <a:off x="4811" y="3290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439"/>
              <p:cNvSpPr>
                <a:spLocks/>
              </p:cNvSpPr>
              <p:nvPr/>
            </p:nvSpPr>
            <p:spPr bwMode="auto">
              <a:xfrm>
                <a:off x="4828" y="3288"/>
                <a:ext cx="26" cy="23"/>
              </a:xfrm>
              <a:custGeom>
                <a:avLst/>
                <a:gdLst>
                  <a:gd name="T0" fmla="*/ 10 w 11"/>
                  <a:gd name="T1" fmla="*/ 1 h 10"/>
                  <a:gd name="T2" fmla="*/ 4 w 11"/>
                  <a:gd name="T3" fmla="*/ 5 h 10"/>
                  <a:gd name="T4" fmla="*/ 0 w 11"/>
                  <a:gd name="T5" fmla="*/ 10 h 10"/>
                  <a:gd name="T6" fmla="*/ 4 w 11"/>
                  <a:gd name="T7" fmla="*/ 4 h 10"/>
                  <a:gd name="T8" fmla="*/ 9 w 11"/>
                  <a:gd name="T9" fmla="*/ 0 h 10"/>
                  <a:gd name="T10" fmla="*/ 11 w 11"/>
                  <a:gd name="T11" fmla="*/ 0 h 10"/>
                  <a:gd name="T12" fmla="*/ 10 w 11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0" y="1"/>
                    </a:moveTo>
                    <a:cubicBezTo>
                      <a:pt x="10" y="1"/>
                      <a:pt x="7" y="3"/>
                      <a:pt x="4" y="5"/>
                    </a:cubicBezTo>
                    <a:cubicBezTo>
                      <a:pt x="2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4" y="4"/>
                    </a:cubicBezTo>
                    <a:cubicBezTo>
                      <a:pt x="6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440"/>
              <p:cNvSpPr>
                <a:spLocks/>
              </p:cNvSpPr>
              <p:nvPr/>
            </p:nvSpPr>
            <p:spPr bwMode="auto">
              <a:xfrm>
                <a:off x="4825" y="331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41"/>
              <p:cNvSpPr>
                <a:spLocks/>
              </p:cNvSpPr>
              <p:nvPr/>
            </p:nvSpPr>
            <p:spPr bwMode="auto">
              <a:xfrm>
                <a:off x="4818" y="3288"/>
                <a:ext cx="36" cy="16"/>
              </a:xfrm>
              <a:custGeom>
                <a:avLst/>
                <a:gdLst>
                  <a:gd name="T0" fmla="*/ 14 w 15"/>
                  <a:gd name="T1" fmla="*/ 1 h 7"/>
                  <a:gd name="T2" fmla="*/ 0 w 15"/>
                  <a:gd name="T3" fmla="*/ 6 h 7"/>
                  <a:gd name="T4" fmla="*/ 13 w 15"/>
                  <a:gd name="T5" fmla="*/ 0 h 7"/>
                  <a:gd name="T6" fmla="*/ 15 w 15"/>
                  <a:gd name="T7" fmla="*/ 0 h 7"/>
                  <a:gd name="T8" fmla="*/ 14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4" y="1"/>
                    </a:moveTo>
                    <a:cubicBezTo>
                      <a:pt x="13" y="1"/>
                      <a:pt x="0" y="7"/>
                      <a:pt x="0" y="6"/>
                    </a:cubicBezTo>
                    <a:cubicBezTo>
                      <a:pt x="0" y="6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442"/>
              <p:cNvSpPr>
                <a:spLocks/>
              </p:cNvSpPr>
              <p:nvPr/>
            </p:nvSpPr>
            <p:spPr bwMode="auto">
              <a:xfrm>
                <a:off x="4807" y="3302"/>
                <a:ext cx="9" cy="5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443"/>
              <p:cNvSpPr>
                <a:spLocks/>
              </p:cNvSpPr>
              <p:nvPr/>
            </p:nvSpPr>
            <p:spPr bwMode="auto">
              <a:xfrm>
                <a:off x="4830" y="3257"/>
                <a:ext cx="21" cy="26"/>
              </a:xfrm>
              <a:custGeom>
                <a:avLst/>
                <a:gdLst>
                  <a:gd name="T0" fmla="*/ 8 w 9"/>
                  <a:gd name="T1" fmla="*/ 10 h 11"/>
                  <a:gd name="T2" fmla="*/ 3 w 9"/>
                  <a:gd name="T3" fmla="*/ 6 h 11"/>
                  <a:gd name="T4" fmla="*/ 0 w 9"/>
                  <a:gd name="T5" fmla="*/ 0 h 11"/>
                  <a:gd name="T6" fmla="*/ 4 w 9"/>
                  <a:gd name="T7" fmla="*/ 5 h 11"/>
                  <a:gd name="T8" fmla="*/ 9 w 9"/>
                  <a:gd name="T9" fmla="*/ 9 h 11"/>
                  <a:gd name="T10" fmla="*/ 9 w 9"/>
                  <a:gd name="T11" fmla="*/ 10 h 11"/>
                  <a:gd name="T12" fmla="*/ 8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8" y="10"/>
                    </a:moveTo>
                    <a:cubicBezTo>
                      <a:pt x="8" y="10"/>
                      <a:pt x="5" y="8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5"/>
                    </a:cubicBezTo>
                    <a:cubicBezTo>
                      <a:pt x="6" y="7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44"/>
              <p:cNvSpPr>
                <a:spLocks/>
              </p:cNvSpPr>
              <p:nvPr/>
            </p:nvSpPr>
            <p:spPr bwMode="auto">
              <a:xfrm>
                <a:off x="4828" y="325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5"/>
              <p:cNvSpPr>
                <a:spLocks/>
              </p:cNvSpPr>
              <p:nvPr/>
            </p:nvSpPr>
            <p:spPr bwMode="auto">
              <a:xfrm>
                <a:off x="4821" y="3271"/>
                <a:ext cx="33" cy="12"/>
              </a:xfrm>
              <a:custGeom>
                <a:avLst/>
                <a:gdLst>
                  <a:gd name="T0" fmla="*/ 13 w 14"/>
                  <a:gd name="T1" fmla="*/ 5 h 5"/>
                  <a:gd name="T2" fmla="*/ 7 w 14"/>
                  <a:gd name="T3" fmla="*/ 2 h 5"/>
                  <a:gd name="T4" fmla="*/ 0 w 14"/>
                  <a:gd name="T5" fmla="*/ 1 h 5"/>
                  <a:gd name="T6" fmla="*/ 7 w 14"/>
                  <a:gd name="T7" fmla="*/ 1 h 5"/>
                  <a:gd name="T8" fmla="*/ 13 w 14"/>
                  <a:gd name="T9" fmla="*/ 4 h 5"/>
                  <a:gd name="T10" fmla="*/ 14 w 14"/>
                  <a:gd name="T11" fmla="*/ 5 h 5"/>
                  <a:gd name="T12" fmla="*/ 13 w 1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3" y="5"/>
                    </a:moveTo>
                    <a:cubicBezTo>
                      <a:pt x="13" y="5"/>
                      <a:pt x="10" y="3"/>
                      <a:pt x="7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3" y="4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46"/>
              <p:cNvSpPr>
                <a:spLocks/>
              </p:cNvSpPr>
              <p:nvPr/>
            </p:nvSpPr>
            <p:spPr bwMode="auto">
              <a:xfrm>
                <a:off x="4811" y="3274"/>
                <a:ext cx="10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1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47"/>
              <p:cNvSpPr>
                <a:spLocks/>
              </p:cNvSpPr>
              <p:nvPr/>
            </p:nvSpPr>
            <p:spPr bwMode="auto">
              <a:xfrm>
                <a:off x="4823" y="3259"/>
                <a:ext cx="31" cy="24"/>
              </a:xfrm>
              <a:custGeom>
                <a:avLst/>
                <a:gdLst>
                  <a:gd name="T0" fmla="*/ 12 w 13"/>
                  <a:gd name="T1" fmla="*/ 10 h 10"/>
                  <a:gd name="T2" fmla="*/ 0 w 13"/>
                  <a:gd name="T3" fmla="*/ 0 h 10"/>
                  <a:gd name="T4" fmla="*/ 12 w 13"/>
                  <a:gd name="T5" fmla="*/ 9 h 10"/>
                  <a:gd name="T6" fmla="*/ 13 w 13"/>
                  <a:gd name="T7" fmla="*/ 10 h 10"/>
                  <a:gd name="T8" fmla="*/ 12 w 1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2" y="10"/>
                    </a:moveTo>
                    <a:cubicBezTo>
                      <a:pt x="11" y="10"/>
                      <a:pt x="0" y="1"/>
                      <a:pt x="0" y="0"/>
                    </a:cubicBezTo>
                    <a:cubicBezTo>
                      <a:pt x="0" y="0"/>
                      <a:pt x="12" y="9"/>
                      <a:pt x="12" y="9"/>
                    </a:cubicBezTo>
                    <a:cubicBezTo>
                      <a:pt x="13" y="9"/>
                      <a:pt x="13" y="10"/>
                      <a:pt x="13" y="10"/>
                    </a:cubicBezTo>
                    <a:cubicBezTo>
                      <a:pt x="13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448"/>
              <p:cNvSpPr>
                <a:spLocks/>
              </p:cNvSpPr>
              <p:nvPr/>
            </p:nvSpPr>
            <p:spPr bwMode="auto">
              <a:xfrm>
                <a:off x="4816" y="3252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3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449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450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451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452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453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454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455"/>
              <p:cNvSpPr>
                <a:spLocks/>
              </p:cNvSpPr>
              <p:nvPr/>
            </p:nvSpPr>
            <p:spPr bwMode="auto">
              <a:xfrm>
                <a:off x="4894" y="3222"/>
                <a:ext cx="59" cy="75"/>
              </a:xfrm>
              <a:custGeom>
                <a:avLst/>
                <a:gdLst>
                  <a:gd name="T0" fmla="*/ 14 w 25"/>
                  <a:gd name="T1" fmla="*/ 16 h 32"/>
                  <a:gd name="T2" fmla="*/ 10 w 25"/>
                  <a:gd name="T3" fmla="*/ 32 h 32"/>
                  <a:gd name="T4" fmla="*/ 17 w 25"/>
                  <a:gd name="T5" fmla="*/ 31 h 32"/>
                  <a:gd name="T6" fmla="*/ 22 w 25"/>
                  <a:gd name="T7" fmla="*/ 13 h 32"/>
                  <a:gd name="T8" fmla="*/ 6 w 25"/>
                  <a:gd name="T9" fmla="*/ 3 h 32"/>
                  <a:gd name="T10" fmla="*/ 0 w 25"/>
                  <a:gd name="T11" fmla="*/ 8 h 32"/>
                  <a:gd name="T12" fmla="*/ 14 w 25"/>
                  <a:gd name="T1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2">
                    <a:moveTo>
                      <a:pt x="14" y="16"/>
                    </a:moveTo>
                    <a:cubicBezTo>
                      <a:pt x="16" y="21"/>
                      <a:pt x="16" y="27"/>
                      <a:pt x="10" y="32"/>
                    </a:cubicBezTo>
                    <a:cubicBezTo>
                      <a:pt x="12" y="32"/>
                      <a:pt x="15" y="32"/>
                      <a:pt x="17" y="31"/>
                    </a:cubicBezTo>
                    <a:cubicBezTo>
                      <a:pt x="25" y="28"/>
                      <a:pt x="24" y="19"/>
                      <a:pt x="22" y="13"/>
                    </a:cubicBezTo>
                    <a:cubicBezTo>
                      <a:pt x="19" y="7"/>
                      <a:pt x="14" y="0"/>
                      <a:pt x="6" y="3"/>
                    </a:cubicBezTo>
                    <a:cubicBezTo>
                      <a:pt x="4" y="4"/>
                      <a:pt x="1" y="6"/>
                      <a:pt x="0" y="8"/>
                    </a:cubicBezTo>
                    <a:cubicBezTo>
                      <a:pt x="8" y="7"/>
                      <a:pt x="12" y="12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56"/>
              <p:cNvSpPr>
                <a:spLocks/>
              </p:cNvSpPr>
              <p:nvPr/>
            </p:nvSpPr>
            <p:spPr bwMode="auto">
              <a:xfrm>
                <a:off x="4863" y="3304"/>
                <a:ext cx="76" cy="74"/>
              </a:xfrm>
              <a:custGeom>
                <a:avLst/>
                <a:gdLst>
                  <a:gd name="T0" fmla="*/ 17 w 32"/>
                  <a:gd name="T1" fmla="*/ 17 h 31"/>
                  <a:gd name="T2" fmla="*/ 0 w 32"/>
                  <a:gd name="T3" fmla="*/ 17 h 31"/>
                  <a:gd name="T4" fmla="*/ 4 w 32"/>
                  <a:gd name="T5" fmla="*/ 24 h 31"/>
                  <a:gd name="T6" fmla="*/ 22 w 32"/>
                  <a:gd name="T7" fmla="*/ 23 h 31"/>
                  <a:gd name="T8" fmla="*/ 27 w 32"/>
                  <a:gd name="T9" fmla="*/ 5 h 31"/>
                  <a:gd name="T10" fmla="*/ 21 w 32"/>
                  <a:gd name="T11" fmla="*/ 0 h 31"/>
                  <a:gd name="T12" fmla="*/ 17 w 32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17" y="17"/>
                    </a:moveTo>
                    <a:cubicBezTo>
                      <a:pt x="14" y="20"/>
                      <a:pt x="8" y="22"/>
                      <a:pt x="0" y="17"/>
                    </a:cubicBezTo>
                    <a:cubicBezTo>
                      <a:pt x="1" y="20"/>
                      <a:pt x="2" y="22"/>
                      <a:pt x="4" y="24"/>
                    </a:cubicBezTo>
                    <a:cubicBezTo>
                      <a:pt x="10" y="31"/>
                      <a:pt x="18" y="27"/>
                      <a:pt x="22" y="23"/>
                    </a:cubicBezTo>
                    <a:cubicBezTo>
                      <a:pt x="27" y="19"/>
                      <a:pt x="32" y="12"/>
                      <a:pt x="27" y="5"/>
                    </a:cubicBezTo>
                    <a:cubicBezTo>
                      <a:pt x="25" y="3"/>
                      <a:pt x="23" y="1"/>
                      <a:pt x="21" y="0"/>
                    </a:cubicBezTo>
                    <a:cubicBezTo>
                      <a:pt x="24" y="8"/>
                      <a:pt x="21" y="14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57"/>
              <p:cNvSpPr>
                <a:spLocks/>
              </p:cNvSpPr>
              <p:nvPr/>
            </p:nvSpPr>
            <p:spPr bwMode="auto">
              <a:xfrm>
                <a:off x="4780" y="3309"/>
                <a:ext cx="76" cy="69"/>
              </a:xfrm>
              <a:custGeom>
                <a:avLst/>
                <a:gdLst>
                  <a:gd name="T0" fmla="*/ 16 w 32"/>
                  <a:gd name="T1" fmla="*/ 16 h 29"/>
                  <a:gd name="T2" fmla="*/ 10 w 32"/>
                  <a:gd name="T3" fmla="*/ 0 h 29"/>
                  <a:gd name="T4" fmla="*/ 4 w 32"/>
                  <a:gd name="T5" fmla="*/ 6 h 29"/>
                  <a:gd name="T6" fmla="*/ 11 w 32"/>
                  <a:gd name="T7" fmla="*/ 23 h 29"/>
                  <a:gd name="T8" fmla="*/ 30 w 32"/>
                  <a:gd name="T9" fmla="*/ 22 h 29"/>
                  <a:gd name="T10" fmla="*/ 32 w 32"/>
                  <a:gd name="T11" fmla="*/ 14 h 29"/>
                  <a:gd name="T12" fmla="*/ 16 w 32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16"/>
                    </a:moveTo>
                    <a:cubicBezTo>
                      <a:pt x="12" y="14"/>
                      <a:pt x="8" y="9"/>
                      <a:pt x="10" y="0"/>
                    </a:cubicBezTo>
                    <a:cubicBezTo>
                      <a:pt x="8" y="2"/>
                      <a:pt x="6" y="4"/>
                      <a:pt x="4" y="6"/>
                    </a:cubicBezTo>
                    <a:cubicBezTo>
                      <a:pt x="0" y="13"/>
                      <a:pt x="6" y="20"/>
                      <a:pt x="11" y="23"/>
                    </a:cubicBezTo>
                    <a:cubicBezTo>
                      <a:pt x="17" y="26"/>
                      <a:pt x="25" y="29"/>
                      <a:pt x="30" y="22"/>
                    </a:cubicBezTo>
                    <a:cubicBezTo>
                      <a:pt x="31" y="19"/>
                      <a:pt x="32" y="17"/>
                      <a:pt x="32" y="14"/>
                    </a:cubicBezTo>
                    <a:cubicBezTo>
                      <a:pt x="26" y="20"/>
                      <a:pt x="20" y="19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458"/>
              <p:cNvSpPr>
                <a:spLocks/>
              </p:cNvSpPr>
              <p:nvPr/>
            </p:nvSpPr>
            <p:spPr bwMode="auto">
              <a:xfrm>
                <a:off x="4764" y="3229"/>
                <a:ext cx="54" cy="73"/>
              </a:xfrm>
              <a:custGeom>
                <a:avLst/>
                <a:gdLst>
                  <a:gd name="T0" fmla="*/ 10 w 23"/>
                  <a:gd name="T1" fmla="*/ 16 h 31"/>
                  <a:gd name="T2" fmla="*/ 23 w 23"/>
                  <a:gd name="T3" fmla="*/ 5 h 31"/>
                  <a:gd name="T4" fmla="*/ 16 w 23"/>
                  <a:gd name="T5" fmla="*/ 2 h 31"/>
                  <a:gd name="T6" fmla="*/ 2 w 23"/>
                  <a:gd name="T7" fmla="*/ 14 h 31"/>
                  <a:gd name="T8" fmla="*/ 9 w 23"/>
                  <a:gd name="T9" fmla="*/ 31 h 31"/>
                  <a:gd name="T10" fmla="*/ 17 w 23"/>
                  <a:gd name="T11" fmla="*/ 31 h 31"/>
                  <a:gd name="T12" fmla="*/ 10 w 23"/>
                  <a:gd name="T13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10" y="16"/>
                    </a:moveTo>
                    <a:cubicBezTo>
                      <a:pt x="11" y="11"/>
                      <a:pt x="15" y="6"/>
                      <a:pt x="23" y="5"/>
                    </a:cubicBezTo>
                    <a:cubicBezTo>
                      <a:pt x="21" y="4"/>
                      <a:pt x="19" y="3"/>
                      <a:pt x="16" y="2"/>
                    </a:cubicBezTo>
                    <a:cubicBezTo>
                      <a:pt x="8" y="0"/>
                      <a:pt x="4" y="8"/>
                      <a:pt x="2" y="14"/>
                    </a:cubicBezTo>
                    <a:cubicBezTo>
                      <a:pt x="1" y="20"/>
                      <a:pt x="0" y="29"/>
                      <a:pt x="9" y="31"/>
                    </a:cubicBezTo>
                    <a:cubicBezTo>
                      <a:pt x="11" y="31"/>
                      <a:pt x="14" y="31"/>
                      <a:pt x="17" y="31"/>
                    </a:cubicBezTo>
                    <a:cubicBezTo>
                      <a:pt x="9" y="26"/>
                      <a:pt x="9" y="20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459"/>
              <p:cNvSpPr>
                <a:spLocks/>
              </p:cNvSpPr>
              <p:nvPr/>
            </p:nvSpPr>
            <p:spPr bwMode="auto">
              <a:xfrm>
                <a:off x="4818" y="3191"/>
                <a:ext cx="74" cy="47"/>
              </a:xfrm>
              <a:custGeom>
                <a:avLst/>
                <a:gdLst>
                  <a:gd name="T0" fmla="*/ 16 w 31"/>
                  <a:gd name="T1" fmla="*/ 9 h 20"/>
                  <a:gd name="T2" fmla="*/ 30 w 31"/>
                  <a:gd name="T3" fmla="*/ 18 h 20"/>
                  <a:gd name="T4" fmla="*/ 31 w 31"/>
                  <a:gd name="T5" fmla="*/ 11 h 20"/>
                  <a:gd name="T6" fmla="*/ 15 w 31"/>
                  <a:gd name="T7" fmla="*/ 1 h 20"/>
                  <a:gd name="T8" fmla="*/ 1 w 31"/>
                  <a:gd name="T9" fmla="*/ 13 h 20"/>
                  <a:gd name="T10" fmla="*/ 3 w 31"/>
                  <a:gd name="T11" fmla="*/ 20 h 20"/>
                  <a:gd name="T12" fmla="*/ 16 w 31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6" y="9"/>
                    </a:moveTo>
                    <a:cubicBezTo>
                      <a:pt x="20" y="9"/>
                      <a:pt x="26" y="10"/>
                      <a:pt x="30" y="18"/>
                    </a:cubicBezTo>
                    <a:cubicBezTo>
                      <a:pt x="30" y="16"/>
                      <a:pt x="31" y="13"/>
                      <a:pt x="31" y="11"/>
                    </a:cubicBezTo>
                    <a:cubicBezTo>
                      <a:pt x="30" y="2"/>
                      <a:pt x="21" y="0"/>
                      <a:pt x="15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5"/>
                      <a:pt x="2" y="18"/>
                      <a:pt x="3" y="20"/>
                    </a:cubicBezTo>
                    <a:cubicBezTo>
                      <a:pt x="5" y="12"/>
                      <a:pt x="11" y="9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460"/>
              <p:cNvSpPr>
                <a:spLocks noEditPoints="1"/>
              </p:cNvSpPr>
              <p:nvPr/>
            </p:nvSpPr>
            <p:spPr bwMode="auto">
              <a:xfrm>
                <a:off x="4837" y="3266"/>
                <a:ext cx="40" cy="41"/>
              </a:xfrm>
              <a:custGeom>
                <a:avLst/>
                <a:gdLst>
                  <a:gd name="T0" fmla="*/ 15 w 17"/>
                  <a:gd name="T1" fmla="*/ 10 h 17"/>
                  <a:gd name="T2" fmla="*/ 16 w 17"/>
                  <a:gd name="T3" fmla="*/ 6 h 17"/>
                  <a:gd name="T4" fmla="*/ 13 w 17"/>
                  <a:gd name="T5" fmla="*/ 4 h 17"/>
                  <a:gd name="T6" fmla="*/ 11 w 17"/>
                  <a:gd name="T7" fmla="*/ 5 h 17"/>
                  <a:gd name="T8" fmla="*/ 12 w 17"/>
                  <a:gd name="T9" fmla="*/ 3 h 17"/>
                  <a:gd name="T10" fmla="*/ 9 w 17"/>
                  <a:gd name="T11" fmla="*/ 1 h 17"/>
                  <a:gd name="T12" fmla="*/ 5 w 17"/>
                  <a:gd name="T13" fmla="*/ 3 h 17"/>
                  <a:gd name="T14" fmla="*/ 6 w 17"/>
                  <a:gd name="T15" fmla="*/ 5 h 17"/>
                  <a:gd name="T16" fmla="*/ 4 w 17"/>
                  <a:gd name="T17" fmla="*/ 4 h 17"/>
                  <a:gd name="T18" fmla="*/ 1 w 17"/>
                  <a:gd name="T19" fmla="*/ 6 h 17"/>
                  <a:gd name="T20" fmla="*/ 2 w 17"/>
                  <a:gd name="T21" fmla="*/ 10 h 17"/>
                  <a:gd name="T22" fmla="*/ 4 w 17"/>
                  <a:gd name="T23" fmla="*/ 10 h 17"/>
                  <a:gd name="T24" fmla="*/ 2 w 17"/>
                  <a:gd name="T25" fmla="*/ 11 h 17"/>
                  <a:gd name="T26" fmla="*/ 3 w 17"/>
                  <a:gd name="T27" fmla="*/ 15 h 17"/>
                  <a:gd name="T28" fmla="*/ 7 w 17"/>
                  <a:gd name="T29" fmla="*/ 15 h 17"/>
                  <a:gd name="T30" fmla="*/ 8 w 17"/>
                  <a:gd name="T31" fmla="*/ 13 h 17"/>
                  <a:gd name="T32" fmla="*/ 9 w 17"/>
                  <a:gd name="T33" fmla="*/ 15 h 17"/>
                  <a:gd name="T34" fmla="*/ 13 w 17"/>
                  <a:gd name="T35" fmla="*/ 15 h 17"/>
                  <a:gd name="T36" fmla="*/ 15 w 17"/>
                  <a:gd name="T37" fmla="*/ 12 h 17"/>
                  <a:gd name="T38" fmla="*/ 13 w 17"/>
                  <a:gd name="T39" fmla="*/ 10 h 17"/>
                  <a:gd name="T40" fmla="*/ 15 w 17"/>
                  <a:gd name="T41" fmla="*/ 10 h 17"/>
                  <a:gd name="T42" fmla="*/ 6 w 17"/>
                  <a:gd name="T43" fmla="*/ 6 h 17"/>
                  <a:gd name="T44" fmla="*/ 6 w 17"/>
                  <a:gd name="T45" fmla="*/ 6 h 17"/>
                  <a:gd name="T46" fmla="*/ 6 w 17"/>
                  <a:gd name="T47" fmla="*/ 6 h 17"/>
                  <a:gd name="T48" fmla="*/ 6 w 17"/>
                  <a:gd name="T49" fmla="*/ 6 h 17"/>
                  <a:gd name="T50" fmla="*/ 8 w 17"/>
                  <a:gd name="T51" fmla="*/ 12 h 17"/>
                  <a:gd name="T52" fmla="*/ 8 w 17"/>
                  <a:gd name="T53" fmla="*/ 12 h 17"/>
                  <a:gd name="T54" fmla="*/ 8 w 17"/>
                  <a:gd name="T55" fmla="*/ 12 h 17"/>
                  <a:gd name="T56" fmla="*/ 8 w 17"/>
                  <a:gd name="T57" fmla="*/ 12 h 17"/>
                  <a:gd name="T58" fmla="*/ 11 w 17"/>
                  <a:gd name="T59" fmla="*/ 6 h 17"/>
                  <a:gd name="T60" fmla="*/ 11 w 17"/>
                  <a:gd name="T61" fmla="*/ 6 h 17"/>
                  <a:gd name="T62" fmla="*/ 11 w 17"/>
                  <a:gd name="T63" fmla="*/ 6 h 17"/>
                  <a:gd name="T64" fmla="*/ 11 w 17"/>
                  <a:gd name="T65" fmla="*/ 6 h 17"/>
                  <a:gd name="T66" fmla="*/ 5 w 17"/>
                  <a:gd name="T67" fmla="*/ 10 h 17"/>
                  <a:gd name="T68" fmla="*/ 5 w 17"/>
                  <a:gd name="T69" fmla="*/ 10 h 17"/>
                  <a:gd name="T70" fmla="*/ 5 w 17"/>
                  <a:gd name="T71" fmla="*/ 10 h 17"/>
                  <a:gd name="T72" fmla="*/ 5 w 17"/>
                  <a:gd name="T73" fmla="*/ 10 h 17"/>
                  <a:gd name="T74" fmla="*/ 12 w 17"/>
                  <a:gd name="T75" fmla="*/ 10 h 17"/>
                  <a:gd name="T76" fmla="*/ 12 w 17"/>
                  <a:gd name="T77" fmla="*/ 10 h 17"/>
                  <a:gd name="T78" fmla="*/ 12 w 17"/>
                  <a:gd name="T79" fmla="*/ 10 h 17"/>
                  <a:gd name="T80" fmla="*/ 12 w 17"/>
                  <a:gd name="T8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7">
                    <a:moveTo>
                      <a:pt x="15" y="10"/>
                    </a:moveTo>
                    <a:cubicBezTo>
                      <a:pt x="17" y="10"/>
                      <a:pt x="17" y="8"/>
                      <a:pt x="16" y="6"/>
                    </a:cubicBezTo>
                    <a:cubicBezTo>
                      <a:pt x="16" y="5"/>
                      <a:pt x="15" y="3"/>
                      <a:pt x="13" y="4"/>
                    </a:cubicBezTo>
                    <a:cubicBezTo>
                      <a:pt x="12" y="4"/>
                      <a:pt x="12" y="4"/>
                      <a:pt x="11" y="5"/>
                    </a:cubicBezTo>
                    <a:cubicBezTo>
                      <a:pt x="11" y="4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4"/>
                      <a:pt x="6" y="5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0" y="7"/>
                      <a:pt x="0" y="9"/>
                      <a:pt x="2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4" y="10"/>
                      <a:pt x="3" y="11"/>
                      <a:pt x="2" y="11"/>
                    </a:cubicBezTo>
                    <a:cubicBezTo>
                      <a:pt x="1" y="13"/>
                      <a:pt x="2" y="14"/>
                      <a:pt x="3" y="15"/>
                    </a:cubicBezTo>
                    <a:cubicBezTo>
                      <a:pt x="4" y="16"/>
                      <a:pt x="6" y="17"/>
                      <a:pt x="7" y="15"/>
                    </a:cubicBezTo>
                    <a:cubicBezTo>
                      <a:pt x="8" y="15"/>
                      <a:pt x="8" y="14"/>
                      <a:pt x="8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10" y="17"/>
                      <a:pt x="12" y="16"/>
                      <a:pt x="13" y="15"/>
                    </a:cubicBezTo>
                    <a:cubicBezTo>
                      <a:pt x="14" y="15"/>
                      <a:pt x="16" y="13"/>
                      <a:pt x="15" y="12"/>
                    </a:cubicBezTo>
                    <a:cubicBezTo>
                      <a:pt x="14" y="11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61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462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463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464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465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466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467"/>
              <p:cNvSpPr>
                <a:spLocks/>
              </p:cNvSpPr>
              <p:nvPr/>
            </p:nvSpPr>
            <p:spPr bwMode="auto">
              <a:xfrm>
                <a:off x="2997" y="1939"/>
                <a:ext cx="104" cy="28"/>
              </a:xfrm>
              <a:custGeom>
                <a:avLst/>
                <a:gdLst>
                  <a:gd name="T0" fmla="*/ 2 w 44"/>
                  <a:gd name="T1" fmla="*/ 8 h 12"/>
                  <a:gd name="T2" fmla="*/ 23 w 44"/>
                  <a:gd name="T3" fmla="*/ 2 h 12"/>
                  <a:gd name="T4" fmla="*/ 43 w 44"/>
                  <a:gd name="T5" fmla="*/ 3 h 12"/>
                  <a:gd name="T6" fmla="*/ 24 w 44"/>
                  <a:gd name="T7" fmla="*/ 4 h 12"/>
                  <a:gd name="T8" fmla="*/ 4 w 44"/>
                  <a:gd name="T9" fmla="*/ 11 h 12"/>
                  <a:gd name="T10" fmla="*/ 0 w 44"/>
                  <a:gd name="T11" fmla="*/ 11 h 12"/>
                  <a:gd name="T12" fmla="*/ 2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2" y="8"/>
                    </a:moveTo>
                    <a:cubicBezTo>
                      <a:pt x="3" y="8"/>
                      <a:pt x="13" y="4"/>
                      <a:pt x="23" y="2"/>
                    </a:cubicBezTo>
                    <a:cubicBezTo>
                      <a:pt x="33" y="0"/>
                      <a:pt x="44" y="2"/>
                      <a:pt x="43" y="3"/>
                    </a:cubicBezTo>
                    <a:cubicBezTo>
                      <a:pt x="43" y="3"/>
                      <a:pt x="33" y="1"/>
                      <a:pt x="24" y="4"/>
                    </a:cubicBezTo>
                    <a:cubicBezTo>
                      <a:pt x="14" y="7"/>
                      <a:pt x="5" y="11"/>
                      <a:pt x="4" y="11"/>
                    </a:cubicBezTo>
                    <a:cubicBezTo>
                      <a:pt x="2" y="12"/>
                      <a:pt x="1" y="12"/>
                      <a:pt x="0" y="11"/>
                    </a:cubicBezTo>
                    <a:cubicBezTo>
                      <a:pt x="0" y="10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468"/>
              <p:cNvSpPr>
                <a:spLocks/>
              </p:cNvSpPr>
              <p:nvPr/>
            </p:nvSpPr>
            <p:spPr bwMode="auto">
              <a:xfrm>
                <a:off x="3101" y="1941"/>
                <a:ext cx="23" cy="19"/>
              </a:xfrm>
              <a:custGeom>
                <a:avLst/>
                <a:gdLst>
                  <a:gd name="T0" fmla="*/ 7 w 10"/>
                  <a:gd name="T1" fmla="*/ 2 h 8"/>
                  <a:gd name="T2" fmla="*/ 1 w 10"/>
                  <a:gd name="T3" fmla="*/ 2 h 8"/>
                  <a:gd name="T4" fmla="*/ 3 w 10"/>
                  <a:gd name="T5" fmla="*/ 6 h 8"/>
                  <a:gd name="T6" fmla="*/ 8 w 10"/>
                  <a:gd name="T7" fmla="*/ 8 h 8"/>
                  <a:gd name="T8" fmla="*/ 7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7" y="2"/>
                    </a:move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5" y="8"/>
                      <a:pt x="7" y="8"/>
                      <a:pt x="8" y="8"/>
                    </a:cubicBezTo>
                    <a:cubicBezTo>
                      <a:pt x="10" y="7"/>
                      <a:pt x="10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469"/>
              <p:cNvSpPr>
                <a:spLocks/>
              </p:cNvSpPr>
              <p:nvPr/>
            </p:nvSpPr>
            <p:spPr bwMode="auto">
              <a:xfrm>
                <a:off x="2987" y="1889"/>
                <a:ext cx="83" cy="83"/>
              </a:xfrm>
              <a:custGeom>
                <a:avLst/>
                <a:gdLst>
                  <a:gd name="T0" fmla="*/ 3 w 35"/>
                  <a:gd name="T1" fmla="*/ 31 h 35"/>
                  <a:gd name="T2" fmla="*/ 22 w 35"/>
                  <a:gd name="T3" fmla="*/ 18 h 35"/>
                  <a:gd name="T4" fmla="*/ 34 w 35"/>
                  <a:gd name="T5" fmla="*/ 0 h 35"/>
                  <a:gd name="T6" fmla="*/ 23 w 35"/>
                  <a:gd name="T7" fmla="*/ 20 h 35"/>
                  <a:gd name="T8" fmla="*/ 4 w 35"/>
                  <a:gd name="T9" fmla="*/ 34 h 35"/>
                  <a:gd name="T10" fmla="*/ 1 w 35"/>
                  <a:gd name="T11" fmla="*/ 34 h 35"/>
                  <a:gd name="T12" fmla="*/ 3 w 35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" y="31"/>
                    </a:moveTo>
                    <a:cubicBezTo>
                      <a:pt x="4" y="30"/>
                      <a:pt x="14" y="25"/>
                      <a:pt x="22" y="18"/>
                    </a:cubicBezTo>
                    <a:cubicBezTo>
                      <a:pt x="30" y="11"/>
                      <a:pt x="34" y="0"/>
                      <a:pt x="34" y="0"/>
                    </a:cubicBezTo>
                    <a:cubicBezTo>
                      <a:pt x="35" y="1"/>
                      <a:pt x="32" y="12"/>
                      <a:pt x="23" y="20"/>
                    </a:cubicBezTo>
                    <a:cubicBezTo>
                      <a:pt x="16" y="28"/>
                      <a:pt x="5" y="34"/>
                      <a:pt x="4" y="34"/>
                    </a:cubicBezTo>
                    <a:cubicBezTo>
                      <a:pt x="3" y="35"/>
                      <a:pt x="1" y="35"/>
                      <a:pt x="1" y="34"/>
                    </a:cubicBezTo>
                    <a:cubicBezTo>
                      <a:pt x="0" y="33"/>
                      <a:pt x="1" y="32"/>
                      <a:pt x="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470"/>
              <p:cNvSpPr>
                <a:spLocks/>
              </p:cNvSpPr>
              <p:nvPr/>
            </p:nvSpPr>
            <p:spPr bwMode="auto">
              <a:xfrm>
                <a:off x="3063" y="1858"/>
                <a:ext cx="14" cy="31"/>
              </a:xfrm>
              <a:custGeom>
                <a:avLst/>
                <a:gdLst>
                  <a:gd name="T0" fmla="*/ 0 w 6"/>
                  <a:gd name="T1" fmla="*/ 7 h 13"/>
                  <a:gd name="T2" fmla="*/ 3 w 6"/>
                  <a:gd name="T3" fmla="*/ 12 h 13"/>
                  <a:gd name="T4" fmla="*/ 6 w 6"/>
                  <a:gd name="T5" fmla="*/ 6 h 13"/>
                  <a:gd name="T6" fmla="*/ 2 w 6"/>
                  <a:gd name="T7" fmla="*/ 1 h 13"/>
                  <a:gd name="T8" fmla="*/ 0 w 6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">
                    <a:moveTo>
                      <a:pt x="0" y="7"/>
                    </a:moveTo>
                    <a:cubicBezTo>
                      <a:pt x="0" y="9"/>
                      <a:pt x="1" y="12"/>
                      <a:pt x="3" y="12"/>
                    </a:cubicBezTo>
                    <a:cubicBezTo>
                      <a:pt x="4" y="13"/>
                      <a:pt x="6" y="10"/>
                      <a:pt x="6" y="6"/>
                    </a:cubicBezTo>
                    <a:cubicBezTo>
                      <a:pt x="6" y="3"/>
                      <a:pt x="3" y="0"/>
                      <a:pt x="2" y="1"/>
                    </a:cubicBezTo>
                    <a:cubicBezTo>
                      <a:pt x="0" y="2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471"/>
              <p:cNvSpPr>
                <a:spLocks/>
              </p:cNvSpPr>
              <p:nvPr/>
            </p:nvSpPr>
            <p:spPr bwMode="auto">
              <a:xfrm>
                <a:off x="2987" y="1918"/>
                <a:ext cx="116" cy="54"/>
              </a:xfrm>
              <a:custGeom>
                <a:avLst/>
                <a:gdLst>
                  <a:gd name="T0" fmla="*/ 3 w 49"/>
                  <a:gd name="T1" fmla="*/ 19 h 23"/>
                  <a:gd name="T2" fmla="*/ 49 w 49"/>
                  <a:gd name="T3" fmla="*/ 2 h 23"/>
                  <a:gd name="T4" fmla="*/ 5 w 49"/>
                  <a:gd name="T5" fmla="*/ 22 h 23"/>
                  <a:gd name="T6" fmla="*/ 1 w 49"/>
                  <a:gd name="T7" fmla="*/ 22 h 23"/>
                  <a:gd name="T8" fmla="*/ 3 w 49"/>
                  <a:gd name="T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3" y="19"/>
                    </a:moveTo>
                    <a:cubicBezTo>
                      <a:pt x="5" y="17"/>
                      <a:pt x="48" y="0"/>
                      <a:pt x="49" y="2"/>
                    </a:cubicBezTo>
                    <a:cubicBezTo>
                      <a:pt x="49" y="2"/>
                      <a:pt x="6" y="20"/>
                      <a:pt x="5" y="22"/>
                    </a:cubicBezTo>
                    <a:cubicBezTo>
                      <a:pt x="3" y="23"/>
                      <a:pt x="1" y="23"/>
                      <a:pt x="1" y="22"/>
                    </a:cubicBezTo>
                    <a:cubicBezTo>
                      <a:pt x="0" y="21"/>
                      <a:pt x="1" y="20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472"/>
              <p:cNvSpPr>
                <a:spLocks/>
              </p:cNvSpPr>
              <p:nvPr/>
            </p:nvSpPr>
            <p:spPr bwMode="auto">
              <a:xfrm>
                <a:off x="3105" y="1910"/>
                <a:ext cx="31" cy="17"/>
              </a:xfrm>
              <a:custGeom>
                <a:avLst/>
                <a:gdLst>
                  <a:gd name="T0" fmla="*/ 6 w 13"/>
                  <a:gd name="T1" fmla="*/ 0 h 7"/>
                  <a:gd name="T2" fmla="*/ 0 w 13"/>
                  <a:gd name="T3" fmla="*/ 5 h 7"/>
                  <a:gd name="T4" fmla="*/ 7 w 13"/>
                  <a:gd name="T5" fmla="*/ 6 h 7"/>
                  <a:gd name="T6" fmla="*/ 12 w 13"/>
                  <a:gd name="T7" fmla="*/ 4 h 7"/>
                  <a:gd name="T8" fmla="*/ 11 w 13"/>
                  <a:gd name="T9" fmla="*/ 1 h 7"/>
                  <a:gd name="T10" fmla="*/ 6 w 1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6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1" y="6"/>
                      <a:pt x="4" y="7"/>
                      <a:pt x="7" y="6"/>
                    </a:cubicBezTo>
                    <a:cubicBezTo>
                      <a:pt x="10" y="6"/>
                      <a:pt x="10" y="4"/>
                      <a:pt x="12" y="4"/>
                    </a:cubicBezTo>
                    <a:cubicBezTo>
                      <a:pt x="13" y="4"/>
                      <a:pt x="12" y="2"/>
                      <a:pt x="11" y="1"/>
                    </a:cubicBezTo>
                    <a:cubicBezTo>
                      <a:pt x="9" y="0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473"/>
              <p:cNvSpPr>
                <a:spLocks/>
              </p:cNvSpPr>
              <p:nvPr/>
            </p:nvSpPr>
            <p:spPr bwMode="auto">
              <a:xfrm>
                <a:off x="2992" y="1986"/>
                <a:ext cx="71" cy="81"/>
              </a:xfrm>
              <a:custGeom>
                <a:avLst/>
                <a:gdLst>
                  <a:gd name="T0" fmla="*/ 4 w 30"/>
                  <a:gd name="T1" fmla="*/ 2 h 34"/>
                  <a:gd name="T2" fmla="*/ 20 w 30"/>
                  <a:gd name="T3" fmla="*/ 16 h 34"/>
                  <a:gd name="T4" fmla="*/ 29 w 30"/>
                  <a:gd name="T5" fmla="*/ 34 h 34"/>
                  <a:gd name="T6" fmla="*/ 18 w 30"/>
                  <a:gd name="T7" fmla="*/ 18 h 34"/>
                  <a:gd name="T8" fmla="*/ 2 w 30"/>
                  <a:gd name="T9" fmla="*/ 4 h 34"/>
                  <a:gd name="T10" fmla="*/ 0 w 30"/>
                  <a:gd name="T11" fmla="*/ 1 h 34"/>
                  <a:gd name="T12" fmla="*/ 4 w 30"/>
                  <a:gd name="T13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4" y="2"/>
                    </a:moveTo>
                    <a:cubicBezTo>
                      <a:pt x="5" y="2"/>
                      <a:pt x="13" y="8"/>
                      <a:pt x="20" y="16"/>
                    </a:cubicBezTo>
                    <a:cubicBezTo>
                      <a:pt x="27" y="24"/>
                      <a:pt x="30" y="34"/>
                      <a:pt x="29" y="34"/>
                    </a:cubicBezTo>
                    <a:cubicBezTo>
                      <a:pt x="29" y="34"/>
                      <a:pt x="25" y="25"/>
                      <a:pt x="18" y="18"/>
                    </a:cubicBezTo>
                    <a:cubicBezTo>
                      <a:pt x="11" y="11"/>
                      <a:pt x="3" y="5"/>
                      <a:pt x="2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3" y="1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474"/>
              <p:cNvSpPr>
                <a:spLocks/>
              </p:cNvSpPr>
              <p:nvPr/>
            </p:nvSpPr>
            <p:spPr bwMode="auto">
              <a:xfrm>
                <a:off x="3056" y="2069"/>
                <a:ext cx="14" cy="26"/>
              </a:xfrm>
              <a:custGeom>
                <a:avLst/>
                <a:gdLst>
                  <a:gd name="T0" fmla="*/ 6 w 6"/>
                  <a:gd name="T1" fmla="*/ 6 h 11"/>
                  <a:gd name="T2" fmla="*/ 3 w 6"/>
                  <a:gd name="T3" fmla="*/ 0 h 11"/>
                  <a:gd name="T4" fmla="*/ 0 w 6"/>
                  <a:gd name="T5" fmla="*/ 5 h 11"/>
                  <a:gd name="T6" fmla="*/ 1 w 6"/>
                  <a:gd name="T7" fmla="*/ 10 h 11"/>
                  <a:gd name="T8" fmla="*/ 6 w 6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6"/>
                    </a:moveTo>
                    <a:cubicBezTo>
                      <a:pt x="6" y="2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3" y="11"/>
                      <a:pt x="6" y="9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475"/>
              <p:cNvSpPr>
                <a:spLocks/>
              </p:cNvSpPr>
              <p:nvPr/>
            </p:nvSpPr>
            <p:spPr bwMode="auto">
              <a:xfrm>
                <a:off x="2982" y="1981"/>
                <a:ext cx="112" cy="41"/>
              </a:xfrm>
              <a:custGeom>
                <a:avLst/>
                <a:gdLst>
                  <a:gd name="T0" fmla="*/ 5 w 47"/>
                  <a:gd name="T1" fmla="*/ 1 h 17"/>
                  <a:gd name="T2" fmla="*/ 25 w 47"/>
                  <a:gd name="T3" fmla="*/ 11 h 17"/>
                  <a:gd name="T4" fmla="*/ 47 w 47"/>
                  <a:gd name="T5" fmla="*/ 13 h 17"/>
                  <a:gd name="T6" fmla="*/ 25 w 47"/>
                  <a:gd name="T7" fmla="*/ 13 h 17"/>
                  <a:gd name="T8" fmla="*/ 3 w 47"/>
                  <a:gd name="T9" fmla="*/ 4 h 17"/>
                  <a:gd name="T10" fmla="*/ 1 w 47"/>
                  <a:gd name="T11" fmla="*/ 1 h 17"/>
                  <a:gd name="T12" fmla="*/ 5 w 47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5" y="1"/>
                    </a:moveTo>
                    <a:cubicBezTo>
                      <a:pt x="6" y="2"/>
                      <a:pt x="15" y="8"/>
                      <a:pt x="25" y="11"/>
                    </a:cubicBezTo>
                    <a:cubicBezTo>
                      <a:pt x="36" y="15"/>
                      <a:pt x="47" y="13"/>
                      <a:pt x="47" y="13"/>
                    </a:cubicBezTo>
                    <a:cubicBezTo>
                      <a:pt x="47" y="14"/>
                      <a:pt x="36" y="17"/>
                      <a:pt x="25" y="13"/>
                    </a:cubicBezTo>
                    <a:cubicBezTo>
                      <a:pt x="14" y="11"/>
                      <a:pt x="4" y="5"/>
                      <a:pt x="3" y="4"/>
                    </a:cubicBezTo>
                    <a:cubicBezTo>
                      <a:pt x="1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476"/>
              <p:cNvSpPr>
                <a:spLocks/>
              </p:cNvSpPr>
              <p:nvPr/>
            </p:nvSpPr>
            <p:spPr bwMode="auto">
              <a:xfrm>
                <a:off x="3096" y="1996"/>
                <a:ext cx="24" cy="21"/>
              </a:xfrm>
              <a:custGeom>
                <a:avLst/>
                <a:gdLst>
                  <a:gd name="T0" fmla="*/ 3 w 10"/>
                  <a:gd name="T1" fmla="*/ 2 h 9"/>
                  <a:gd name="T2" fmla="*/ 0 w 10"/>
                  <a:gd name="T3" fmla="*/ 7 h 9"/>
                  <a:gd name="T4" fmla="*/ 7 w 10"/>
                  <a:gd name="T5" fmla="*/ 7 h 9"/>
                  <a:gd name="T6" fmla="*/ 9 w 10"/>
                  <a:gd name="T7" fmla="*/ 1 h 9"/>
                  <a:gd name="T8" fmla="*/ 3 w 10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2"/>
                    </a:moveTo>
                    <a:cubicBezTo>
                      <a:pt x="1" y="3"/>
                      <a:pt x="0" y="5"/>
                      <a:pt x="0" y="7"/>
                    </a:cubicBezTo>
                    <a:cubicBezTo>
                      <a:pt x="1" y="8"/>
                      <a:pt x="4" y="9"/>
                      <a:pt x="7" y="7"/>
                    </a:cubicBezTo>
                    <a:cubicBezTo>
                      <a:pt x="10" y="5"/>
                      <a:pt x="10" y="1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477"/>
              <p:cNvSpPr>
                <a:spLocks/>
              </p:cNvSpPr>
              <p:nvPr/>
            </p:nvSpPr>
            <p:spPr bwMode="auto">
              <a:xfrm>
                <a:off x="2985" y="1981"/>
                <a:ext cx="102" cy="79"/>
              </a:xfrm>
              <a:custGeom>
                <a:avLst/>
                <a:gdLst>
                  <a:gd name="T0" fmla="*/ 4 w 43"/>
                  <a:gd name="T1" fmla="*/ 1 h 33"/>
                  <a:gd name="T2" fmla="*/ 41 w 43"/>
                  <a:gd name="T3" fmla="*/ 33 h 33"/>
                  <a:gd name="T4" fmla="*/ 2 w 43"/>
                  <a:gd name="T5" fmla="*/ 4 h 33"/>
                  <a:gd name="T6" fmla="*/ 0 w 43"/>
                  <a:gd name="T7" fmla="*/ 1 h 33"/>
                  <a:gd name="T8" fmla="*/ 4 w 43"/>
                  <a:gd name="T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">
                    <a:moveTo>
                      <a:pt x="4" y="1"/>
                    </a:moveTo>
                    <a:cubicBezTo>
                      <a:pt x="6" y="2"/>
                      <a:pt x="43" y="31"/>
                      <a:pt x="41" y="33"/>
                    </a:cubicBezTo>
                    <a:cubicBezTo>
                      <a:pt x="42" y="32"/>
                      <a:pt x="4" y="5"/>
                      <a:pt x="2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478"/>
              <p:cNvSpPr>
                <a:spLocks/>
              </p:cNvSpPr>
              <p:nvPr/>
            </p:nvSpPr>
            <p:spPr bwMode="auto">
              <a:xfrm>
                <a:off x="3082" y="2060"/>
                <a:ext cx="23" cy="26"/>
              </a:xfrm>
              <a:custGeom>
                <a:avLst/>
                <a:gdLst>
                  <a:gd name="T0" fmla="*/ 8 w 10"/>
                  <a:gd name="T1" fmla="*/ 3 h 11"/>
                  <a:gd name="T2" fmla="*/ 2 w 10"/>
                  <a:gd name="T3" fmla="*/ 1 h 11"/>
                  <a:gd name="T4" fmla="*/ 3 w 10"/>
                  <a:gd name="T5" fmla="*/ 7 h 11"/>
                  <a:gd name="T6" fmla="*/ 8 w 10"/>
                  <a:gd name="T7" fmla="*/ 10 h 11"/>
                  <a:gd name="T8" fmla="*/ 10 w 10"/>
                  <a:gd name="T9" fmla="*/ 8 h 11"/>
                  <a:gd name="T10" fmla="*/ 8 w 10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3"/>
                    </a:move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1" y="5"/>
                      <a:pt x="3" y="7"/>
                    </a:cubicBezTo>
                    <a:cubicBezTo>
                      <a:pt x="5" y="10"/>
                      <a:pt x="6" y="9"/>
                      <a:pt x="8" y="10"/>
                    </a:cubicBezTo>
                    <a:cubicBezTo>
                      <a:pt x="8" y="11"/>
                      <a:pt x="10" y="10"/>
                      <a:pt x="10" y="8"/>
                    </a:cubicBezTo>
                    <a:cubicBezTo>
                      <a:pt x="10" y="6"/>
                      <a:pt x="9" y="5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479"/>
              <p:cNvSpPr>
                <a:spLocks/>
              </p:cNvSpPr>
              <p:nvPr/>
            </p:nvSpPr>
            <p:spPr bwMode="auto">
              <a:xfrm>
                <a:off x="2937" y="1998"/>
                <a:ext cx="36" cy="99"/>
              </a:xfrm>
              <a:custGeom>
                <a:avLst/>
                <a:gdLst>
                  <a:gd name="T0" fmla="*/ 15 w 15"/>
                  <a:gd name="T1" fmla="*/ 3 h 42"/>
                  <a:gd name="T2" fmla="*/ 10 w 15"/>
                  <a:gd name="T3" fmla="*/ 24 h 42"/>
                  <a:gd name="T4" fmla="*/ 0 w 15"/>
                  <a:gd name="T5" fmla="*/ 41 h 42"/>
                  <a:gd name="T6" fmla="*/ 8 w 15"/>
                  <a:gd name="T7" fmla="*/ 23 h 42"/>
                  <a:gd name="T8" fmla="*/ 12 w 15"/>
                  <a:gd name="T9" fmla="*/ 3 h 42"/>
                  <a:gd name="T10" fmla="*/ 14 w 15"/>
                  <a:gd name="T11" fmla="*/ 0 h 42"/>
                  <a:gd name="T12" fmla="*/ 15 w 15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2">
                    <a:moveTo>
                      <a:pt x="15" y="3"/>
                    </a:moveTo>
                    <a:cubicBezTo>
                      <a:pt x="15" y="4"/>
                      <a:pt x="14" y="14"/>
                      <a:pt x="10" y="24"/>
                    </a:cubicBezTo>
                    <a:cubicBezTo>
                      <a:pt x="7" y="34"/>
                      <a:pt x="0" y="42"/>
                      <a:pt x="0" y="41"/>
                    </a:cubicBezTo>
                    <a:cubicBezTo>
                      <a:pt x="0" y="41"/>
                      <a:pt x="6" y="33"/>
                      <a:pt x="8" y="23"/>
                    </a:cubicBezTo>
                    <a:cubicBezTo>
                      <a:pt x="11" y="14"/>
                      <a:pt x="12" y="3"/>
                      <a:pt x="12" y="3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15" y="0"/>
                      <a:pt x="15" y="1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480"/>
              <p:cNvSpPr>
                <a:spLocks/>
              </p:cNvSpPr>
              <p:nvPr/>
            </p:nvSpPr>
            <p:spPr bwMode="auto">
              <a:xfrm>
                <a:off x="2911" y="2095"/>
                <a:ext cx="26" cy="19"/>
              </a:xfrm>
              <a:custGeom>
                <a:avLst/>
                <a:gdLst>
                  <a:gd name="T0" fmla="*/ 7 w 11"/>
                  <a:gd name="T1" fmla="*/ 7 h 8"/>
                  <a:gd name="T2" fmla="*/ 10 w 11"/>
                  <a:gd name="T3" fmla="*/ 1 h 8"/>
                  <a:gd name="T4" fmla="*/ 4 w 11"/>
                  <a:gd name="T5" fmla="*/ 1 h 8"/>
                  <a:gd name="T6" fmla="*/ 1 w 11"/>
                  <a:gd name="T7" fmla="*/ 5 h 8"/>
                  <a:gd name="T8" fmla="*/ 7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7"/>
                    </a:moveTo>
                    <a:cubicBezTo>
                      <a:pt x="10" y="5"/>
                      <a:pt x="11" y="2"/>
                      <a:pt x="10" y="1"/>
                    </a:cubicBezTo>
                    <a:cubicBezTo>
                      <a:pt x="9" y="0"/>
                      <a:pt x="6" y="0"/>
                      <a:pt x="4" y="1"/>
                    </a:cubicBezTo>
                    <a:cubicBezTo>
                      <a:pt x="3" y="2"/>
                      <a:pt x="1" y="3"/>
                      <a:pt x="1" y="5"/>
                    </a:cubicBezTo>
                    <a:cubicBezTo>
                      <a:pt x="0" y="7"/>
                      <a:pt x="3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481"/>
              <p:cNvSpPr>
                <a:spLocks/>
              </p:cNvSpPr>
              <p:nvPr/>
            </p:nvSpPr>
            <p:spPr bwMode="auto">
              <a:xfrm>
                <a:off x="2966" y="1989"/>
                <a:ext cx="33" cy="108"/>
              </a:xfrm>
              <a:custGeom>
                <a:avLst/>
                <a:gdLst>
                  <a:gd name="T0" fmla="*/ 4 w 14"/>
                  <a:gd name="T1" fmla="*/ 3 h 46"/>
                  <a:gd name="T2" fmla="*/ 5 w 14"/>
                  <a:gd name="T3" fmla="*/ 26 h 46"/>
                  <a:gd name="T4" fmla="*/ 14 w 14"/>
                  <a:gd name="T5" fmla="*/ 45 h 46"/>
                  <a:gd name="T6" fmla="*/ 3 w 14"/>
                  <a:gd name="T7" fmla="*/ 26 h 46"/>
                  <a:gd name="T8" fmla="*/ 0 w 14"/>
                  <a:gd name="T9" fmla="*/ 3 h 46"/>
                  <a:gd name="T10" fmla="*/ 2 w 14"/>
                  <a:gd name="T11" fmla="*/ 0 h 46"/>
                  <a:gd name="T12" fmla="*/ 4 w 14"/>
                  <a:gd name="T1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6">
                    <a:moveTo>
                      <a:pt x="4" y="3"/>
                    </a:moveTo>
                    <a:cubicBezTo>
                      <a:pt x="4" y="4"/>
                      <a:pt x="3" y="15"/>
                      <a:pt x="5" y="26"/>
                    </a:cubicBezTo>
                    <a:cubicBezTo>
                      <a:pt x="7" y="37"/>
                      <a:pt x="14" y="45"/>
                      <a:pt x="14" y="45"/>
                    </a:cubicBezTo>
                    <a:cubicBezTo>
                      <a:pt x="14" y="46"/>
                      <a:pt x="6" y="38"/>
                      <a:pt x="3" y="26"/>
                    </a:cubicBezTo>
                    <a:cubicBezTo>
                      <a:pt x="0" y="16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482"/>
              <p:cNvSpPr>
                <a:spLocks/>
              </p:cNvSpPr>
              <p:nvPr/>
            </p:nvSpPr>
            <p:spPr bwMode="auto">
              <a:xfrm>
                <a:off x="2999" y="2095"/>
                <a:ext cx="26" cy="21"/>
              </a:xfrm>
              <a:custGeom>
                <a:avLst/>
                <a:gdLst>
                  <a:gd name="T0" fmla="*/ 7 w 11"/>
                  <a:gd name="T1" fmla="*/ 2 h 9"/>
                  <a:gd name="T2" fmla="*/ 1 w 11"/>
                  <a:gd name="T3" fmla="*/ 1 h 9"/>
                  <a:gd name="T4" fmla="*/ 4 w 11"/>
                  <a:gd name="T5" fmla="*/ 7 h 9"/>
                  <a:gd name="T6" fmla="*/ 11 w 11"/>
                  <a:gd name="T7" fmla="*/ 6 h 9"/>
                  <a:gd name="T8" fmla="*/ 7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2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3"/>
                      <a:pt x="1" y="6"/>
                      <a:pt x="4" y="7"/>
                    </a:cubicBezTo>
                    <a:cubicBezTo>
                      <a:pt x="8" y="9"/>
                      <a:pt x="11" y="7"/>
                      <a:pt x="11" y="6"/>
                    </a:cubicBezTo>
                    <a:cubicBezTo>
                      <a:pt x="11" y="4"/>
                      <a:pt x="9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483"/>
              <p:cNvSpPr>
                <a:spLocks/>
              </p:cNvSpPr>
              <p:nvPr/>
            </p:nvSpPr>
            <p:spPr bwMode="auto">
              <a:xfrm>
                <a:off x="2954" y="1989"/>
                <a:ext cx="21" cy="123"/>
              </a:xfrm>
              <a:custGeom>
                <a:avLst/>
                <a:gdLst>
                  <a:gd name="T0" fmla="*/ 9 w 9"/>
                  <a:gd name="T1" fmla="*/ 3 h 52"/>
                  <a:gd name="T2" fmla="*/ 0 w 9"/>
                  <a:gd name="T3" fmla="*/ 51 h 52"/>
                  <a:gd name="T4" fmla="*/ 5 w 9"/>
                  <a:gd name="T5" fmla="*/ 3 h 52"/>
                  <a:gd name="T6" fmla="*/ 7 w 9"/>
                  <a:gd name="T7" fmla="*/ 0 h 52"/>
                  <a:gd name="T8" fmla="*/ 9 w 9"/>
                  <a:gd name="T9" fmla="*/ 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2">
                    <a:moveTo>
                      <a:pt x="9" y="3"/>
                    </a:moveTo>
                    <a:cubicBezTo>
                      <a:pt x="9" y="5"/>
                      <a:pt x="2" y="52"/>
                      <a:pt x="0" y="51"/>
                    </a:cubicBezTo>
                    <a:cubicBezTo>
                      <a:pt x="1" y="51"/>
                      <a:pt x="6" y="5"/>
                      <a:pt x="5" y="3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484"/>
              <p:cNvSpPr>
                <a:spLocks/>
              </p:cNvSpPr>
              <p:nvPr/>
            </p:nvSpPr>
            <p:spPr bwMode="auto">
              <a:xfrm>
                <a:off x="2940" y="2112"/>
                <a:ext cx="19" cy="30"/>
              </a:xfrm>
              <a:custGeom>
                <a:avLst/>
                <a:gdLst>
                  <a:gd name="T0" fmla="*/ 7 w 8"/>
                  <a:gd name="T1" fmla="*/ 8 h 13"/>
                  <a:gd name="T2" fmla="*/ 6 w 8"/>
                  <a:gd name="T3" fmla="*/ 1 h 13"/>
                  <a:gd name="T4" fmla="*/ 1 w 8"/>
                  <a:gd name="T5" fmla="*/ 5 h 13"/>
                  <a:gd name="T6" fmla="*/ 1 w 8"/>
                  <a:gd name="T7" fmla="*/ 11 h 13"/>
                  <a:gd name="T8" fmla="*/ 4 w 8"/>
                  <a:gd name="T9" fmla="*/ 12 h 13"/>
                  <a:gd name="T10" fmla="*/ 7 w 8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7" y="8"/>
                    </a:moveTo>
                    <a:cubicBezTo>
                      <a:pt x="8" y="4"/>
                      <a:pt x="7" y="1"/>
                      <a:pt x="6" y="1"/>
                    </a:cubicBezTo>
                    <a:cubicBezTo>
                      <a:pt x="4" y="0"/>
                      <a:pt x="2" y="3"/>
                      <a:pt x="1" y="5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0" y="12"/>
                      <a:pt x="2" y="13"/>
                      <a:pt x="4" y="12"/>
                    </a:cubicBezTo>
                    <a:cubicBezTo>
                      <a:pt x="5" y="11"/>
                      <a:pt x="6" y="9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485"/>
              <p:cNvSpPr>
                <a:spLocks/>
              </p:cNvSpPr>
              <p:nvPr/>
            </p:nvSpPr>
            <p:spPr bwMode="auto">
              <a:xfrm>
                <a:off x="2850" y="1979"/>
                <a:ext cx="102" cy="28"/>
              </a:xfrm>
              <a:custGeom>
                <a:avLst/>
                <a:gdLst>
                  <a:gd name="T0" fmla="*/ 41 w 43"/>
                  <a:gd name="T1" fmla="*/ 4 h 12"/>
                  <a:gd name="T2" fmla="*/ 20 w 43"/>
                  <a:gd name="T3" fmla="*/ 10 h 12"/>
                  <a:gd name="T4" fmla="*/ 0 w 43"/>
                  <a:gd name="T5" fmla="*/ 10 h 12"/>
                  <a:gd name="T6" fmla="*/ 20 w 43"/>
                  <a:gd name="T7" fmla="*/ 8 h 12"/>
                  <a:gd name="T8" fmla="*/ 39 w 43"/>
                  <a:gd name="T9" fmla="*/ 1 h 12"/>
                  <a:gd name="T10" fmla="*/ 43 w 43"/>
                  <a:gd name="T11" fmla="*/ 1 h 12"/>
                  <a:gd name="T12" fmla="*/ 41 w 43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2">
                    <a:moveTo>
                      <a:pt x="41" y="4"/>
                    </a:moveTo>
                    <a:cubicBezTo>
                      <a:pt x="40" y="4"/>
                      <a:pt x="30" y="9"/>
                      <a:pt x="20" y="10"/>
                    </a:cubicBezTo>
                    <a:cubicBezTo>
                      <a:pt x="10" y="12"/>
                      <a:pt x="0" y="10"/>
                      <a:pt x="0" y="10"/>
                    </a:cubicBezTo>
                    <a:cubicBezTo>
                      <a:pt x="0" y="9"/>
                      <a:pt x="10" y="11"/>
                      <a:pt x="20" y="8"/>
                    </a:cubicBezTo>
                    <a:cubicBezTo>
                      <a:pt x="29" y="6"/>
                      <a:pt x="39" y="1"/>
                      <a:pt x="39" y="1"/>
                    </a:cubicBezTo>
                    <a:cubicBezTo>
                      <a:pt x="41" y="0"/>
                      <a:pt x="42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486"/>
              <p:cNvSpPr>
                <a:spLocks/>
              </p:cNvSpPr>
              <p:nvPr/>
            </p:nvSpPr>
            <p:spPr bwMode="auto">
              <a:xfrm>
                <a:off x="2824" y="1986"/>
                <a:ext cx="24" cy="21"/>
              </a:xfrm>
              <a:custGeom>
                <a:avLst/>
                <a:gdLst>
                  <a:gd name="T0" fmla="*/ 3 w 10"/>
                  <a:gd name="T1" fmla="*/ 6 h 9"/>
                  <a:gd name="T2" fmla="*/ 10 w 10"/>
                  <a:gd name="T3" fmla="*/ 6 h 9"/>
                  <a:gd name="T4" fmla="*/ 7 w 10"/>
                  <a:gd name="T5" fmla="*/ 2 h 9"/>
                  <a:gd name="T6" fmla="*/ 2 w 10"/>
                  <a:gd name="T7" fmla="*/ 0 h 9"/>
                  <a:gd name="T8" fmla="*/ 3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6"/>
                    </a:moveTo>
                    <a:cubicBezTo>
                      <a:pt x="6" y="9"/>
                      <a:pt x="9" y="8"/>
                      <a:pt x="10" y="6"/>
                    </a:cubicBezTo>
                    <a:cubicBezTo>
                      <a:pt x="10" y="5"/>
                      <a:pt x="8" y="3"/>
                      <a:pt x="7" y="2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487"/>
              <p:cNvSpPr>
                <a:spLocks/>
              </p:cNvSpPr>
              <p:nvPr/>
            </p:nvSpPr>
            <p:spPr bwMode="auto">
              <a:xfrm>
                <a:off x="2878" y="1974"/>
                <a:ext cx="83" cy="83"/>
              </a:xfrm>
              <a:custGeom>
                <a:avLst/>
                <a:gdLst>
                  <a:gd name="T0" fmla="*/ 32 w 35"/>
                  <a:gd name="T1" fmla="*/ 4 h 35"/>
                  <a:gd name="T2" fmla="*/ 14 w 35"/>
                  <a:gd name="T3" fmla="*/ 17 h 35"/>
                  <a:gd name="T4" fmla="*/ 1 w 35"/>
                  <a:gd name="T5" fmla="*/ 35 h 35"/>
                  <a:gd name="T6" fmla="*/ 12 w 35"/>
                  <a:gd name="T7" fmla="*/ 16 h 35"/>
                  <a:gd name="T8" fmla="*/ 31 w 35"/>
                  <a:gd name="T9" fmla="*/ 1 h 35"/>
                  <a:gd name="T10" fmla="*/ 35 w 35"/>
                  <a:gd name="T11" fmla="*/ 1 h 35"/>
                  <a:gd name="T12" fmla="*/ 32 w 35"/>
                  <a:gd name="T1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2" y="4"/>
                    </a:moveTo>
                    <a:cubicBezTo>
                      <a:pt x="32" y="5"/>
                      <a:pt x="22" y="10"/>
                      <a:pt x="14" y="17"/>
                    </a:cubicBezTo>
                    <a:cubicBezTo>
                      <a:pt x="5" y="24"/>
                      <a:pt x="1" y="35"/>
                      <a:pt x="1" y="35"/>
                    </a:cubicBezTo>
                    <a:cubicBezTo>
                      <a:pt x="0" y="34"/>
                      <a:pt x="4" y="24"/>
                      <a:pt x="12" y="16"/>
                    </a:cubicBezTo>
                    <a:cubicBezTo>
                      <a:pt x="20" y="7"/>
                      <a:pt x="30" y="2"/>
                      <a:pt x="31" y="1"/>
                    </a:cubicBezTo>
                    <a:cubicBezTo>
                      <a:pt x="32" y="0"/>
                      <a:pt x="34" y="0"/>
                      <a:pt x="35" y="1"/>
                    </a:cubicBezTo>
                    <a:cubicBezTo>
                      <a:pt x="35" y="2"/>
                      <a:pt x="34" y="4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488"/>
              <p:cNvSpPr>
                <a:spLocks/>
              </p:cNvSpPr>
              <p:nvPr/>
            </p:nvSpPr>
            <p:spPr bwMode="auto">
              <a:xfrm>
                <a:off x="2871" y="2060"/>
                <a:ext cx="14" cy="28"/>
              </a:xfrm>
              <a:custGeom>
                <a:avLst/>
                <a:gdLst>
                  <a:gd name="T0" fmla="*/ 6 w 6"/>
                  <a:gd name="T1" fmla="*/ 5 h 12"/>
                  <a:gd name="T2" fmla="*/ 4 w 6"/>
                  <a:gd name="T3" fmla="*/ 0 h 12"/>
                  <a:gd name="T4" fmla="*/ 0 w 6"/>
                  <a:gd name="T5" fmla="*/ 6 h 12"/>
                  <a:gd name="T6" fmla="*/ 5 w 6"/>
                  <a:gd name="T7" fmla="*/ 11 h 12"/>
                  <a:gd name="T8" fmla="*/ 6 w 6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1" y="9"/>
                      <a:pt x="3" y="12"/>
                      <a:pt x="5" y="11"/>
                    </a:cubicBezTo>
                    <a:cubicBezTo>
                      <a:pt x="6" y="10"/>
                      <a:pt x="6" y="8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489"/>
              <p:cNvSpPr>
                <a:spLocks/>
              </p:cNvSpPr>
              <p:nvPr/>
            </p:nvSpPr>
            <p:spPr bwMode="auto">
              <a:xfrm>
                <a:off x="2845" y="1974"/>
                <a:ext cx="116" cy="55"/>
              </a:xfrm>
              <a:custGeom>
                <a:avLst/>
                <a:gdLst>
                  <a:gd name="T0" fmla="*/ 46 w 49"/>
                  <a:gd name="T1" fmla="*/ 4 h 23"/>
                  <a:gd name="T2" fmla="*/ 0 w 49"/>
                  <a:gd name="T3" fmla="*/ 21 h 23"/>
                  <a:gd name="T4" fmla="*/ 45 w 49"/>
                  <a:gd name="T5" fmla="*/ 1 h 23"/>
                  <a:gd name="T6" fmla="*/ 49 w 49"/>
                  <a:gd name="T7" fmla="*/ 1 h 23"/>
                  <a:gd name="T8" fmla="*/ 46 w 49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46" y="4"/>
                    </a:moveTo>
                    <a:cubicBezTo>
                      <a:pt x="45" y="6"/>
                      <a:pt x="1" y="23"/>
                      <a:pt x="0" y="21"/>
                    </a:cubicBezTo>
                    <a:cubicBezTo>
                      <a:pt x="1" y="21"/>
                      <a:pt x="43" y="3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49" y="2"/>
                      <a:pt x="48" y="4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490"/>
              <p:cNvSpPr>
                <a:spLocks/>
              </p:cNvSpPr>
              <p:nvPr/>
            </p:nvSpPr>
            <p:spPr bwMode="auto">
              <a:xfrm>
                <a:off x="2812" y="2019"/>
                <a:ext cx="31" cy="17"/>
              </a:xfrm>
              <a:custGeom>
                <a:avLst/>
                <a:gdLst>
                  <a:gd name="T0" fmla="*/ 8 w 13"/>
                  <a:gd name="T1" fmla="*/ 7 h 7"/>
                  <a:gd name="T2" fmla="*/ 13 w 13"/>
                  <a:gd name="T3" fmla="*/ 3 h 7"/>
                  <a:gd name="T4" fmla="*/ 7 w 13"/>
                  <a:gd name="T5" fmla="*/ 1 h 7"/>
                  <a:gd name="T6" fmla="*/ 1 w 13"/>
                  <a:gd name="T7" fmla="*/ 3 h 7"/>
                  <a:gd name="T8" fmla="*/ 3 w 13"/>
                  <a:gd name="T9" fmla="*/ 6 h 7"/>
                  <a:gd name="T10" fmla="*/ 8 w 13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8" y="7"/>
                    </a:moveTo>
                    <a:cubicBezTo>
                      <a:pt x="11" y="6"/>
                      <a:pt x="13" y="4"/>
                      <a:pt x="13" y="3"/>
                    </a:cubicBezTo>
                    <a:cubicBezTo>
                      <a:pt x="12" y="1"/>
                      <a:pt x="10" y="0"/>
                      <a:pt x="7" y="1"/>
                    </a:cubicBezTo>
                    <a:cubicBezTo>
                      <a:pt x="3" y="1"/>
                      <a:pt x="3" y="3"/>
                      <a:pt x="1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4" y="7"/>
                      <a:pt x="6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491"/>
              <p:cNvSpPr>
                <a:spLocks/>
              </p:cNvSpPr>
              <p:nvPr/>
            </p:nvSpPr>
            <p:spPr bwMode="auto">
              <a:xfrm>
                <a:off x="2885" y="1880"/>
                <a:ext cx="71" cy="80"/>
              </a:xfrm>
              <a:custGeom>
                <a:avLst/>
                <a:gdLst>
                  <a:gd name="T0" fmla="*/ 26 w 30"/>
                  <a:gd name="T1" fmla="*/ 33 h 34"/>
                  <a:gd name="T2" fmla="*/ 10 w 30"/>
                  <a:gd name="T3" fmla="*/ 18 h 34"/>
                  <a:gd name="T4" fmla="*/ 1 w 30"/>
                  <a:gd name="T5" fmla="*/ 0 h 34"/>
                  <a:gd name="T6" fmla="*/ 12 w 30"/>
                  <a:gd name="T7" fmla="*/ 16 h 34"/>
                  <a:gd name="T8" fmla="*/ 28 w 30"/>
                  <a:gd name="T9" fmla="*/ 30 h 34"/>
                  <a:gd name="T10" fmla="*/ 30 w 30"/>
                  <a:gd name="T11" fmla="*/ 33 h 34"/>
                  <a:gd name="T12" fmla="*/ 26 w 30"/>
                  <a:gd name="T1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26" y="33"/>
                    </a:moveTo>
                    <a:cubicBezTo>
                      <a:pt x="25" y="32"/>
                      <a:pt x="17" y="26"/>
                      <a:pt x="10" y="18"/>
                    </a:cubicBezTo>
                    <a:cubicBezTo>
                      <a:pt x="3" y="10"/>
                      <a:pt x="0" y="0"/>
                      <a:pt x="1" y="0"/>
                    </a:cubicBezTo>
                    <a:cubicBezTo>
                      <a:pt x="1" y="0"/>
                      <a:pt x="5" y="9"/>
                      <a:pt x="12" y="16"/>
                    </a:cubicBezTo>
                    <a:cubicBezTo>
                      <a:pt x="19" y="23"/>
                      <a:pt x="28" y="29"/>
                      <a:pt x="28" y="30"/>
                    </a:cubicBezTo>
                    <a:cubicBezTo>
                      <a:pt x="30" y="31"/>
                      <a:pt x="30" y="32"/>
                      <a:pt x="30" y="33"/>
                    </a:cubicBezTo>
                    <a:cubicBezTo>
                      <a:pt x="29" y="34"/>
                      <a:pt x="28" y="34"/>
                      <a:pt x="2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492"/>
              <p:cNvSpPr>
                <a:spLocks/>
              </p:cNvSpPr>
              <p:nvPr/>
            </p:nvSpPr>
            <p:spPr bwMode="auto">
              <a:xfrm>
                <a:off x="2878" y="1851"/>
                <a:ext cx="15" cy="26"/>
              </a:xfrm>
              <a:custGeom>
                <a:avLst/>
                <a:gdLst>
                  <a:gd name="T0" fmla="*/ 0 w 6"/>
                  <a:gd name="T1" fmla="*/ 5 h 11"/>
                  <a:gd name="T2" fmla="*/ 4 w 6"/>
                  <a:gd name="T3" fmla="*/ 11 h 11"/>
                  <a:gd name="T4" fmla="*/ 6 w 6"/>
                  <a:gd name="T5" fmla="*/ 6 h 11"/>
                  <a:gd name="T6" fmla="*/ 5 w 6"/>
                  <a:gd name="T7" fmla="*/ 1 h 11"/>
                  <a:gd name="T8" fmla="*/ 0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5"/>
                    </a:moveTo>
                    <a:cubicBezTo>
                      <a:pt x="0" y="9"/>
                      <a:pt x="2" y="11"/>
                      <a:pt x="4" y="11"/>
                    </a:cubicBezTo>
                    <a:cubicBezTo>
                      <a:pt x="5" y="10"/>
                      <a:pt x="6" y="8"/>
                      <a:pt x="6" y="6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493"/>
              <p:cNvSpPr>
                <a:spLocks/>
              </p:cNvSpPr>
              <p:nvPr/>
            </p:nvSpPr>
            <p:spPr bwMode="auto">
              <a:xfrm>
                <a:off x="2855" y="1925"/>
                <a:ext cx="111" cy="40"/>
              </a:xfrm>
              <a:custGeom>
                <a:avLst/>
                <a:gdLst>
                  <a:gd name="T0" fmla="*/ 42 w 47"/>
                  <a:gd name="T1" fmla="*/ 16 h 17"/>
                  <a:gd name="T2" fmla="*/ 22 w 47"/>
                  <a:gd name="T3" fmla="*/ 6 h 17"/>
                  <a:gd name="T4" fmla="*/ 0 w 47"/>
                  <a:gd name="T5" fmla="*/ 4 h 17"/>
                  <a:gd name="T6" fmla="*/ 22 w 47"/>
                  <a:gd name="T7" fmla="*/ 4 h 17"/>
                  <a:gd name="T8" fmla="*/ 44 w 47"/>
                  <a:gd name="T9" fmla="*/ 13 h 17"/>
                  <a:gd name="T10" fmla="*/ 46 w 47"/>
                  <a:gd name="T11" fmla="*/ 16 h 17"/>
                  <a:gd name="T12" fmla="*/ 42 w 47"/>
                  <a:gd name="T13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42" y="16"/>
                    </a:moveTo>
                    <a:cubicBezTo>
                      <a:pt x="42" y="15"/>
                      <a:pt x="32" y="9"/>
                      <a:pt x="22" y="6"/>
                    </a:cubicBezTo>
                    <a:cubicBezTo>
                      <a:pt x="11" y="2"/>
                      <a:pt x="0" y="4"/>
                      <a:pt x="0" y="4"/>
                    </a:cubicBezTo>
                    <a:cubicBezTo>
                      <a:pt x="0" y="3"/>
                      <a:pt x="11" y="0"/>
                      <a:pt x="22" y="4"/>
                    </a:cubicBezTo>
                    <a:cubicBezTo>
                      <a:pt x="33" y="6"/>
                      <a:pt x="44" y="12"/>
                      <a:pt x="44" y="13"/>
                    </a:cubicBezTo>
                    <a:cubicBezTo>
                      <a:pt x="46" y="14"/>
                      <a:pt x="47" y="15"/>
                      <a:pt x="46" y="16"/>
                    </a:cubicBezTo>
                    <a:cubicBezTo>
                      <a:pt x="46" y="17"/>
                      <a:pt x="44" y="17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494"/>
              <p:cNvSpPr>
                <a:spLocks/>
              </p:cNvSpPr>
              <p:nvPr/>
            </p:nvSpPr>
            <p:spPr bwMode="auto">
              <a:xfrm>
                <a:off x="2829" y="1929"/>
                <a:ext cx="26" cy="22"/>
              </a:xfrm>
              <a:custGeom>
                <a:avLst/>
                <a:gdLst>
                  <a:gd name="T0" fmla="*/ 7 w 11"/>
                  <a:gd name="T1" fmla="*/ 7 h 9"/>
                  <a:gd name="T2" fmla="*/ 10 w 11"/>
                  <a:gd name="T3" fmla="*/ 2 h 9"/>
                  <a:gd name="T4" fmla="*/ 3 w 11"/>
                  <a:gd name="T5" fmla="*/ 2 h 9"/>
                  <a:gd name="T6" fmla="*/ 1 w 11"/>
                  <a:gd name="T7" fmla="*/ 8 h 9"/>
                  <a:gd name="T8" fmla="*/ 7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7"/>
                    </a:moveTo>
                    <a:cubicBezTo>
                      <a:pt x="9" y="6"/>
                      <a:pt x="11" y="4"/>
                      <a:pt x="10" y="2"/>
                    </a:cubicBezTo>
                    <a:cubicBezTo>
                      <a:pt x="10" y="1"/>
                      <a:pt x="6" y="0"/>
                      <a:pt x="3" y="2"/>
                    </a:cubicBezTo>
                    <a:cubicBezTo>
                      <a:pt x="0" y="4"/>
                      <a:pt x="0" y="8"/>
                      <a:pt x="1" y="8"/>
                    </a:cubicBezTo>
                    <a:cubicBezTo>
                      <a:pt x="3" y="9"/>
                      <a:pt x="5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495"/>
              <p:cNvSpPr>
                <a:spLocks/>
              </p:cNvSpPr>
              <p:nvPr/>
            </p:nvSpPr>
            <p:spPr bwMode="auto">
              <a:xfrm>
                <a:off x="2862" y="1887"/>
                <a:ext cx="104" cy="78"/>
              </a:xfrm>
              <a:custGeom>
                <a:avLst/>
                <a:gdLst>
                  <a:gd name="T0" fmla="*/ 39 w 44"/>
                  <a:gd name="T1" fmla="*/ 32 h 33"/>
                  <a:gd name="T2" fmla="*/ 2 w 44"/>
                  <a:gd name="T3" fmla="*/ 0 h 33"/>
                  <a:gd name="T4" fmla="*/ 41 w 44"/>
                  <a:gd name="T5" fmla="*/ 29 h 33"/>
                  <a:gd name="T6" fmla="*/ 43 w 44"/>
                  <a:gd name="T7" fmla="*/ 32 h 33"/>
                  <a:gd name="T8" fmla="*/ 39 w 44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3">
                    <a:moveTo>
                      <a:pt x="39" y="32"/>
                    </a:moveTo>
                    <a:cubicBezTo>
                      <a:pt x="37" y="31"/>
                      <a:pt x="0" y="2"/>
                      <a:pt x="2" y="0"/>
                    </a:cubicBezTo>
                    <a:cubicBezTo>
                      <a:pt x="2" y="1"/>
                      <a:pt x="39" y="28"/>
                      <a:pt x="41" y="29"/>
                    </a:cubicBezTo>
                    <a:cubicBezTo>
                      <a:pt x="43" y="30"/>
                      <a:pt x="44" y="31"/>
                      <a:pt x="43" y="32"/>
                    </a:cubicBezTo>
                    <a:cubicBezTo>
                      <a:pt x="43" y="33"/>
                      <a:pt x="41" y="33"/>
                      <a:pt x="3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496"/>
              <p:cNvSpPr>
                <a:spLocks/>
              </p:cNvSpPr>
              <p:nvPr/>
            </p:nvSpPr>
            <p:spPr bwMode="auto">
              <a:xfrm>
                <a:off x="2843" y="1861"/>
                <a:ext cx="23" cy="26"/>
              </a:xfrm>
              <a:custGeom>
                <a:avLst/>
                <a:gdLst>
                  <a:gd name="T0" fmla="*/ 2 w 10"/>
                  <a:gd name="T1" fmla="*/ 8 h 11"/>
                  <a:gd name="T2" fmla="*/ 9 w 10"/>
                  <a:gd name="T3" fmla="*/ 10 h 11"/>
                  <a:gd name="T4" fmla="*/ 7 w 10"/>
                  <a:gd name="T5" fmla="*/ 4 h 11"/>
                  <a:gd name="T6" fmla="*/ 2 w 10"/>
                  <a:gd name="T7" fmla="*/ 1 h 11"/>
                  <a:gd name="T8" fmla="*/ 0 w 10"/>
                  <a:gd name="T9" fmla="*/ 3 h 11"/>
                  <a:gd name="T10" fmla="*/ 2 w 10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2" y="8"/>
                    </a:moveTo>
                    <a:cubicBezTo>
                      <a:pt x="5" y="11"/>
                      <a:pt x="8" y="11"/>
                      <a:pt x="9" y="10"/>
                    </a:cubicBezTo>
                    <a:cubicBezTo>
                      <a:pt x="10" y="9"/>
                      <a:pt x="9" y="6"/>
                      <a:pt x="7" y="4"/>
                    </a:cubicBezTo>
                    <a:cubicBezTo>
                      <a:pt x="5" y="1"/>
                      <a:pt x="4" y="2"/>
                      <a:pt x="2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497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498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499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500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501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502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503"/>
              <p:cNvSpPr>
                <a:spLocks/>
              </p:cNvSpPr>
              <p:nvPr/>
            </p:nvSpPr>
            <p:spPr bwMode="auto">
              <a:xfrm>
                <a:off x="3091" y="1764"/>
                <a:ext cx="197" cy="248"/>
              </a:xfrm>
              <a:custGeom>
                <a:avLst/>
                <a:gdLst>
                  <a:gd name="T0" fmla="*/ 48 w 83"/>
                  <a:gd name="T1" fmla="*/ 52 h 105"/>
                  <a:gd name="T2" fmla="*/ 32 w 83"/>
                  <a:gd name="T3" fmla="*/ 105 h 105"/>
                  <a:gd name="T4" fmla="*/ 57 w 83"/>
                  <a:gd name="T5" fmla="*/ 100 h 105"/>
                  <a:gd name="T6" fmla="*/ 72 w 83"/>
                  <a:gd name="T7" fmla="*/ 42 h 105"/>
                  <a:gd name="T8" fmla="*/ 21 w 83"/>
                  <a:gd name="T9" fmla="*/ 11 h 105"/>
                  <a:gd name="T10" fmla="*/ 0 w 83"/>
                  <a:gd name="T11" fmla="*/ 25 h 105"/>
                  <a:gd name="T12" fmla="*/ 48 w 83"/>
                  <a:gd name="T13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05">
                    <a:moveTo>
                      <a:pt x="48" y="52"/>
                    </a:moveTo>
                    <a:cubicBezTo>
                      <a:pt x="53" y="66"/>
                      <a:pt x="53" y="87"/>
                      <a:pt x="32" y="105"/>
                    </a:cubicBezTo>
                    <a:cubicBezTo>
                      <a:pt x="41" y="105"/>
                      <a:pt x="49" y="104"/>
                      <a:pt x="57" y="100"/>
                    </a:cubicBezTo>
                    <a:cubicBezTo>
                      <a:pt x="83" y="90"/>
                      <a:pt x="79" y="61"/>
                      <a:pt x="72" y="42"/>
                    </a:cubicBezTo>
                    <a:cubicBezTo>
                      <a:pt x="64" y="24"/>
                      <a:pt x="47" y="0"/>
                      <a:pt x="21" y="11"/>
                    </a:cubicBezTo>
                    <a:cubicBezTo>
                      <a:pt x="13" y="14"/>
                      <a:pt x="6" y="19"/>
                      <a:pt x="0" y="25"/>
                    </a:cubicBezTo>
                    <a:cubicBezTo>
                      <a:pt x="28" y="23"/>
                      <a:pt x="42" y="38"/>
                      <a:pt x="4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504"/>
              <p:cNvSpPr>
                <a:spLocks/>
              </p:cNvSpPr>
              <p:nvPr/>
            </p:nvSpPr>
            <p:spPr bwMode="auto">
              <a:xfrm>
                <a:off x="2999" y="2033"/>
                <a:ext cx="246" cy="235"/>
              </a:xfrm>
              <a:custGeom>
                <a:avLst/>
                <a:gdLst>
                  <a:gd name="T0" fmla="*/ 54 w 104"/>
                  <a:gd name="T1" fmla="*/ 53 h 99"/>
                  <a:gd name="T2" fmla="*/ 0 w 104"/>
                  <a:gd name="T3" fmla="*/ 55 h 99"/>
                  <a:gd name="T4" fmla="*/ 11 w 104"/>
                  <a:gd name="T5" fmla="*/ 77 h 99"/>
                  <a:gd name="T6" fmla="*/ 71 w 104"/>
                  <a:gd name="T7" fmla="*/ 73 h 99"/>
                  <a:gd name="T8" fmla="*/ 86 w 104"/>
                  <a:gd name="T9" fmla="*/ 15 h 99"/>
                  <a:gd name="T10" fmla="*/ 66 w 104"/>
                  <a:gd name="T11" fmla="*/ 0 h 99"/>
                  <a:gd name="T12" fmla="*/ 54 w 104"/>
                  <a:gd name="T13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99">
                    <a:moveTo>
                      <a:pt x="54" y="53"/>
                    </a:moveTo>
                    <a:cubicBezTo>
                      <a:pt x="43" y="63"/>
                      <a:pt x="23" y="69"/>
                      <a:pt x="0" y="55"/>
                    </a:cubicBezTo>
                    <a:cubicBezTo>
                      <a:pt x="2" y="63"/>
                      <a:pt x="6" y="71"/>
                      <a:pt x="11" y="77"/>
                    </a:cubicBezTo>
                    <a:cubicBezTo>
                      <a:pt x="29" y="99"/>
                      <a:pt x="55" y="86"/>
                      <a:pt x="71" y="73"/>
                    </a:cubicBezTo>
                    <a:cubicBezTo>
                      <a:pt x="87" y="60"/>
                      <a:pt x="104" y="37"/>
                      <a:pt x="86" y="15"/>
                    </a:cubicBezTo>
                    <a:cubicBezTo>
                      <a:pt x="80" y="9"/>
                      <a:pt x="73" y="3"/>
                      <a:pt x="66" y="0"/>
                    </a:cubicBezTo>
                    <a:cubicBezTo>
                      <a:pt x="76" y="26"/>
                      <a:pt x="66" y="43"/>
                      <a:pt x="5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505"/>
              <p:cNvSpPr>
                <a:spLocks/>
              </p:cNvSpPr>
              <p:nvPr/>
            </p:nvSpPr>
            <p:spPr bwMode="auto">
              <a:xfrm>
                <a:off x="2725" y="2050"/>
                <a:ext cx="248" cy="220"/>
              </a:xfrm>
              <a:custGeom>
                <a:avLst/>
                <a:gdLst>
                  <a:gd name="T0" fmla="*/ 51 w 105"/>
                  <a:gd name="T1" fmla="*/ 51 h 93"/>
                  <a:gd name="T2" fmla="*/ 32 w 105"/>
                  <a:gd name="T3" fmla="*/ 0 h 93"/>
                  <a:gd name="T4" fmla="*/ 15 w 105"/>
                  <a:gd name="T5" fmla="*/ 18 h 93"/>
                  <a:gd name="T6" fmla="*/ 37 w 105"/>
                  <a:gd name="T7" fmla="*/ 73 h 93"/>
                  <a:gd name="T8" fmla="*/ 97 w 105"/>
                  <a:gd name="T9" fmla="*/ 69 h 93"/>
                  <a:gd name="T10" fmla="*/ 105 w 105"/>
                  <a:gd name="T11" fmla="*/ 45 h 93"/>
                  <a:gd name="T12" fmla="*/ 51 w 105"/>
                  <a:gd name="T13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3">
                    <a:moveTo>
                      <a:pt x="51" y="51"/>
                    </a:moveTo>
                    <a:cubicBezTo>
                      <a:pt x="38" y="43"/>
                      <a:pt x="26" y="27"/>
                      <a:pt x="32" y="0"/>
                    </a:cubicBezTo>
                    <a:cubicBezTo>
                      <a:pt x="25" y="4"/>
                      <a:pt x="19" y="11"/>
                      <a:pt x="15" y="18"/>
                    </a:cubicBezTo>
                    <a:cubicBezTo>
                      <a:pt x="0" y="41"/>
                      <a:pt x="20" y="62"/>
                      <a:pt x="37" y="73"/>
                    </a:cubicBezTo>
                    <a:cubicBezTo>
                      <a:pt x="54" y="84"/>
                      <a:pt x="82" y="93"/>
                      <a:pt x="97" y="69"/>
                    </a:cubicBezTo>
                    <a:cubicBezTo>
                      <a:pt x="101" y="62"/>
                      <a:pt x="104" y="54"/>
                      <a:pt x="105" y="45"/>
                    </a:cubicBezTo>
                    <a:cubicBezTo>
                      <a:pt x="84" y="63"/>
                      <a:pt x="64" y="59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506"/>
              <p:cNvSpPr>
                <a:spLocks/>
              </p:cNvSpPr>
              <p:nvPr/>
            </p:nvSpPr>
            <p:spPr bwMode="auto">
              <a:xfrm>
                <a:off x="2675" y="1783"/>
                <a:ext cx="175" cy="243"/>
              </a:xfrm>
              <a:custGeom>
                <a:avLst/>
                <a:gdLst>
                  <a:gd name="T0" fmla="*/ 30 w 74"/>
                  <a:gd name="T1" fmla="*/ 52 h 103"/>
                  <a:gd name="T2" fmla="*/ 74 w 74"/>
                  <a:gd name="T3" fmla="*/ 18 h 103"/>
                  <a:gd name="T4" fmla="*/ 51 w 74"/>
                  <a:gd name="T5" fmla="*/ 7 h 103"/>
                  <a:gd name="T6" fmla="*/ 5 w 74"/>
                  <a:gd name="T7" fmla="*/ 46 h 103"/>
                  <a:gd name="T8" fmla="*/ 27 w 74"/>
                  <a:gd name="T9" fmla="*/ 101 h 103"/>
                  <a:gd name="T10" fmla="*/ 53 w 74"/>
                  <a:gd name="T11" fmla="*/ 102 h 103"/>
                  <a:gd name="T12" fmla="*/ 30 w 74"/>
                  <a:gd name="T13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103">
                    <a:moveTo>
                      <a:pt x="30" y="52"/>
                    </a:moveTo>
                    <a:cubicBezTo>
                      <a:pt x="34" y="38"/>
                      <a:pt x="46" y="21"/>
                      <a:pt x="74" y="18"/>
                    </a:cubicBezTo>
                    <a:cubicBezTo>
                      <a:pt x="67" y="13"/>
                      <a:pt x="59" y="9"/>
                      <a:pt x="51" y="7"/>
                    </a:cubicBezTo>
                    <a:cubicBezTo>
                      <a:pt x="24" y="0"/>
                      <a:pt x="10" y="26"/>
                      <a:pt x="5" y="46"/>
                    </a:cubicBezTo>
                    <a:cubicBezTo>
                      <a:pt x="0" y="65"/>
                      <a:pt x="0" y="94"/>
                      <a:pt x="27" y="101"/>
                    </a:cubicBezTo>
                    <a:cubicBezTo>
                      <a:pt x="35" y="103"/>
                      <a:pt x="44" y="103"/>
                      <a:pt x="53" y="102"/>
                    </a:cubicBezTo>
                    <a:cubicBezTo>
                      <a:pt x="29" y="87"/>
                      <a:pt x="27" y="67"/>
                      <a:pt x="3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507"/>
              <p:cNvSpPr>
                <a:spLocks/>
              </p:cNvSpPr>
              <p:nvPr/>
            </p:nvSpPr>
            <p:spPr bwMode="auto">
              <a:xfrm>
                <a:off x="2850" y="1667"/>
                <a:ext cx="237" cy="149"/>
              </a:xfrm>
              <a:custGeom>
                <a:avLst/>
                <a:gdLst>
                  <a:gd name="T0" fmla="*/ 50 w 100"/>
                  <a:gd name="T1" fmla="*/ 27 h 63"/>
                  <a:gd name="T2" fmla="*/ 95 w 100"/>
                  <a:gd name="T3" fmla="*/ 58 h 63"/>
                  <a:gd name="T4" fmla="*/ 99 w 100"/>
                  <a:gd name="T5" fmla="*/ 33 h 63"/>
                  <a:gd name="T6" fmla="*/ 48 w 100"/>
                  <a:gd name="T7" fmla="*/ 1 h 63"/>
                  <a:gd name="T8" fmla="*/ 2 w 100"/>
                  <a:gd name="T9" fmla="*/ 39 h 63"/>
                  <a:gd name="T10" fmla="*/ 9 w 100"/>
                  <a:gd name="T11" fmla="*/ 63 h 63"/>
                  <a:gd name="T12" fmla="*/ 50 w 100"/>
                  <a:gd name="T1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3">
                    <a:moveTo>
                      <a:pt x="50" y="27"/>
                    </a:moveTo>
                    <a:cubicBezTo>
                      <a:pt x="65" y="26"/>
                      <a:pt x="85" y="32"/>
                      <a:pt x="95" y="58"/>
                    </a:cubicBezTo>
                    <a:cubicBezTo>
                      <a:pt x="98" y="50"/>
                      <a:pt x="100" y="41"/>
                      <a:pt x="99" y="33"/>
                    </a:cubicBezTo>
                    <a:cubicBezTo>
                      <a:pt x="97" y="5"/>
                      <a:pt x="69" y="0"/>
                      <a:pt x="48" y="1"/>
                    </a:cubicBezTo>
                    <a:cubicBezTo>
                      <a:pt x="28" y="2"/>
                      <a:pt x="0" y="11"/>
                      <a:pt x="2" y="39"/>
                    </a:cubicBezTo>
                    <a:cubicBezTo>
                      <a:pt x="3" y="48"/>
                      <a:pt x="5" y="56"/>
                      <a:pt x="9" y="63"/>
                    </a:cubicBezTo>
                    <a:cubicBezTo>
                      <a:pt x="17" y="37"/>
                      <a:pt x="35" y="28"/>
                      <a:pt x="5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508"/>
              <p:cNvSpPr>
                <a:spLocks noEditPoints="1"/>
              </p:cNvSpPr>
              <p:nvPr/>
            </p:nvSpPr>
            <p:spPr bwMode="auto">
              <a:xfrm>
                <a:off x="2909" y="1910"/>
                <a:ext cx="128" cy="128"/>
              </a:xfrm>
              <a:custGeom>
                <a:avLst/>
                <a:gdLst>
                  <a:gd name="T0" fmla="*/ 48 w 54"/>
                  <a:gd name="T1" fmla="*/ 32 h 54"/>
                  <a:gd name="T2" fmla="*/ 53 w 54"/>
                  <a:gd name="T3" fmla="*/ 20 h 54"/>
                  <a:gd name="T4" fmla="*/ 43 w 54"/>
                  <a:gd name="T5" fmla="*/ 12 h 54"/>
                  <a:gd name="T6" fmla="*/ 36 w 54"/>
                  <a:gd name="T7" fmla="*/ 16 h 54"/>
                  <a:gd name="T8" fmla="*/ 39 w 54"/>
                  <a:gd name="T9" fmla="*/ 9 h 54"/>
                  <a:gd name="T10" fmla="*/ 29 w 54"/>
                  <a:gd name="T11" fmla="*/ 1 h 54"/>
                  <a:gd name="T12" fmla="*/ 18 w 54"/>
                  <a:gd name="T13" fmla="*/ 8 h 54"/>
                  <a:gd name="T14" fmla="*/ 19 w 54"/>
                  <a:gd name="T15" fmla="*/ 16 h 54"/>
                  <a:gd name="T16" fmla="*/ 14 w 54"/>
                  <a:gd name="T17" fmla="*/ 11 h 54"/>
                  <a:gd name="T18" fmla="*/ 3 w 54"/>
                  <a:gd name="T19" fmla="*/ 18 h 54"/>
                  <a:gd name="T20" fmla="*/ 6 w 54"/>
                  <a:gd name="T21" fmla="*/ 31 h 54"/>
                  <a:gd name="T22" fmla="*/ 14 w 54"/>
                  <a:gd name="T23" fmla="*/ 32 h 54"/>
                  <a:gd name="T24" fmla="*/ 8 w 54"/>
                  <a:gd name="T25" fmla="*/ 36 h 54"/>
                  <a:gd name="T26" fmla="*/ 12 w 54"/>
                  <a:gd name="T27" fmla="*/ 48 h 54"/>
                  <a:gd name="T28" fmla="*/ 25 w 54"/>
                  <a:gd name="T29" fmla="*/ 49 h 54"/>
                  <a:gd name="T30" fmla="*/ 28 w 54"/>
                  <a:gd name="T31" fmla="*/ 42 h 54"/>
                  <a:gd name="T32" fmla="*/ 30 w 54"/>
                  <a:gd name="T33" fmla="*/ 48 h 54"/>
                  <a:gd name="T34" fmla="*/ 43 w 54"/>
                  <a:gd name="T35" fmla="*/ 49 h 54"/>
                  <a:gd name="T36" fmla="*/ 48 w 54"/>
                  <a:gd name="T37" fmla="*/ 37 h 54"/>
                  <a:gd name="T38" fmla="*/ 42 w 54"/>
                  <a:gd name="T39" fmla="*/ 32 h 54"/>
                  <a:gd name="T40" fmla="*/ 48 w 54"/>
                  <a:gd name="T41" fmla="*/ 32 h 54"/>
                  <a:gd name="T42" fmla="*/ 21 w 54"/>
                  <a:gd name="T43" fmla="*/ 18 h 54"/>
                  <a:gd name="T44" fmla="*/ 21 w 54"/>
                  <a:gd name="T45" fmla="*/ 18 h 54"/>
                  <a:gd name="T46" fmla="*/ 21 w 54"/>
                  <a:gd name="T47" fmla="*/ 18 h 54"/>
                  <a:gd name="T48" fmla="*/ 21 w 54"/>
                  <a:gd name="T49" fmla="*/ 18 h 54"/>
                  <a:gd name="T50" fmla="*/ 28 w 54"/>
                  <a:gd name="T51" fmla="*/ 39 h 54"/>
                  <a:gd name="T52" fmla="*/ 28 w 54"/>
                  <a:gd name="T53" fmla="*/ 39 h 54"/>
                  <a:gd name="T54" fmla="*/ 28 w 54"/>
                  <a:gd name="T55" fmla="*/ 39 h 54"/>
                  <a:gd name="T56" fmla="*/ 28 w 54"/>
                  <a:gd name="T57" fmla="*/ 39 h 54"/>
                  <a:gd name="T58" fmla="*/ 35 w 54"/>
                  <a:gd name="T59" fmla="*/ 18 h 54"/>
                  <a:gd name="T60" fmla="*/ 35 w 54"/>
                  <a:gd name="T61" fmla="*/ 18 h 54"/>
                  <a:gd name="T62" fmla="*/ 35 w 54"/>
                  <a:gd name="T63" fmla="*/ 18 h 54"/>
                  <a:gd name="T64" fmla="*/ 35 w 54"/>
                  <a:gd name="T65" fmla="*/ 18 h 54"/>
                  <a:gd name="T66" fmla="*/ 17 w 54"/>
                  <a:gd name="T67" fmla="*/ 31 h 54"/>
                  <a:gd name="T68" fmla="*/ 17 w 54"/>
                  <a:gd name="T69" fmla="*/ 31 h 54"/>
                  <a:gd name="T70" fmla="*/ 17 w 54"/>
                  <a:gd name="T71" fmla="*/ 31 h 54"/>
                  <a:gd name="T72" fmla="*/ 17 w 54"/>
                  <a:gd name="T73" fmla="*/ 31 h 54"/>
                  <a:gd name="T74" fmla="*/ 39 w 54"/>
                  <a:gd name="T75" fmla="*/ 31 h 54"/>
                  <a:gd name="T76" fmla="*/ 39 w 54"/>
                  <a:gd name="T77" fmla="*/ 31 h 54"/>
                  <a:gd name="T78" fmla="*/ 39 w 54"/>
                  <a:gd name="T79" fmla="*/ 31 h 54"/>
                  <a:gd name="T80" fmla="*/ 39 w 54"/>
                  <a:gd name="T81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" h="54">
                    <a:moveTo>
                      <a:pt x="48" y="32"/>
                    </a:moveTo>
                    <a:cubicBezTo>
                      <a:pt x="54" y="31"/>
                      <a:pt x="54" y="24"/>
                      <a:pt x="53" y="20"/>
                    </a:cubicBezTo>
                    <a:cubicBezTo>
                      <a:pt x="52" y="16"/>
                      <a:pt x="49" y="10"/>
                      <a:pt x="43" y="12"/>
                    </a:cubicBezTo>
                    <a:cubicBezTo>
                      <a:pt x="41" y="12"/>
                      <a:pt x="38" y="14"/>
                      <a:pt x="36" y="16"/>
                    </a:cubicBezTo>
                    <a:cubicBezTo>
                      <a:pt x="38" y="14"/>
                      <a:pt x="39" y="11"/>
                      <a:pt x="39" y="9"/>
                    </a:cubicBezTo>
                    <a:cubicBezTo>
                      <a:pt x="39" y="3"/>
                      <a:pt x="33" y="1"/>
                      <a:pt x="29" y="1"/>
                    </a:cubicBezTo>
                    <a:cubicBezTo>
                      <a:pt x="24" y="0"/>
                      <a:pt x="18" y="2"/>
                      <a:pt x="18" y="8"/>
                    </a:cubicBezTo>
                    <a:cubicBezTo>
                      <a:pt x="17" y="10"/>
                      <a:pt x="18" y="13"/>
                      <a:pt x="19" y="16"/>
                    </a:cubicBezTo>
                    <a:cubicBezTo>
                      <a:pt x="18" y="14"/>
                      <a:pt x="16" y="12"/>
                      <a:pt x="14" y="11"/>
                    </a:cubicBezTo>
                    <a:cubicBezTo>
                      <a:pt x="8" y="9"/>
                      <a:pt x="4" y="14"/>
                      <a:pt x="3" y="18"/>
                    </a:cubicBezTo>
                    <a:cubicBezTo>
                      <a:pt x="1" y="22"/>
                      <a:pt x="0" y="29"/>
                      <a:pt x="6" y="31"/>
                    </a:cubicBezTo>
                    <a:cubicBezTo>
                      <a:pt x="8" y="32"/>
                      <a:pt x="11" y="32"/>
                      <a:pt x="14" y="32"/>
                    </a:cubicBezTo>
                    <a:cubicBezTo>
                      <a:pt x="12" y="33"/>
                      <a:pt x="10" y="34"/>
                      <a:pt x="8" y="36"/>
                    </a:cubicBezTo>
                    <a:cubicBezTo>
                      <a:pt x="4" y="40"/>
                      <a:pt x="8" y="45"/>
                      <a:pt x="12" y="48"/>
                    </a:cubicBezTo>
                    <a:cubicBezTo>
                      <a:pt x="15" y="51"/>
                      <a:pt x="21" y="54"/>
                      <a:pt x="25" y="49"/>
                    </a:cubicBezTo>
                    <a:cubicBezTo>
                      <a:pt x="26" y="47"/>
                      <a:pt x="27" y="45"/>
                      <a:pt x="28" y="42"/>
                    </a:cubicBezTo>
                    <a:cubicBezTo>
                      <a:pt x="28" y="44"/>
                      <a:pt x="28" y="47"/>
                      <a:pt x="30" y="48"/>
                    </a:cubicBezTo>
                    <a:cubicBezTo>
                      <a:pt x="33" y="54"/>
                      <a:pt x="39" y="52"/>
                      <a:pt x="43" y="49"/>
                    </a:cubicBezTo>
                    <a:cubicBezTo>
                      <a:pt x="47" y="47"/>
                      <a:pt x="51" y="42"/>
                      <a:pt x="48" y="37"/>
                    </a:cubicBezTo>
                    <a:cubicBezTo>
                      <a:pt x="46" y="35"/>
                      <a:pt x="44" y="33"/>
                      <a:pt x="42" y="32"/>
                    </a:cubicBezTo>
                    <a:cubicBezTo>
                      <a:pt x="44" y="33"/>
                      <a:pt x="46" y="33"/>
                      <a:pt x="48" y="32"/>
                    </a:cubicBezTo>
                    <a:close/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lose/>
                    <a:moveTo>
                      <a:pt x="28" y="39"/>
                    </a:move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lose/>
                    <a:moveTo>
                      <a:pt x="35" y="18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39" y="31"/>
                    </a:move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509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510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511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512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513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514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515"/>
              <p:cNvSpPr>
                <a:spLocks/>
              </p:cNvSpPr>
              <p:nvPr/>
            </p:nvSpPr>
            <p:spPr bwMode="auto">
              <a:xfrm>
                <a:off x="4251" y="2374"/>
                <a:ext cx="35" cy="12"/>
              </a:xfrm>
              <a:custGeom>
                <a:avLst/>
                <a:gdLst>
                  <a:gd name="T0" fmla="*/ 1 w 15"/>
                  <a:gd name="T1" fmla="*/ 3 h 5"/>
                  <a:gd name="T2" fmla="*/ 8 w 15"/>
                  <a:gd name="T3" fmla="*/ 1 h 5"/>
                  <a:gd name="T4" fmla="*/ 15 w 15"/>
                  <a:gd name="T5" fmla="*/ 1 h 5"/>
                  <a:gd name="T6" fmla="*/ 8 w 15"/>
                  <a:gd name="T7" fmla="*/ 2 h 5"/>
                  <a:gd name="T8" fmla="*/ 1 w 15"/>
                  <a:gd name="T9" fmla="*/ 5 h 5"/>
                  <a:gd name="T10" fmla="*/ 0 w 15"/>
                  <a:gd name="T11" fmla="*/ 4 h 5"/>
                  <a:gd name="T12" fmla="*/ 1 w 1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3"/>
                    </a:moveTo>
                    <a:cubicBezTo>
                      <a:pt x="1" y="3"/>
                      <a:pt x="4" y="2"/>
                      <a:pt x="8" y="1"/>
                    </a:cubicBezTo>
                    <a:cubicBezTo>
                      <a:pt x="11" y="0"/>
                      <a:pt x="15" y="1"/>
                      <a:pt x="15" y="1"/>
                    </a:cubicBezTo>
                    <a:cubicBezTo>
                      <a:pt x="15" y="2"/>
                      <a:pt x="12" y="1"/>
                      <a:pt x="8" y="2"/>
                    </a:cubicBezTo>
                    <a:cubicBezTo>
                      <a:pt x="5" y="3"/>
                      <a:pt x="2" y="4"/>
                      <a:pt x="1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516"/>
              <p:cNvSpPr>
                <a:spLocks/>
              </p:cNvSpPr>
              <p:nvPr/>
            </p:nvSpPr>
            <p:spPr bwMode="auto">
              <a:xfrm>
                <a:off x="4286" y="2377"/>
                <a:ext cx="9" cy="7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3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517"/>
              <p:cNvSpPr>
                <a:spLocks/>
              </p:cNvSpPr>
              <p:nvPr/>
            </p:nvSpPr>
            <p:spPr bwMode="auto">
              <a:xfrm>
                <a:off x="4248" y="2360"/>
                <a:ext cx="29" cy="26"/>
              </a:xfrm>
              <a:custGeom>
                <a:avLst/>
                <a:gdLst>
                  <a:gd name="T0" fmla="*/ 1 w 12"/>
                  <a:gd name="T1" fmla="*/ 10 h 11"/>
                  <a:gd name="T2" fmla="*/ 7 w 12"/>
                  <a:gd name="T3" fmla="*/ 6 h 11"/>
                  <a:gd name="T4" fmla="*/ 11 w 12"/>
                  <a:gd name="T5" fmla="*/ 0 h 11"/>
                  <a:gd name="T6" fmla="*/ 8 w 12"/>
                  <a:gd name="T7" fmla="*/ 6 h 11"/>
                  <a:gd name="T8" fmla="*/ 1 w 12"/>
                  <a:gd name="T9" fmla="*/ 11 h 11"/>
                  <a:gd name="T10" fmla="*/ 0 w 12"/>
                  <a:gd name="T11" fmla="*/ 11 h 11"/>
                  <a:gd name="T12" fmla="*/ 1 w 12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" y="10"/>
                    </a:moveTo>
                    <a:cubicBezTo>
                      <a:pt x="1" y="10"/>
                      <a:pt x="4" y="8"/>
                      <a:pt x="7" y="6"/>
                    </a:cubicBezTo>
                    <a:cubicBezTo>
                      <a:pt x="10" y="3"/>
                      <a:pt x="11" y="0"/>
                      <a:pt x="11" y="0"/>
                    </a:cubicBezTo>
                    <a:cubicBezTo>
                      <a:pt x="12" y="0"/>
                      <a:pt x="11" y="3"/>
                      <a:pt x="8" y="6"/>
                    </a:cubicBezTo>
                    <a:cubicBezTo>
                      <a:pt x="5" y="9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518"/>
              <p:cNvSpPr>
                <a:spLocks/>
              </p:cNvSpPr>
              <p:nvPr/>
            </p:nvSpPr>
            <p:spPr bwMode="auto">
              <a:xfrm>
                <a:off x="4274" y="2348"/>
                <a:ext cx="5" cy="10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519"/>
              <p:cNvSpPr>
                <a:spLocks/>
              </p:cNvSpPr>
              <p:nvPr/>
            </p:nvSpPr>
            <p:spPr bwMode="auto">
              <a:xfrm>
                <a:off x="4248" y="2367"/>
                <a:ext cx="38" cy="19"/>
              </a:xfrm>
              <a:custGeom>
                <a:avLst/>
                <a:gdLst>
                  <a:gd name="T0" fmla="*/ 1 w 16"/>
                  <a:gd name="T1" fmla="*/ 7 h 8"/>
                  <a:gd name="T2" fmla="*/ 16 w 16"/>
                  <a:gd name="T3" fmla="*/ 1 h 8"/>
                  <a:gd name="T4" fmla="*/ 1 w 16"/>
                  <a:gd name="T5" fmla="*/ 8 h 8"/>
                  <a:gd name="T6" fmla="*/ 0 w 16"/>
                  <a:gd name="T7" fmla="*/ 8 h 8"/>
                  <a:gd name="T8" fmla="*/ 1 w 16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7"/>
                    </a:moveTo>
                    <a:cubicBezTo>
                      <a:pt x="1" y="6"/>
                      <a:pt x="16" y="0"/>
                      <a:pt x="16" y="1"/>
                    </a:cubicBezTo>
                    <a:cubicBezTo>
                      <a:pt x="16" y="1"/>
                      <a:pt x="2" y="8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520"/>
              <p:cNvSpPr>
                <a:spLocks/>
              </p:cNvSpPr>
              <p:nvPr/>
            </p:nvSpPr>
            <p:spPr bwMode="auto">
              <a:xfrm>
                <a:off x="4288" y="2365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0 w 4"/>
                  <a:gd name="T3" fmla="*/ 2 h 3"/>
                  <a:gd name="T4" fmla="*/ 2 w 4"/>
                  <a:gd name="T5" fmla="*/ 3 h 3"/>
                  <a:gd name="T6" fmla="*/ 4 w 4"/>
                  <a:gd name="T7" fmla="*/ 2 h 3"/>
                  <a:gd name="T8" fmla="*/ 4 w 4"/>
                  <a:gd name="T9" fmla="*/ 1 h 3"/>
                  <a:gd name="T10" fmla="*/ 2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521"/>
              <p:cNvSpPr>
                <a:spLocks/>
              </p:cNvSpPr>
              <p:nvPr/>
            </p:nvSpPr>
            <p:spPr bwMode="auto">
              <a:xfrm>
                <a:off x="4248" y="2393"/>
                <a:ext cx="26" cy="26"/>
              </a:xfrm>
              <a:custGeom>
                <a:avLst/>
                <a:gdLst>
                  <a:gd name="T0" fmla="*/ 2 w 11"/>
                  <a:gd name="T1" fmla="*/ 0 h 11"/>
                  <a:gd name="T2" fmla="*/ 7 w 11"/>
                  <a:gd name="T3" fmla="*/ 5 h 11"/>
                  <a:gd name="T4" fmla="*/ 10 w 11"/>
                  <a:gd name="T5" fmla="*/ 11 h 11"/>
                  <a:gd name="T6" fmla="*/ 7 w 11"/>
                  <a:gd name="T7" fmla="*/ 6 h 11"/>
                  <a:gd name="T8" fmla="*/ 1 w 11"/>
                  <a:gd name="T9" fmla="*/ 1 h 11"/>
                  <a:gd name="T10" fmla="*/ 0 w 11"/>
                  <a:gd name="T11" fmla="*/ 0 h 11"/>
                  <a:gd name="T12" fmla="*/ 2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2" y="0"/>
                    </a:moveTo>
                    <a:cubicBezTo>
                      <a:pt x="2" y="0"/>
                      <a:pt x="5" y="2"/>
                      <a:pt x="7" y="5"/>
                    </a:cubicBezTo>
                    <a:cubicBezTo>
                      <a:pt x="10" y="8"/>
                      <a:pt x="11" y="11"/>
                      <a:pt x="10" y="11"/>
                    </a:cubicBezTo>
                    <a:cubicBezTo>
                      <a:pt x="10" y="11"/>
                      <a:pt x="9" y="8"/>
                      <a:pt x="7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522"/>
              <p:cNvSpPr>
                <a:spLocks/>
              </p:cNvSpPr>
              <p:nvPr/>
            </p:nvSpPr>
            <p:spPr bwMode="auto">
              <a:xfrm>
                <a:off x="4272" y="242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523"/>
              <p:cNvSpPr>
                <a:spLocks/>
              </p:cNvSpPr>
              <p:nvPr/>
            </p:nvSpPr>
            <p:spPr bwMode="auto">
              <a:xfrm>
                <a:off x="4246" y="2391"/>
                <a:ext cx="38" cy="14"/>
              </a:xfrm>
              <a:custGeom>
                <a:avLst/>
                <a:gdLst>
                  <a:gd name="T0" fmla="*/ 2 w 16"/>
                  <a:gd name="T1" fmla="*/ 0 h 6"/>
                  <a:gd name="T2" fmla="*/ 9 w 16"/>
                  <a:gd name="T3" fmla="*/ 4 h 6"/>
                  <a:gd name="T4" fmla="*/ 16 w 16"/>
                  <a:gd name="T5" fmla="*/ 4 h 6"/>
                  <a:gd name="T6" fmla="*/ 8 w 16"/>
                  <a:gd name="T7" fmla="*/ 5 h 6"/>
                  <a:gd name="T8" fmla="*/ 1 w 16"/>
                  <a:gd name="T9" fmla="*/ 1 h 6"/>
                  <a:gd name="T10" fmla="*/ 0 w 16"/>
                  <a:gd name="T11" fmla="*/ 0 h 6"/>
                  <a:gd name="T12" fmla="*/ 2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0"/>
                    </a:moveTo>
                    <a:cubicBezTo>
                      <a:pt x="2" y="0"/>
                      <a:pt x="5" y="3"/>
                      <a:pt x="9" y="4"/>
                    </a:cubicBezTo>
                    <a:cubicBezTo>
                      <a:pt x="12" y="5"/>
                      <a:pt x="16" y="4"/>
                      <a:pt x="16" y="4"/>
                    </a:cubicBezTo>
                    <a:cubicBezTo>
                      <a:pt x="16" y="5"/>
                      <a:pt x="12" y="6"/>
                      <a:pt x="8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524"/>
              <p:cNvSpPr>
                <a:spLocks/>
              </p:cNvSpPr>
              <p:nvPr/>
            </p:nvSpPr>
            <p:spPr bwMode="auto">
              <a:xfrm>
                <a:off x="4284" y="2396"/>
                <a:ext cx="9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3 w 4"/>
                  <a:gd name="T5" fmla="*/ 2 h 3"/>
                  <a:gd name="T6" fmla="*/ 4 w 4"/>
                  <a:gd name="T7" fmla="*/ 0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525"/>
              <p:cNvSpPr>
                <a:spLocks/>
              </p:cNvSpPr>
              <p:nvPr/>
            </p:nvSpPr>
            <p:spPr bwMode="auto">
              <a:xfrm>
                <a:off x="4246" y="2391"/>
                <a:ext cx="35" cy="26"/>
              </a:xfrm>
              <a:custGeom>
                <a:avLst/>
                <a:gdLst>
                  <a:gd name="T0" fmla="*/ 2 w 15"/>
                  <a:gd name="T1" fmla="*/ 0 h 11"/>
                  <a:gd name="T2" fmla="*/ 15 w 15"/>
                  <a:gd name="T3" fmla="*/ 11 h 11"/>
                  <a:gd name="T4" fmla="*/ 1 w 15"/>
                  <a:gd name="T5" fmla="*/ 1 h 11"/>
                  <a:gd name="T6" fmla="*/ 0 w 15"/>
                  <a:gd name="T7" fmla="*/ 0 h 11"/>
                  <a:gd name="T8" fmla="*/ 2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2" y="1"/>
                      <a:pt x="15" y="11"/>
                      <a:pt x="15" y="11"/>
                    </a:cubicBezTo>
                    <a:cubicBezTo>
                      <a:pt x="15" y="11"/>
                      <a:pt x="2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526"/>
              <p:cNvSpPr>
                <a:spLocks/>
              </p:cNvSpPr>
              <p:nvPr/>
            </p:nvSpPr>
            <p:spPr bwMode="auto">
              <a:xfrm>
                <a:off x="4281" y="2417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527"/>
              <p:cNvSpPr>
                <a:spLocks/>
              </p:cNvSpPr>
              <p:nvPr/>
            </p:nvSpPr>
            <p:spPr bwMode="auto">
              <a:xfrm>
                <a:off x="4229" y="2396"/>
                <a:ext cx="14" cy="35"/>
              </a:xfrm>
              <a:custGeom>
                <a:avLst/>
                <a:gdLst>
                  <a:gd name="T0" fmla="*/ 6 w 6"/>
                  <a:gd name="T1" fmla="*/ 1 h 15"/>
                  <a:gd name="T2" fmla="*/ 4 w 6"/>
                  <a:gd name="T3" fmla="*/ 9 h 15"/>
                  <a:gd name="T4" fmla="*/ 0 w 6"/>
                  <a:gd name="T5" fmla="*/ 15 h 15"/>
                  <a:gd name="T6" fmla="*/ 3 w 6"/>
                  <a:gd name="T7" fmla="*/ 8 h 15"/>
                  <a:gd name="T8" fmla="*/ 4 w 6"/>
                  <a:gd name="T9" fmla="*/ 1 h 15"/>
                  <a:gd name="T10" fmla="*/ 5 w 6"/>
                  <a:gd name="T11" fmla="*/ 0 h 15"/>
                  <a:gd name="T12" fmla="*/ 6 w 6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6" y="1"/>
                    </a:moveTo>
                    <a:cubicBezTo>
                      <a:pt x="6" y="2"/>
                      <a:pt x="5" y="5"/>
                      <a:pt x="4" y="9"/>
                    </a:cubicBezTo>
                    <a:cubicBezTo>
                      <a:pt x="3" y="12"/>
                      <a:pt x="0" y="15"/>
                      <a:pt x="0" y="15"/>
                    </a:cubicBezTo>
                    <a:cubicBezTo>
                      <a:pt x="0" y="14"/>
                      <a:pt x="2" y="12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528"/>
              <p:cNvSpPr>
                <a:spLocks/>
              </p:cNvSpPr>
              <p:nvPr/>
            </p:nvSpPr>
            <p:spPr bwMode="auto">
              <a:xfrm>
                <a:off x="4222" y="2429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529"/>
              <p:cNvSpPr>
                <a:spLocks/>
              </p:cNvSpPr>
              <p:nvPr/>
            </p:nvSpPr>
            <p:spPr bwMode="auto">
              <a:xfrm>
                <a:off x="4239" y="2393"/>
                <a:ext cx="12" cy="38"/>
              </a:xfrm>
              <a:custGeom>
                <a:avLst/>
                <a:gdLst>
                  <a:gd name="T0" fmla="*/ 2 w 5"/>
                  <a:gd name="T1" fmla="*/ 1 h 16"/>
                  <a:gd name="T2" fmla="*/ 2 w 5"/>
                  <a:gd name="T3" fmla="*/ 9 h 16"/>
                  <a:gd name="T4" fmla="*/ 5 w 5"/>
                  <a:gd name="T5" fmla="*/ 16 h 16"/>
                  <a:gd name="T6" fmla="*/ 2 w 5"/>
                  <a:gd name="T7" fmla="*/ 9 h 16"/>
                  <a:gd name="T8" fmla="*/ 0 w 5"/>
                  <a:gd name="T9" fmla="*/ 1 h 16"/>
                  <a:gd name="T10" fmla="*/ 1 w 5"/>
                  <a:gd name="T11" fmla="*/ 0 h 16"/>
                  <a:gd name="T12" fmla="*/ 2 w 5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2" y="1"/>
                    </a:moveTo>
                    <a:cubicBezTo>
                      <a:pt x="2" y="1"/>
                      <a:pt x="1" y="5"/>
                      <a:pt x="2" y="9"/>
                    </a:cubicBezTo>
                    <a:cubicBezTo>
                      <a:pt x="3" y="13"/>
                      <a:pt x="5" y="16"/>
                      <a:pt x="5" y="16"/>
                    </a:cubicBezTo>
                    <a:cubicBezTo>
                      <a:pt x="5" y="16"/>
                      <a:pt x="3" y="13"/>
                      <a:pt x="2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530"/>
              <p:cNvSpPr>
                <a:spLocks/>
              </p:cNvSpPr>
              <p:nvPr/>
            </p:nvSpPr>
            <p:spPr bwMode="auto">
              <a:xfrm>
                <a:off x="4251" y="2431"/>
                <a:ext cx="9" cy="5"/>
              </a:xfrm>
              <a:custGeom>
                <a:avLst/>
                <a:gdLst>
                  <a:gd name="T0" fmla="*/ 3 w 4"/>
                  <a:gd name="T1" fmla="*/ 0 h 2"/>
                  <a:gd name="T2" fmla="*/ 1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3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531"/>
              <p:cNvSpPr>
                <a:spLocks/>
              </p:cNvSpPr>
              <p:nvPr/>
            </p:nvSpPr>
            <p:spPr bwMode="auto">
              <a:xfrm>
                <a:off x="4236" y="2393"/>
                <a:ext cx="7" cy="43"/>
              </a:xfrm>
              <a:custGeom>
                <a:avLst/>
                <a:gdLst>
                  <a:gd name="T0" fmla="*/ 3 w 3"/>
                  <a:gd name="T1" fmla="*/ 1 h 18"/>
                  <a:gd name="T2" fmla="*/ 0 w 3"/>
                  <a:gd name="T3" fmla="*/ 18 h 18"/>
                  <a:gd name="T4" fmla="*/ 1 w 3"/>
                  <a:gd name="T5" fmla="*/ 1 h 18"/>
                  <a:gd name="T6" fmla="*/ 2 w 3"/>
                  <a:gd name="T7" fmla="*/ 0 h 18"/>
                  <a:gd name="T8" fmla="*/ 3 w 3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3" y="1"/>
                    </a:moveTo>
                    <a:cubicBezTo>
                      <a:pt x="3" y="2"/>
                      <a:pt x="1" y="18"/>
                      <a:pt x="0" y="18"/>
                    </a:cubicBezTo>
                    <a:cubicBezTo>
                      <a:pt x="0" y="18"/>
                      <a:pt x="2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532"/>
              <p:cNvSpPr>
                <a:spLocks/>
              </p:cNvSpPr>
              <p:nvPr/>
            </p:nvSpPr>
            <p:spPr bwMode="auto">
              <a:xfrm>
                <a:off x="4232" y="2436"/>
                <a:ext cx="4" cy="9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533"/>
              <p:cNvSpPr>
                <a:spLocks/>
              </p:cNvSpPr>
              <p:nvPr/>
            </p:nvSpPr>
            <p:spPr bwMode="auto">
              <a:xfrm>
                <a:off x="4198" y="2388"/>
                <a:ext cx="38" cy="12"/>
              </a:xfrm>
              <a:custGeom>
                <a:avLst/>
                <a:gdLst>
                  <a:gd name="T0" fmla="*/ 15 w 16"/>
                  <a:gd name="T1" fmla="*/ 2 h 5"/>
                  <a:gd name="T2" fmla="*/ 7 w 16"/>
                  <a:gd name="T3" fmla="*/ 4 h 5"/>
                  <a:gd name="T4" fmla="*/ 0 w 16"/>
                  <a:gd name="T5" fmla="*/ 4 h 5"/>
                  <a:gd name="T6" fmla="*/ 7 w 16"/>
                  <a:gd name="T7" fmla="*/ 3 h 5"/>
                  <a:gd name="T8" fmla="*/ 14 w 16"/>
                  <a:gd name="T9" fmla="*/ 1 h 5"/>
                  <a:gd name="T10" fmla="*/ 15 w 16"/>
                  <a:gd name="T11" fmla="*/ 1 h 5"/>
                  <a:gd name="T12" fmla="*/ 15 w 16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2"/>
                    </a:moveTo>
                    <a:cubicBezTo>
                      <a:pt x="14" y="2"/>
                      <a:pt x="11" y="3"/>
                      <a:pt x="7" y="4"/>
                    </a:cubicBezTo>
                    <a:cubicBezTo>
                      <a:pt x="4" y="5"/>
                      <a:pt x="0" y="4"/>
                      <a:pt x="0" y="4"/>
                    </a:cubicBezTo>
                    <a:cubicBezTo>
                      <a:pt x="1" y="4"/>
                      <a:pt x="4" y="4"/>
                      <a:pt x="7" y="3"/>
                    </a:cubicBezTo>
                    <a:cubicBezTo>
                      <a:pt x="11" y="2"/>
                      <a:pt x="14" y="1"/>
                      <a:pt x="14" y="1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16" y="1"/>
                      <a:pt x="15" y="2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534"/>
              <p:cNvSpPr>
                <a:spLocks/>
              </p:cNvSpPr>
              <p:nvPr/>
            </p:nvSpPr>
            <p:spPr bwMode="auto">
              <a:xfrm>
                <a:off x="4191" y="2391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3 h 4"/>
                  <a:gd name="T4" fmla="*/ 2 w 3"/>
                  <a:gd name="T5" fmla="*/ 1 h 4"/>
                  <a:gd name="T6" fmla="*/ 0 w 3"/>
                  <a:gd name="T7" fmla="*/ 1 h 4"/>
                  <a:gd name="T8" fmla="*/ 1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535"/>
              <p:cNvSpPr>
                <a:spLocks/>
              </p:cNvSpPr>
              <p:nvPr/>
            </p:nvSpPr>
            <p:spPr bwMode="auto">
              <a:xfrm>
                <a:off x="4210" y="2388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6 h 12"/>
                  <a:gd name="T4" fmla="*/ 0 w 12"/>
                  <a:gd name="T5" fmla="*/ 12 h 12"/>
                  <a:gd name="T6" fmla="*/ 4 w 12"/>
                  <a:gd name="T7" fmla="*/ 5 h 12"/>
                  <a:gd name="T8" fmla="*/ 10 w 12"/>
                  <a:gd name="T9" fmla="*/ 0 h 12"/>
                  <a:gd name="T10" fmla="*/ 12 w 12"/>
                  <a:gd name="T11" fmla="*/ 0 h 12"/>
                  <a:gd name="T12" fmla="*/ 11 w 1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1" y="1"/>
                      <a:pt x="7" y="3"/>
                      <a:pt x="4" y="6"/>
                    </a:cubicBezTo>
                    <a:cubicBezTo>
                      <a:pt x="1" y="8"/>
                      <a:pt x="0" y="12"/>
                      <a:pt x="0" y="12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536"/>
              <p:cNvSpPr>
                <a:spLocks/>
              </p:cNvSpPr>
              <p:nvPr/>
            </p:nvSpPr>
            <p:spPr bwMode="auto">
              <a:xfrm>
                <a:off x="4208" y="2417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1 w 2"/>
                  <a:gd name="T7" fmla="*/ 4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537"/>
              <p:cNvSpPr>
                <a:spLocks/>
              </p:cNvSpPr>
              <p:nvPr/>
            </p:nvSpPr>
            <p:spPr bwMode="auto">
              <a:xfrm>
                <a:off x="4198" y="2388"/>
                <a:ext cx="41" cy="19"/>
              </a:xfrm>
              <a:custGeom>
                <a:avLst/>
                <a:gdLst>
                  <a:gd name="T0" fmla="*/ 16 w 17"/>
                  <a:gd name="T1" fmla="*/ 1 h 8"/>
                  <a:gd name="T2" fmla="*/ 0 w 17"/>
                  <a:gd name="T3" fmla="*/ 7 h 8"/>
                  <a:gd name="T4" fmla="*/ 15 w 17"/>
                  <a:gd name="T5" fmla="*/ 0 h 8"/>
                  <a:gd name="T6" fmla="*/ 17 w 17"/>
                  <a:gd name="T7" fmla="*/ 0 h 8"/>
                  <a:gd name="T8" fmla="*/ 16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1"/>
                    </a:moveTo>
                    <a:cubicBezTo>
                      <a:pt x="15" y="2"/>
                      <a:pt x="0" y="8"/>
                      <a:pt x="0" y="7"/>
                    </a:cubicBezTo>
                    <a:cubicBezTo>
                      <a:pt x="0" y="7"/>
                      <a:pt x="15" y="1"/>
                      <a:pt x="15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538"/>
              <p:cNvSpPr>
                <a:spLocks/>
              </p:cNvSpPr>
              <p:nvPr/>
            </p:nvSpPr>
            <p:spPr bwMode="auto">
              <a:xfrm>
                <a:off x="4187" y="2405"/>
                <a:ext cx="11" cy="5"/>
              </a:xfrm>
              <a:custGeom>
                <a:avLst/>
                <a:gdLst>
                  <a:gd name="T0" fmla="*/ 3 w 5"/>
                  <a:gd name="T1" fmla="*/ 2 h 2"/>
                  <a:gd name="T2" fmla="*/ 4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1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539"/>
              <p:cNvSpPr>
                <a:spLocks/>
              </p:cNvSpPr>
              <p:nvPr/>
            </p:nvSpPr>
            <p:spPr bwMode="auto">
              <a:xfrm>
                <a:off x="4213" y="2355"/>
                <a:ext cx="23" cy="29"/>
              </a:xfrm>
              <a:custGeom>
                <a:avLst/>
                <a:gdLst>
                  <a:gd name="T0" fmla="*/ 9 w 10"/>
                  <a:gd name="T1" fmla="*/ 11 h 12"/>
                  <a:gd name="T2" fmla="*/ 3 w 10"/>
                  <a:gd name="T3" fmla="*/ 6 h 12"/>
                  <a:gd name="T4" fmla="*/ 0 w 10"/>
                  <a:gd name="T5" fmla="*/ 0 h 12"/>
                  <a:gd name="T6" fmla="*/ 4 w 10"/>
                  <a:gd name="T7" fmla="*/ 6 h 12"/>
                  <a:gd name="T8" fmla="*/ 9 w 10"/>
                  <a:gd name="T9" fmla="*/ 10 h 12"/>
                  <a:gd name="T10" fmla="*/ 10 w 10"/>
                  <a:gd name="T11" fmla="*/ 11 h 12"/>
                  <a:gd name="T12" fmla="*/ 9 w 10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1"/>
                    </a:moveTo>
                    <a:cubicBezTo>
                      <a:pt x="9" y="11"/>
                      <a:pt x="6" y="9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6"/>
                    </a:cubicBezTo>
                    <a:cubicBezTo>
                      <a:pt x="6" y="8"/>
                      <a:pt x="9" y="10"/>
                      <a:pt x="9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540"/>
              <p:cNvSpPr>
                <a:spLocks/>
              </p:cNvSpPr>
              <p:nvPr/>
            </p:nvSpPr>
            <p:spPr bwMode="auto">
              <a:xfrm>
                <a:off x="4210" y="2346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1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541"/>
              <p:cNvSpPr>
                <a:spLocks/>
              </p:cNvSpPr>
              <p:nvPr/>
            </p:nvSpPr>
            <p:spPr bwMode="auto">
              <a:xfrm>
                <a:off x="4201" y="2372"/>
                <a:ext cx="38" cy="12"/>
              </a:xfrm>
              <a:custGeom>
                <a:avLst/>
                <a:gdLst>
                  <a:gd name="T0" fmla="*/ 15 w 16"/>
                  <a:gd name="T1" fmla="*/ 5 h 5"/>
                  <a:gd name="T2" fmla="*/ 8 w 16"/>
                  <a:gd name="T3" fmla="*/ 2 h 5"/>
                  <a:gd name="T4" fmla="*/ 0 w 16"/>
                  <a:gd name="T5" fmla="*/ 1 h 5"/>
                  <a:gd name="T6" fmla="*/ 8 w 16"/>
                  <a:gd name="T7" fmla="*/ 1 h 5"/>
                  <a:gd name="T8" fmla="*/ 16 w 16"/>
                  <a:gd name="T9" fmla="*/ 4 h 5"/>
                  <a:gd name="T10" fmla="*/ 16 w 16"/>
                  <a:gd name="T11" fmla="*/ 5 h 5"/>
                  <a:gd name="T12" fmla="*/ 15 w 1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5"/>
                    </a:moveTo>
                    <a:cubicBezTo>
                      <a:pt x="15" y="5"/>
                      <a:pt x="11" y="3"/>
                      <a:pt x="8" y="2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4" y="0"/>
                      <a:pt x="8" y="1"/>
                    </a:cubicBezTo>
                    <a:cubicBezTo>
                      <a:pt x="12" y="2"/>
                      <a:pt x="15" y="4"/>
                      <a:pt x="16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542"/>
              <p:cNvSpPr>
                <a:spLocks/>
              </p:cNvSpPr>
              <p:nvPr/>
            </p:nvSpPr>
            <p:spPr bwMode="auto">
              <a:xfrm>
                <a:off x="4191" y="2372"/>
                <a:ext cx="10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1 w 4"/>
                  <a:gd name="T7" fmla="*/ 3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3" y="2"/>
                      <a:pt x="4" y="2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543"/>
              <p:cNvSpPr>
                <a:spLocks/>
              </p:cNvSpPr>
              <p:nvPr/>
            </p:nvSpPr>
            <p:spPr bwMode="auto">
              <a:xfrm>
                <a:off x="4203" y="2358"/>
                <a:ext cx="36" cy="26"/>
              </a:xfrm>
              <a:custGeom>
                <a:avLst/>
                <a:gdLst>
                  <a:gd name="T0" fmla="*/ 14 w 15"/>
                  <a:gd name="T1" fmla="*/ 11 h 11"/>
                  <a:gd name="T2" fmla="*/ 1 w 15"/>
                  <a:gd name="T3" fmla="*/ 0 h 11"/>
                  <a:gd name="T4" fmla="*/ 14 w 15"/>
                  <a:gd name="T5" fmla="*/ 10 h 11"/>
                  <a:gd name="T6" fmla="*/ 15 w 15"/>
                  <a:gd name="T7" fmla="*/ 11 h 11"/>
                  <a:gd name="T8" fmla="*/ 14 w 1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4" y="11"/>
                    </a:moveTo>
                    <a:cubicBezTo>
                      <a:pt x="13" y="11"/>
                      <a:pt x="0" y="1"/>
                      <a:pt x="1" y="0"/>
                    </a:cubicBezTo>
                    <a:cubicBezTo>
                      <a:pt x="1" y="0"/>
                      <a:pt x="14" y="10"/>
                      <a:pt x="14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1"/>
                      <a:pt x="14" y="11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544"/>
              <p:cNvSpPr>
                <a:spLocks/>
              </p:cNvSpPr>
              <p:nvPr/>
            </p:nvSpPr>
            <p:spPr bwMode="auto">
              <a:xfrm>
                <a:off x="4198" y="2348"/>
                <a:ext cx="8" cy="10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2 w 3"/>
                  <a:gd name="T5" fmla="*/ 2 h 4"/>
                  <a:gd name="T6" fmla="*/ 0 w 3"/>
                  <a:gd name="T7" fmla="*/ 0 h 4"/>
                  <a:gd name="T8" fmla="*/ 0 w 3"/>
                  <a:gd name="T9" fmla="*/ 1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545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546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547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548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549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550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551"/>
              <p:cNvSpPr>
                <a:spLocks/>
              </p:cNvSpPr>
              <p:nvPr/>
            </p:nvSpPr>
            <p:spPr bwMode="auto">
              <a:xfrm>
                <a:off x="4284" y="2315"/>
                <a:ext cx="68" cy="85"/>
              </a:xfrm>
              <a:custGeom>
                <a:avLst/>
                <a:gdLst>
                  <a:gd name="T0" fmla="*/ 16 w 29"/>
                  <a:gd name="T1" fmla="*/ 18 h 36"/>
                  <a:gd name="T2" fmla="*/ 11 w 29"/>
                  <a:gd name="T3" fmla="*/ 36 h 36"/>
                  <a:gd name="T4" fmla="*/ 20 w 29"/>
                  <a:gd name="T5" fmla="*/ 35 h 36"/>
                  <a:gd name="T6" fmla="*/ 25 w 29"/>
                  <a:gd name="T7" fmla="*/ 15 h 36"/>
                  <a:gd name="T8" fmla="*/ 7 w 29"/>
                  <a:gd name="T9" fmla="*/ 4 h 36"/>
                  <a:gd name="T10" fmla="*/ 0 w 29"/>
                  <a:gd name="T11" fmla="*/ 9 h 36"/>
                  <a:gd name="T12" fmla="*/ 16 w 29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6">
                    <a:moveTo>
                      <a:pt x="16" y="18"/>
                    </a:moveTo>
                    <a:cubicBezTo>
                      <a:pt x="18" y="23"/>
                      <a:pt x="18" y="30"/>
                      <a:pt x="11" y="36"/>
                    </a:cubicBezTo>
                    <a:cubicBezTo>
                      <a:pt x="14" y="36"/>
                      <a:pt x="17" y="36"/>
                      <a:pt x="20" y="35"/>
                    </a:cubicBezTo>
                    <a:cubicBezTo>
                      <a:pt x="29" y="31"/>
                      <a:pt x="27" y="21"/>
                      <a:pt x="25" y="15"/>
                    </a:cubicBezTo>
                    <a:cubicBezTo>
                      <a:pt x="22" y="8"/>
                      <a:pt x="16" y="0"/>
                      <a:pt x="7" y="4"/>
                    </a:cubicBezTo>
                    <a:cubicBezTo>
                      <a:pt x="4" y="5"/>
                      <a:pt x="2" y="6"/>
                      <a:pt x="0" y="9"/>
                    </a:cubicBezTo>
                    <a:cubicBezTo>
                      <a:pt x="9" y="8"/>
                      <a:pt x="14" y="13"/>
                      <a:pt x="1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552"/>
              <p:cNvSpPr>
                <a:spLocks/>
              </p:cNvSpPr>
              <p:nvPr/>
            </p:nvSpPr>
            <p:spPr bwMode="auto">
              <a:xfrm>
                <a:off x="4251" y="2407"/>
                <a:ext cx="85" cy="83"/>
              </a:xfrm>
              <a:custGeom>
                <a:avLst/>
                <a:gdLst>
                  <a:gd name="T0" fmla="*/ 19 w 36"/>
                  <a:gd name="T1" fmla="*/ 19 h 35"/>
                  <a:gd name="T2" fmla="*/ 0 w 36"/>
                  <a:gd name="T3" fmla="*/ 19 h 35"/>
                  <a:gd name="T4" fmla="*/ 4 w 36"/>
                  <a:gd name="T5" fmla="*/ 27 h 35"/>
                  <a:gd name="T6" fmla="*/ 25 w 36"/>
                  <a:gd name="T7" fmla="*/ 26 h 35"/>
                  <a:gd name="T8" fmla="*/ 30 w 36"/>
                  <a:gd name="T9" fmla="*/ 6 h 35"/>
                  <a:gd name="T10" fmla="*/ 23 w 36"/>
                  <a:gd name="T11" fmla="*/ 0 h 35"/>
                  <a:gd name="T12" fmla="*/ 19 w 36"/>
                  <a:gd name="T13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19" y="19"/>
                    </a:moveTo>
                    <a:cubicBezTo>
                      <a:pt x="15" y="22"/>
                      <a:pt x="8" y="24"/>
                      <a:pt x="0" y="19"/>
                    </a:cubicBezTo>
                    <a:cubicBezTo>
                      <a:pt x="1" y="22"/>
                      <a:pt x="2" y="25"/>
                      <a:pt x="4" y="27"/>
                    </a:cubicBezTo>
                    <a:cubicBezTo>
                      <a:pt x="10" y="35"/>
                      <a:pt x="19" y="30"/>
                      <a:pt x="25" y="26"/>
                    </a:cubicBezTo>
                    <a:cubicBezTo>
                      <a:pt x="30" y="21"/>
                      <a:pt x="36" y="13"/>
                      <a:pt x="30" y="6"/>
                    </a:cubicBezTo>
                    <a:cubicBezTo>
                      <a:pt x="28" y="3"/>
                      <a:pt x="26" y="2"/>
                      <a:pt x="23" y="0"/>
                    </a:cubicBezTo>
                    <a:cubicBezTo>
                      <a:pt x="27" y="9"/>
                      <a:pt x="23" y="16"/>
                      <a:pt x="19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553"/>
              <p:cNvSpPr>
                <a:spLocks/>
              </p:cNvSpPr>
              <p:nvPr/>
            </p:nvSpPr>
            <p:spPr bwMode="auto">
              <a:xfrm>
                <a:off x="4156" y="2414"/>
                <a:ext cx="87" cy="76"/>
              </a:xfrm>
              <a:custGeom>
                <a:avLst/>
                <a:gdLst>
                  <a:gd name="T0" fmla="*/ 18 w 37"/>
                  <a:gd name="T1" fmla="*/ 18 h 32"/>
                  <a:gd name="T2" fmla="*/ 11 w 37"/>
                  <a:gd name="T3" fmla="*/ 0 h 32"/>
                  <a:gd name="T4" fmla="*/ 5 w 37"/>
                  <a:gd name="T5" fmla="*/ 6 h 32"/>
                  <a:gd name="T6" fmla="*/ 13 w 37"/>
                  <a:gd name="T7" fmla="*/ 25 h 32"/>
                  <a:gd name="T8" fmla="*/ 34 w 37"/>
                  <a:gd name="T9" fmla="*/ 24 h 32"/>
                  <a:gd name="T10" fmla="*/ 37 w 37"/>
                  <a:gd name="T11" fmla="*/ 16 h 32"/>
                  <a:gd name="T12" fmla="*/ 18 w 37"/>
                  <a:gd name="T13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2">
                    <a:moveTo>
                      <a:pt x="18" y="18"/>
                    </a:moveTo>
                    <a:cubicBezTo>
                      <a:pt x="13" y="15"/>
                      <a:pt x="9" y="9"/>
                      <a:pt x="11" y="0"/>
                    </a:cubicBezTo>
                    <a:cubicBezTo>
                      <a:pt x="9" y="1"/>
                      <a:pt x="7" y="4"/>
                      <a:pt x="5" y="6"/>
                    </a:cubicBezTo>
                    <a:cubicBezTo>
                      <a:pt x="0" y="14"/>
                      <a:pt x="7" y="21"/>
                      <a:pt x="13" y="25"/>
                    </a:cubicBezTo>
                    <a:cubicBezTo>
                      <a:pt x="19" y="29"/>
                      <a:pt x="29" y="32"/>
                      <a:pt x="34" y="24"/>
                    </a:cubicBezTo>
                    <a:cubicBezTo>
                      <a:pt x="35" y="21"/>
                      <a:pt x="36" y="19"/>
                      <a:pt x="37" y="16"/>
                    </a:cubicBezTo>
                    <a:cubicBezTo>
                      <a:pt x="29" y="22"/>
                      <a:pt x="22" y="20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554"/>
              <p:cNvSpPr>
                <a:spLocks/>
              </p:cNvSpPr>
              <p:nvPr/>
            </p:nvSpPr>
            <p:spPr bwMode="auto">
              <a:xfrm>
                <a:off x="4139" y="2322"/>
                <a:ext cx="59" cy="85"/>
              </a:xfrm>
              <a:custGeom>
                <a:avLst/>
                <a:gdLst>
                  <a:gd name="T0" fmla="*/ 10 w 25"/>
                  <a:gd name="T1" fmla="*/ 18 h 36"/>
                  <a:gd name="T2" fmla="*/ 25 w 25"/>
                  <a:gd name="T3" fmla="*/ 6 h 36"/>
                  <a:gd name="T4" fmla="*/ 18 w 25"/>
                  <a:gd name="T5" fmla="*/ 2 h 36"/>
                  <a:gd name="T6" fmla="*/ 2 w 25"/>
                  <a:gd name="T7" fmla="*/ 16 h 36"/>
                  <a:gd name="T8" fmla="*/ 9 w 25"/>
                  <a:gd name="T9" fmla="*/ 35 h 36"/>
                  <a:gd name="T10" fmla="*/ 18 w 25"/>
                  <a:gd name="T11" fmla="*/ 35 h 36"/>
                  <a:gd name="T12" fmla="*/ 10 w 25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10" y="18"/>
                    </a:moveTo>
                    <a:cubicBezTo>
                      <a:pt x="12" y="13"/>
                      <a:pt x="16" y="7"/>
                      <a:pt x="25" y="6"/>
                    </a:cubicBezTo>
                    <a:cubicBezTo>
                      <a:pt x="23" y="4"/>
                      <a:pt x="20" y="3"/>
                      <a:pt x="18" y="2"/>
                    </a:cubicBezTo>
                    <a:cubicBezTo>
                      <a:pt x="8" y="0"/>
                      <a:pt x="3" y="9"/>
                      <a:pt x="2" y="16"/>
                    </a:cubicBezTo>
                    <a:cubicBezTo>
                      <a:pt x="0" y="22"/>
                      <a:pt x="0" y="32"/>
                      <a:pt x="9" y="35"/>
                    </a:cubicBezTo>
                    <a:cubicBezTo>
                      <a:pt x="12" y="36"/>
                      <a:pt x="15" y="36"/>
                      <a:pt x="18" y="35"/>
                    </a:cubicBezTo>
                    <a:cubicBezTo>
                      <a:pt x="10" y="30"/>
                      <a:pt x="9" y="23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555"/>
              <p:cNvSpPr>
                <a:spLocks/>
              </p:cNvSpPr>
              <p:nvPr/>
            </p:nvSpPr>
            <p:spPr bwMode="auto">
              <a:xfrm>
                <a:off x="4201" y="2282"/>
                <a:ext cx="80" cy="52"/>
              </a:xfrm>
              <a:custGeom>
                <a:avLst/>
                <a:gdLst>
                  <a:gd name="T0" fmla="*/ 17 w 34"/>
                  <a:gd name="T1" fmla="*/ 9 h 22"/>
                  <a:gd name="T2" fmla="*/ 33 w 34"/>
                  <a:gd name="T3" fmla="*/ 20 h 22"/>
                  <a:gd name="T4" fmla="*/ 34 w 34"/>
                  <a:gd name="T5" fmla="*/ 11 h 22"/>
                  <a:gd name="T6" fmla="*/ 16 w 34"/>
                  <a:gd name="T7" fmla="*/ 0 h 22"/>
                  <a:gd name="T8" fmla="*/ 0 w 34"/>
                  <a:gd name="T9" fmla="*/ 13 h 22"/>
                  <a:gd name="T10" fmla="*/ 3 w 34"/>
                  <a:gd name="T11" fmla="*/ 22 h 22"/>
                  <a:gd name="T12" fmla="*/ 17 w 34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2">
                    <a:moveTo>
                      <a:pt x="17" y="9"/>
                    </a:moveTo>
                    <a:cubicBezTo>
                      <a:pt x="22" y="9"/>
                      <a:pt x="29" y="11"/>
                      <a:pt x="33" y="20"/>
                    </a:cubicBezTo>
                    <a:cubicBezTo>
                      <a:pt x="34" y="17"/>
                      <a:pt x="34" y="14"/>
                      <a:pt x="34" y="11"/>
                    </a:cubicBezTo>
                    <a:cubicBezTo>
                      <a:pt x="33" y="1"/>
                      <a:pt x="23" y="0"/>
                      <a:pt x="16" y="0"/>
                    </a:cubicBezTo>
                    <a:cubicBezTo>
                      <a:pt x="9" y="1"/>
                      <a:pt x="0" y="4"/>
                      <a:pt x="0" y="13"/>
                    </a:cubicBezTo>
                    <a:cubicBezTo>
                      <a:pt x="1" y="16"/>
                      <a:pt x="1" y="19"/>
                      <a:pt x="3" y="22"/>
                    </a:cubicBezTo>
                    <a:cubicBezTo>
                      <a:pt x="5" y="13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556"/>
              <p:cNvSpPr>
                <a:spLocks noEditPoints="1"/>
              </p:cNvSpPr>
              <p:nvPr/>
            </p:nvSpPr>
            <p:spPr bwMode="auto">
              <a:xfrm>
                <a:off x="4220" y="2367"/>
                <a:ext cx="45" cy="43"/>
              </a:xfrm>
              <a:custGeom>
                <a:avLst/>
                <a:gdLst>
                  <a:gd name="T0" fmla="*/ 17 w 19"/>
                  <a:gd name="T1" fmla="*/ 11 h 18"/>
                  <a:gd name="T2" fmla="*/ 19 w 19"/>
                  <a:gd name="T3" fmla="*/ 6 h 18"/>
                  <a:gd name="T4" fmla="*/ 15 w 19"/>
                  <a:gd name="T5" fmla="*/ 3 h 18"/>
                  <a:gd name="T6" fmla="*/ 13 w 19"/>
                  <a:gd name="T7" fmla="*/ 5 h 18"/>
                  <a:gd name="T8" fmla="*/ 14 w 19"/>
                  <a:gd name="T9" fmla="*/ 3 h 18"/>
                  <a:gd name="T10" fmla="*/ 10 w 19"/>
                  <a:gd name="T11" fmla="*/ 0 h 18"/>
                  <a:gd name="T12" fmla="*/ 6 w 19"/>
                  <a:gd name="T13" fmla="*/ 2 h 18"/>
                  <a:gd name="T14" fmla="*/ 7 w 19"/>
                  <a:gd name="T15" fmla="*/ 5 h 18"/>
                  <a:gd name="T16" fmla="*/ 5 w 19"/>
                  <a:gd name="T17" fmla="*/ 3 h 18"/>
                  <a:gd name="T18" fmla="*/ 1 w 19"/>
                  <a:gd name="T19" fmla="*/ 6 h 18"/>
                  <a:gd name="T20" fmla="*/ 2 w 19"/>
                  <a:gd name="T21" fmla="*/ 10 h 18"/>
                  <a:gd name="T22" fmla="*/ 5 w 19"/>
                  <a:gd name="T23" fmla="*/ 10 h 18"/>
                  <a:gd name="T24" fmla="*/ 3 w 19"/>
                  <a:gd name="T25" fmla="*/ 12 h 18"/>
                  <a:gd name="T26" fmla="*/ 4 w 19"/>
                  <a:gd name="T27" fmla="*/ 16 h 18"/>
                  <a:gd name="T28" fmla="*/ 9 w 19"/>
                  <a:gd name="T29" fmla="*/ 17 h 18"/>
                  <a:gd name="T30" fmla="*/ 10 w 19"/>
                  <a:gd name="T31" fmla="*/ 14 h 18"/>
                  <a:gd name="T32" fmla="*/ 10 w 19"/>
                  <a:gd name="T33" fmla="*/ 16 h 18"/>
                  <a:gd name="T34" fmla="*/ 15 w 19"/>
                  <a:gd name="T35" fmla="*/ 17 h 18"/>
                  <a:gd name="T36" fmla="*/ 17 w 19"/>
                  <a:gd name="T37" fmla="*/ 12 h 18"/>
                  <a:gd name="T38" fmla="*/ 15 w 19"/>
                  <a:gd name="T39" fmla="*/ 11 h 18"/>
                  <a:gd name="T40" fmla="*/ 17 w 19"/>
                  <a:gd name="T41" fmla="*/ 11 h 18"/>
                  <a:gd name="T42" fmla="*/ 7 w 19"/>
                  <a:gd name="T43" fmla="*/ 6 h 18"/>
                  <a:gd name="T44" fmla="*/ 7 w 19"/>
                  <a:gd name="T45" fmla="*/ 6 h 18"/>
                  <a:gd name="T46" fmla="*/ 7 w 19"/>
                  <a:gd name="T47" fmla="*/ 6 h 18"/>
                  <a:gd name="T48" fmla="*/ 7 w 19"/>
                  <a:gd name="T49" fmla="*/ 6 h 18"/>
                  <a:gd name="T50" fmla="*/ 10 w 19"/>
                  <a:gd name="T51" fmla="*/ 13 h 18"/>
                  <a:gd name="T52" fmla="*/ 10 w 19"/>
                  <a:gd name="T53" fmla="*/ 13 h 18"/>
                  <a:gd name="T54" fmla="*/ 10 w 19"/>
                  <a:gd name="T55" fmla="*/ 13 h 18"/>
                  <a:gd name="T56" fmla="*/ 10 w 19"/>
                  <a:gd name="T57" fmla="*/ 13 h 18"/>
                  <a:gd name="T58" fmla="*/ 12 w 19"/>
                  <a:gd name="T59" fmla="*/ 6 h 18"/>
                  <a:gd name="T60" fmla="*/ 12 w 19"/>
                  <a:gd name="T61" fmla="*/ 6 h 18"/>
                  <a:gd name="T62" fmla="*/ 12 w 19"/>
                  <a:gd name="T63" fmla="*/ 6 h 18"/>
                  <a:gd name="T64" fmla="*/ 12 w 19"/>
                  <a:gd name="T65" fmla="*/ 6 h 18"/>
                  <a:gd name="T66" fmla="*/ 6 w 19"/>
                  <a:gd name="T67" fmla="*/ 10 h 18"/>
                  <a:gd name="T68" fmla="*/ 6 w 19"/>
                  <a:gd name="T69" fmla="*/ 10 h 18"/>
                  <a:gd name="T70" fmla="*/ 6 w 19"/>
                  <a:gd name="T71" fmla="*/ 10 h 18"/>
                  <a:gd name="T72" fmla="*/ 6 w 19"/>
                  <a:gd name="T73" fmla="*/ 10 h 18"/>
                  <a:gd name="T74" fmla="*/ 14 w 19"/>
                  <a:gd name="T75" fmla="*/ 10 h 18"/>
                  <a:gd name="T76" fmla="*/ 14 w 19"/>
                  <a:gd name="T77" fmla="*/ 10 h 18"/>
                  <a:gd name="T78" fmla="*/ 14 w 19"/>
                  <a:gd name="T79" fmla="*/ 10 h 18"/>
                  <a:gd name="T80" fmla="*/ 14 w 19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8">
                    <a:moveTo>
                      <a:pt x="17" y="11"/>
                    </a:moveTo>
                    <a:cubicBezTo>
                      <a:pt x="19" y="10"/>
                      <a:pt x="19" y="8"/>
                      <a:pt x="19" y="6"/>
                    </a:cubicBezTo>
                    <a:cubicBezTo>
                      <a:pt x="18" y="5"/>
                      <a:pt x="17" y="3"/>
                      <a:pt x="15" y="3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4"/>
                      <a:pt x="14" y="3"/>
                      <a:pt x="14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9" y="0"/>
                      <a:pt x="6" y="0"/>
                      <a:pt x="6" y="2"/>
                    </a:cubicBezTo>
                    <a:cubicBezTo>
                      <a:pt x="6" y="3"/>
                      <a:pt x="6" y="4"/>
                      <a:pt x="7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3" y="3"/>
                      <a:pt x="2" y="4"/>
                      <a:pt x="1" y="6"/>
                    </a:cubicBezTo>
                    <a:cubicBezTo>
                      <a:pt x="1" y="7"/>
                      <a:pt x="0" y="9"/>
                      <a:pt x="2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4" y="11"/>
                      <a:pt x="4" y="11"/>
                      <a:pt x="3" y="12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5" y="17"/>
                      <a:pt x="7" y="18"/>
                      <a:pt x="9" y="17"/>
                    </a:cubicBezTo>
                    <a:cubicBezTo>
                      <a:pt x="9" y="16"/>
                      <a:pt x="10" y="15"/>
                      <a:pt x="10" y="14"/>
                    </a:cubicBezTo>
                    <a:cubicBezTo>
                      <a:pt x="10" y="15"/>
                      <a:pt x="10" y="16"/>
                      <a:pt x="10" y="16"/>
                    </a:cubicBezTo>
                    <a:cubicBezTo>
                      <a:pt x="12" y="18"/>
                      <a:pt x="14" y="17"/>
                      <a:pt x="15" y="17"/>
                    </a:cubicBezTo>
                    <a:cubicBezTo>
                      <a:pt x="16" y="16"/>
                      <a:pt x="18" y="14"/>
                      <a:pt x="17" y="12"/>
                    </a:cubicBezTo>
                    <a:cubicBezTo>
                      <a:pt x="16" y="12"/>
                      <a:pt x="15" y="11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lose/>
                    <a:moveTo>
                      <a:pt x="10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lose/>
                    <a:moveTo>
                      <a:pt x="6" y="1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557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558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559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560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561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562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563"/>
              <p:cNvSpPr>
                <a:spLocks/>
              </p:cNvSpPr>
              <p:nvPr/>
            </p:nvSpPr>
            <p:spPr bwMode="auto">
              <a:xfrm>
                <a:off x="4941" y="2164"/>
                <a:ext cx="29" cy="7"/>
              </a:xfrm>
              <a:custGeom>
                <a:avLst/>
                <a:gdLst>
                  <a:gd name="T0" fmla="*/ 1 w 12"/>
                  <a:gd name="T1" fmla="*/ 2 h 3"/>
                  <a:gd name="T2" fmla="*/ 6 w 12"/>
                  <a:gd name="T3" fmla="*/ 0 h 3"/>
                  <a:gd name="T4" fmla="*/ 12 w 12"/>
                  <a:gd name="T5" fmla="*/ 1 h 3"/>
                  <a:gd name="T6" fmla="*/ 7 w 12"/>
                  <a:gd name="T7" fmla="*/ 1 h 3"/>
                  <a:gd name="T8" fmla="*/ 1 w 12"/>
                  <a:gd name="T9" fmla="*/ 3 h 3"/>
                  <a:gd name="T10" fmla="*/ 0 w 12"/>
                  <a:gd name="T11" fmla="*/ 3 h 3"/>
                  <a:gd name="T12" fmla="*/ 1 w 1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cubicBezTo>
                      <a:pt x="1" y="2"/>
                      <a:pt x="4" y="1"/>
                      <a:pt x="6" y="0"/>
                    </a:cubicBezTo>
                    <a:cubicBezTo>
                      <a:pt x="9" y="0"/>
                      <a:pt x="12" y="0"/>
                      <a:pt x="12" y="1"/>
                    </a:cubicBezTo>
                    <a:cubicBezTo>
                      <a:pt x="12" y="1"/>
                      <a:pt x="9" y="0"/>
                      <a:pt x="7" y="1"/>
                    </a:cubicBezTo>
                    <a:cubicBezTo>
                      <a:pt x="4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564"/>
              <p:cNvSpPr>
                <a:spLocks/>
              </p:cNvSpPr>
              <p:nvPr/>
            </p:nvSpPr>
            <p:spPr bwMode="auto">
              <a:xfrm>
                <a:off x="4970" y="2164"/>
                <a:ext cx="7" cy="4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565"/>
              <p:cNvSpPr>
                <a:spLocks/>
              </p:cNvSpPr>
              <p:nvPr/>
            </p:nvSpPr>
            <p:spPr bwMode="auto">
              <a:xfrm>
                <a:off x="4939" y="2149"/>
                <a:ext cx="24" cy="24"/>
              </a:xfrm>
              <a:custGeom>
                <a:avLst/>
                <a:gdLst>
                  <a:gd name="T0" fmla="*/ 1 w 10"/>
                  <a:gd name="T1" fmla="*/ 9 h 10"/>
                  <a:gd name="T2" fmla="*/ 6 w 10"/>
                  <a:gd name="T3" fmla="*/ 5 h 10"/>
                  <a:gd name="T4" fmla="*/ 9 w 10"/>
                  <a:gd name="T5" fmla="*/ 0 h 10"/>
                  <a:gd name="T6" fmla="*/ 6 w 10"/>
                  <a:gd name="T7" fmla="*/ 5 h 10"/>
                  <a:gd name="T8" fmla="*/ 1 w 10"/>
                  <a:gd name="T9" fmla="*/ 9 h 10"/>
                  <a:gd name="T10" fmla="*/ 0 w 10"/>
                  <a:gd name="T11" fmla="*/ 9 h 10"/>
                  <a:gd name="T12" fmla="*/ 1 w 10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1" y="9"/>
                    </a:moveTo>
                    <a:cubicBezTo>
                      <a:pt x="1" y="8"/>
                      <a:pt x="4" y="7"/>
                      <a:pt x="6" y="5"/>
                    </a:cubicBezTo>
                    <a:cubicBezTo>
                      <a:pt x="8" y="3"/>
                      <a:pt x="9" y="0"/>
                      <a:pt x="9" y="0"/>
                    </a:cubicBezTo>
                    <a:cubicBezTo>
                      <a:pt x="10" y="0"/>
                      <a:pt x="9" y="3"/>
                      <a:pt x="6" y="5"/>
                    </a:cubicBezTo>
                    <a:cubicBezTo>
                      <a:pt x="4" y="8"/>
                      <a:pt x="1" y="9"/>
                      <a:pt x="1" y="9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566"/>
              <p:cNvSpPr>
                <a:spLocks/>
              </p:cNvSpPr>
              <p:nvPr/>
            </p:nvSpPr>
            <p:spPr bwMode="auto">
              <a:xfrm>
                <a:off x="4960" y="2140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567"/>
              <p:cNvSpPr>
                <a:spLocks/>
              </p:cNvSpPr>
              <p:nvPr/>
            </p:nvSpPr>
            <p:spPr bwMode="auto">
              <a:xfrm>
                <a:off x="4939" y="2157"/>
                <a:ext cx="33" cy="16"/>
              </a:xfrm>
              <a:custGeom>
                <a:avLst/>
                <a:gdLst>
                  <a:gd name="T0" fmla="*/ 1 w 14"/>
                  <a:gd name="T1" fmla="*/ 6 h 7"/>
                  <a:gd name="T2" fmla="*/ 14 w 14"/>
                  <a:gd name="T3" fmla="*/ 1 h 7"/>
                  <a:gd name="T4" fmla="*/ 1 w 14"/>
                  <a:gd name="T5" fmla="*/ 6 h 7"/>
                  <a:gd name="T6" fmla="*/ 0 w 14"/>
                  <a:gd name="T7" fmla="*/ 6 h 7"/>
                  <a:gd name="T8" fmla="*/ 1 w 1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" y="6"/>
                    </a:moveTo>
                    <a:cubicBezTo>
                      <a:pt x="1" y="5"/>
                      <a:pt x="13" y="0"/>
                      <a:pt x="14" y="1"/>
                    </a:cubicBezTo>
                    <a:cubicBezTo>
                      <a:pt x="14" y="1"/>
                      <a:pt x="2" y="6"/>
                      <a:pt x="1" y="6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568"/>
              <p:cNvSpPr>
                <a:spLocks/>
              </p:cNvSpPr>
              <p:nvPr/>
            </p:nvSpPr>
            <p:spPr bwMode="auto">
              <a:xfrm>
                <a:off x="4972" y="2154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569"/>
              <p:cNvSpPr>
                <a:spLocks/>
              </p:cNvSpPr>
              <p:nvPr/>
            </p:nvSpPr>
            <p:spPr bwMode="auto">
              <a:xfrm>
                <a:off x="4939" y="2178"/>
                <a:ext cx="21" cy="21"/>
              </a:xfrm>
              <a:custGeom>
                <a:avLst/>
                <a:gdLst>
                  <a:gd name="T0" fmla="*/ 2 w 9"/>
                  <a:gd name="T1" fmla="*/ 0 h 9"/>
                  <a:gd name="T2" fmla="*/ 6 w 9"/>
                  <a:gd name="T3" fmla="*/ 4 h 9"/>
                  <a:gd name="T4" fmla="*/ 9 w 9"/>
                  <a:gd name="T5" fmla="*/ 9 h 9"/>
                  <a:gd name="T6" fmla="*/ 5 w 9"/>
                  <a:gd name="T7" fmla="*/ 4 h 9"/>
                  <a:gd name="T8" fmla="*/ 1 w 9"/>
                  <a:gd name="T9" fmla="*/ 1 h 9"/>
                  <a:gd name="T10" fmla="*/ 1 w 9"/>
                  <a:gd name="T11" fmla="*/ 0 h 9"/>
                  <a:gd name="T12" fmla="*/ 2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2" y="0"/>
                    </a:moveTo>
                    <a:cubicBezTo>
                      <a:pt x="2" y="0"/>
                      <a:pt x="4" y="2"/>
                      <a:pt x="6" y="4"/>
                    </a:cubicBezTo>
                    <a:cubicBezTo>
                      <a:pt x="8" y="6"/>
                      <a:pt x="9" y="9"/>
                      <a:pt x="9" y="9"/>
                    </a:cubicBezTo>
                    <a:cubicBezTo>
                      <a:pt x="9" y="9"/>
                      <a:pt x="8" y="6"/>
                      <a:pt x="5" y="4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570"/>
              <p:cNvSpPr>
                <a:spLocks/>
              </p:cNvSpPr>
              <p:nvPr/>
            </p:nvSpPr>
            <p:spPr bwMode="auto">
              <a:xfrm>
                <a:off x="4958" y="2199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571"/>
              <p:cNvSpPr>
                <a:spLocks/>
              </p:cNvSpPr>
              <p:nvPr/>
            </p:nvSpPr>
            <p:spPr bwMode="auto">
              <a:xfrm>
                <a:off x="4937" y="2175"/>
                <a:ext cx="33" cy="10"/>
              </a:xfrm>
              <a:custGeom>
                <a:avLst/>
                <a:gdLst>
                  <a:gd name="T0" fmla="*/ 2 w 14"/>
                  <a:gd name="T1" fmla="*/ 0 h 4"/>
                  <a:gd name="T2" fmla="*/ 7 w 14"/>
                  <a:gd name="T3" fmla="*/ 3 h 4"/>
                  <a:gd name="T4" fmla="*/ 13 w 14"/>
                  <a:gd name="T5" fmla="*/ 4 h 4"/>
                  <a:gd name="T6" fmla="*/ 7 w 14"/>
                  <a:gd name="T7" fmla="*/ 4 h 4"/>
                  <a:gd name="T8" fmla="*/ 1 w 14"/>
                  <a:gd name="T9" fmla="*/ 1 h 4"/>
                  <a:gd name="T10" fmla="*/ 1 w 14"/>
                  <a:gd name="T11" fmla="*/ 0 h 4"/>
                  <a:gd name="T12" fmla="*/ 2 w 1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2" y="0"/>
                    </a:moveTo>
                    <a:cubicBezTo>
                      <a:pt x="2" y="0"/>
                      <a:pt x="5" y="2"/>
                      <a:pt x="7" y="3"/>
                    </a:cubicBezTo>
                    <a:cubicBezTo>
                      <a:pt x="10" y="4"/>
                      <a:pt x="13" y="4"/>
                      <a:pt x="13" y="4"/>
                    </a:cubicBezTo>
                    <a:cubicBezTo>
                      <a:pt x="14" y="4"/>
                      <a:pt x="10" y="4"/>
                      <a:pt x="7" y="4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572"/>
              <p:cNvSpPr>
                <a:spLocks/>
              </p:cNvSpPr>
              <p:nvPr/>
            </p:nvSpPr>
            <p:spPr bwMode="auto">
              <a:xfrm>
                <a:off x="4970" y="2178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573"/>
              <p:cNvSpPr>
                <a:spLocks/>
              </p:cNvSpPr>
              <p:nvPr/>
            </p:nvSpPr>
            <p:spPr bwMode="auto">
              <a:xfrm>
                <a:off x="4937" y="2175"/>
                <a:ext cx="30" cy="22"/>
              </a:xfrm>
              <a:custGeom>
                <a:avLst/>
                <a:gdLst>
                  <a:gd name="T0" fmla="*/ 2 w 13"/>
                  <a:gd name="T1" fmla="*/ 0 h 9"/>
                  <a:gd name="T2" fmla="*/ 12 w 13"/>
                  <a:gd name="T3" fmla="*/ 9 h 9"/>
                  <a:gd name="T4" fmla="*/ 1 w 13"/>
                  <a:gd name="T5" fmla="*/ 1 h 9"/>
                  <a:gd name="T6" fmla="*/ 1 w 13"/>
                  <a:gd name="T7" fmla="*/ 0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2" y="0"/>
                      <a:pt x="13" y="9"/>
                      <a:pt x="12" y="9"/>
                    </a:cubicBezTo>
                    <a:cubicBezTo>
                      <a:pt x="12" y="9"/>
                      <a:pt x="2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574"/>
              <p:cNvSpPr>
                <a:spLocks/>
              </p:cNvSpPr>
              <p:nvPr/>
            </p:nvSpPr>
            <p:spPr bwMode="auto">
              <a:xfrm>
                <a:off x="4965" y="2197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575"/>
              <p:cNvSpPr>
                <a:spLocks/>
              </p:cNvSpPr>
              <p:nvPr/>
            </p:nvSpPr>
            <p:spPr bwMode="auto">
              <a:xfrm>
                <a:off x="4925" y="2180"/>
                <a:ext cx="9" cy="26"/>
              </a:xfrm>
              <a:custGeom>
                <a:avLst/>
                <a:gdLst>
                  <a:gd name="T0" fmla="*/ 4 w 4"/>
                  <a:gd name="T1" fmla="*/ 1 h 11"/>
                  <a:gd name="T2" fmla="*/ 3 w 4"/>
                  <a:gd name="T3" fmla="*/ 7 h 11"/>
                  <a:gd name="T4" fmla="*/ 0 w 4"/>
                  <a:gd name="T5" fmla="*/ 11 h 11"/>
                  <a:gd name="T6" fmla="*/ 2 w 4"/>
                  <a:gd name="T7" fmla="*/ 6 h 11"/>
                  <a:gd name="T8" fmla="*/ 3 w 4"/>
                  <a:gd name="T9" fmla="*/ 1 h 11"/>
                  <a:gd name="T10" fmla="*/ 4 w 4"/>
                  <a:gd name="T11" fmla="*/ 0 h 11"/>
                  <a:gd name="T12" fmla="*/ 4 w 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1">
                    <a:moveTo>
                      <a:pt x="4" y="1"/>
                    </a:moveTo>
                    <a:cubicBezTo>
                      <a:pt x="4" y="1"/>
                      <a:pt x="4" y="4"/>
                      <a:pt x="3" y="7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2" y="9"/>
                      <a:pt x="2" y="6"/>
                    </a:cubicBezTo>
                    <a:cubicBezTo>
                      <a:pt x="3" y="4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576"/>
              <p:cNvSpPr>
                <a:spLocks/>
              </p:cNvSpPr>
              <p:nvPr/>
            </p:nvSpPr>
            <p:spPr bwMode="auto">
              <a:xfrm>
                <a:off x="4918" y="2206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577"/>
              <p:cNvSpPr>
                <a:spLocks/>
              </p:cNvSpPr>
              <p:nvPr/>
            </p:nvSpPr>
            <p:spPr bwMode="auto">
              <a:xfrm>
                <a:off x="4932" y="2178"/>
                <a:ext cx="9" cy="31"/>
              </a:xfrm>
              <a:custGeom>
                <a:avLst/>
                <a:gdLst>
                  <a:gd name="T0" fmla="*/ 1 w 4"/>
                  <a:gd name="T1" fmla="*/ 1 h 13"/>
                  <a:gd name="T2" fmla="*/ 2 w 4"/>
                  <a:gd name="T3" fmla="*/ 7 h 13"/>
                  <a:gd name="T4" fmla="*/ 4 w 4"/>
                  <a:gd name="T5" fmla="*/ 12 h 13"/>
                  <a:gd name="T6" fmla="*/ 1 w 4"/>
                  <a:gd name="T7" fmla="*/ 7 h 13"/>
                  <a:gd name="T8" fmla="*/ 0 w 4"/>
                  <a:gd name="T9" fmla="*/ 0 h 13"/>
                  <a:gd name="T10" fmla="*/ 1 w 4"/>
                  <a:gd name="T11" fmla="*/ 0 h 13"/>
                  <a:gd name="T12" fmla="*/ 1 w 4"/>
                  <a:gd name="T1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1" y="1"/>
                    </a:moveTo>
                    <a:cubicBezTo>
                      <a:pt x="1" y="1"/>
                      <a:pt x="1" y="4"/>
                      <a:pt x="2" y="7"/>
                    </a:cubicBezTo>
                    <a:cubicBezTo>
                      <a:pt x="2" y="10"/>
                      <a:pt x="4" y="12"/>
                      <a:pt x="4" y="12"/>
                    </a:cubicBezTo>
                    <a:cubicBezTo>
                      <a:pt x="4" y="13"/>
                      <a:pt x="2" y="10"/>
                      <a:pt x="1" y="7"/>
                    </a:cubicBezTo>
                    <a:cubicBezTo>
                      <a:pt x="0" y="4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578"/>
              <p:cNvSpPr>
                <a:spLocks/>
              </p:cNvSpPr>
              <p:nvPr/>
            </p:nvSpPr>
            <p:spPr bwMode="auto">
              <a:xfrm>
                <a:off x="4941" y="2206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1 h 3"/>
                  <a:gd name="T4" fmla="*/ 2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579"/>
              <p:cNvSpPr>
                <a:spLocks/>
              </p:cNvSpPr>
              <p:nvPr/>
            </p:nvSpPr>
            <p:spPr bwMode="auto">
              <a:xfrm>
                <a:off x="4930" y="2178"/>
                <a:ext cx="7" cy="33"/>
              </a:xfrm>
              <a:custGeom>
                <a:avLst/>
                <a:gdLst>
                  <a:gd name="T0" fmla="*/ 2 w 3"/>
                  <a:gd name="T1" fmla="*/ 1 h 14"/>
                  <a:gd name="T2" fmla="*/ 0 w 3"/>
                  <a:gd name="T3" fmla="*/ 14 h 14"/>
                  <a:gd name="T4" fmla="*/ 1 w 3"/>
                  <a:gd name="T5" fmla="*/ 1 h 14"/>
                  <a:gd name="T6" fmla="*/ 2 w 3"/>
                  <a:gd name="T7" fmla="*/ 0 h 14"/>
                  <a:gd name="T8" fmla="*/ 2 w 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2" y="1"/>
                    </a:moveTo>
                    <a:cubicBezTo>
                      <a:pt x="3" y="1"/>
                      <a:pt x="1" y="14"/>
                      <a:pt x="0" y="14"/>
                    </a:cubicBezTo>
                    <a:cubicBezTo>
                      <a:pt x="0" y="14"/>
                      <a:pt x="2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580"/>
              <p:cNvSpPr>
                <a:spLocks/>
              </p:cNvSpPr>
              <p:nvPr/>
            </p:nvSpPr>
            <p:spPr bwMode="auto">
              <a:xfrm>
                <a:off x="4925" y="2211"/>
                <a:ext cx="7" cy="9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0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3 h 4"/>
                  <a:gd name="T10" fmla="*/ 2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581"/>
              <p:cNvSpPr>
                <a:spLocks/>
              </p:cNvSpPr>
              <p:nvPr/>
            </p:nvSpPr>
            <p:spPr bwMode="auto">
              <a:xfrm>
                <a:off x="4901" y="2175"/>
                <a:ext cx="29" cy="8"/>
              </a:xfrm>
              <a:custGeom>
                <a:avLst/>
                <a:gdLst>
                  <a:gd name="T0" fmla="*/ 11 w 12"/>
                  <a:gd name="T1" fmla="*/ 1 h 3"/>
                  <a:gd name="T2" fmla="*/ 5 w 12"/>
                  <a:gd name="T3" fmla="*/ 2 h 3"/>
                  <a:gd name="T4" fmla="*/ 0 w 12"/>
                  <a:gd name="T5" fmla="*/ 2 h 3"/>
                  <a:gd name="T6" fmla="*/ 5 w 12"/>
                  <a:gd name="T7" fmla="*/ 2 h 3"/>
                  <a:gd name="T8" fmla="*/ 11 w 12"/>
                  <a:gd name="T9" fmla="*/ 0 h 3"/>
                  <a:gd name="T10" fmla="*/ 12 w 12"/>
                  <a:gd name="T11" fmla="*/ 0 h 3"/>
                  <a:gd name="T12" fmla="*/ 1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1" y="1"/>
                    </a:moveTo>
                    <a:cubicBezTo>
                      <a:pt x="11" y="1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0" y="2"/>
                      <a:pt x="2" y="3"/>
                      <a:pt x="5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582"/>
              <p:cNvSpPr>
                <a:spLocks/>
              </p:cNvSpPr>
              <p:nvPr/>
            </p:nvSpPr>
            <p:spPr bwMode="auto">
              <a:xfrm>
                <a:off x="4894" y="2175"/>
                <a:ext cx="5" cy="8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2 h 3"/>
                  <a:gd name="T4" fmla="*/ 2 w 2"/>
                  <a:gd name="T5" fmla="*/ 1 h 3"/>
                  <a:gd name="T6" fmla="*/ 0 w 2"/>
                  <a:gd name="T7" fmla="*/ 0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583"/>
              <p:cNvSpPr>
                <a:spLocks/>
              </p:cNvSpPr>
              <p:nvPr/>
            </p:nvSpPr>
            <p:spPr bwMode="auto">
              <a:xfrm>
                <a:off x="4908" y="2173"/>
                <a:ext cx="24" cy="24"/>
              </a:xfrm>
              <a:custGeom>
                <a:avLst/>
                <a:gdLst>
                  <a:gd name="T0" fmla="*/ 9 w 10"/>
                  <a:gd name="T1" fmla="*/ 1 h 10"/>
                  <a:gd name="T2" fmla="*/ 4 w 10"/>
                  <a:gd name="T3" fmla="*/ 5 h 10"/>
                  <a:gd name="T4" fmla="*/ 0 w 10"/>
                  <a:gd name="T5" fmla="*/ 10 h 10"/>
                  <a:gd name="T6" fmla="*/ 3 w 10"/>
                  <a:gd name="T7" fmla="*/ 4 h 10"/>
                  <a:gd name="T8" fmla="*/ 9 w 10"/>
                  <a:gd name="T9" fmla="*/ 0 h 10"/>
                  <a:gd name="T10" fmla="*/ 10 w 10"/>
                  <a:gd name="T11" fmla="*/ 0 h 10"/>
                  <a:gd name="T12" fmla="*/ 9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9" y="1"/>
                    </a:moveTo>
                    <a:cubicBezTo>
                      <a:pt x="9" y="1"/>
                      <a:pt x="6" y="3"/>
                      <a:pt x="4" y="5"/>
                    </a:cubicBezTo>
                    <a:cubicBezTo>
                      <a:pt x="1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3" y="4"/>
                    </a:cubicBezTo>
                    <a:cubicBezTo>
                      <a:pt x="6" y="2"/>
                      <a:pt x="8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584"/>
              <p:cNvSpPr>
                <a:spLocks/>
              </p:cNvSpPr>
              <p:nvPr/>
            </p:nvSpPr>
            <p:spPr bwMode="auto">
              <a:xfrm>
                <a:off x="4906" y="2197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585"/>
              <p:cNvSpPr>
                <a:spLocks/>
              </p:cNvSpPr>
              <p:nvPr/>
            </p:nvSpPr>
            <p:spPr bwMode="auto">
              <a:xfrm>
                <a:off x="4899" y="2173"/>
                <a:ext cx="33" cy="14"/>
              </a:xfrm>
              <a:custGeom>
                <a:avLst/>
                <a:gdLst>
                  <a:gd name="T0" fmla="*/ 13 w 14"/>
                  <a:gd name="T1" fmla="*/ 1 h 6"/>
                  <a:gd name="T2" fmla="*/ 0 w 14"/>
                  <a:gd name="T3" fmla="*/ 6 h 6"/>
                  <a:gd name="T4" fmla="*/ 13 w 14"/>
                  <a:gd name="T5" fmla="*/ 0 h 6"/>
                  <a:gd name="T6" fmla="*/ 14 w 14"/>
                  <a:gd name="T7" fmla="*/ 0 h 6"/>
                  <a:gd name="T8" fmla="*/ 13 w 1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3" y="1"/>
                    </a:moveTo>
                    <a:cubicBezTo>
                      <a:pt x="13" y="2"/>
                      <a:pt x="0" y="6"/>
                      <a:pt x="0" y="6"/>
                    </a:cubicBezTo>
                    <a:cubicBezTo>
                      <a:pt x="0" y="6"/>
                      <a:pt x="12" y="1"/>
                      <a:pt x="13" y="0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586"/>
              <p:cNvSpPr>
                <a:spLocks/>
              </p:cNvSpPr>
              <p:nvPr/>
            </p:nvSpPr>
            <p:spPr bwMode="auto">
              <a:xfrm>
                <a:off x="4889" y="2185"/>
                <a:ext cx="10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1 h 2"/>
                  <a:gd name="T6" fmla="*/ 1 w 4"/>
                  <a:gd name="T7" fmla="*/ 1 h 2"/>
                  <a:gd name="T8" fmla="*/ 1 w 4"/>
                  <a:gd name="T9" fmla="*/ 2 h 2"/>
                  <a:gd name="T10" fmla="*/ 2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587"/>
              <p:cNvSpPr>
                <a:spLocks/>
              </p:cNvSpPr>
              <p:nvPr/>
            </p:nvSpPr>
            <p:spPr bwMode="auto">
              <a:xfrm>
                <a:off x="4911" y="2147"/>
                <a:ext cx="19" cy="21"/>
              </a:xfrm>
              <a:custGeom>
                <a:avLst/>
                <a:gdLst>
                  <a:gd name="T0" fmla="*/ 7 w 8"/>
                  <a:gd name="T1" fmla="*/ 9 h 9"/>
                  <a:gd name="T2" fmla="*/ 3 w 8"/>
                  <a:gd name="T3" fmla="*/ 5 h 9"/>
                  <a:gd name="T4" fmla="*/ 0 w 8"/>
                  <a:gd name="T5" fmla="*/ 0 h 9"/>
                  <a:gd name="T6" fmla="*/ 3 w 8"/>
                  <a:gd name="T7" fmla="*/ 4 h 9"/>
                  <a:gd name="T8" fmla="*/ 8 w 8"/>
                  <a:gd name="T9" fmla="*/ 8 h 9"/>
                  <a:gd name="T10" fmla="*/ 8 w 8"/>
                  <a:gd name="T11" fmla="*/ 9 h 9"/>
                  <a:gd name="T12" fmla="*/ 7 w 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7" y="9"/>
                      <a:pt x="5" y="7"/>
                      <a:pt x="3" y="5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5" y="6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588"/>
              <p:cNvSpPr>
                <a:spLocks/>
              </p:cNvSpPr>
              <p:nvPr/>
            </p:nvSpPr>
            <p:spPr bwMode="auto">
              <a:xfrm>
                <a:off x="4908" y="2138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1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589"/>
              <p:cNvSpPr>
                <a:spLocks/>
              </p:cNvSpPr>
              <p:nvPr/>
            </p:nvSpPr>
            <p:spPr bwMode="auto">
              <a:xfrm>
                <a:off x="4901" y="2159"/>
                <a:ext cx="31" cy="12"/>
              </a:xfrm>
              <a:custGeom>
                <a:avLst/>
                <a:gdLst>
                  <a:gd name="T0" fmla="*/ 12 w 13"/>
                  <a:gd name="T1" fmla="*/ 5 h 5"/>
                  <a:gd name="T2" fmla="*/ 6 w 13"/>
                  <a:gd name="T3" fmla="*/ 2 h 5"/>
                  <a:gd name="T4" fmla="*/ 0 w 13"/>
                  <a:gd name="T5" fmla="*/ 1 h 5"/>
                  <a:gd name="T6" fmla="*/ 7 w 13"/>
                  <a:gd name="T7" fmla="*/ 1 h 5"/>
                  <a:gd name="T8" fmla="*/ 13 w 13"/>
                  <a:gd name="T9" fmla="*/ 4 h 5"/>
                  <a:gd name="T10" fmla="*/ 13 w 13"/>
                  <a:gd name="T11" fmla="*/ 5 h 5"/>
                  <a:gd name="T12" fmla="*/ 12 w 1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5">
                    <a:moveTo>
                      <a:pt x="12" y="5"/>
                    </a:moveTo>
                    <a:cubicBezTo>
                      <a:pt x="12" y="4"/>
                      <a:pt x="9" y="3"/>
                      <a:pt x="6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2" y="4"/>
                      <a:pt x="13" y="4"/>
                    </a:cubicBezTo>
                    <a:cubicBezTo>
                      <a:pt x="13" y="4"/>
                      <a:pt x="13" y="4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590"/>
              <p:cNvSpPr>
                <a:spLocks/>
              </p:cNvSpPr>
              <p:nvPr/>
            </p:nvSpPr>
            <p:spPr bwMode="auto">
              <a:xfrm>
                <a:off x="4894" y="216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591"/>
              <p:cNvSpPr>
                <a:spLocks/>
              </p:cNvSpPr>
              <p:nvPr/>
            </p:nvSpPr>
            <p:spPr bwMode="auto">
              <a:xfrm>
                <a:off x="4904" y="2149"/>
                <a:ext cx="28" cy="22"/>
              </a:xfrm>
              <a:custGeom>
                <a:avLst/>
                <a:gdLst>
                  <a:gd name="T0" fmla="*/ 11 w 12"/>
                  <a:gd name="T1" fmla="*/ 8 h 9"/>
                  <a:gd name="T2" fmla="*/ 1 w 12"/>
                  <a:gd name="T3" fmla="*/ 0 h 9"/>
                  <a:gd name="T4" fmla="*/ 12 w 12"/>
                  <a:gd name="T5" fmla="*/ 8 h 9"/>
                  <a:gd name="T6" fmla="*/ 12 w 12"/>
                  <a:gd name="T7" fmla="*/ 9 h 9"/>
                  <a:gd name="T8" fmla="*/ 11 w 12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1" y="8"/>
                    </a:moveTo>
                    <a:cubicBezTo>
                      <a:pt x="10" y="8"/>
                      <a:pt x="0" y="0"/>
                      <a:pt x="1" y="0"/>
                    </a:cubicBezTo>
                    <a:cubicBezTo>
                      <a:pt x="1" y="0"/>
                      <a:pt x="11" y="8"/>
                      <a:pt x="12" y="8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9"/>
                      <a:pt x="11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592"/>
              <p:cNvSpPr>
                <a:spLocks/>
              </p:cNvSpPr>
              <p:nvPr/>
            </p:nvSpPr>
            <p:spPr bwMode="auto">
              <a:xfrm>
                <a:off x="4899" y="2142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593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594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595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596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597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598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599"/>
              <p:cNvSpPr>
                <a:spLocks/>
              </p:cNvSpPr>
              <p:nvPr/>
            </p:nvSpPr>
            <p:spPr bwMode="auto">
              <a:xfrm>
                <a:off x="4967" y="2114"/>
                <a:ext cx="55" cy="69"/>
              </a:xfrm>
              <a:custGeom>
                <a:avLst/>
                <a:gdLst>
                  <a:gd name="T0" fmla="*/ 13 w 23"/>
                  <a:gd name="T1" fmla="*/ 15 h 29"/>
                  <a:gd name="T2" fmla="*/ 9 w 23"/>
                  <a:gd name="T3" fmla="*/ 29 h 29"/>
                  <a:gd name="T4" fmla="*/ 16 w 23"/>
                  <a:gd name="T5" fmla="*/ 28 h 29"/>
                  <a:gd name="T6" fmla="*/ 20 w 23"/>
                  <a:gd name="T7" fmla="*/ 12 h 29"/>
                  <a:gd name="T8" fmla="*/ 6 w 23"/>
                  <a:gd name="T9" fmla="*/ 3 h 29"/>
                  <a:gd name="T10" fmla="*/ 0 w 23"/>
                  <a:gd name="T11" fmla="*/ 7 h 29"/>
                  <a:gd name="T12" fmla="*/ 13 w 23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3" y="15"/>
                    </a:moveTo>
                    <a:cubicBezTo>
                      <a:pt x="15" y="19"/>
                      <a:pt x="15" y="24"/>
                      <a:pt x="9" y="29"/>
                    </a:cubicBezTo>
                    <a:cubicBezTo>
                      <a:pt x="12" y="29"/>
                      <a:pt x="14" y="29"/>
                      <a:pt x="16" y="28"/>
                    </a:cubicBezTo>
                    <a:cubicBezTo>
                      <a:pt x="23" y="25"/>
                      <a:pt x="22" y="17"/>
                      <a:pt x="20" y="12"/>
                    </a:cubicBezTo>
                    <a:cubicBezTo>
                      <a:pt x="18" y="7"/>
                      <a:pt x="13" y="0"/>
                      <a:pt x="6" y="3"/>
                    </a:cubicBezTo>
                    <a:cubicBezTo>
                      <a:pt x="4" y="4"/>
                      <a:pt x="2" y="5"/>
                      <a:pt x="0" y="7"/>
                    </a:cubicBezTo>
                    <a:cubicBezTo>
                      <a:pt x="8" y="7"/>
                      <a:pt x="12" y="11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5" name="Freeform 600"/>
              <p:cNvSpPr>
                <a:spLocks/>
              </p:cNvSpPr>
              <p:nvPr/>
            </p:nvSpPr>
            <p:spPr bwMode="auto">
              <a:xfrm>
                <a:off x="4941" y="2190"/>
                <a:ext cx="69" cy="66"/>
              </a:xfrm>
              <a:custGeom>
                <a:avLst/>
                <a:gdLst>
                  <a:gd name="T0" fmla="*/ 15 w 29"/>
                  <a:gd name="T1" fmla="*/ 15 h 28"/>
                  <a:gd name="T2" fmla="*/ 0 w 29"/>
                  <a:gd name="T3" fmla="*/ 15 h 28"/>
                  <a:gd name="T4" fmla="*/ 3 w 29"/>
                  <a:gd name="T5" fmla="*/ 22 h 28"/>
                  <a:gd name="T6" fmla="*/ 20 w 29"/>
                  <a:gd name="T7" fmla="*/ 20 h 28"/>
                  <a:gd name="T8" fmla="*/ 24 w 29"/>
                  <a:gd name="T9" fmla="*/ 4 h 28"/>
                  <a:gd name="T10" fmla="*/ 19 w 29"/>
                  <a:gd name="T11" fmla="*/ 0 h 28"/>
                  <a:gd name="T12" fmla="*/ 15 w 29"/>
                  <a:gd name="T13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5" y="15"/>
                    </a:moveTo>
                    <a:cubicBezTo>
                      <a:pt x="12" y="18"/>
                      <a:pt x="7" y="19"/>
                      <a:pt x="0" y="15"/>
                    </a:cubicBezTo>
                    <a:cubicBezTo>
                      <a:pt x="1" y="18"/>
                      <a:pt x="2" y="20"/>
                      <a:pt x="3" y="22"/>
                    </a:cubicBezTo>
                    <a:cubicBezTo>
                      <a:pt x="9" y="28"/>
                      <a:pt x="16" y="24"/>
                      <a:pt x="20" y="20"/>
                    </a:cubicBezTo>
                    <a:cubicBezTo>
                      <a:pt x="25" y="17"/>
                      <a:pt x="29" y="10"/>
                      <a:pt x="24" y="4"/>
                    </a:cubicBezTo>
                    <a:cubicBezTo>
                      <a:pt x="23" y="2"/>
                      <a:pt x="21" y="1"/>
                      <a:pt x="19" y="0"/>
                    </a:cubicBezTo>
                    <a:cubicBezTo>
                      <a:pt x="21" y="7"/>
                      <a:pt x="19" y="12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6" name="Freeform 601"/>
              <p:cNvSpPr>
                <a:spLocks/>
              </p:cNvSpPr>
              <p:nvPr/>
            </p:nvSpPr>
            <p:spPr bwMode="auto">
              <a:xfrm>
                <a:off x="4866" y="2194"/>
                <a:ext cx="68" cy="62"/>
              </a:xfrm>
              <a:custGeom>
                <a:avLst/>
                <a:gdLst>
                  <a:gd name="T0" fmla="*/ 14 w 29"/>
                  <a:gd name="T1" fmla="*/ 14 h 26"/>
                  <a:gd name="T2" fmla="*/ 9 w 29"/>
                  <a:gd name="T3" fmla="*/ 0 h 26"/>
                  <a:gd name="T4" fmla="*/ 4 w 29"/>
                  <a:gd name="T5" fmla="*/ 5 h 26"/>
                  <a:gd name="T6" fmla="*/ 10 w 29"/>
                  <a:gd name="T7" fmla="*/ 20 h 26"/>
                  <a:gd name="T8" fmla="*/ 27 w 29"/>
                  <a:gd name="T9" fmla="*/ 19 h 26"/>
                  <a:gd name="T10" fmla="*/ 29 w 29"/>
                  <a:gd name="T11" fmla="*/ 13 h 26"/>
                  <a:gd name="T12" fmla="*/ 14 w 29"/>
                  <a:gd name="T13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4" y="14"/>
                    </a:moveTo>
                    <a:cubicBezTo>
                      <a:pt x="11" y="12"/>
                      <a:pt x="7" y="7"/>
                      <a:pt x="9" y="0"/>
                    </a:cubicBezTo>
                    <a:cubicBezTo>
                      <a:pt x="7" y="1"/>
                      <a:pt x="5" y="3"/>
                      <a:pt x="4" y="5"/>
                    </a:cubicBezTo>
                    <a:cubicBezTo>
                      <a:pt x="0" y="12"/>
                      <a:pt x="5" y="17"/>
                      <a:pt x="10" y="20"/>
                    </a:cubicBezTo>
                    <a:cubicBezTo>
                      <a:pt x="15" y="23"/>
                      <a:pt x="23" y="26"/>
                      <a:pt x="27" y="19"/>
                    </a:cubicBezTo>
                    <a:cubicBezTo>
                      <a:pt x="28" y="17"/>
                      <a:pt x="29" y="15"/>
                      <a:pt x="29" y="13"/>
                    </a:cubicBezTo>
                    <a:cubicBezTo>
                      <a:pt x="23" y="18"/>
                      <a:pt x="18" y="16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7" name="Freeform 602"/>
              <p:cNvSpPr>
                <a:spLocks/>
              </p:cNvSpPr>
              <p:nvPr/>
            </p:nvSpPr>
            <p:spPr bwMode="auto">
              <a:xfrm>
                <a:off x="4851" y="2119"/>
                <a:ext cx="50" cy="68"/>
              </a:xfrm>
              <a:custGeom>
                <a:avLst/>
                <a:gdLst>
                  <a:gd name="T0" fmla="*/ 9 w 21"/>
                  <a:gd name="T1" fmla="*/ 15 h 29"/>
                  <a:gd name="T2" fmla="*/ 21 w 21"/>
                  <a:gd name="T3" fmla="*/ 5 h 29"/>
                  <a:gd name="T4" fmla="*/ 14 w 21"/>
                  <a:gd name="T5" fmla="*/ 2 h 29"/>
                  <a:gd name="T6" fmla="*/ 1 w 21"/>
                  <a:gd name="T7" fmla="*/ 13 h 29"/>
                  <a:gd name="T8" fmla="*/ 8 w 21"/>
                  <a:gd name="T9" fmla="*/ 29 h 29"/>
                  <a:gd name="T10" fmla="*/ 15 w 21"/>
                  <a:gd name="T11" fmla="*/ 29 h 29"/>
                  <a:gd name="T12" fmla="*/ 9 w 21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9">
                    <a:moveTo>
                      <a:pt x="9" y="15"/>
                    </a:moveTo>
                    <a:cubicBezTo>
                      <a:pt x="10" y="11"/>
                      <a:pt x="13" y="6"/>
                      <a:pt x="21" y="5"/>
                    </a:cubicBezTo>
                    <a:cubicBezTo>
                      <a:pt x="19" y="4"/>
                      <a:pt x="17" y="3"/>
                      <a:pt x="14" y="2"/>
                    </a:cubicBezTo>
                    <a:cubicBezTo>
                      <a:pt x="7" y="0"/>
                      <a:pt x="3" y="8"/>
                      <a:pt x="1" y="13"/>
                    </a:cubicBezTo>
                    <a:cubicBezTo>
                      <a:pt x="0" y="19"/>
                      <a:pt x="0" y="27"/>
                      <a:pt x="8" y="29"/>
                    </a:cubicBezTo>
                    <a:cubicBezTo>
                      <a:pt x="10" y="29"/>
                      <a:pt x="12" y="29"/>
                      <a:pt x="15" y="29"/>
                    </a:cubicBezTo>
                    <a:cubicBezTo>
                      <a:pt x="8" y="25"/>
                      <a:pt x="7" y="19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8" name="Freeform 603"/>
              <p:cNvSpPr>
                <a:spLocks/>
              </p:cNvSpPr>
              <p:nvPr/>
            </p:nvSpPr>
            <p:spPr bwMode="auto">
              <a:xfrm>
                <a:off x="4901" y="2088"/>
                <a:ext cx="66" cy="40"/>
              </a:xfrm>
              <a:custGeom>
                <a:avLst/>
                <a:gdLst>
                  <a:gd name="T0" fmla="*/ 14 w 28"/>
                  <a:gd name="T1" fmla="*/ 7 h 17"/>
                  <a:gd name="T2" fmla="*/ 26 w 28"/>
                  <a:gd name="T3" fmla="*/ 16 h 17"/>
                  <a:gd name="T4" fmla="*/ 27 w 28"/>
                  <a:gd name="T5" fmla="*/ 9 h 17"/>
                  <a:gd name="T6" fmla="*/ 13 w 28"/>
                  <a:gd name="T7" fmla="*/ 0 h 17"/>
                  <a:gd name="T8" fmla="*/ 0 w 28"/>
                  <a:gd name="T9" fmla="*/ 11 h 17"/>
                  <a:gd name="T10" fmla="*/ 2 w 28"/>
                  <a:gd name="T11" fmla="*/ 17 h 17"/>
                  <a:gd name="T12" fmla="*/ 14 w 28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7">
                    <a:moveTo>
                      <a:pt x="14" y="7"/>
                    </a:moveTo>
                    <a:cubicBezTo>
                      <a:pt x="18" y="7"/>
                      <a:pt x="23" y="9"/>
                      <a:pt x="26" y="16"/>
                    </a:cubicBezTo>
                    <a:cubicBezTo>
                      <a:pt x="27" y="14"/>
                      <a:pt x="28" y="11"/>
                      <a:pt x="27" y="9"/>
                    </a:cubicBezTo>
                    <a:cubicBezTo>
                      <a:pt x="27" y="1"/>
                      <a:pt x="19" y="0"/>
                      <a:pt x="13" y="0"/>
                    </a:cubicBezTo>
                    <a:cubicBezTo>
                      <a:pt x="8" y="0"/>
                      <a:pt x="0" y="3"/>
                      <a:pt x="0" y="11"/>
                    </a:cubicBezTo>
                    <a:cubicBezTo>
                      <a:pt x="1" y="13"/>
                      <a:pt x="1" y="15"/>
                      <a:pt x="2" y="17"/>
                    </a:cubicBezTo>
                    <a:cubicBezTo>
                      <a:pt x="4" y="10"/>
                      <a:pt x="10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9" name="Freeform 604"/>
              <p:cNvSpPr>
                <a:spLocks noEditPoints="1"/>
              </p:cNvSpPr>
              <p:nvPr/>
            </p:nvSpPr>
            <p:spPr bwMode="auto">
              <a:xfrm>
                <a:off x="4918" y="2157"/>
                <a:ext cx="35" cy="35"/>
              </a:xfrm>
              <a:custGeom>
                <a:avLst/>
                <a:gdLst>
                  <a:gd name="T0" fmla="*/ 13 w 15"/>
                  <a:gd name="T1" fmla="*/ 8 h 15"/>
                  <a:gd name="T2" fmla="*/ 15 w 15"/>
                  <a:gd name="T3" fmla="*/ 5 h 15"/>
                  <a:gd name="T4" fmla="*/ 12 w 15"/>
                  <a:gd name="T5" fmla="*/ 3 h 15"/>
                  <a:gd name="T6" fmla="*/ 10 w 15"/>
                  <a:gd name="T7" fmla="*/ 4 h 15"/>
                  <a:gd name="T8" fmla="*/ 11 w 15"/>
                  <a:gd name="T9" fmla="*/ 2 h 15"/>
                  <a:gd name="T10" fmla="*/ 8 w 15"/>
                  <a:gd name="T11" fmla="*/ 0 h 15"/>
                  <a:gd name="T12" fmla="*/ 5 w 15"/>
                  <a:gd name="T13" fmla="*/ 2 h 15"/>
                  <a:gd name="T14" fmla="*/ 5 w 15"/>
                  <a:gd name="T15" fmla="*/ 4 h 15"/>
                  <a:gd name="T16" fmla="*/ 4 w 15"/>
                  <a:gd name="T17" fmla="*/ 3 h 15"/>
                  <a:gd name="T18" fmla="*/ 0 w 15"/>
                  <a:gd name="T19" fmla="*/ 5 h 15"/>
                  <a:gd name="T20" fmla="*/ 1 w 15"/>
                  <a:gd name="T21" fmla="*/ 8 h 15"/>
                  <a:gd name="T22" fmla="*/ 4 w 15"/>
                  <a:gd name="T23" fmla="*/ 8 h 15"/>
                  <a:gd name="T24" fmla="*/ 2 w 15"/>
                  <a:gd name="T25" fmla="*/ 9 h 15"/>
                  <a:gd name="T26" fmla="*/ 3 w 15"/>
                  <a:gd name="T27" fmla="*/ 13 h 15"/>
                  <a:gd name="T28" fmla="*/ 7 w 15"/>
                  <a:gd name="T29" fmla="*/ 13 h 15"/>
                  <a:gd name="T30" fmla="*/ 7 w 15"/>
                  <a:gd name="T31" fmla="*/ 11 h 15"/>
                  <a:gd name="T32" fmla="*/ 8 w 15"/>
                  <a:gd name="T33" fmla="*/ 13 h 15"/>
                  <a:gd name="T34" fmla="*/ 12 w 15"/>
                  <a:gd name="T35" fmla="*/ 13 h 15"/>
                  <a:gd name="T36" fmla="*/ 13 w 15"/>
                  <a:gd name="T37" fmla="*/ 10 h 15"/>
                  <a:gd name="T38" fmla="*/ 11 w 15"/>
                  <a:gd name="T39" fmla="*/ 8 h 15"/>
                  <a:gd name="T40" fmla="*/ 13 w 15"/>
                  <a:gd name="T41" fmla="*/ 8 h 15"/>
                  <a:gd name="T42" fmla="*/ 6 w 15"/>
                  <a:gd name="T43" fmla="*/ 4 h 15"/>
                  <a:gd name="T44" fmla="*/ 6 w 15"/>
                  <a:gd name="T45" fmla="*/ 4 h 15"/>
                  <a:gd name="T46" fmla="*/ 6 w 15"/>
                  <a:gd name="T47" fmla="*/ 4 h 15"/>
                  <a:gd name="T48" fmla="*/ 6 w 15"/>
                  <a:gd name="T49" fmla="*/ 4 h 15"/>
                  <a:gd name="T50" fmla="*/ 7 w 15"/>
                  <a:gd name="T51" fmla="*/ 10 h 15"/>
                  <a:gd name="T52" fmla="*/ 7 w 15"/>
                  <a:gd name="T53" fmla="*/ 10 h 15"/>
                  <a:gd name="T54" fmla="*/ 7 w 15"/>
                  <a:gd name="T55" fmla="*/ 10 h 15"/>
                  <a:gd name="T56" fmla="*/ 7 w 15"/>
                  <a:gd name="T57" fmla="*/ 10 h 15"/>
                  <a:gd name="T58" fmla="*/ 9 w 15"/>
                  <a:gd name="T59" fmla="*/ 5 h 15"/>
                  <a:gd name="T60" fmla="*/ 9 w 15"/>
                  <a:gd name="T61" fmla="*/ 5 h 15"/>
                  <a:gd name="T62" fmla="*/ 9 w 15"/>
                  <a:gd name="T63" fmla="*/ 4 h 15"/>
                  <a:gd name="T64" fmla="*/ 9 w 15"/>
                  <a:gd name="T65" fmla="*/ 5 h 15"/>
                  <a:gd name="T66" fmla="*/ 4 w 15"/>
                  <a:gd name="T67" fmla="*/ 8 h 15"/>
                  <a:gd name="T68" fmla="*/ 4 w 15"/>
                  <a:gd name="T69" fmla="*/ 8 h 15"/>
                  <a:gd name="T70" fmla="*/ 4 w 15"/>
                  <a:gd name="T71" fmla="*/ 8 h 15"/>
                  <a:gd name="T72" fmla="*/ 4 w 15"/>
                  <a:gd name="T73" fmla="*/ 8 h 15"/>
                  <a:gd name="T74" fmla="*/ 10 w 15"/>
                  <a:gd name="T75" fmla="*/ 8 h 15"/>
                  <a:gd name="T76" fmla="*/ 10 w 15"/>
                  <a:gd name="T77" fmla="*/ 8 h 15"/>
                  <a:gd name="T78" fmla="*/ 11 w 15"/>
                  <a:gd name="T79" fmla="*/ 8 h 15"/>
                  <a:gd name="T80" fmla="*/ 10 w 15"/>
                  <a:gd name="T8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" h="15">
                    <a:moveTo>
                      <a:pt x="13" y="8"/>
                    </a:moveTo>
                    <a:cubicBezTo>
                      <a:pt x="15" y="8"/>
                      <a:pt x="15" y="6"/>
                      <a:pt x="15" y="5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1" y="3"/>
                      <a:pt x="10" y="3"/>
                      <a:pt x="10" y="4"/>
                    </a:cubicBezTo>
                    <a:cubicBezTo>
                      <a:pt x="10" y="3"/>
                      <a:pt x="10" y="3"/>
                      <a:pt x="11" y="2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5" y="2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4"/>
                      <a:pt x="5" y="15"/>
                      <a:pt x="7" y="13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3" y="13"/>
                      <a:pt x="14" y="11"/>
                      <a:pt x="13" y="10"/>
                    </a:cubicBezTo>
                    <a:cubicBezTo>
                      <a:pt x="13" y="9"/>
                      <a:pt x="12" y="9"/>
                      <a:pt x="11" y="8"/>
                    </a:cubicBezTo>
                    <a:cubicBezTo>
                      <a:pt x="12" y="9"/>
                      <a:pt x="13" y="9"/>
                      <a:pt x="13" y="8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0" name="Freeform 605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1" name="Freeform 606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Group 808"/>
            <p:cNvGrpSpPr>
              <a:grpSpLocks/>
            </p:cNvGrpSpPr>
            <p:nvPr/>
          </p:nvGrpSpPr>
          <p:grpSpPr bwMode="auto">
            <a:xfrm>
              <a:off x="16879898" y="2954337"/>
              <a:ext cx="3786188" cy="2509838"/>
              <a:chOff x="2426" y="1780"/>
              <a:chExt cx="2385" cy="1581"/>
            </a:xfrm>
            <a:solidFill>
              <a:srgbClr val="E5DBA2"/>
            </a:solidFill>
          </p:grpSpPr>
          <p:sp>
            <p:nvSpPr>
              <p:cNvPr id="252" name="Freeform 608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609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610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611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612"/>
              <p:cNvSpPr>
                <a:spLocks/>
              </p:cNvSpPr>
              <p:nvPr/>
            </p:nvSpPr>
            <p:spPr bwMode="auto">
              <a:xfrm>
                <a:off x="4754" y="2142"/>
                <a:ext cx="22" cy="7"/>
              </a:xfrm>
              <a:custGeom>
                <a:avLst/>
                <a:gdLst>
                  <a:gd name="T0" fmla="*/ 1 w 9"/>
                  <a:gd name="T1" fmla="*/ 2 h 3"/>
                  <a:gd name="T2" fmla="*/ 5 w 9"/>
                  <a:gd name="T3" fmla="*/ 1 h 3"/>
                  <a:gd name="T4" fmla="*/ 9 w 9"/>
                  <a:gd name="T5" fmla="*/ 1 h 3"/>
                  <a:gd name="T6" fmla="*/ 5 w 9"/>
                  <a:gd name="T7" fmla="*/ 1 h 3"/>
                  <a:gd name="T8" fmla="*/ 1 w 9"/>
                  <a:gd name="T9" fmla="*/ 2 h 3"/>
                  <a:gd name="T10" fmla="*/ 0 w 9"/>
                  <a:gd name="T11" fmla="*/ 2 h 3"/>
                  <a:gd name="T12" fmla="*/ 1 w 9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2"/>
                    </a:moveTo>
                    <a:cubicBezTo>
                      <a:pt x="1" y="2"/>
                      <a:pt x="3" y="1"/>
                      <a:pt x="5" y="1"/>
                    </a:cubicBezTo>
                    <a:cubicBezTo>
                      <a:pt x="7" y="0"/>
                      <a:pt x="9" y="1"/>
                      <a:pt x="9" y="1"/>
                    </a:cubicBezTo>
                    <a:cubicBezTo>
                      <a:pt x="9" y="1"/>
                      <a:pt x="7" y="1"/>
                      <a:pt x="5" y="1"/>
                    </a:cubicBezTo>
                    <a:cubicBezTo>
                      <a:pt x="3" y="1"/>
                      <a:pt x="1" y="2"/>
                      <a:pt x="1" y="2"/>
                    </a:cubicBezTo>
                    <a:cubicBezTo>
                      <a:pt x="1" y="3"/>
                      <a:pt x="1" y="3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613"/>
              <p:cNvSpPr>
                <a:spLocks/>
              </p:cNvSpPr>
              <p:nvPr/>
            </p:nvSpPr>
            <p:spPr bwMode="auto">
              <a:xfrm>
                <a:off x="4776" y="2142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614"/>
              <p:cNvSpPr>
                <a:spLocks/>
              </p:cNvSpPr>
              <p:nvPr/>
            </p:nvSpPr>
            <p:spPr bwMode="auto">
              <a:xfrm>
                <a:off x="4754" y="2133"/>
                <a:ext cx="15" cy="16"/>
              </a:xfrm>
              <a:custGeom>
                <a:avLst/>
                <a:gdLst>
                  <a:gd name="T0" fmla="*/ 0 w 6"/>
                  <a:gd name="T1" fmla="*/ 6 h 7"/>
                  <a:gd name="T2" fmla="*/ 4 w 6"/>
                  <a:gd name="T3" fmla="*/ 4 h 7"/>
                  <a:gd name="T4" fmla="*/ 6 w 6"/>
                  <a:gd name="T5" fmla="*/ 0 h 7"/>
                  <a:gd name="T6" fmla="*/ 4 w 6"/>
                  <a:gd name="T7" fmla="*/ 4 h 7"/>
                  <a:gd name="T8" fmla="*/ 0 w 6"/>
                  <a:gd name="T9" fmla="*/ 7 h 7"/>
                  <a:gd name="T10" fmla="*/ 0 w 6"/>
                  <a:gd name="T11" fmla="*/ 7 h 7"/>
                  <a:gd name="T12" fmla="*/ 0 w 6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6"/>
                    </a:moveTo>
                    <a:cubicBezTo>
                      <a:pt x="0" y="6"/>
                      <a:pt x="2" y="5"/>
                      <a:pt x="4" y="4"/>
                    </a:cubicBezTo>
                    <a:cubicBezTo>
                      <a:pt x="5" y="2"/>
                      <a:pt x="6" y="0"/>
                      <a:pt x="6" y="0"/>
                    </a:cubicBezTo>
                    <a:cubicBezTo>
                      <a:pt x="6" y="0"/>
                      <a:pt x="6" y="2"/>
                      <a:pt x="4" y="4"/>
                    </a:cubicBezTo>
                    <a:cubicBezTo>
                      <a:pt x="3" y="6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615"/>
              <p:cNvSpPr>
                <a:spLocks/>
              </p:cNvSpPr>
              <p:nvPr/>
            </p:nvSpPr>
            <p:spPr bwMode="auto">
              <a:xfrm>
                <a:off x="4769" y="212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616"/>
              <p:cNvSpPr>
                <a:spLocks/>
              </p:cNvSpPr>
              <p:nvPr/>
            </p:nvSpPr>
            <p:spPr bwMode="auto">
              <a:xfrm>
                <a:off x="4754" y="2138"/>
                <a:ext cx="22" cy="11"/>
              </a:xfrm>
              <a:custGeom>
                <a:avLst/>
                <a:gdLst>
                  <a:gd name="T0" fmla="*/ 0 w 9"/>
                  <a:gd name="T1" fmla="*/ 4 h 5"/>
                  <a:gd name="T2" fmla="*/ 9 w 9"/>
                  <a:gd name="T3" fmla="*/ 1 h 5"/>
                  <a:gd name="T4" fmla="*/ 1 w 9"/>
                  <a:gd name="T5" fmla="*/ 5 h 5"/>
                  <a:gd name="T6" fmla="*/ 0 w 9"/>
                  <a:gd name="T7" fmla="*/ 5 h 5"/>
                  <a:gd name="T8" fmla="*/ 0 w 9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4"/>
                    </a:moveTo>
                    <a:cubicBezTo>
                      <a:pt x="1" y="4"/>
                      <a:pt x="9" y="0"/>
                      <a:pt x="9" y="1"/>
                    </a:cubicBezTo>
                    <a:cubicBezTo>
                      <a:pt x="9" y="1"/>
                      <a:pt x="1" y="4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617"/>
              <p:cNvSpPr>
                <a:spLocks/>
              </p:cNvSpPr>
              <p:nvPr/>
            </p:nvSpPr>
            <p:spPr bwMode="auto">
              <a:xfrm>
                <a:off x="4776" y="2138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618"/>
              <p:cNvSpPr>
                <a:spLocks/>
              </p:cNvSpPr>
              <p:nvPr/>
            </p:nvSpPr>
            <p:spPr bwMode="auto">
              <a:xfrm>
                <a:off x="4754" y="2152"/>
                <a:ext cx="15" cy="16"/>
              </a:xfrm>
              <a:custGeom>
                <a:avLst/>
                <a:gdLst>
                  <a:gd name="T0" fmla="*/ 1 w 6"/>
                  <a:gd name="T1" fmla="*/ 0 h 7"/>
                  <a:gd name="T2" fmla="*/ 4 w 6"/>
                  <a:gd name="T3" fmla="*/ 3 h 7"/>
                  <a:gd name="T4" fmla="*/ 6 w 6"/>
                  <a:gd name="T5" fmla="*/ 7 h 7"/>
                  <a:gd name="T6" fmla="*/ 3 w 6"/>
                  <a:gd name="T7" fmla="*/ 3 h 7"/>
                  <a:gd name="T8" fmla="*/ 0 w 6"/>
                  <a:gd name="T9" fmla="*/ 1 h 7"/>
                  <a:gd name="T10" fmla="*/ 0 w 6"/>
                  <a:gd name="T11" fmla="*/ 0 h 7"/>
                  <a:gd name="T12" fmla="*/ 1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1" y="0"/>
                    </a:moveTo>
                    <a:cubicBezTo>
                      <a:pt x="1" y="0"/>
                      <a:pt x="3" y="2"/>
                      <a:pt x="4" y="3"/>
                    </a:cubicBezTo>
                    <a:cubicBezTo>
                      <a:pt x="5" y="5"/>
                      <a:pt x="6" y="7"/>
                      <a:pt x="6" y="7"/>
                    </a:cubicBezTo>
                    <a:cubicBezTo>
                      <a:pt x="6" y="7"/>
                      <a:pt x="5" y="5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619"/>
              <p:cNvSpPr>
                <a:spLocks/>
              </p:cNvSpPr>
              <p:nvPr/>
            </p:nvSpPr>
            <p:spPr bwMode="auto">
              <a:xfrm>
                <a:off x="4766" y="216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620"/>
              <p:cNvSpPr>
                <a:spLocks/>
              </p:cNvSpPr>
              <p:nvPr/>
            </p:nvSpPr>
            <p:spPr bwMode="auto">
              <a:xfrm>
                <a:off x="4752" y="2152"/>
                <a:ext cx="21" cy="7"/>
              </a:xfrm>
              <a:custGeom>
                <a:avLst/>
                <a:gdLst>
                  <a:gd name="T0" fmla="*/ 1 w 9"/>
                  <a:gd name="T1" fmla="*/ 0 h 3"/>
                  <a:gd name="T2" fmla="*/ 5 w 9"/>
                  <a:gd name="T3" fmla="*/ 2 h 3"/>
                  <a:gd name="T4" fmla="*/ 9 w 9"/>
                  <a:gd name="T5" fmla="*/ 2 h 3"/>
                  <a:gd name="T6" fmla="*/ 5 w 9"/>
                  <a:gd name="T7" fmla="*/ 2 h 3"/>
                  <a:gd name="T8" fmla="*/ 1 w 9"/>
                  <a:gd name="T9" fmla="*/ 0 h 3"/>
                  <a:gd name="T10" fmla="*/ 0 w 9"/>
                  <a:gd name="T11" fmla="*/ 0 h 3"/>
                  <a:gd name="T12" fmla="*/ 1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1" y="0"/>
                      <a:pt x="3" y="1"/>
                      <a:pt x="5" y="2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9" y="2"/>
                      <a:pt x="7" y="3"/>
                      <a:pt x="5" y="2"/>
                    </a:cubicBezTo>
                    <a:cubicBezTo>
                      <a:pt x="3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21"/>
              <p:cNvSpPr>
                <a:spLocks/>
              </p:cNvSpPr>
              <p:nvPr/>
            </p:nvSpPr>
            <p:spPr bwMode="auto">
              <a:xfrm>
                <a:off x="4773" y="215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22"/>
              <p:cNvSpPr>
                <a:spLocks/>
              </p:cNvSpPr>
              <p:nvPr/>
            </p:nvSpPr>
            <p:spPr bwMode="auto">
              <a:xfrm>
                <a:off x="4752" y="2152"/>
                <a:ext cx="21" cy="14"/>
              </a:xfrm>
              <a:custGeom>
                <a:avLst/>
                <a:gdLst>
                  <a:gd name="T0" fmla="*/ 1 w 9"/>
                  <a:gd name="T1" fmla="*/ 0 h 6"/>
                  <a:gd name="T2" fmla="*/ 8 w 9"/>
                  <a:gd name="T3" fmla="*/ 6 h 6"/>
                  <a:gd name="T4" fmla="*/ 1 w 9"/>
                  <a:gd name="T5" fmla="*/ 1 h 6"/>
                  <a:gd name="T6" fmla="*/ 0 w 9"/>
                  <a:gd name="T7" fmla="*/ 0 h 6"/>
                  <a:gd name="T8" fmla="*/ 1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1" y="0"/>
                    </a:moveTo>
                    <a:cubicBezTo>
                      <a:pt x="2" y="0"/>
                      <a:pt x="9" y="6"/>
                      <a:pt x="8" y="6"/>
                    </a:cubicBezTo>
                    <a:cubicBezTo>
                      <a:pt x="8" y="6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3"/>
              <p:cNvSpPr>
                <a:spLocks/>
              </p:cNvSpPr>
              <p:nvPr/>
            </p:nvSpPr>
            <p:spPr bwMode="auto">
              <a:xfrm>
                <a:off x="4771" y="2166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24"/>
              <p:cNvSpPr>
                <a:spLocks/>
              </p:cNvSpPr>
              <p:nvPr/>
            </p:nvSpPr>
            <p:spPr bwMode="auto">
              <a:xfrm>
                <a:off x="4745" y="2154"/>
                <a:ext cx="7" cy="19"/>
              </a:xfrm>
              <a:custGeom>
                <a:avLst/>
                <a:gdLst>
                  <a:gd name="T0" fmla="*/ 3 w 3"/>
                  <a:gd name="T1" fmla="*/ 1 h 8"/>
                  <a:gd name="T2" fmla="*/ 2 w 3"/>
                  <a:gd name="T3" fmla="*/ 5 h 8"/>
                  <a:gd name="T4" fmla="*/ 0 w 3"/>
                  <a:gd name="T5" fmla="*/ 8 h 8"/>
                  <a:gd name="T6" fmla="*/ 1 w 3"/>
                  <a:gd name="T7" fmla="*/ 4 h 8"/>
                  <a:gd name="T8" fmla="*/ 2 w 3"/>
                  <a:gd name="T9" fmla="*/ 1 h 8"/>
                  <a:gd name="T10" fmla="*/ 2 w 3"/>
                  <a:gd name="T11" fmla="*/ 0 h 8"/>
                  <a:gd name="T12" fmla="*/ 3 w 3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3" y="1"/>
                    </a:moveTo>
                    <a:cubicBezTo>
                      <a:pt x="3" y="1"/>
                      <a:pt x="2" y="3"/>
                      <a:pt x="2" y="5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1" y="6"/>
                      <a:pt x="1" y="4"/>
                    </a:cubicBezTo>
                    <a:cubicBezTo>
                      <a:pt x="2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25"/>
              <p:cNvSpPr>
                <a:spLocks/>
              </p:cNvSpPr>
              <p:nvPr/>
            </p:nvSpPr>
            <p:spPr bwMode="auto">
              <a:xfrm>
                <a:off x="4740" y="2173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26"/>
              <p:cNvSpPr>
                <a:spLocks/>
              </p:cNvSpPr>
              <p:nvPr/>
            </p:nvSpPr>
            <p:spPr bwMode="auto">
              <a:xfrm>
                <a:off x="4750" y="2152"/>
                <a:ext cx="7" cy="21"/>
              </a:xfrm>
              <a:custGeom>
                <a:avLst/>
                <a:gdLst>
                  <a:gd name="T0" fmla="*/ 1 w 3"/>
                  <a:gd name="T1" fmla="*/ 1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1 h 9"/>
                  <a:gd name="T10" fmla="*/ 0 w 3"/>
                  <a:gd name="T11" fmla="*/ 0 h 9"/>
                  <a:gd name="T12" fmla="*/ 1 w 3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1"/>
                    </a:move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27"/>
              <p:cNvSpPr>
                <a:spLocks/>
              </p:cNvSpPr>
              <p:nvPr/>
            </p:nvSpPr>
            <p:spPr bwMode="auto">
              <a:xfrm>
                <a:off x="4757" y="217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28"/>
              <p:cNvSpPr>
                <a:spLocks/>
              </p:cNvSpPr>
              <p:nvPr/>
            </p:nvSpPr>
            <p:spPr bwMode="auto">
              <a:xfrm>
                <a:off x="4747" y="2152"/>
                <a:ext cx="5" cy="23"/>
              </a:xfrm>
              <a:custGeom>
                <a:avLst/>
                <a:gdLst>
                  <a:gd name="T0" fmla="*/ 2 w 2"/>
                  <a:gd name="T1" fmla="*/ 1 h 10"/>
                  <a:gd name="T2" fmla="*/ 0 w 2"/>
                  <a:gd name="T3" fmla="*/ 10 h 10"/>
                  <a:gd name="T4" fmla="*/ 1 w 2"/>
                  <a:gd name="T5" fmla="*/ 1 h 10"/>
                  <a:gd name="T6" fmla="*/ 1 w 2"/>
                  <a:gd name="T7" fmla="*/ 0 h 10"/>
                  <a:gd name="T8" fmla="*/ 2 w 2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29"/>
              <p:cNvSpPr>
                <a:spLocks/>
              </p:cNvSpPr>
              <p:nvPr/>
            </p:nvSpPr>
            <p:spPr bwMode="auto">
              <a:xfrm>
                <a:off x="4745" y="2175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30"/>
              <p:cNvSpPr>
                <a:spLocks/>
              </p:cNvSpPr>
              <p:nvPr/>
            </p:nvSpPr>
            <p:spPr bwMode="auto">
              <a:xfrm>
                <a:off x="4726" y="2149"/>
                <a:ext cx="21" cy="8"/>
              </a:xfrm>
              <a:custGeom>
                <a:avLst/>
                <a:gdLst>
                  <a:gd name="T0" fmla="*/ 8 w 9"/>
                  <a:gd name="T1" fmla="*/ 1 h 3"/>
                  <a:gd name="T2" fmla="*/ 4 w 9"/>
                  <a:gd name="T3" fmla="*/ 2 h 3"/>
                  <a:gd name="T4" fmla="*/ 1 w 9"/>
                  <a:gd name="T5" fmla="*/ 2 h 3"/>
                  <a:gd name="T6" fmla="*/ 4 w 9"/>
                  <a:gd name="T7" fmla="*/ 2 h 3"/>
                  <a:gd name="T8" fmla="*/ 8 w 9"/>
                  <a:gd name="T9" fmla="*/ 1 h 3"/>
                  <a:gd name="T10" fmla="*/ 9 w 9"/>
                  <a:gd name="T11" fmla="*/ 1 h 3"/>
                  <a:gd name="T12" fmla="*/ 8 w 9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3"/>
                      <a:pt x="0" y="2"/>
                      <a:pt x="1" y="2"/>
                    </a:cubicBezTo>
                    <a:cubicBezTo>
                      <a:pt x="1" y="2"/>
                      <a:pt x="2" y="3"/>
                      <a:pt x="4" y="2"/>
                    </a:cubicBezTo>
                    <a:cubicBezTo>
                      <a:pt x="6" y="2"/>
                      <a:pt x="8" y="1"/>
                      <a:pt x="8" y="1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631"/>
              <p:cNvSpPr>
                <a:spLocks/>
              </p:cNvSpPr>
              <p:nvPr/>
            </p:nvSpPr>
            <p:spPr bwMode="auto">
              <a:xfrm>
                <a:off x="4721" y="2152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632"/>
              <p:cNvSpPr>
                <a:spLocks/>
              </p:cNvSpPr>
              <p:nvPr/>
            </p:nvSpPr>
            <p:spPr bwMode="auto">
              <a:xfrm>
                <a:off x="4733" y="2149"/>
                <a:ext cx="17" cy="17"/>
              </a:xfrm>
              <a:custGeom>
                <a:avLst/>
                <a:gdLst>
                  <a:gd name="T0" fmla="*/ 6 w 7"/>
                  <a:gd name="T1" fmla="*/ 1 h 7"/>
                  <a:gd name="T2" fmla="*/ 2 w 7"/>
                  <a:gd name="T3" fmla="*/ 3 h 7"/>
                  <a:gd name="T4" fmla="*/ 0 w 7"/>
                  <a:gd name="T5" fmla="*/ 7 h 7"/>
                  <a:gd name="T6" fmla="*/ 2 w 7"/>
                  <a:gd name="T7" fmla="*/ 3 h 7"/>
                  <a:gd name="T8" fmla="*/ 6 w 7"/>
                  <a:gd name="T9" fmla="*/ 0 h 7"/>
                  <a:gd name="T10" fmla="*/ 6 w 7"/>
                  <a:gd name="T11" fmla="*/ 0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6" y="1"/>
                      <a:pt x="4" y="2"/>
                      <a:pt x="2" y="3"/>
                    </a:cubicBezTo>
                    <a:cubicBezTo>
                      <a:pt x="1" y="5"/>
                      <a:pt x="0" y="7"/>
                      <a:pt x="0" y="7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633"/>
              <p:cNvSpPr>
                <a:spLocks/>
              </p:cNvSpPr>
              <p:nvPr/>
            </p:nvSpPr>
            <p:spPr bwMode="auto">
              <a:xfrm>
                <a:off x="4731" y="216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634"/>
              <p:cNvSpPr>
                <a:spLocks/>
              </p:cNvSpPr>
              <p:nvPr/>
            </p:nvSpPr>
            <p:spPr bwMode="auto">
              <a:xfrm>
                <a:off x="4726" y="2149"/>
                <a:ext cx="24" cy="12"/>
              </a:xfrm>
              <a:custGeom>
                <a:avLst/>
                <a:gdLst>
                  <a:gd name="T0" fmla="*/ 9 w 10"/>
                  <a:gd name="T1" fmla="*/ 1 h 5"/>
                  <a:gd name="T2" fmla="*/ 0 w 10"/>
                  <a:gd name="T3" fmla="*/ 4 h 5"/>
                  <a:gd name="T4" fmla="*/ 9 w 10"/>
                  <a:gd name="T5" fmla="*/ 0 h 5"/>
                  <a:gd name="T6" fmla="*/ 9 w 10"/>
                  <a:gd name="T7" fmla="*/ 0 h 5"/>
                  <a:gd name="T8" fmla="*/ 9 w 1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9" y="1"/>
                    </a:moveTo>
                    <a:cubicBezTo>
                      <a:pt x="9" y="1"/>
                      <a:pt x="0" y="5"/>
                      <a:pt x="0" y="4"/>
                    </a:cubicBezTo>
                    <a:cubicBezTo>
                      <a:pt x="0" y="4"/>
                      <a:pt x="8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1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635"/>
              <p:cNvSpPr>
                <a:spLocks/>
              </p:cNvSpPr>
              <p:nvPr/>
            </p:nvSpPr>
            <p:spPr bwMode="auto">
              <a:xfrm>
                <a:off x="4721" y="2159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636"/>
              <p:cNvSpPr>
                <a:spLocks/>
              </p:cNvSpPr>
              <p:nvPr/>
            </p:nvSpPr>
            <p:spPr bwMode="auto">
              <a:xfrm>
                <a:off x="4733" y="2131"/>
                <a:ext cx="14" cy="16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1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4" y="5"/>
                      <a:pt x="2" y="4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637"/>
              <p:cNvSpPr>
                <a:spLocks/>
              </p:cNvSpPr>
              <p:nvPr/>
            </p:nvSpPr>
            <p:spPr bwMode="auto">
              <a:xfrm>
                <a:off x="4733" y="2126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638"/>
              <p:cNvSpPr>
                <a:spLocks/>
              </p:cNvSpPr>
              <p:nvPr/>
            </p:nvSpPr>
            <p:spPr bwMode="auto">
              <a:xfrm>
                <a:off x="4728" y="2140"/>
                <a:ext cx="22" cy="7"/>
              </a:xfrm>
              <a:custGeom>
                <a:avLst/>
                <a:gdLst>
                  <a:gd name="T0" fmla="*/ 8 w 9"/>
                  <a:gd name="T1" fmla="*/ 3 h 3"/>
                  <a:gd name="T2" fmla="*/ 4 w 9"/>
                  <a:gd name="T3" fmla="*/ 1 h 3"/>
                  <a:gd name="T4" fmla="*/ 0 w 9"/>
                  <a:gd name="T5" fmla="*/ 1 h 3"/>
                  <a:gd name="T6" fmla="*/ 4 w 9"/>
                  <a:gd name="T7" fmla="*/ 1 h 3"/>
                  <a:gd name="T8" fmla="*/ 8 w 9"/>
                  <a:gd name="T9" fmla="*/ 3 h 3"/>
                  <a:gd name="T10" fmla="*/ 9 w 9"/>
                  <a:gd name="T11" fmla="*/ 3 h 3"/>
                  <a:gd name="T12" fmla="*/ 8 w 9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3"/>
                    </a:moveTo>
                    <a:cubicBezTo>
                      <a:pt x="8" y="3"/>
                      <a:pt x="6" y="2"/>
                      <a:pt x="4" y="1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8" y="2"/>
                      <a:pt x="8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639"/>
              <p:cNvSpPr>
                <a:spLocks/>
              </p:cNvSpPr>
              <p:nvPr/>
            </p:nvSpPr>
            <p:spPr bwMode="auto">
              <a:xfrm>
                <a:off x="4724" y="2140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640"/>
              <p:cNvSpPr>
                <a:spLocks/>
              </p:cNvSpPr>
              <p:nvPr/>
            </p:nvSpPr>
            <p:spPr bwMode="auto">
              <a:xfrm>
                <a:off x="4731" y="2133"/>
                <a:ext cx="19" cy="14"/>
              </a:xfrm>
              <a:custGeom>
                <a:avLst/>
                <a:gdLst>
                  <a:gd name="T0" fmla="*/ 7 w 8"/>
                  <a:gd name="T1" fmla="*/ 6 h 6"/>
                  <a:gd name="T2" fmla="*/ 0 w 8"/>
                  <a:gd name="T3" fmla="*/ 0 h 6"/>
                  <a:gd name="T4" fmla="*/ 7 w 8"/>
                  <a:gd name="T5" fmla="*/ 5 h 6"/>
                  <a:gd name="T6" fmla="*/ 8 w 8"/>
                  <a:gd name="T7" fmla="*/ 6 h 6"/>
                  <a:gd name="T8" fmla="*/ 7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6"/>
                    </a:moveTo>
                    <a:cubicBezTo>
                      <a:pt x="7" y="6"/>
                      <a:pt x="0" y="0"/>
                      <a:pt x="0" y="0"/>
                    </a:cubicBezTo>
                    <a:cubicBezTo>
                      <a:pt x="0" y="0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641"/>
              <p:cNvSpPr>
                <a:spLocks/>
              </p:cNvSpPr>
              <p:nvPr/>
            </p:nvSpPr>
            <p:spPr bwMode="auto">
              <a:xfrm>
                <a:off x="4726" y="212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642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643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44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45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46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47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8"/>
              <p:cNvSpPr>
                <a:spLocks/>
              </p:cNvSpPr>
              <p:nvPr/>
            </p:nvSpPr>
            <p:spPr bwMode="auto">
              <a:xfrm>
                <a:off x="4773" y="2109"/>
                <a:ext cx="38" cy="48"/>
              </a:xfrm>
              <a:custGeom>
                <a:avLst/>
                <a:gdLst>
                  <a:gd name="T0" fmla="*/ 9 w 16"/>
                  <a:gd name="T1" fmla="*/ 10 h 20"/>
                  <a:gd name="T2" fmla="*/ 6 w 16"/>
                  <a:gd name="T3" fmla="*/ 20 h 20"/>
                  <a:gd name="T4" fmla="*/ 11 w 16"/>
                  <a:gd name="T5" fmla="*/ 19 h 20"/>
                  <a:gd name="T6" fmla="*/ 14 w 16"/>
                  <a:gd name="T7" fmla="*/ 8 h 20"/>
                  <a:gd name="T8" fmla="*/ 4 w 16"/>
                  <a:gd name="T9" fmla="*/ 2 h 20"/>
                  <a:gd name="T10" fmla="*/ 0 w 16"/>
                  <a:gd name="T11" fmla="*/ 5 h 20"/>
                  <a:gd name="T12" fmla="*/ 9 w 16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0">
                    <a:moveTo>
                      <a:pt x="9" y="10"/>
                    </a:moveTo>
                    <a:cubicBezTo>
                      <a:pt x="10" y="13"/>
                      <a:pt x="10" y="17"/>
                      <a:pt x="6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6" y="17"/>
                      <a:pt x="15" y="12"/>
                      <a:pt x="14" y="8"/>
                    </a:cubicBezTo>
                    <a:cubicBezTo>
                      <a:pt x="12" y="5"/>
                      <a:pt x="9" y="0"/>
                      <a:pt x="4" y="2"/>
                    </a:cubicBezTo>
                    <a:cubicBezTo>
                      <a:pt x="3" y="3"/>
                      <a:pt x="1" y="4"/>
                      <a:pt x="0" y="5"/>
                    </a:cubicBezTo>
                    <a:cubicBezTo>
                      <a:pt x="5" y="5"/>
                      <a:pt x="8" y="7"/>
                      <a:pt x="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49"/>
              <p:cNvSpPr>
                <a:spLocks/>
              </p:cNvSpPr>
              <p:nvPr/>
            </p:nvSpPr>
            <p:spPr bwMode="auto">
              <a:xfrm>
                <a:off x="4757" y="2161"/>
                <a:ext cx="45" cy="45"/>
              </a:xfrm>
              <a:custGeom>
                <a:avLst/>
                <a:gdLst>
                  <a:gd name="T0" fmla="*/ 10 w 19"/>
                  <a:gd name="T1" fmla="*/ 10 h 19"/>
                  <a:gd name="T2" fmla="*/ 0 w 19"/>
                  <a:gd name="T3" fmla="*/ 10 h 19"/>
                  <a:gd name="T4" fmla="*/ 2 w 19"/>
                  <a:gd name="T5" fmla="*/ 15 h 19"/>
                  <a:gd name="T6" fmla="*/ 13 w 19"/>
                  <a:gd name="T7" fmla="*/ 14 h 19"/>
                  <a:gd name="T8" fmla="*/ 16 w 19"/>
                  <a:gd name="T9" fmla="*/ 3 h 19"/>
                  <a:gd name="T10" fmla="*/ 12 w 19"/>
                  <a:gd name="T11" fmla="*/ 0 h 19"/>
                  <a:gd name="T12" fmla="*/ 10 w 19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0" y="10"/>
                    </a:moveTo>
                    <a:cubicBezTo>
                      <a:pt x="8" y="12"/>
                      <a:pt x="4" y="13"/>
                      <a:pt x="0" y="10"/>
                    </a:cubicBezTo>
                    <a:cubicBezTo>
                      <a:pt x="0" y="12"/>
                      <a:pt x="1" y="13"/>
                      <a:pt x="2" y="15"/>
                    </a:cubicBezTo>
                    <a:cubicBezTo>
                      <a:pt x="5" y="19"/>
                      <a:pt x="10" y="16"/>
                      <a:pt x="13" y="14"/>
                    </a:cubicBezTo>
                    <a:cubicBezTo>
                      <a:pt x="16" y="11"/>
                      <a:pt x="19" y="7"/>
                      <a:pt x="16" y="3"/>
                    </a:cubicBezTo>
                    <a:cubicBezTo>
                      <a:pt x="15" y="2"/>
                      <a:pt x="14" y="1"/>
                      <a:pt x="12" y="0"/>
                    </a:cubicBezTo>
                    <a:cubicBezTo>
                      <a:pt x="14" y="5"/>
                      <a:pt x="12" y="8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50"/>
              <p:cNvSpPr>
                <a:spLocks/>
              </p:cNvSpPr>
              <p:nvPr/>
            </p:nvSpPr>
            <p:spPr bwMode="auto">
              <a:xfrm>
                <a:off x="4702" y="2164"/>
                <a:ext cx="50" cy="42"/>
              </a:xfrm>
              <a:custGeom>
                <a:avLst/>
                <a:gdLst>
                  <a:gd name="T0" fmla="*/ 10 w 21"/>
                  <a:gd name="T1" fmla="*/ 10 h 18"/>
                  <a:gd name="T2" fmla="*/ 7 w 21"/>
                  <a:gd name="T3" fmla="*/ 0 h 18"/>
                  <a:gd name="T4" fmla="*/ 3 w 21"/>
                  <a:gd name="T5" fmla="*/ 4 h 18"/>
                  <a:gd name="T6" fmla="*/ 8 w 21"/>
                  <a:gd name="T7" fmla="*/ 14 h 18"/>
                  <a:gd name="T8" fmla="*/ 19 w 21"/>
                  <a:gd name="T9" fmla="*/ 13 h 18"/>
                  <a:gd name="T10" fmla="*/ 21 w 21"/>
                  <a:gd name="T11" fmla="*/ 9 h 18"/>
                  <a:gd name="T12" fmla="*/ 10 w 21"/>
                  <a:gd name="T13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0" y="10"/>
                    </a:moveTo>
                    <a:cubicBezTo>
                      <a:pt x="8" y="8"/>
                      <a:pt x="5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2"/>
                      <a:pt x="8" y="14"/>
                    </a:cubicBezTo>
                    <a:cubicBezTo>
                      <a:pt x="11" y="16"/>
                      <a:pt x="16" y="18"/>
                      <a:pt x="19" y="13"/>
                    </a:cubicBezTo>
                    <a:cubicBezTo>
                      <a:pt x="20" y="12"/>
                      <a:pt x="20" y="11"/>
                      <a:pt x="21" y="9"/>
                    </a:cubicBezTo>
                    <a:cubicBezTo>
                      <a:pt x="16" y="12"/>
                      <a:pt x="13" y="12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51"/>
              <p:cNvSpPr>
                <a:spLocks/>
              </p:cNvSpPr>
              <p:nvPr/>
            </p:nvSpPr>
            <p:spPr bwMode="auto">
              <a:xfrm>
                <a:off x="4693" y="2114"/>
                <a:ext cx="33" cy="45"/>
              </a:xfrm>
              <a:custGeom>
                <a:avLst/>
                <a:gdLst>
                  <a:gd name="T0" fmla="*/ 6 w 14"/>
                  <a:gd name="T1" fmla="*/ 10 h 19"/>
                  <a:gd name="T2" fmla="*/ 14 w 14"/>
                  <a:gd name="T3" fmla="*/ 3 h 19"/>
                  <a:gd name="T4" fmla="*/ 10 w 14"/>
                  <a:gd name="T5" fmla="*/ 1 h 19"/>
                  <a:gd name="T6" fmla="*/ 1 w 14"/>
                  <a:gd name="T7" fmla="*/ 8 h 19"/>
                  <a:gd name="T8" fmla="*/ 6 w 14"/>
                  <a:gd name="T9" fmla="*/ 19 h 19"/>
                  <a:gd name="T10" fmla="*/ 10 w 14"/>
                  <a:gd name="T11" fmla="*/ 19 h 19"/>
                  <a:gd name="T12" fmla="*/ 6 w 14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10"/>
                    </a:moveTo>
                    <a:cubicBezTo>
                      <a:pt x="7" y="7"/>
                      <a:pt x="9" y="4"/>
                      <a:pt x="14" y="3"/>
                    </a:cubicBezTo>
                    <a:cubicBezTo>
                      <a:pt x="13" y="2"/>
                      <a:pt x="12" y="1"/>
                      <a:pt x="10" y="1"/>
                    </a:cubicBezTo>
                    <a:cubicBezTo>
                      <a:pt x="5" y="0"/>
                      <a:pt x="2" y="5"/>
                      <a:pt x="1" y="8"/>
                    </a:cubicBezTo>
                    <a:cubicBezTo>
                      <a:pt x="0" y="12"/>
                      <a:pt x="0" y="18"/>
                      <a:pt x="6" y="19"/>
                    </a:cubicBezTo>
                    <a:cubicBezTo>
                      <a:pt x="7" y="19"/>
                      <a:pt x="9" y="19"/>
                      <a:pt x="10" y="19"/>
                    </a:cubicBezTo>
                    <a:cubicBezTo>
                      <a:pt x="6" y="16"/>
                      <a:pt x="5" y="12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52"/>
              <p:cNvSpPr>
                <a:spLocks/>
              </p:cNvSpPr>
              <p:nvPr/>
            </p:nvSpPr>
            <p:spPr bwMode="auto">
              <a:xfrm>
                <a:off x="4728" y="2090"/>
                <a:ext cx="45" cy="29"/>
              </a:xfrm>
              <a:custGeom>
                <a:avLst/>
                <a:gdLst>
                  <a:gd name="T0" fmla="*/ 9 w 19"/>
                  <a:gd name="T1" fmla="*/ 5 h 12"/>
                  <a:gd name="T2" fmla="*/ 18 w 19"/>
                  <a:gd name="T3" fmla="*/ 11 h 12"/>
                  <a:gd name="T4" fmla="*/ 19 w 19"/>
                  <a:gd name="T5" fmla="*/ 6 h 12"/>
                  <a:gd name="T6" fmla="*/ 9 w 19"/>
                  <a:gd name="T7" fmla="*/ 0 h 12"/>
                  <a:gd name="T8" fmla="*/ 0 w 19"/>
                  <a:gd name="T9" fmla="*/ 8 h 12"/>
                  <a:gd name="T10" fmla="*/ 1 w 19"/>
                  <a:gd name="T11" fmla="*/ 12 h 12"/>
                  <a:gd name="T12" fmla="*/ 9 w 19"/>
                  <a:gd name="T1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9" y="5"/>
                    </a:moveTo>
                    <a:cubicBezTo>
                      <a:pt x="12" y="5"/>
                      <a:pt x="16" y="6"/>
                      <a:pt x="18" y="11"/>
                    </a:cubicBezTo>
                    <a:cubicBezTo>
                      <a:pt x="18" y="10"/>
                      <a:pt x="19" y="8"/>
                      <a:pt x="19" y="6"/>
                    </a:cubicBezTo>
                    <a:cubicBezTo>
                      <a:pt x="18" y="1"/>
                      <a:pt x="13" y="0"/>
                      <a:pt x="9" y="0"/>
                    </a:cubicBezTo>
                    <a:cubicBezTo>
                      <a:pt x="5" y="1"/>
                      <a:pt x="0" y="2"/>
                      <a:pt x="0" y="8"/>
                    </a:cubicBezTo>
                    <a:cubicBezTo>
                      <a:pt x="0" y="9"/>
                      <a:pt x="1" y="11"/>
                      <a:pt x="1" y="12"/>
                    </a:cubicBezTo>
                    <a:cubicBezTo>
                      <a:pt x="3" y="7"/>
                      <a:pt x="6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53"/>
              <p:cNvSpPr>
                <a:spLocks noEditPoints="1"/>
              </p:cNvSpPr>
              <p:nvPr/>
            </p:nvSpPr>
            <p:spPr bwMode="auto">
              <a:xfrm>
                <a:off x="4738" y="2138"/>
                <a:ext cx="26" cy="23"/>
              </a:xfrm>
              <a:custGeom>
                <a:avLst/>
                <a:gdLst>
                  <a:gd name="T0" fmla="*/ 10 w 11"/>
                  <a:gd name="T1" fmla="*/ 6 h 10"/>
                  <a:gd name="T2" fmla="*/ 11 w 11"/>
                  <a:gd name="T3" fmla="*/ 4 h 10"/>
                  <a:gd name="T4" fmla="*/ 9 w 11"/>
                  <a:gd name="T5" fmla="*/ 2 h 10"/>
                  <a:gd name="T6" fmla="*/ 7 w 11"/>
                  <a:gd name="T7" fmla="*/ 3 h 10"/>
                  <a:gd name="T8" fmla="*/ 8 w 11"/>
                  <a:gd name="T9" fmla="*/ 2 h 10"/>
                  <a:gd name="T10" fmla="*/ 6 w 11"/>
                  <a:gd name="T11" fmla="*/ 0 h 10"/>
                  <a:gd name="T12" fmla="*/ 4 w 11"/>
                  <a:gd name="T13" fmla="*/ 1 h 10"/>
                  <a:gd name="T14" fmla="*/ 4 w 11"/>
                  <a:gd name="T15" fmla="*/ 3 h 10"/>
                  <a:gd name="T16" fmla="*/ 3 w 11"/>
                  <a:gd name="T17" fmla="*/ 2 h 10"/>
                  <a:gd name="T18" fmla="*/ 1 w 11"/>
                  <a:gd name="T19" fmla="*/ 3 h 10"/>
                  <a:gd name="T20" fmla="*/ 1 w 11"/>
                  <a:gd name="T21" fmla="*/ 6 h 10"/>
                  <a:gd name="T22" fmla="*/ 3 w 11"/>
                  <a:gd name="T23" fmla="*/ 6 h 10"/>
                  <a:gd name="T24" fmla="*/ 2 w 11"/>
                  <a:gd name="T25" fmla="*/ 7 h 10"/>
                  <a:gd name="T26" fmla="*/ 3 w 11"/>
                  <a:gd name="T27" fmla="*/ 9 h 10"/>
                  <a:gd name="T28" fmla="*/ 5 w 11"/>
                  <a:gd name="T29" fmla="*/ 9 h 10"/>
                  <a:gd name="T30" fmla="*/ 6 w 11"/>
                  <a:gd name="T31" fmla="*/ 8 h 10"/>
                  <a:gd name="T32" fmla="*/ 6 w 11"/>
                  <a:gd name="T33" fmla="*/ 9 h 10"/>
                  <a:gd name="T34" fmla="*/ 9 w 11"/>
                  <a:gd name="T35" fmla="*/ 9 h 10"/>
                  <a:gd name="T36" fmla="*/ 9 w 11"/>
                  <a:gd name="T37" fmla="*/ 7 h 10"/>
                  <a:gd name="T38" fmla="*/ 8 w 11"/>
                  <a:gd name="T39" fmla="*/ 6 h 10"/>
                  <a:gd name="T40" fmla="*/ 10 w 11"/>
                  <a:gd name="T41" fmla="*/ 6 h 10"/>
                  <a:gd name="T42" fmla="*/ 4 w 11"/>
                  <a:gd name="T43" fmla="*/ 3 h 10"/>
                  <a:gd name="T44" fmla="*/ 4 w 11"/>
                  <a:gd name="T45" fmla="*/ 3 h 10"/>
                  <a:gd name="T46" fmla="*/ 4 w 11"/>
                  <a:gd name="T47" fmla="*/ 3 h 10"/>
                  <a:gd name="T48" fmla="*/ 4 w 11"/>
                  <a:gd name="T49" fmla="*/ 3 h 10"/>
                  <a:gd name="T50" fmla="*/ 6 w 11"/>
                  <a:gd name="T51" fmla="*/ 7 h 10"/>
                  <a:gd name="T52" fmla="*/ 6 w 11"/>
                  <a:gd name="T53" fmla="*/ 7 h 10"/>
                  <a:gd name="T54" fmla="*/ 6 w 11"/>
                  <a:gd name="T55" fmla="*/ 7 h 10"/>
                  <a:gd name="T56" fmla="*/ 6 w 11"/>
                  <a:gd name="T57" fmla="*/ 7 h 10"/>
                  <a:gd name="T58" fmla="*/ 7 w 11"/>
                  <a:gd name="T59" fmla="*/ 3 h 10"/>
                  <a:gd name="T60" fmla="*/ 7 w 11"/>
                  <a:gd name="T61" fmla="*/ 3 h 10"/>
                  <a:gd name="T62" fmla="*/ 7 w 11"/>
                  <a:gd name="T63" fmla="*/ 3 h 10"/>
                  <a:gd name="T64" fmla="*/ 7 w 11"/>
                  <a:gd name="T65" fmla="*/ 3 h 10"/>
                  <a:gd name="T66" fmla="*/ 4 w 11"/>
                  <a:gd name="T67" fmla="*/ 6 h 10"/>
                  <a:gd name="T68" fmla="*/ 4 w 11"/>
                  <a:gd name="T69" fmla="*/ 6 h 10"/>
                  <a:gd name="T70" fmla="*/ 3 w 11"/>
                  <a:gd name="T71" fmla="*/ 6 h 10"/>
                  <a:gd name="T72" fmla="*/ 4 w 11"/>
                  <a:gd name="T73" fmla="*/ 6 h 10"/>
                  <a:gd name="T74" fmla="*/ 8 w 11"/>
                  <a:gd name="T75" fmla="*/ 6 h 10"/>
                  <a:gd name="T76" fmla="*/ 8 w 11"/>
                  <a:gd name="T77" fmla="*/ 6 h 10"/>
                  <a:gd name="T78" fmla="*/ 8 w 11"/>
                  <a:gd name="T79" fmla="*/ 6 h 10"/>
                  <a:gd name="T80" fmla="*/ 8 w 11"/>
                  <a:gd name="T81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0">
                    <a:moveTo>
                      <a:pt x="10" y="6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3" y="10"/>
                      <a:pt x="4" y="10"/>
                      <a:pt x="5" y="9"/>
                    </a:cubicBezTo>
                    <a:cubicBezTo>
                      <a:pt x="5" y="9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9" y="9"/>
                      <a:pt x="10" y="8"/>
                      <a:pt x="9" y="7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9" y="6"/>
                      <a:pt x="9" y="6"/>
                      <a:pt x="10" y="6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6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654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655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656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657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658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659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660"/>
              <p:cNvSpPr>
                <a:spLocks/>
              </p:cNvSpPr>
              <p:nvPr/>
            </p:nvSpPr>
            <p:spPr bwMode="auto">
              <a:xfrm>
                <a:off x="2507" y="2329"/>
                <a:ext cx="21" cy="17"/>
              </a:xfrm>
              <a:custGeom>
                <a:avLst/>
                <a:gdLst>
                  <a:gd name="T0" fmla="*/ 1 w 9"/>
                  <a:gd name="T1" fmla="*/ 0 h 7"/>
                  <a:gd name="T2" fmla="*/ 6 w 9"/>
                  <a:gd name="T3" fmla="*/ 3 h 7"/>
                  <a:gd name="T4" fmla="*/ 9 w 9"/>
                  <a:gd name="T5" fmla="*/ 7 h 7"/>
                  <a:gd name="T6" fmla="*/ 5 w 9"/>
                  <a:gd name="T7" fmla="*/ 3 h 7"/>
                  <a:gd name="T8" fmla="*/ 1 w 9"/>
                  <a:gd name="T9" fmla="*/ 1 h 7"/>
                  <a:gd name="T10" fmla="*/ 0 w 9"/>
                  <a:gd name="T11" fmla="*/ 0 h 7"/>
                  <a:gd name="T12" fmla="*/ 1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1" y="0"/>
                      <a:pt x="4" y="1"/>
                      <a:pt x="6" y="3"/>
                    </a:cubicBezTo>
                    <a:cubicBezTo>
                      <a:pt x="8" y="4"/>
                      <a:pt x="9" y="7"/>
                      <a:pt x="9" y="7"/>
                    </a:cubicBezTo>
                    <a:cubicBezTo>
                      <a:pt x="9" y="7"/>
                      <a:pt x="7" y="5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661"/>
              <p:cNvSpPr>
                <a:spLocks/>
              </p:cNvSpPr>
              <p:nvPr/>
            </p:nvSpPr>
            <p:spPr bwMode="auto">
              <a:xfrm>
                <a:off x="2528" y="2346"/>
                <a:ext cx="3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662"/>
              <p:cNvSpPr>
                <a:spLocks/>
              </p:cNvSpPr>
              <p:nvPr/>
            </p:nvSpPr>
            <p:spPr bwMode="auto">
              <a:xfrm>
                <a:off x="2505" y="2327"/>
                <a:ext cx="28" cy="7"/>
              </a:xfrm>
              <a:custGeom>
                <a:avLst/>
                <a:gdLst>
                  <a:gd name="T0" fmla="*/ 1 w 12"/>
                  <a:gd name="T1" fmla="*/ 1 h 3"/>
                  <a:gd name="T2" fmla="*/ 7 w 12"/>
                  <a:gd name="T3" fmla="*/ 2 h 3"/>
                  <a:gd name="T4" fmla="*/ 12 w 12"/>
                  <a:gd name="T5" fmla="*/ 1 h 3"/>
                  <a:gd name="T6" fmla="*/ 7 w 12"/>
                  <a:gd name="T7" fmla="*/ 3 h 3"/>
                  <a:gd name="T8" fmla="*/ 1 w 12"/>
                  <a:gd name="T9" fmla="*/ 1 h 3"/>
                  <a:gd name="T10" fmla="*/ 0 w 12"/>
                  <a:gd name="T11" fmla="*/ 1 h 3"/>
                  <a:gd name="T12" fmla="*/ 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1"/>
                    </a:moveTo>
                    <a:cubicBezTo>
                      <a:pt x="1" y="1"/>
                      <a:pt x="4" y="2"/>
                      <a:pt x="7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2"/>
                      <a:pt x="9" y="3"/>
                      <a:pt x="7" y="3"/>
                    </a:cubicBezTo>
                    <a:cubicBezTo>
                      <a:pt x="4" y="2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663"/>
              <p:cNvSpPr>
                <a:spLocks/>
              </p:cNvSpPr>
              <p:nvPr/>
            </p:nvSpPr>
            <p:spPr bwMode="auto">
              <a:xfrm>
                <a:off x="2533" y="2325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0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664"/>
              <p:cNvSpPr>
                <a:spLocks/>
              </p:cNvSpPr>
              <p:nvPr/>
            </p:nvSpPr>
            <p:spPr bwMode="auto">
              <a:xfrm>
                <a:off x="2505" y="2327"/>
                <a:ext cx="28" cy="14"/>
              </a:xfrm>
              <a:custGeom>
                <a:avLst/>
                <a:gdLst>
                  <a:gd name="T0" fmla="*/ 1 w 12"/>
                  <a:gd name="T1" fmla="*/ 1 h 6"/>
                  <a:gd name="T2" fmla="*/ 12 w 12"/>
                  <a:gd name="T3" fmla="*/ 6 h 6"/>
                  <a:gd name="T4" fmla="*/ 1 w 12"/>
                  <a:gd name="T5" fmla="*/ 1 h 6"/>
                  <a:gd name="T6" fmla="*/ 0 w 12"/>
                  <a:gd name="T7" fmla="*/ 1 h 6"/>
                  <a:gd name="T8" fmla="*/ 1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1"/>
                    </a:moveTo>
                    <a:cubicBezTo>
                      <a:pt x="2" y="1"/>
                      <a:pt x="12" y="6"/>
                      <a:pt x="12" y="6"/>
                    </a:cubicBezTo>
                    <a:cubicBezTo>
                      <a:pt x="12" y="6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65"/>
              <p:cNvSpPr>
                <a:spLocks/>
              </p:cNvSpPr>
              <p:nvPr/>
            </p:nvSpPr>
            <p:spPr bwMode="auto">
              <a:xfrm>
                <a:off x="2533" y="2341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666"/>
              <p:cNvSpPr>
                <a:spLocks/>
              </p:cNvSpPr>
              <p:nvPr/>
            </p:nvSpPr>
            <p:spPr bwMode="auto">
              <a:xfrm>
                <a:off x="2500" y="2332"/>
                <a:ext cx="5" cy="28"/>
              </a:xfrm>
              <a:custGeom>
                <a:avLst/>
                <a:gdLst>
                  <a:gd name="T0" fmla="*/ 1 w 2"/>
                  <a:gd name="T1" fmla="*/ 1 h 12"/>
                  <a:gd name="T2" fmla="*/ 1 w 2"/>
                  <a:gd name="T3" fmla="*/ 7 h 12"/>
                  <a:gd name="T4" fmla="*/ 0 w 2"/>
                  <a:gd name="T5" fmla="*/ 11 h 12"/>
                  <a:gd name="T6" fmla="*/ 1 w 2"/>
                  <a:gd name="T7" fmla="*/ 7 h 12"/>
                  <a:gd name="T8" fmla="*/ 0 w 2"/>
                  <a:gd name="T9" fmla="*/ 1 h 12"/>
                  <a:gd name="T10" fmla="*/ 1 w 2"/>
                  <a:gd name="T11" fmla="*/ 0 h 12"/>
                  <a:gd name="T12" fmla="*/ 1 w 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">
                    <a:moveTo>
                      <a:pt x="1" y="1"/>
                    </a:moveTo>
                    <a:cubicBezTo>
                      <a:pt x="1" y="1"/>
                      <a:pt x="2" y="4"/>
                      <a:pt x="1" y="7"/>
                    </a:cubicBezTo>
                    <a:cubicBezTo>
                      <a:pt x="1" y="9"/>
                      <a:pt x="0" y="12"/>
                      <a:pt x="0" y="11"/>
                    </a:cubicBezTo>
                    <a:cubicBezTo>
                      <a:pt x="0" y="11"/>
                      <a:pt x="1" y="9"/>
                      <a:pt x="1" y="7"/>
                    </a:cubicBezTo>
                    <a:cubicBezTo>
                      <a:pt x="1" y="4"/>
                      <a:pt x="1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667"/>
              <p:cNvSpPr>
                <a:spLocks/>
              </p:cNvSpPr>
              <p:nvPr/>
            </p:nvSpPr>
            <p:spPr bwMode="auto">
              <a:xfrm>
                <a:off x="2493" y="2358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668"/>
              <p:cNvSpPr>
                <a:spLocks/>
              </p:cNvSpPr>
              <p:nvPr/>
            </p:nvSpPr>
            <p:spPr bwMode="auto">
              <a:xfrm>
                <a:off x="2500" y="2329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3 w 6"/>
                  <a:gd name="T3" fmla="*/ 7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1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2" y="4"/>
                      <a:pt x="3" y="7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4" y="10"/>
                      <a:pt x="2" y="7"/>
                    </a:cubicBezTo>
                    <a:cubicBezTo>
                      <a:pt x="1" y="4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669"/>
              <p:cNvSpPr>
                <a:spLocks/>
              </p:cNvSpPr>
              <p:nvPr/>
            </p:nvSpPr>
            <p:spPr bwMode="auto">
              <a:xfrm>
                <a:off x="2514" y="2355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1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670"/>
              <p:cNvSpPr>
                <a:spLocks/>
              </p:cNvSpPr>
              <p:nvPr/>
            </p:nvSpPr>
            <p:spPr bwMode="auto">
              <a:xfrm>
                <a:off x="2500" y="2329"/>
                <a:ext cx="5" cy="33"/>
              </a:xfrm>
              <a:custGeom>
                <a:avLst/>
                <a:gdLst>
                  <a:gd name="T0" fmla="*/ 1 w 2"/>
                  <a:gd name="T1" fmla="*/ 1 h 14"/>
                  <a:gd name="T2" fmla="*/ 2 w 2"/>
                  <a:gd name="T3" fmla="*/ 14 h 14"/>
                  <a:gd name="T4" fmla="*/ 0 w 2"/>
                  <a:gd name="T5" fmla="*/ 1 h 14"/>
                  <a:gd name="T6" fmla="*/ 1 w 2"/>
                  <a:gd name="T7" fmla="*/ 0 h 14"/>
                  <a:gd name="T8" fmla="*/ 1 w 2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">
                    <a:moveTo>
                      <a:pt x="1" y="1"/>
                    </a:moveTo>
                    <a:cubicBezTo>
                      <a:pt x="1" y="2"/>
                      <a:pt x="2" y="14"/>
                      <a:pt x="2" y="14"/>
                    </a:cubicBezTo>
                    <a:cubicBezTo>
                      <a:pt x="2" y="13"/>
                      <a:pt x="1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671"/>
              <p:cNvSpPr>
                <a:spLocks/>
              </p:cNvSpPr>
              <p:nvPr/>
            </p:nvSpPr>
            <p:spPr bwMode="auto">
              <a:xfrm>
                <a:off x="2502" y="2362"/>
                <a:ext cx="3" cy="8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672"/>
              <p:cNvSpPr>
                <a:spLocks/>
              </p:cNvSpPr>
              <p:nvPr/>
            </p:nvSpPr>
            <p:spPr bwMode="auto">
              <a:xfrm>
                <a:off x="2471" y="2329"/>
                <a:ext cx="26" cy="12"/>
              </a:xfrm>
              <a:custGeom>
                <a:avLst/>
                <a:gdLst>
                  <a:gd name="T0" fmla="*/ 10 w 11"/>
                  <a:gd name="T1" fmla="*/ 1 h 5"/>
                  <a:gd name="T2" fmla="*/ 5 w 11"/>
                  <a:gd name="T3" fmla="*/ 4 h 5"/>
                  <a:gd name="T4" fmla="*/ 0 w 11"/>
                  <a:gd name="T5" fmla="*/ 5 h 5"/>
                  <a:gd name="T6" fmla="*/ 5 w 11"/>
                  <a:gd name="T7" fmla="*/ 3 h 5"/>
                  <a:gd name="T8" fmla="*/ 10 w 11"/>
                  <a:gd name="T9" fmla="*/ 0 h 5"/>
                  <a:gd name="T10" fmla="*/ 11 w 11"/>
                  <a:gd name="T11" fmla="*/ 0 h 5"/>
                  <a:gd name="T12" fmla="*/ 10 w 11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10" y="1"/>
                    </a:moveTo>
                    <a:cubicBezTo>
                      <a:pt x="10" y="1"/>
                      <a:pt x="8" y="3"/>
                      <a:pt x="5" y="4"/>
                    </a:cubicBezTo>
                    <a:cubicBezTo>
                      <a:pt x="3" y="5"/>
                      <a:pt x="0" y="5"/>
                      <a:pt x="0" y="5"/>
                    </a:cubicBezTo>
                    <a:cubicBezTo>
                      <a:pt x="0" y="5"/>
                      <a:pt x="3" y="4"/>
                      <a:pt x="5" y="3"/>
                    </a:cubicBezTo>
                    <a:cubicBezTo>
                      <a:pt x="7" y="2"/>
                      <a:pt x="9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673"/>
              <p:cNvSpPr>
                <a:spLocks/>
              </p:cNvSpPr>
              <p:nvPr/>
            </p:nvSpPr>
            <p:spPr bwMode="auto">
              <a:xfrm>
                <a:off x="2464" y="233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674"/>
              <p:cNvSpPr>
                <a:spLocks/>
              </p:cNvSpPr>
              <p:nvPr/>
            </p:nvSpPr>
            <p:spPr bwMode="auto">
              <a:xfrm>
                <a:off x="2483" y="2327"/>
                <a:ext cx="17" cy="26"/>
              </a:xfrm>
              <a:custGeom>
                <a:avLst/>
                <a:gdLst>
                  <a:gd name="T0" fmla="*/ 6 w 7"/>
                  <a:gd name="T1" fmla="*/ 1 h 11"/>
                  <a:gd name="T2" fmla="*/ 2 w 7"/>
                  <a:gd name="T3" fmla="*/ 6 h 11"/>
                  <a:gd name="T4" fmla="*/ 0 w 7"/>
                  <a:gd name="T5" fmla="*/ 11 h 11"/>
                  <a:gd name="T6" fmla="*/ 2 w 7"/>
                  <a:gd name="T7" fmla="*/ 5 h 11"/>
                  <a:gd name="T8" fmla="*/ 5 w 7"/>
                  <a:gd name="T9" fmla="*/ 1 h 11"/>
                  <a:gd name="T10" fmla="*/ 6 w 7"/>
                  <a:gd name="T11" fmla="*/ 1 h 11"/>
                  <a:gd name="T12" fmla="*/ 6 w 7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1"/>
                    </a:moveTo>
                    <a:cubicBezTo>
                      <a:pt x="6" y="2"/>
                      <a:pt x="4" y="3"/>
                      <a:pt x="2" y="6"/>
                    </a:cubicBezTo>
                    <a:cubicBezTo>
                      <a:pt x="0" y="8"/>
                      <a:pt x="0" y="11"/>
                      <a:pt x="0" y="11"/>
                    </a:cubicBezTo>
                    <a:cubicBezTo>
                      <a:pt x="0" y="11"/>
                      <a:pt x="0" y="8"/>
                      <a:pt x="2" y="5"/>
                    </a:cubicBezTo>
                    <a:cubicBezTo>
                      <a:pt x="3" y="3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675"/>
              <p:cNvSpPr>
                <a:spLocks/>
              </p:cNvSpPr>
              <p:nvPr/>
            </p:nvSpPr>
            <p:spPr bwMode="auto">
              <a:xfrm>
                <a:off x="2481" y="235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676"/>
              <p:cNvSpPr>
                <a:spLocks/>
              </p:cNvSpPr>
              <p:nvPr/>
            </p:nvSpPr>
            <p:spPr bwMode="auto">
              <a:xfrm>
                <a:off x="2474" y="2327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9 w 11"/>
                  <a:gd name="T5" fmla="*/ 1 h 8"/>
                  <a:gd name="T6" fmla="*/ 10 w 11"/>
                  <a:gd name="T7" fmla="*/ 1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9" y="1"/>
                      <a:pt x="9" y="1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1" y="1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677"/>
              <p:cNvSpPr>
                <a:spLocks/>
              </p:cNvSpPr>
              <p:nvPr/>
            </p:nvSpPr>
            <p:spPr bwMode="auto">
              <a:xfrm>
                <a:off x="2464" y="234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678"/>
              <p:cNvSpPr>
                <a:spLocks/>
              </p:cNvSpPr>
              <p:nvPr/>
            </p:nvSpPr>
            <p:spPr bwMode="auto">
              <a:xfrm>
                <a:off x="2474" y="2308"/>
                <a:ext cx="23" cy="17"/>
              </a:xfrm>
              <a:custGeom>
                <a:avLst/>
                <a:gdLst>
                  <a:gd name="T0" fmla="*/ 9 w 10"/>
                  <a:gd name="T1" fmla="*/ 7 h 7"/>
                  <a:gd name="T2" fmla="*/ 4 w 10"/>
                  <a:gd name="T3" fmla="*/ 4 h 7"/>
                  <a:gd name="T4" fmla="*/ 1 w 10"/>
                  <a:gd name="T5" fmla="*/ 0 h 7"/>
                  <a:gd name="T6" fmla="*/ 4 w 10"/>
                  <a:gd name="T7" fmla="*/ 3 h 7"/>
                  <a:gd name="T8" fmla="*/ 9 w 10"/>
                  <a:gd name="T9" fmla="*/ 6 h 7"/>
                  <a:gd name="T10" fmla="*/ 9 w 10"/>
                  <a:gd name="T11" fmla="*/ 7 h 7"/>
                  <a:gd name="T12" fmla="*/ 9 w 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8" y="7"/>
                      <a:pt x="6" y="6"/>
                      <a:pt x="4" y="4"/>
                    </a:cubicBezTo>
                    <a:cubicBezTo>
                      <a:pt x="2" y="2"/>
                      <a:pt x="0" y="0"/>
                      <a:pt x="1" y="0"/>
                    </a:cubicBezTo>
                    <a:cubicBezTo>
                      <a:pt x="1" y="0"/>
                      <a:pt x="2" y="2"/>
                      <a:pt x="4" y="3"/>
                    </a:cubicBezTo>
                    <a:cubicBezTo>
                      <a:pt x="6" y="5"/>
                      <a:pt x="9" y="6"/>
                      <a:pt x="9" y="6"/>
                    </a:cubicBezTo>
                    <a:cubicBezTo>
                      <a:pt x="9" y="6"/>
                      <a:pt x="10" y="6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679"/>
              <p:cNvSpPr>
                <a:spLocks/>
              </p:cNvSpPr>
              <p:nvPr/>
            </p:nvSpPr>
            <p:spPr bwMode="auto">
              <a:xfrm>
                <a:off x="2471" y="2301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680"/>
              <p:cNvSpPr>
                <a:spLocks/>
              </p:cNvSpPr>
              <p:nvPr/>
            </p:nvSpPr>
            <p:spPr bwMode="auto">
              <a:xfrm>
                <a:off x="2469" y="2320"/>
                <a:ext cx="31" cy="5"/>
              </a:xfrm>
              <a:custGeom>
                <a:avLst/>
                <a:gdLst>
                  <a:gd name="T0" fmla="*/ 11 w 13"/>
                  <a:gd name="T1" fmla="*/ 2 h 2"/>
                  <a:gd name="T2" fmla="*/ 6 w 13"/>
                  <a:gd name="T3" fmla="*/ 1 h 2"/>
                  <a:gd name="T4" fmla="*/ 1 w 13"/>
                  <a:gd name="T5" fmla="*/ 1 h 2"/>
                  <a:gd name="T6" fmla="*/ 6 w 13"/>
                  <a:gd name="T7" fmla="*/ 0 h 2"/>
                  <a:gd name="T8" fmla="*/ 12 w 13"/>
                  <a:gd name="T9" fmla="*/ 1 h 2"/>
                  <a:gd name="T10" fmla="*/ 12 w 13"/>
                  <a:gd name="T11" fmla="*/ 2 h 2"/>
                  <a:gd name="T12" fmla="*/ 11 w 1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11" y="2"/>
                    </a:moveTo>
                    <a:cubicBezTo>
                      <a:pt x="11" y="2"/>
                      <a:pt x="9" y="1"/>
                      <a:pt x="6" y="1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9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2" y="2"/>
                    </a:cubicBezTo>
                    <a:cubicBezTo>
                      <a:pt x="12" y="2"/>
                      <a:pt x="12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681"/>
              <p:cNvSpPr>
                <a:spLocks/>
              </p:cNvSpPr>
              <p:nvPr/>
            </p:nvSpPr>
            <p:spPr bwMode="auto">
              <a:xfrm>
                <a:off x="2464" y="2322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3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682"/>
              <p:cNvSpPr>
                <a:spLocks/>
              </p:cNvSpPr>
              <p:nvPr/>
            </p:nvSpPr>
            <p:spPr bwMode="auto">
              <a:xfrm>
                <a:off x="2469" y="2310"/>
                <a:ext cx="31" cy="15"/>
              </a:xfrm>
              <a:custGeom>
                <a:avLst/>
                <a:gdLst>
                  <a:gd name="T0" fmla="*/ 11 w 13"/>
                  <a:gd name="T1" fmla="*/ 6 h 6"/>
                  <a:gd name="T2" fmla="*/ 1 w 13"/>
                  <a:gd name="T3" fmla="*/ 0 h 6"/>
                  <a:gd name="T4" fmla="*/ 12 w 13"/>
                  <a:gd name="T5" fmla="*/ 5 h 6"/>
                  <a:gd name="T6" fmla="*/ 12 w 13"/>
                  <a:gd name="T7" fmla="*/ 6 h 6"/>
                  <a:gd name="T8" fmla="*/ 11 w 1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1" y="6"/>
                    </a:moveTo>
                    <a:cubicBezTo>
                      <a:pt x="11" y="6"/>
                      <a:pt x="0" y="1"/>
                      <a:pt x="1" y="0"/>
                    </a:cubicBezTo>
                    <a:cubicBezTo>
                      <a:pt x="1" y="0"/>
                      <a:pt x="11" y="5"/>
                      <a:pt x="12" y="5"/>
                    </a:cubicBezTo>
                    <a:cubicBezTo>
                      <a:pt x="12" y="5"/>
                      <a:pt x="13" y="6"/>
                      <a:pt x="12" y="6"/>
                    </a:cubicBezTo>
                    <a:cubicBezTo>
                      <a:pt x="12" y="6"/>
                      <a:pt x="12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683"/>
              <p:cNvSpPr>
                <a:spLocks/>
              </p:cNvSpPr>
              <p:nvPr/>
            </p:nvSpPr>
            <p:spPr bwMode="auto">
              <a:xfrm>
                <a:off x="2464" y="2306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684"/>
              <p:cNvSpPr>
                <a:spLocks/>
              </p:cNvSpPr>
              <p:nvPr/>
            </p:nvSpPr>
            <p:spPr bwMode="auto">
              <a:xfrm>
                <a:off x="2500" y="2294"/>
                <a:ext cx="5" cy="26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5 h 11"/>
                  <a:gd name="T4" fmla="*/ 2 w 2"/>
                  <a:gd name="T5" fmla="*/ 0 h 11"/>
                  <a:gd name="T6" fmla="*/ 1 w 2"/>
                  <a:gd name="T7" fmla="*/ 5 h 11"/>
                  <a:gd name="T8" fmla="*/ 1 w 2"/>
                  <a:gd name="T9" fmla="*/ 10 h 11"/>
                  <a:gd name="T10" fmla="*/ 1 w 2"/>
                  <a:gd name="T11" fmla="*/ 11 h 11"/>
                  <a:gd name="T12" fmla="*/ 0 w 2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0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2" y="0"/>
                    </a:cubicBezTo>
                    <a:cubicBezTo>
                      <a:pt x="2" y="0"/>
                      <a:pt x="1" y="3"/>
                      <a:pt x="1" y="5"/>
                    </a:cubicBezTo>
                    <a:cubicBezTo>
                      <a:pt x="1" y="8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685"/>
              <p:cNvSpPr>
                <a:spLocks/>
              </p:cNvSpPr>
              <p:nvPr/>
            </p:nvSpPr>
            <p:spPr bwMode="auto">
              <a:xfrm>
                <a:off x="2505" y="2289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686"/>
              <p:cNvSpPr>
                <a:spLocks/>
              </p:cNvSpPr>
              <p:nvPr/>
            </p:nvSpPr>
            <p:spPr bwMode="auto">
              <a:xfrm>
                <a:off x="2488" y="2296"/>
                <a:ext cx="14" cy="26"/>
              </a:xfrm>
              <a:custGeom>
                <a:avLst/>
                <a:gdLst>
                  <a:gd name="T0" fmla="*/ 5 w 6"/>
                  <a:gd name="T1" fmla="*/ 11 h 11"/>
                  <a:gd name="T2" fmla="*/ 4 w 6"/>
                  <a:gd name="T3" fmla="*/ 5 h 11"/>
                  <a:gd name="T4" fmla="*/ 0 w 6"/>
                  <a:gd name="T5" fmla="*/ 1 h 11"/>
                  <a:gd name="T6" fmla="*/ 4 w 6"/>
                  <a:gd name="T7" fmla="*/ 5 h 11"/>
                  <a:gd name="T8" fmla="*/ 6 w 6"/>
                  <a:gd name="T9" fmla="*/ 10 h 11"/>
                  <a:gd name="T10" fmla="*/ 6 w 6"/>
                  <a:gd name="T11" fmla="*/ 11 h 11"/>
                  <a:gd name="T12" fmla="*/ 5 w 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1"/>
                    </a:moveTo>
                    <a:cubicBezTo>
                      <a:pt x="5" y="10"/>
                      <a:pt x="5" y="8"/>
                      <a:pt x="4" y="5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1" y="0"/>
                      <a:pt x="3" y="2"/>
                      <a:pt x="4" y="5"/>
                    </a:cubicBezTo>
                    <a:cubicBezTo>
                      <a:pt x="6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687"/>
              <p:cNvSpPr>
                <a:spLocks/>
              </p:cNvSpPr>
              <p:nvPr/>
            </p:nvSpPr>
            <p:spPr bwMode="auto">
              <a:xfrm>
                <a:off x="2481" y="2294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688"/>
              <p:cNvSpPr>
                <a:spLocks/>
              </p:cNvSpPr>
              <p:nvPr/>
            </p:nvSpPr>
            <p:spPr bwMode="auto">
              <a:xfrm>
                <a:off x="2497" y="2291"/>
                <a:ext cx="5" cy="31"/>
              </a:xfrm>
              <a:custGeom>
                <a:avLst/>
                <a:gdLst>
                  <a:gd name="T0" fmla="*/ 1 w 2"/>
                  <a:gd name="T1" fmla="*/ 12 h 13"/>
                  <a:gd name="T2" fmla="*/ 1 w 2"/>
                  <a:gd name="T3" fmla="*/ 0 h 13"/>
                  <a:gd name="T4" fmla="*/ 2 w 2"/>
                  <a:gd name="T5" fmla="*/ 12 h 13"/>
                  <a:gd name="T6" fmla="*/ 2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1" y="0"/>
                    </a:cubicBezTo>
                    <a:cubicBezTo>
                      <a:pt x="1" y="0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689"/>
              <p:cNvSpPr>
                <a:spLocks/>
              </p:cNvSpPr>
              <p:nvPr/>
            </p:nvSpPr>
            <p:spPr bwMode="auto">
              <a:xfrm>
                <a:off x="2497" y="2284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2 w 2"/>
                  <a:gd name="T7" fmla="*/ 0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690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691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692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693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694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695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696"/>
              <p:cNvSpPr>
                <a:spLocks/>
              </p:cNvSpPr>
              <p:nvPr/>
            </p:nvSpPr>
            <p:spPr bwMode="auto">
              <a:xfrm>
                <a:off x="2528" y="2322"/>
                <a:ext cx="52" cy="64"/>
              </a:xfrm>
              <a:custGeom>
                <a:avLst/>
                <a:gdLst>
                  <a:gd name="T0" fmla="*/ 12 w 22"/>
                  <a:gd name="T1" fmla="*/ 14 h 27"/>
                  <a:gd name="T2" fmla="*/ 0 w 22"/>
                  <a:gd name="T3" fmla="*/ 20 h 27"/>
                  <a:gd name="T4" fmla="*/ 4 w 22"/>
                  <a:gd name="T5" fmla="*/ 24 h 27"/>
                  <a:gd name="T6" fmla="*/ 18 w 22"/>
                  <a:gd name="T7" fmla="*/ 17 h 27"/>
                  <a:gd name="T8" fmla="*/ 15 w 22"/>
                  <a:gd name="T9" fmla="*/ 2 h 27"/>
                  <a:gd name="T10" fmla="*/ 9 w 22"/>
                  <a:gd name="T11" fmla="*/ 0 h 27"/>
                  <a:gd name="T12" fmla="*/ 12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2" y="14"/>
                    </a:moveTo>
                    <a:cubicBezTo>
                      <a:pt x="10" y="17"/>
                      <a:pt x="6" y="21"/>
                      <a:pt x="0" y="20"/>
                    </a:cubicBezTo>
                    <a:cubicBezTo>
                      <a:pt x="1" y="21"/>
                      <a:pt x="3" y="23"/>
                      <a:pt x="4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0" y="12"/>
                      <a:pt x="22" y="5"/>
                      <a:pt x="15" y="2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14" y="5"/>
                      <a:pt x="14" y="10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697"/>
              <p:cNvSpPr>
                <a:spLocks/>
              </p:cNvSpPr>
              <p:nvPr/>
            </p:nvSpPr>
            <p:spPr bwMode="auto">
              <a:xfrm>
                <a:off x="2462" y="2362"/>
                <a:ext cx="61" cy="41"/>
              </a:xfrm>
              <a:custGeom>
                <a:avLst/>
                <a:gdLst>
                  <a:gd name="T0" fmla="*/ 13 w 26"/>
                  <a:gd name="T1" fmla="*/ 10 h 17"/>
                  <a:gd name="T2" fmla="*/ 3 w 26"/>
                  <a:gd name="T3" fmla="*/ 0 h 17"/>
                  <a:gd name="T4" fmla="*/ 1 w 26"/>
                  <a:gd name="T5" fmla="*/ 6 h 17"/>
                  <a:gd name="T6" fmla="*/ 12 w 26"/>
                  <a:gd name="T7" fmla="*/ 17 h 17"/>
                  <a:gd name="T8" fmla="*/ 25 w 26"/>
                  <a:gd name="T9" fmla="*/ 10 h 17"/>
                  <a:gd name="T10" fmla="*/ 25 w 26"/>
                  <a:gd name="T11" fmla="*/ 3 h 17"/>
                  <a:gd name="T12" fmla="*/ 13 w 26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7">
                    <a:moveTo>
                      <a:pt x="13" y="10"/>
                    </a:moveTo>
                    <a:cubicBezTo>
                      <a:pt x="9" y="10"/>
                      <a:pt x="5" y="7"/>
                      <a:pt x="3" y="0"/>
                    </a:cubicBezTo>
                    <a:cubicBezTo>
                      <a:pt x="2" y="2"/>
                      <a:pt x="2" y="4"/>
                      <a:pt x="1" y="6"/>
                    </a:cubicBezTo>
                    <a:cubicBezTo>
                      <a:pt x="0" y="13"/>
                      <a:pt x="7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6" y="8"/>
                      <a:pt x="25" y="5"/>
                      <a:pt x="25" y="3"/>
                    </a:cubicBezTo>
                    <a:cubicBezTo>
                      <a:pt x="22" y="10"/>
                      <a:pt x="17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698"/>
              <p:cNvSpPr>
                <a:spLocks/>
              </p:cNvSpPr>
              <p:nvPr/>
            </p:nvSpPr>
            <p:spPr bwMode="auto">
              <a:xfrm>
                <a:off x="2426" y="2306"/>
                <a:ext cx="41" cy="61"/>
              </a:xfrm>
              <a:custGeom>
                <a:avLst/>
                <a:gdLst>
                  <a:gd name="T0" fmla="*/ 7 w 17"/>
                  <a:gd name="T1" fmla="*/ 13 h 26"/>
                  <a:gd name="T2" fmla="*/ 13 w 17"/>
                  <a:gd name="T3" fmla="*/ 1 h 26"/>
                  <a:gd name="T4" fmla="*/ 7 w 17"/>
                  <a:gd name="T5" fmla="*/ 0 h 26"/>
                  <a:gd name="T6" fmla="*/ 0 w 17"/>
                  <a:gd name="T7" fmla="*/ 14 h 26"/>
                  <a:gd name="T8" fmla="*/ 11 w 17"/>
                  <a:gd name="T9" fmla="*/ 24 h 26"/>
                  <a:gd name="T10" fmla="*/ 17 w 17"/>
                  <a:gd name="T11" fmla="*/ 22 h 26"/>
                  <a:gd name="T12" fmla="*/ 7 w 17"/>
                  <a:gd name="T13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6">
                    <a:moveTo>
                      <a:pt x="7" y="13"/>
                    </a:moveTo>
                    <a:cubicBezTo>
                      <a:pt x="6" y="9"/>
                      <a:pt x="7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  <a:cubicBezTo>
                      <a:pt x="0" y="2"/>
                      <a:pt x="0" y="9"/>
                      <a:pt x="0" y="14"/>
                    </a:cubicBezTo>
                    <a:cubicBezTo>
                      <a:pt x="1" y="19"/>
                      <a:pt x="4" y="26"/>
                      <a:pt x="11" y="24"/>
                    </a:cubicBezTo>
                    <a:cubicBezTo>
                      <a:pt x="13" y="24"/>
                      <a:pt x="15" y="23"/>
                      <a:pt x="17" y="22"/>
                    </a:cubicBezTo>
                    <a:cubicBezTo>
                      <a:pt x="10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699"/>
              <p:cNvSpPr>
                <a:spLocks/>
              </p:cNvSpPr>
              <p:nvPr/>
            </p:nvSpPr>
            <p:spPr bwMode="auto">
              <a:xfrm>
                <a:off x="2445" y="2249"/>
                <a:ext cx="62" cy="54"/>
              </a:xfrm>
              <a:custGeom>
                <a:avLst/>
                <a:gdLst>
                  <a:gd name="T0" fmla="*/ 13 w 26"/>
                  <a:gd name="T1" fmla="*/ 10 h 23"/>
                  <a:gd name="T2" fmla="*/ 26 w 26"/>
                  <a:gd name="T3" fmla="*/ 12 h 23"/>
                  <a:gd name="T4" fmla="*/ 25 w 26"/>
                  <a:gd name="T5" fmla="*/ 6 h 23"/>
                  <a:gd name="T6" fmla="*/ 10 w 26"/>
                  <a:gd name="T7" fmla="*/ 4 h 23"/>
                  <a:gd name="T8" fmla="*/ 3 w 26"/>
                  <a:gd name="T9" fmla="*/ 18 h 23"/>
                  <a:gd name="T10" fmla="*/ 7 w 26"/>
                  <a:gd name="T11" fmla="*/ 23 h 23"/>
                  <a:gd name="T12" fmla="*/ 13 w 2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3">
                    <a:moveTo>
                      <a:pt x="13" y="10"/>
                    </a:moveTo>
                    <a:cubicBezTo>
                      <a:pt x="16" y="8"/>
                      <a:pt x="21" y="8"/>
                      <a:pt x="26" y="12"/>
                    </a:cubicBezTo>
                    <a:cubicBezTo>
                      <a:pt x="26" y="10"/>
                      <a:pt x="26" y="8"/>
                      <a:pt x="25" y="6"/>
                    </a:cubicBezTo>
                    <a:cubicBezTo>
                      <a:pt x="21" y="0"/>
                      <a:pt x="14" y="2"/>
                      <a:pt x="10" y="4"/>
                    </a:cubicBezTo>
                    <a:cubicBezTo>
                      <a:pt x="5" y="7"/>
                      <a:pt x="0" y="12"/>
                      <a:pt x="3" y="18"/>
                    </a:cubicBezTo>
                    <a:cubicBezTo>
                      <a:pt x="4" y="20"/>
                      <a:pt x="6" y="21"/>
                      <a:pt x="7" y="23"/>
                    </a:cubicBezTo>
                    <a:cubicBezTo>
                      <a:pt x="6" y="16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700"/>
              <p:cNvSpPr>
                <a:spLocks/>
              </p:cNvSpPr>
              <p:nvPr/>
            </p:nvSpPr>
            <p:spPr bwMode="auto">
              <a:xfrm>
                <a:off x="2514" y="2256"/>
                <a:ext cx="61" cy="61"/>
              </a:xfrm>
              <a:custGeom>
                <a:avLst/>
                <a:gdLst>
                  <a:gd name="T0" fmla="*/ 14 w 26"/>
                  <a:gd name="T1" fmla="*/ 12 h 26"/>
                  <a:gd name="T2" fmla="*/ 15 w 26"/>
                  <a:gd name="T3" fmla="*/ 26 h 26"/>
                  <a:gd name="T4" fmla="*/ 21 w 26"/>
                  <a:gd name="T5" fmla="*/ 22 h 26"/>
                  <a:gd name="T6" fmla="*/ 18 w 26"/>
                  <a:gd name="T7" fmla="*/ 7 h 26"/>
                  <a:gd name="T8" fmla="*/ 3 w 26"/>
                  <a:gd name="T9" fmla="*/ 5 h 26"/>
                  <a:gd name="T10" fmla="*/ 0 w 26"/>
                  <a:gd name="T11" fmla="*/ 11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6" y="15"/>
                      <a:pt x="18" y="19"/>
                      <a:pt x="15" y="26"/>
                    </a:cubicBezTo>
                    <a:cubicBezTo>
                      <a:pt x="17" y="25"/>
                      <a:pt x="19" y="24"/>
                      <a:pt x="21" y="22"/>
                    </a:cubicBezTo>
                    <a:cubicBezTo>
                      <a:pt x="26" y="17"/>
                      <a:pt x="22" y="11"/>
                      <a:pt x="18" y="7"/>
                    </a:cubicBezTo>
                    <a:cubicBezTo>
                      <a:pt x="14" y="4"/>
                      <a:pt x="8" y="0"/>
                      <a:pt x="3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6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701"/>
              <p:cNvSpPr>
                <a:spLocks noEditPoints="1"/>
              </p:cNvSpPr>
              <p:nvPr/>
            </p:nvSpPr>
            <p:spPr bwMode="auto">
              <a:xfrm>
                <a:off x="2486" y="2310"/>
                <a:ext cx="30" cy="33"/>
              </a:xfrm>
              <a:custGeom>
                <a:avLst/>
                <a:gdLst>
                  <a:gd name="T0" fmla="*/ 9 w 13"/>
                  <a:gd name="T1" fmla="*/ 12 h 14"/>
                  <a:gd name="T2" fmla="*/ 12 w 13"/>
                  <a:gd name="T3" fmla="*/ 11 h 14"/>
                  <a:gd name="T4" fmla="*/ 12 w 13"/>
                  <a:gd name="T5" fmla="*/ 7 h 14"/>
                  <a:gd name="T6" fmla="*/ 10 w 13"/>
                  <a:gd name="T7" fmla="*/ 7 h 14"/>
                  <a:gd name="T8" fmla="*/ 12 w 13"/>
                  <a:gd name="T9" fmla="*/ 6 h 14"/>
                  <a:gd name="T10" fmla="*/ 12 w 13"/>
                  <a:gd name="T11" fmla="*/ 3 h 14"/>
                  <a:gd name="T12" fmla="*/ 9 w 13"/>
                  <a:gd name="T13" fmla="*/ 2 h 14"/>
                  <a:gd name="T14" fmla="*/ 7 w 13"/>
                  <a:gd name="T15" fmla="*/ 3 h 14"/>
                  <a:gd name="T16" fmla="*/ 7 w 13"/>
                  <a:gd name="T17" fmla="*/ 2 h 14"/>
                  <a:gd name="T18" fmla="*/ 4 w 13"/>
                  <a:gd name="T19" fmla="*/ 1 h 14"/>
                  <a:gd name="T20" fmla="*/ 2 w 13"/>
                  <a:gd name="T21" fmla="*/ 4 h 14"/>
                  <a:gd name="T22" fmla="*/ 3 w 13"/>
                  <a:gd name="T23" fmla="*/ 5 h 14"/>
                  <a:gd name="T24" fmla="*/ 2 w 13"/>
                  <a:gd name="T25" fmla="*/ 5 h 14"/>
                  <a:gd name="T26" fmla="*/ 0 w 13"/>
                  <a:gd name="T27" fmla="*/ 8 h 14"/>
                  <a:gd name="T28" fmla="*/ 2 w 13"/>
                  <a:gd name="T29" fmla="*/ 10 h 14"/>
                  <a:gd name="T30" fmla="*/ 4 w 13"/>
                  <a:gd name="T31" fmla="*/ 9 h 14"/>
                  <a:gd name="T32" fmla="*/ 3 w 13"/>
                  <a:gd name="T33" fmla="*/ 11 h 14"/>
                  <a:gd name="T34" fmla="*/ 5 w 13"/>
                  <a:gd name="T35" fmla="*/ 14 h 14"/>
                  <a:gd name="T36" fmla="*/ 8 w 13"/>
                  <a:gd name="T37" fmla="*/ 12 h 14"/>
                  <a:gd name="T38" fmla="*/ 8 w 13"/>
                  <a:gd name="T39" fmla="*/ 10 h 14"/>
                  <a:gd name="T40" fmla="*/ 9 w 13"/>
                  <a:gd name="T41" fmla="*/ 12 h 14"/>
                  <a:gd name="T42" fmla="*/ 7 w 13"/>
                  <a:gd name="T43" fmla="*/ 4 h 14"/>
                  <a:gd name="T44" fmla="*/ 7 w 13"/>
                  <a:gd name="T45" fmla="*/ 4 h 14"/>
                  <a:gd name="T46" fmla="*/ 7 w 13"/>
                  <a:gd name="T47" fmla="*/ 4 h 14"/>
                  <a:gd name="T48" fmla="*/ 7 w 13"/>
                  <a:gd name="T49" fmla="*/ 4 h 14"/>
                  <a:gd name="T50" fmla="*/ 4 w 13"/>
                  <a:gd name="T51" fmla="*/ 9 h 14"/>
                  <a:gd name="T52" fmla="*/ 4 w 13"/>
                  <a:gd name="T53" fmla="*/ 9 h 14"/>
                  <a:gd name="T54" fmla="*/ 4 w 13"/>
                  <a:gd name="T55" fmla="*/ 9 h 14"/>
                  <a:gd name="T56" fmla="*/ 4 w 13"/>
                  <a:gd name="T57" fmla="*/ 9 h 14"/>
                  <a:gd name="T58" fmla="*/ 10 w 13"/>
                  <a:gd name="T59" fmla="*/ 7 h 14"/>
                  <a:gd name="T60" fmla="*/ 10 w 13"/>
                  <a:gd name="T61" fmla="*/ 7 h 14"/>
                  <a:gd name="T62" fmla="*/ 10 w 13"/>
                  <a:gd name="T63" fmla="*/ 7 h 14"/>
                  <a:gd name="T64" fmla="*/ 10 w 13"/>
                  <a:gd name="T65" fmla="*/ 7 h 14"/>
                  <a:gd name="T66" fmla="*/ 4 w 13"/>
                  <a:gd name="T67" fmla="*/ 6 h 14"/>
                  <a:gd name="T68" fmla="*/ 4 w 13"/>
                  <a:gd name="T69" fmla="*/ 6 h 14"/>
                  <a:gd name="T70" fmla="*/ 4 w 13"/>
                  <a:gd name="T71" fmla="*/ 6 h 14"/>
                  <a:gd name="T72" fmla="*/ 4 w 13"/>
                  <a:gd name="T73" fmla="*/ 6 h 14"/>
                  <a:gd name="T74" fmla="*/ 8 w 13"/>
                  <a:gd name="T75" fmla="*/ 10 h 14"/>
                  <a:gd name="T76" fmla="*/ 8 w 13"/>
                  <a:gd name="T77" fmla="*/ 10 h 14"/>
                  <a:gd name="T78" fmla="*/ 8 w 13"/>
                  <a:gd name="T79" fmla="*/ 10 h 14"/>
                  <a:gd name="T80" fmla="*/ 8 w 13"/>
                  <a:gd name="T8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" h="14">
                    <a:moveTo>
                      <a:pt x="9" y="12"/>
                    </a:moveTo>
                    <a:cubicBezTo>
                      <a:pt x="11" y="13"/>
                      <a:pt x="12" y="11"/>
                      <a:pt x="12" y="11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11" y="7"/>
                      <a:pt x="11" y="6"/>
                      <a:pt x="12" y="6"/>
                    </a:cubicBezTo>
                    <a:cubicBezTo>
                      <a:pt x="13" y="5"/>
                      <a:pt x="12" y="4"/>
                      <a:pt x="12" y="3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2" y="2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5"/>
                      <a:pt x="0" y="6"/>
                      <a:pt x="0" y="8"/>
                    </a:cubicBezTo>
                    <a:cubicBezTo>
                      <a:pt x="0" y="9"/>
                      <a:pt x="0" y="10"/>
                      <a:pt x="2" y="10"/>
                    </a:cubicBezTo>
                    <a:cubicBezTo>
                      <a:pt x="3" y="10"/>
                      <a:pt x="3" y="10"/>
                      <a:pt x="4" y="9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6" y="14"/>
                      <a:pt x="8" y="14"/>
                      <a:pt x="8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1"/>
                      <a:pt x="9" y="11"/>
                      <a:pt x="9" y="12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702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703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704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705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706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707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708"/>
              <p:cNvSpPr>
                <a:spLocks/>
              </p:cNvSpPr>
              <p:nvPr/>
            </p:nvSpPr>
            <p:spPr bwMode="auto">
              <a:xfrm>
                <a:off x="3366" y="1861"/>
                <a:ext cx="23" cy="14"/>
              </a:xfrm>
              <a:custGeom>
                <a:avLst/>
                <a:gdLst>
                  <a:gd name="T0" fmla="*/ 1 w 10"/>
                  <a:gd name="T1" fmla="*/ 0 h 6"/>
                  <a:gd name="T2" fmla="*/ 6 w 10"/>
                  <a:gd name="T3" fmla="*/ 3 h 6"/>
                  <a:gd name="T4" fmla="*/ 9 w 10"/>
                  <a:gd name="T5" fmla="*/ 6 h 6"/>
                  <a:gd name="T6" fmla="*/ 6 w 10"/>
                  <a:gd name="T7" fmla="*/ 3 h 6"/>
                  <a:gd name="T8" fmla="*/ 1 w 10"/>
                  <a:gd name="T9" fmla="*/ 1 h 6"/>
                  <a:gd name="T10" fmla="*/ 1 w 10"/>
                  <a:gd name="T11" fmla="*/ 0 h 6"/>
                  <a:gd name="T12" fmla="*/ 1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1" y="0"/>
                    </a:moveTo>
                    <a:cubicBezTo>
                      <a:pt x="2" y="0"/>
                      <a:pt x="4" y="1"/>
                      <a:pt x="6" y="3"/>
                    </a:cubicBezTo>
                    <a:cubicBezTo>
                      <a:pt x="8" y="4"/>
                      <a:pt x="10" y="6"/>
                      <a:pt x="9" y="6"/>
                    </a:cubicBezTo>
                    <a:cubicBezTo>
                      <a:pt x="9" y="6"/>
                      <a:pt x="8" y="4"/>
                      <a:pt x="6" y="3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709"/>
              <p:cNvSpPr>
                <a:spLocks/>
              </p:cNvSpPr>
              <p:nvPr/>
            </p:nvSpPr>
            <p:spPr bwMode="auto">
              <a:xfrm>
                <a:off x="3387" y="18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710"/>
              <p:cNvSpPr>
                <a:spLocks/>
              </p:cNvSpPr>
              <p:nvPr/>
            </p:nvSpPr>
            <p:spPr bwMode="auto">
              <a:xfrm>
                <a:off x="3366" y="1858"/>
                <a:ext cx="28" cy="7"/>
              </a:xfrm>
              <a:custGeom>
                <a:avLst/>
                <a:gdLst>
                  <a:gd name="T0" fmla="*/ 1 w 12"/>
                  <a:gd name="T1" fmla="*/ 0 h 3"/>
                  <a:gd name="T2" fmla="*/ 6 w 12"/>
                  <a:gd name="T3" fmla="*/ 2 h 3"/>
                  <a:gd name="T4" fmla="*/ 12 w 12"/>
                  <a:gd name="T5" fmla="*/ 1 h 3"/>
                  <a:gd name="T6" fmla="*/ 6 w 12"/>
                  <a:gd name="T7" fmla="*/ 2 h 3"/>
                  <a:gd name="T8" fmla="*/ 0 w 12"/>
                  <a:gd name="T9" fmla="*/ 1 h 3"/>
                  <a:gd name="T10" fmla="*/ 0 w 12"/>
                  <a:gd name="T11" fmla="*/ 0 h 3"/>
                  <a:gd name="T12" fmla="*/ 1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0"/>
                    </a:moveTo>
                    <a:cubicBezTo>
                      <a:pt x="1" y="0"/>
                      <a:pt x="3" y="1"/>
                      <a:pt x="6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1"/>
                      <a:pt x="9" y="3"/>
                      <a:pt x="6" y="2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711"/>
              <p:cNvSpPr>
                <a:spLocks/>
              </p:cNvSpPr>
              <p:nvPr/>
            </p:nvSpPr>
            <p:spPr bwMode="auto">
              <a:xfrm>
                <a:off x="3394" y="1856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712"/>
              <p:cNvSpPr>
                <a:spLocks/>
              </p:cNvSpPr>
              <p:nvPr/>
            </p:nvSpPr>
            <p:spPr bwMode="auto">
              <a:xfrm>
                <a:off x="3366" y="1858"/>
                <a:ext cx="28" cy="15"/>
              </a:xfrm>
              <a:custGeom>
                <a:avLst/>
                <a:gdLst>
                  <a:gd name="T0" fmla="*/ 1 w 12"/>
                  <a:gd name="T1" fmla="*/ 0 h 6"/>
                  <a:gd name="T2" fmla="*/ 12 w 12"/>
                  <a:gd name="T3" fmla="*/ 6 h 6"/>
                  <a:gd name="T4" fmla="*/ 0 w 12"/>
                  <a:gd name="T5" fmla="*/ 1 h 6"/>
                  <a:gd name="T6" fmla="*/ 0 w 12"/>
                  <a:gd name="T7" fmla="*/ 0 h 6"/>
                  <a:gd name="T8" fmla="*/ 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0"/>
                    </a:moveTo>
                    <a:cubicBezTo>
                      <a:pt x="1" y="0"/>
                      <a:pt x="12" y="6"/>
                      <a:pt x="12" y="6"/>
                    </a:cubicBezTo>
                    <a:cubicBezTo>
                      <a:pt x="12" y="6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713"/>
              <p:cNvSpPr>
                <a:spLocks/>
              </p:cNvSpPr>
              <p:nvPr/>
            </p:nvSpPr>
            <p:spPr bwMode="auto">
              <a:xfrm>
                <a:off x="3394" y="187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0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714"/>
              <p:cNvSpPr>
                <a:spLocks/>
              </p:cNvSpPr>
              <p:nvPr/>
            </p:nvSpPr>
            <p:spPr bwMode="auto">
              <a:xfrm>
                <a:off x="3359" y="1863"/>
                <a:ext cx="4" cy="26"/>
              </a:xfrm>
              <a:custGeom>
                <a:avLst/>
                <a:gdLst>
                  <a:gd name="T0" fmla="*/ 2 w 2"/>
                  <a:gd name="T1" fmla="*/ 1 h 11"/>
                  <a:gd name="T2" fmla="*/ 2 w 2"/>
                  <a:gd name="T3" fmla="*/ 6 h 11"/>
                  <a:gd name="T4" fmla="*/ 0 w 2"/>
                  <a:gd name="T5" fmla="*/ 11 h 11"/>
                  <a:gd name="T6" fmla="*/ 1 w 2"/>
                  <a:gd name="T7" fmla="*/ 6 h 11"/>
                  <a:gd name="T8" fmla="*/ 1 w 2"/>
                  <a:gd name="T9" fmla="*/ 1 h 11"/>
                  <a:gd name="T10" fmla="*/ 1 w 2"/>
                  <a:gd name="T11" fmla="*/ 0 h 11"/>
                  <a:gd name="T12" fmla="*/ 2 w 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2" y="1"/>
                    </a:moveTo>
                    <a:cubicBezTo>
                      <a:pt x="2" y="1"/>
                      <a:pt x="2" y="4"/>
                      <a:pt x="2" y="6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1" y="9"/>
                      <a:pt x="1" y="6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715"/>
              <p:cNvSpPr>
                <a:spLocks/>
              </p:cNvSpPr>
              <p:nvPr/>
            </p:nvSpPr>
            <p:spPr bwMode="auto">
              <a:xfrm>
                <a:off x="3354" y="1889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2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716"/>
              <p:cNvSpPr>
                <a:spLocks/>
              </p:cNvSpPr>
              <p:nvPr/>
            </p:nvSpPr>
            <p:spPr bwMode="auto">
              <a:xfrm>
                <a:off x="3361" y="1861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2 w 6"/>
                  <a:gd name="T3" fmla="*/ 6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0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1" y="4"/>
                      <a:pt x="2" y="6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3" y="9"/>
                      <a:pt x="2" y="7"/>
                    </a:cubicBezTo>
                    <a:cubicBezTo>
                      <a:pt x="0" y="4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717"/>
              <p:cNvSpPr>
                <a:spLocks/>
              </p:cNvSpPr>
              <p:nvPr/>
            </p:nvSpPr>
            <p:spPr bwMode="auto">
              <a:xfrm>
                <a:off x="3375" y="1887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1 w 3"/>
                  <a:gd name="T5" fmla="*/ 1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718"/>
              <p:cNvSpPr>
                <a:spLocks/>
              </p:cNvSpPr>
              <p:nvPr/>
            </p:nvSpPr>
            <p:spPr bwMode="auto">
              <a:xfrm>
                <a:off x="3361" y="1861"/>
                <a:ext cx="5" cy="30"/>
              </a:xfrm>
              <a:custGeom>
                <a:avLst/>
                <a:gdLst>
                  <a:gd name="T0" fmla="*/ 1 w 2"/>
                  <a:gd name="T1" fmla="*/ 1 h 13"/>
                  <a:gd name="T2" fmla="*/ 1 w 2"/>
                  <a:gd name="T3" fmla="*/ 13 h 13"/>
                  <a:gd name="T4" fmla="*/ 0 w 2"/>
                  <a:gd name="T5" fmla="*/ 1 h 13"/>
                  <a:gd name="T6" fmla="*/ 0 w 2"/>
                  <a:gd name="T7" fmla="*/ 0 h 13"/>
                  <a:gd name="T8" fmla="*/ 1 w 2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"/>
                    </a:moveTo>
                    <a:cubicBezTo>
                      <a:pt x="1" y="2"/>
                      <a:pt x="2" y="13"/>
                      <a:pt x="1" y="13"/>
                    </a:cubicBezTo>
                    <a:cubicBezTo>
                      <a:pt x="1" y="13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719"/>
              <p:cNvSpPr>
                <a:spLocks/>
              </p:cNvSpPr>
              <p:nvPr/>
            </p:nvSpPr>
            <p:spPr bwMode="auto">
              <a:xfrm>
                <a:off x="3361" y="189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720"/>
              <p:cNvSpPr>
                <a:spLocks/>
              </p:cNvSpPr>
              <p:nvPr/>
            </p:nvSpPr>
            <p:spPr bwMode="auto">
              <a:xfrm>
                <a:off x="3333" y="1861"/>
                <a:ext cx="23" cy="12"/>
              </a:xfrm>
              <a:custGeom>
                <a:avLst/>
                <a:gdLst>
                  <a:gd name="T0" fmla="*/ 10 w 10"/>
                  <a:gd name="T1" fmla="*/ 1 h 5"/>
                  <a:gd name="T2" fmla="*/ 5 w 10"/>
                  <a:gd name="T3" fmla="*/ 3 h 5"/>
                  <a:gd name="T4" fmla="*/ 0 w 10"/>
                  <a:gd name="T5" fmla="*/ 4 h 5"/>
                  <a:gd name="T6" fmla="*/ 5 w 10"/>
                  <a:gd name="T7" fmla="*/ 3 h 5"/>
                  <a:gd name="T8" fmla="*/ 9 w 10"/>
                  <a:gd name="T9" fmla="*/ 0 h 5"/>
                  <a:gd name="T10" fmla="*/ 10 w 10"/>
                  <a:gd name="T11" fmla="*/ 0 h 5"/>
                  <a:gd name="T12" fmla="*/ 10 w 10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10" y="1"/>
                    </a:moveTo>
                    <a:cubicBezTo>
                      <a:pt x="10" y="1"/>
                      <a:pt x="7" y="3"/>
                      <a:pt x="5" y="3"/>
                    </a:cubicBezTo>
                    <a:cubicBezTo>
                      <a:pt x="2" y="5"/>
                      <a:pt x="0" y="5"/>
                      <a:pt x="0" y="4"/>
                    </a:cubicBezTo>
                    <a:cubicBezTo>
                      <a:pt x="0" y="4"/>
                      <a:pt x="2" y="4"/>
                      <a:pt x="5" y="3"/>
                    </a:cubicBezTo>
                    <a:cubicBezTo>
                      <a:pt x="7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721"/>
              <p:cNvSpPr>
                <a:spLocks/>
              </p:cNvSpPr>
              <p:nvPr/>
            </p:nvSpPr>
            <p:spPr bwMode="auto">
              <a:xfrm>
                <a:off x="3325" y="1868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722"/>
              <p:cNvSpPr>
                <a:spLocks/>
              </p:cNvSpPr>
              <p:nvPr/>
            </p:nvSpPr>
            <p:spPr bwMode="auto">
              <a:xfrm>
                <a:off x="3342" y="1858"/>
                <a:ext cx="17" cy="24"/>
              </a:xfrm>
              <a:custGeom>
                <a:avLst/>
                <a:gdLst>
                  <a:gd name="T0" fmla="*/ 7 w 7"/>
                  <a:gd name="T1" fmla="*/ 1 h 10"/>
                  <a:gd name="T2" fmla="*/ 3 w 7"/>
                  <a:gd name="T3" fmla="*/ 5 h 10"/>
                  <a:gd name="T4" fmla="*/ 0 w 7"/>
                  <a:gd name="T5" fmla="*/ 10 h 10"/>
                  <a:gd name="T6" fmla="*/ 2 w 7"/>
                  <a:gd name="T7" fmla="*/ 5 h 10"/>
                  <a:gd name="T8" fmla="*/ 6 w 7"/>
                  <a:gd name="T9" fmla="*/ 1 h 10"/>
                  <a:gd name="T10" fmla="*/ 7 w 7"/>
                  <a:gd name="T11" fmla="*/ 0 h 10"/>
                  <a:gd name="T12" fmla="*/ 7 w 7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7" y="1"/>
                    </a:moveTo>
                    <a:cubicBezTo>
                      <a:pt x="6" y="1"/>
                      <a:pt x="4" y="3"/>
                      <a:pt x="3" y="5"/>
                    </a:cubicBezTo>
                    <a:cubicBezTo>
                      <a:pt x="1" y="8"/>
                      <a:pt x="0" y="10"/>
                      <a:pt x="0" y="10"/>
                    </a:cubicBezTo>
                    <a:cubicBezTo>
                      <a:pt x="0" y="10"/>
                      <a:pt x="0" y="8"/>
                      <a:pt x="2" y="5"/>
                    </a:cubicBezTo>
                    <a:cubicBezTo>
                      <a:pt x="3" y="3"/>
                      <a:pt x="6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723"/>
              <p:cNvSpPr>
                <a:spLocks/>
              </p:cNvSpPr>
              <p:nvPr/>
            </p:nvSpPr>
            <p:spPr bwMode="auto">
              <a:xfrm>
                <a:off x="3342" y="1884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1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724"/>
              <p:cNvSpPr>
                <a:spLocks/>
              </p:cNvSpPr>
              <p:nvPr/>
            </p:nvSpPr>
            <p:spPr bwMode="auto">
              <a:xfrm>
                <a:off x="3333" y="1858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10 w 11"/>
                  <a:gd name="T5" fmla="*/ 1 h 8"/>
                  <a:gd name="T6" fmla="*/ 11 w 11"/>
                  <a:gd name="T7" fmla="*/ 0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10" y="1"/>
                      <a:pt x="10" y="1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725"/>
              <p:cNvSpPr>
                <a:spLocks/>
              </p:cNvSpPr>
              <p:nvPr/>
            </p:nvSpPr>
            <p:spPr bwMode="auto">
              <a:xfrm>
                <a:off x="3325" y="1877"/>
                <a:ext cx="8" cy="5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726"/>
              <p:cNvSpPr>
                <a:spLocks/>
              </p:cNvSpPr>
              <p:nvPr/>
            </p:nvSpPr>
            <p:spPr bwMode="auto">
              <a:xfrm>
                <a:off x="3335" y="1839"/>
                <a:ext cx="21" cy="17"/>
              </a:xfrm>
              <a:custGeom>
                <a:avLst/>
                <a:gdLst>
                  <a:gd name="T0" fmla="*/ 8 w 9"/>
                  <a:gd name="T1" fmla="*/ 7 h 7"/>
                  <a:gd name="T2" fmla="*/ 3 w 9"/>
                  <a:gd name="T3" fmla="*/ 4 h 7"/>
                  <a:gd name="T4" fmla="*/ 0 w 9"/>
                  <a:gd name="T5" fmla="*/ 0 h 7"/>
                  <a:gd name="T6" fmla="*/ 4 w 9"/>
                  <a:gd name="T7" fmla="*/ 3 h 7"/>
                  <a:gd name="T8" fmla="*/ 8 w 9"/>
                  <a:gd name="T9" fmla="*/ 6 h 7"/>
                  <a:gd name="T10" fmla="*/ 9 w 9"/>
                  <a:gd name="T11" fmla="*/ 6 h 7"/>
                  <a:gd name="T12" fmla="*/ 8 w 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8" y="7"/>
                    </a:moveTo>
                    <a:cubicBezTo>
                      <a:pt x="8" y="6"/>
                      <a:pt x="5" y="5"/>
                      <a:pt x="3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3"/>
                    </a:cubicBezTo>
                    <a:cubicBezTo>
                      <a:pt x="6" y="5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727"/>
              <p:cNvSpPr>
                <a:spLocks/>
              </p:cNvSpPr>
              <p:nvPr/>
            </p:nvSpPr>
            <p:spPr bwMode="auto">
              <a:xfrm>
                <a:off x="3333" y="1832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728"/>
              <p:cNvSpPr>
                <a:spLocks/>
              </p:cNvSpPr>
              <p:nvPr/>
            </p:nvSpPr>
            <p:spPr bwMode="auto">
              <a:xfrm>
                <a:off x="3330" y="1851"/>
                <a:ext cx="29" cy="5"/>
              </a:xfrm>
              <a:custGeom>
                <a:avLst/>
                <a:gdLst>
                  <a:gd name="T0" fmla="*/ 11 w 12"/>
                  <a:gd name="T1" fmla="*/ 2 h 2"/>
                  <a:gd name="T2" fmla="*/ 5 w 12"/>
                  <a:gd name="T3" fmla="*/ 1 h 2"/>
                  <a:gd name="T4" fmla="*/ 0 w 12"/>
                  <a:gd name="T5" fmla="*/ 1 h 2"/>
                  <a:gd name="T6" fmla="*/ 5 w 12"/>
                  <a:gd name="T7" fmla="*/ 0 h 2"/>
                  <a:gd name="T8" fmla="*/ 11 w 12"/>
                  <a:gd name="T9" fmla="*/ 1 h 2"/>
                  <a:gd name="T10" fmla="*/ 12 w 12"/>
                  <a:gd name="T11" fmla="*/ 2 h 2"/>
                  <a:gd name="T12" fmla="*/ 11 w 1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11" y="2"/>
                    </a:moveTo>
                    <a:cubicBezTo>
                      <a:pt x="11" y="2"/>
                      <a:pt x="8" y="1"/>
                      <a:pt x="5" y="1"/>
                    </a:cubicBezTo>
                    <a:cubicBezTo>
                      <a:pt x="3" y="0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8" y="0"/>
                      <a:pt x="11" y="1"/>
                      <a:pt x="11" y="1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729"/>
              <p:cNvSpPr>
                <a:spLocks/>
              </p:cNvSpPr>
              <p:nvPr/>
            </p:nvSpPr>
            <p:spPr bwMode="auto">
              <a:xfrm>
                <a:off x="3323" y="1854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730"/>
              <p:cNvSpPr>
                <a:spLocks/>
              </p:cNvSpPr>
              <p:nvPr/>
            </p:nvSpPr>
            <p:spPr bwMode="auto">
              <a:xfrm>
                <a:off x="3330" y="1842"/>
                <a:ext cx="29" cy="14"/>
              </a:xfrm>
              <a:custGeom>
                <a:avLst/>
                <a:gdLst>
                  <a:gd name="T0" fmla="*/ 11 w 12"/>
                  <a:gd name="T1" fmla="*/ 6 h 6"/>
                  <a:gd name="T2" fmla="*/ 0 w 12"/>
                  <a:gd name="T3" fmla="*/ 0 h 6"/>
                  <a:gd name="T4" fmla="*/ 11 w 12"/>
                  <a:gd name="T5" fmla="*/ 5 h 6"/>
                  <a:gd name="T6" fmla="*/ 12 w 12"/>
                  <a:gd name="T7" fmla="*/ 6 h 6"/>
                  <a:gd name="T8" fmla="*/ 11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6"/>
                    </a:moveTo>
                    <a:cubicBezTo>
                      <a:pt x="10" y="6"/>
                      <a:pt x="0" y="1"/>
                      <a:pt x="0" y="0"/>
                    </a:cubicBezTo>
                    <a:cubicBezTo>
                      <a:pt x="0" y="0"/>
                      <a:pt x="11" y="5"/>
                      <a:pt x="11" y="5"/>
                    </a:cubicBezTo>
                    <a:cubicBezTo>
                      <a:pt x="12" y="5"/>
                      <a:pt x="12" y="6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731"/>
              <p:cNvSpPr>
                <a:spLocks/>
              </p:cNvSpPr>
              <p:nvPr/>
            </p:nvSpPr>
            <p:spPr bwMode="auto">
              <a:xfrm>
                <a:off x="3323" y="1837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732"/>
              <p:cNvSpPr>
                <a:spLocks/>
              </p:cNvSpPr>
              <p:nvPr/>
            </p:nvSpPr>
            <p:spPr bwMode="auto">
              <a:xfrm>
                <a:off x="3359" y="1825"/>
                <a:ext cx="7" cy="26"/>
              </a:xfrm>
              <a:custGeom>
                <a:avLst/>
                <a:gdLst>
                  <a:gd name="T0" fmla="*/ 1 w 3"/>
                  <a:gd name="T1" fmla="*/ 10 h 11"/>
                  <a:gd name="T2" fmla="*/ 1 w 3"/>
                  <a:gd name="T3" fmla="*/ 5 h 11"/>
                  <a:gd name="T4" fmla="*/ 2 w 3"/>
                  <a:gd name="T5" fmla="*/ 0 h 11"/>
                  <a:gd name="T6" fmla="*/ 1 w 3"/>
                  <a:gd name="T7" fmla="*/ 5 h 11"/>
                  <a:gd name="T8" fmla="*/ 2 w 3"/>
                  <a:gd name="T9" fmla="*/ 10 h 11"/>
                  <a:gd name="T10" fmla="*/ 1 w 3"/>
                  <a:gd name="T11" fmla="*/ 11 h 11"/>
                  <a:gd name="T12" fmla="*/ 1 w 3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10"/>
                    </a:moveTo>
                    <a:cubicBezTo>
                      <a:pt x="1" y="10"/>
                      <a:pt x="0" y="7"/>
                      <a:pt x="1" y="5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7"/>
                      <a:pt x="2" y="10"/>
                      <a:pt x="2" y="10"/>
                    </a:cubicBez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733"/>
              <p:cNvSpPr>
                <a:spLocks/>
              </p:cNvSpPr>
              <p:nvPr/>
            </p:nvSpPr>
            <p:spPr bwMode="auto">
              <a:xfrm>
                <a:off x="3363" y="1820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734"/>
              <p:cNvSpPr>
                <a:spLocks/>
              </p:cNvSpPr>
              <p:nvPr/>
            </p:nvSpPr>
            <p:spPr bwMode="auto">
              <a:xfrm>
                <a:off x="3349" y="1828"/>
                <a:ext cx="14" cy="26"/>
              </a:xfrm>
              <a:custGeom>
                <a:avLst/>
                <a:gdLst>
                  <a:gd name="T0" fmla="*/ 5 w 6"/>
                  <a:gd name="T1" fmla="*/ 10 h 11"/>
                  <a:gd name="T2" fmla="*/ 3 w 6"/>
                  <a:gd name="T3" fmla="*/ 5 h 11"/>
                  <a:gd name="T4" fmla="*/ 0 w 6"/>
                  <a:gd name="T5" fmla="*/ 0 h 11"/>
                  <a:gd name="T6" fmla="*/ 4 w 6"/>
                  <a:gd name="T7" fmla="*/ 4 h 11"/>
                  <a:gd name="T8" fmla="*/ 6 w 6"/>
                  <a:gd name="T9" fmla="*/ 10 h 11"/>
                  <a:gd name="T10" fmla="*/ 5 w 6"/>
                  <a:gd name="T11" fmla="*/ 11 h 11"/>
                  <a:gd name="T12" fmla="*/ 5 w 6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5" y="10"/>
                      <a:pt x="4" y="7"/>
                      <a:pt x="3" y="5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4"/>
                    </a:cubicBezTo>
                    <a:cubicBezTo>
                      <a:pt x="5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735"/>
              <p:cNvSpPr>
                <a:spLocks/>
              </p:cNvSpPr>
              <p:nvPr/>
            </p:nvSpPr>
            <p:spPr bwMode="auto">
              <a:xfrm>
                <a:off x="3342" y="1825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736"/>
              <p:cNvSpPr>
                <a:spLocks/>
              </p:cNvSpPr>
              <p:nvPr/>
            </p:nvSpPr>
            <p:spPr bwMode="auto">
              <a:xfrm>
                <a:off x="3359" y="1823"/>
                <a:ext cx="4" cy="31"/>
              </a:xfrm>
              <a:custGeom>
                <a:avLst/>
                <a:gdLst>
                  <a:gd name="T0" fmla="*/ 1 w 2"/>
                  <a:gd name="T1" fmla="*/ 12 h 13"/>
                  <a:gd name="T2" fmla="*/ 0 w 2"/>
                  <a:gd name="T3" fmla="*/ 0 h 13"/>
                  <a:gd name="T4" fmla="*/ 2 w 2"/>
                  <a:gd name="T5" fmla="*/ 12 h 13"/>
                  <a:gd name="T6" fmla="*/ 1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0" y="0"/>
                    </a:cubicBezTo>
                    <a:cubicBezTo>
                      <a:pt x="0" y="0"/>
                      <a:pt x="1" y="12"/>
                      <a:pt x="2" y="12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737"/>
              <p:cNvSpPr>
                <a:spLocks/>
              </p:cNvSpPr>
              <p:nvPr/>
            </p:nvSpPr>
            <p:spPr bwMode="auto">
              <a:xfrm>
                <a:off x="3359" y="1813"/>
                <a:ext cx="2" cy="10"/>
              </a:xfrm>
              <a:custGeom>
                <a:avLst/>
                <a:gdLst>
                  <a:gd name="T0" fmla="*/ 0 w 1"/>
                  <a:gd name="T1" fmla="*/ 2 h 4"/>
                  <a:gd name="T2" fmla="*/ 0 w 1"/>
                  <a:gd name="T3" fmla="*/ 4 h 4"/>
                  <a:gd name="T4" fmla="*/ 1 w 1"/>
                  <a:gd name="T5" fmla="*/ 2 h 4"/>
                  <a:gd name="T6" fmla="*/ 1 w 1"/>
                  <a:gd name="T7" fmla="*/ 1 h 4"/>
                  <a:gd name="T8" fmla="*/ 0 w 1"/>
                  <a:gd name="T9" fmla="*/ 1 h 4"/>
                  <a:gd name="T10" fmla="*/ 0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738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739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740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741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742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743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744"/>
              <p:cNvSpPr>
                <a:spLocks/>
              </p:cNvSpPr>
              <p:nvPr/>
            </p:nvSpPr>
            <p:spPr bwMode="auto">
              <a:xfrm>
                <a:off x="3387" y="1854"/>
                <a:ext cx="52" cy="64"/>
              </a:xfrm>
              <a:custGeom>
                <a:avLst/>
                <a:gdLst>
                  <a:gd name="T0" fmla="*/ 13 w 22"/>
                  <a:gd name="T1" fmla="*/ 14 h 27"/>
                  <a:gd name="T2" fmla="*/ 0 w 22"/>
                  <a:gd name="T3" fmla="*/ 20 h 27"/>
                  <a:gd name="T4" fmla="*/ 5 w 22"/>
                  <a:gd name="T5" fmla="*/ 24 h 27"/>
                  <a:gd name="T6" fmla="*/ 18 w 22"/>
                  <a:gd name="T7" fmla="*/ 17 h 27"/>
                  <a:gd name="T8" fmla="*/ 16 w 22"/>
                  <a:gd name="T9" fmla="*/ 2 h 27"/>
                  <a:gd name="T10" fmla="*/ 10 w 22"/>
                  <a:gd name="T11" fmla="*/ 0 h 27"/>
                  <a:gd name="T12" fmla="*/ 13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3" y="14"/>
                    </a:moveTo>
                    <a:cubicBezTo>
                      <a:pt x="11" y="17"/>
                      <a:pt x="7" y="21"/>
                      <a:pt x="0" y="20"/>
                    </a:cubicBezTo>
                    <a:cubicBezTo>
                      <a:pt x="1" y="21"/>
                      <a:pt x="3" y="23"/>
                      <a:pt x="5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1" y="12"/>
                      <a:pt x="22" y="5"/>
                      <a:pt x="16" y="2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15" y="5"/>
                      <a:pt x="14" y="10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745"/>
              <p:cNvSpPr>
                <a:spLocks/>
              </p:cNvSpPr>
              <p:nvPr/>
            </p:nvSpPr>
            <p:spPr bwMode="auto">
              <a:xfrm>
                <a:off x="3323" y="1894"/>
                <a:ext cx="59" cy="40"/>
              </a:xfrm>
              <a:custGeom>
                <a:avLst/>
                <a:gdLst>
                  <a:gd name="T0" fmla="*/ 12 w 25"/>
                  <a:gd name="T1" fmla="*/ 10 h 17"/>
                  <a:gd name="T2" fmla="*/ 3 w 25"/>
                  <a:gd name="T3" fmla="*/ 0 h 17"/>
                  <a:gd name="T4" fmla="*/ 1 w 25"/>
                  <a:gd name="T5" fmla="*/ 6 h 17"/>
                  <a:gd name="T6" fmla="*/ 12 w 25"/>
                  <a:gd name="T7" fmla="*/ 17 h 17"/>
                  <a:gd name="T8" fmla="*/ 25 w 25"/>
                  <a:gd name="T9" fmla="*/ 10 h 17"/>
                  <a:gd name="T10" fmla="*/ 24 w 25"/>
                  <a:gd name="T11" fmla="*/ 3 h 17"/>
                  <a:gd name="T12" fmla="*/ 12 w 25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7">
                    <a:moveTo>
                      <a:pt x="12" y="10"/>
                    </a:moveTo>
                    <a:cubicBezTo>
                      <a:pt x="9" y="10"/>
                      <a:pt x="4" y="7"/>
                      <a:pt x="3" y="0"/>
                    </a:cubicBezTo>
                    <a:cubicBezTo>
                      <a:pt x="2" y="2"/>
                      <a:pt x="1" y="4"/>
                      <a:pt x="1" y="6"/>
                    </a:cubicBezTo>
                    <a:cubicBezTo>
                      <a:pt x="0" y="13"/>
                      <a:pt x="6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5" y="7"/>
                      <a:pt x="25" y="5"/>
                      <a:pt x="24" y="3"/>
                    </a:cubicBezTo>
                    <a:cubicBezTo>
                      <a:pt x="21" y="9"/>
                      <a:pt x="16" y="11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746"/>
              <p:cNvSpPr>
                <a:spLocks/>
              </p:cNvSpPr>
              <p:nvPr/>
            </p:nvSpPr>
            <p:spPr bwMode="auto">
              <a:xfrm>
                <a:off x="3285" y="1837"/>
                <a:ext cx="43" cy="59"/>
              </a:xfrm>
              <a:custGeom>
                <a:avLst/>
                <a:gdLst>
                  <a:gd name="T0" fmla="*/ 7 w 18"/>
                  <a:gd name="T1" fmla="*/ 13 h 25"/>
                  <a:gd name="T2" fmla="*/ 14 w 18"/>
                  <a:gd name="T3" fmla="*/ 0 h 25"/>
                  <a:gd name="T4" fmla="*/ 8 w 18"/>
                  <a:gd name="T5" fmla="*/ 0 h 25"/>
                  <a:gd name="T6" fmla="*/ 1 w 18"/>
                  <a:gd name="T7" fmla="*/ 14 h 25"/>
                  <a:gd name="T8" fmla="*/ 12 w 18"/>
                  <a:gd name="T9" fmla="*/ 24 h 25"/>
                  <a:gd name="T10" fmla="*/ 18 w 18"/>
                  <a:gd name="T11" fmla="*/ 22 h 25"/>
                  <a:gd name="T12" fmla="*/ 7 w 18"/>
                  <a:gd name="T1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7" y="13"/>
                    </a:moveTo>
                    <a:cubicBezTo>
                      <a:pt x="7" y="9"/>
                      <a:pt x="8" y="4"/>
                      <a:pt x="14" y="0"/>
                    </a:cubicBezTo>
                    <a:cubicBezTo>
                      <a:pt x="12" y="0"/>
                      <a:pt x="10" y="0"/>
                      <a:pt x="8" y="0"/>
                    </a:cubicBezTo>
                    <a:cubicBezTo>
                      <a:pt x="1" y="1"/>
                      <a:pt x="0" y="9"/>
                      <a:pt x="1" y="14"/>
                    </a:cubicBezTo>
                    <a:cubicBezTo>
                      <a:pt x="2" y="19"/>
                      <a:pt x="5" y="25"/>
                      <a:pt x="12" y="24"/>
                    </a:cubicBezTo>
                    <a:cubicBezTo>
                      <a:pt x="14" y="24"/>
                      <a:pt x="16" y="23"/>
                      <a:pt x="18" y="22"/>
                    </a:cubicBezTo>
                    <a:cubicBezTo>
                      <a:pt x="11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47"/>
              <p:cNvSpPr>
                <a:spLocks/>
              </p:cNvSpPr>
              <p:nvPr/>
            </p:nvSpPr>
            <p:spPr bwMode="auto">
              <a:xfrm>
                <a:off x="3304" y="1780"/>
                <a:ext cx="64" cy="52"/>
              </a:xfrm>
              <a:custGeom>
                <a:avLst/>
                <a:gdLst>
                  <a:gd name="T0" fmla="*/ 13 w 27"/>
                  <a:gd name="T1" fmla="*/ 10 h 22"/>
                  <a:gd name="T2" fmla="*/ 27 w 27"/>
                  <a:gd name="T3" fmla="*/ 12 h 22"/>
                  <a:gd name="T4" fmla="*/ 25 w 27"/>
                  <a:gd name="T5" fmla="*/ 6 h 22"/>
                  <a:gd name="T6" fmla="*/ 10 w 27"/>
                  <a:gd name="T7" fmla="*/ 4 h 22"/>
                  <a:gd name="T8" fmla="*/ 4 w 27"/>
                  <a:gd name="T9" fmla="*/ 18 h 22"/>
                  <a:gd name="T10" fmla="*/ 8 w 27"/>
                  <a:gd name="T11" fmla="*/ 22 h 22"/>
                  <a:gd name="T12" fmla="*/ 13 w 27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13" y="10"/>
                    </a:moveTo>
                    <a:cubicBezTo>
                      <a:pt x="17" y="8"/>
                      <a:pt x="22" y="7"/>
                      <a:pt x="27" y="12"/>
                    </a:cubicBezTo>
                    <a:cubicBezTo>
                      <a:pt x="27" y="10"/>
                      <a:pt x="26" y="8"/>
                      <a:pt x="25" y="6"/>
                    </a:cubicBezTo>
                    <a:cubicBezTo>
                      <a:pt x="22" y="0"/>
                      <a:pt x="15" y="2"/>
                      <a:pt x="10" y="4"/>
                    </a:cubicBezTo>
                    <a:cubicBezTo>
                      <a:pt x="6" y="6"/>
                      <a:pt x="0" y="11"/>
                      <a:pt x="4" y="18"/>
                    </a:cubicBezTo>
                    <a:cubicBezTo>
                      <a:pt x="5" y="19"/>
                      <a:pt x="6" y="21"/>
                      <a:pt x="8" y="22"/>
                    </a:cubicBezTo>
                    <a:cubicBezTo>
                      <a:pt x="7" y="15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48"/>
              <p:cNvSpPr>
                <a:spLocks/>
              </p:cNvSpPr>
              <p:nvPr/>
            </p:nvSpPr>
            <p:spPr bwMode="auto">
              <a:xfrm>
                <a:off x="3373" y="1787"/>
                <a:ext cx="61" cy="62"/>
              </a:xfrm>
              <a:custGeom>
                <a:avLst/>
                <a:gdLst>
                  <a:gd name="T0" fmla="*/ 14 w 26"/>
                  <a:gd name="T1" fmla="*/ 12 h 26"/>
                  <a:gd name="T2" fmla="*/ 16 w 26"/>
                  <a:gd name="T3" fmla="*/ 26 h 26"/>
                  <a:gd name="T4" fmla="*/ 21 w 26"/>
                  <a:gd name="T5" fmla="*/ 22 h 26"/>
                  <a:gd name="T6" fmla="*/ 19 w 26"/>
                  <a:gd name="T7" fmla="*/ 7 h 26"/>
                  <a:gd name="T8" fmla="*/ 4 w 26"/>
                  <a:gd name="T9" fmla="*/ 5 h 26"/>
                  <a:gd name="T10" fmla="*/ 0 w 26"/>
                  <a:gd name="T11" fmla="*/ 10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7" y="14"/>
                      <a:pt x="19" y="19"/>
                      <a:pt x="16" y="26"/>
                    </a:cubicBezTo>
                    <a:cubicBezTo>
                      <a:pt x="18" y="25"/>
                      <a:pt x="20" y="23"/>
                      <a:pt x="21" y="22"/>
                    </a:cubicBezTo>
                    <a:cubicBezTo>
                      <a:pt x="26" y="17"/>
                      <a:pt x="22" y="11"/>
                      <a:pt x="19" y="7"/>
                    </a:cubicBezTo>
                    <a:cubicBezTo>
                      <a:pt x="15" y="3"/>
                      <a:pt x="9" y="0"/>
                      <a:pt x="4" y="5"/>
                    </a:cubicBezTo>
                    <a:cubicBezTo>
                      <a:pt x="2" y="6"/>
                      <a:pt x="1" y="8"/>
                      <a:pt x="0" y="10"/>
                    </a:cubicBezTo>
                    <a:cubicBezTo>
                      <a:pt x="7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749"/>
              <p:cNvSpPr>
                <a:spLocks noEditPoints="1"/>
              </p:cNvSpPr>
              <p:nvPr/>
            </p:nvSpPr>
            <p:spPr bwMode="auto">
              <a:xfrm>
                <a:off x="3344" y="1842"/>
                <a:ext cx="34" cy="33"/>
              </a:xfrm>
              <a:custGeom>
                <a:avLst/>
                <a:gdLst>
                  <a:gd name="T0" fmla="*/ 10 w 14"/>
                  <a:gd name="T1" fmla="*/ 11 h 14"/>
                  <a:gd name="T2" fmla="*/ 13 w 14"/>
                  <a:gd name="T3" fmla="*/ 10 h 14"/>
                  <a:gd name="T4" fmla="*/ 13 w 14"/>
                  <a:gd name="T5" fmla="*/ 7 h 14"/>
                  <a:gd name="T6" fmla="*/ 11 w 14"/>
                  <a:gd name="T7" fmla="*/ 6 h 14"/>
                  <a:gd name="T8" fmla="*/ 12 w 14"/>
                  <a:gd name="T9" fmla="*/ 6 h 14"/>
                  <a:gd name="T10" fmla="*/ 12 w 14"/>
                  <a:gd name="T11" fmla="*/ 2 h 14"/>
                  <a:gd name="T12" fmla="*/ 9 w 14"/>
                  <a:gd name="T13" fmla="*/ 2 h 14"/>
                  <a:gd name="T14" fmla="*/ 8 w 14"/>
                  <a:gd name="T15" fmla="*/ 3 h 14"/>
                  <a:gd name="T16" fmla="*/ 8 w 14"/>
                  <a:gd name="T17" fmla="*/ 1 h 14"/>
                  <a:gd name="T18" fmla="*/ 5 w 14"/>
                  <a:gd name="T19" fmla="*/ 1 h 14"/>
                  <a:gd name="T20" fmla="*/ 3 w 14"/>
                  <a:gd name="T21" fmla="*/ 3 h 14"/>
                  <a:gd name="T22" fmla="*/ 4 w 14"/>
                  <a:gd name="T23" fmla="*/ 5 h 14"/>
                  <a:gd name="T24" fmla="*/ 2 w 14"/>
                  <a:gd name="T25" fmla="*/ 5 h 14"/>
                  <a:gd name="T26" fmla="*/ 0 w 14"/>
                  <a:gd name="T27" fmla="*/ 7 h 14"/>
                  <a:gd name="T28" fmla="*/ 2 w 14"/>
                  <a:gd name="T29" fmla="*/ 10 h 14"/>
                  <a:gd name="T30" fmla="*/ 4 w 14"/>
                  <a:gd name="T31" fmla="*/ 9 h 14"/>
                  <a:gd name="T32" fmla="*/ 4 w 14"/>
                  <a:gd name="T33" fmla="*/ 11 h 14"/>
                  <a:gd name="T34" fmla="*/ 6 w 14"/>
                  <a:gd name="T35" fmla="*/ 13 h 14"/>
                  <a:gd name="T36" fmla="*/ 9 w 14"/>
                  <a:gd name="T37" fmla="*/ 12 h 14"/>
                  <a:gd name="T38" fmla="*/ 9 w 14"/>
                  <a:gd name="T39" fmla="*/ 10 h 14"/>
                  <a:gd name="T40" fmla="*/ 10 w 14"/>
                  <a:gd name="T41" fmla="*/ 11 h 14"/>
                  <a:gd name="T42" fmla="*/ 8 w 14"/>
                  <a:gd name="T43" fmla="*/ 4 h 14"/>
                  <a:gd name="T44" fmla="*/ 8 w 14"/>
                  <a:gd name="T45" fmla="*/ 4 h 14"/>
                  <a:gd name="T46" fmla="*/ 8 w 14"/>
                  <a:gd name="T47" fmla="*/ 4 h 14"/>
                  <a:gd name="T48" fmla="*/ 8 w 14"/>
                  <a:gd name="T49" fmla="*/ 4 h 14"/>
                  <a:gd name="T50" fmla="*/ 5 w 14"/>
                  <a:gd name="T51" fmla="*/ 9 h 14"/>
                  <a:gd name="T52" fmla="*/ 5 w 14"/>
                  <a:gd name="T53" fmla="*/ 9 h 14"/>
                  <a:gd name="T54" fmla="*/ 5 w 14"/>
                  <a:gd name="T55" fmla="*/ 9 h 14"/>
                  <a:gd name="T56" fmla="*/ 5 w 14"/>
                  <a:gd name="T57" fmla="*/ 9 h 14"/>
                  <a:gd name="T58" fmla="*/ 10 w 14"/>
                  <a:gd name="T59" fmla="*/ 7 h 14"/>
                  <a:gd name="T60" fmla="*/ 10 w 14"/>
                  <a:gd name="T61" fmla="*/ 7 h 14"/>
                  <a:gd name="T62" fmla="*/ 10 w 14"/>
                  <a:gd name="T63" fmla="*/ 7 h 14"/>
                  <a:gd name="T64" fmla="*/ 10 w 14"/>
                  <a:gd name="T65" fmla="*/ 7 h 14"/>
                  <a:gd name="T66" fmla="*/ 5 w 14"/>
                  <a:gd name="T67" fmla="*/ 5 h 14"/>
                  <a:gd name="T68" fmla="*/ 5 w 14"/>
                  <a:gd name="T69" fmla="*/ 5 h 14"/>
                  <a:gd name="T70" fmla="*/ 5 w 14"/>
                  <a:gd name="T71" fmla="*/ 5 h 14"/>
                  <a:gd name="T72" fmla="*/ 5 w 14"/>
                  <a:gd name="T73" fmla="*/ 5 h 14"/>
                  <a:gd name="T74" fmla="*/ 8 w 14"/>
                  <a:gd name="T75" fmla="*/ 9 h 14"/>
                  <a:gd name="T76" fmla="*/ 8 w 14"/>
                  <a:gd name="T77" fmla="*/ 9 h 14"/>
                  <a:gd name="T78" fmla="*/ 8 w 14"/>
                  <a:gd name="T79" fmla="*/ 10 h 14"/>
                  <a:gd name="T80" fmla="*/ 8 w 14"/>
                  <a:gd name="T81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14">
                    <a:moveTo>
                      <a:pt x="10" y="11"/>
                    </a:moveTo>
                    <a:cubicBezTo>
                      <a:pt x="11" y="12"/>
                      <a:pt x="12" y="11"/>
                      <a:pt x="13" y="10"/>
                    </a:cubicBezTo>
                    <a:cubicBezTo>
                      <a:pt x="13" y="9"/>
                      <a:pt x="14" y="8"/>
                      <a:pt x="13" y="7"/>
                    </a:cubicBezTo>
                    <a:cubicBezTo>
                      <a:pt x="12" y="7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4" y="5"/>
                      <a:pt x="13" y="3"/>
                      <a:pt x="12" y="2"/>
                    </a:cubicBezTo>
                    <a:cubicBezTo>
                      <a:pt x="12" y="2"/>
                      <a:pt x="10" y="1"/>
                      <a:pt x="9" y="2"/>
                    </a:cubicBezTo>
                    <a:cubicBezTo>
                      <a:pt x="9" y="2"/>
                      <a:pt x="8" y="3"/>
                      <a:pt x="8" y="3"/>
                    </a:cubicBezTo>
                    <a:cubicBezTo>
                      <a:pt x="8" y="3"/>
                      <a:pt x="8" y="2"/>
                      <a:pt x="8" y="1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2" y="2"/>
                      <a:pt x="3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1" y="8"/>
                      <a:pt x="1" y="10"/>
                      <a:pt x="2" y="10"/>
                    </a:cubicBezTo>
                    <a:cubicBezTo>
                      <a:pt x="3" y="10"/>
                      <a:pt x="4" y="10"/>
                      <a:pt x="4" y="9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2"/>
                      <a:pt x="4" y="13"/>
                      <a:pt x="6" y="13"/>
                    </a:cubicBezTo>
                    <a:cubicBezTo>
                      <a:pt x="7" y="14"/>
                      <a:pt x="8" y="14"/>
                      <a:pt x="9" y="12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lose/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750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751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752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753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754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755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756"/>
              <p:cNvSpPr>
                <a:spLocks/>
              </p:cNvSpPr>
              <p:nvPr/>
            </p:nvSpPr>
            <p:spPr bwMode="auto">
              <a:xfrm>
                <a:off x="2814" y="2523"/>
                <a:ext cx="43" cy="12"/>
              </a:xfrm>
              <a:custGeom>
                <a:avLst/>
                <a:gdLst>
                  <a:gd name="T0" fmla="*/ 1 w 18"/>
                  <a:gd name="T1" fmla="*/ 4 h 5"/>
                  <a:gd name="T2" fmla="*/ 10 w 18"/>
                  <a:gd name="T3" fmla="*/ 1 h 5"/>
                  <a:gd name="T4" fmla="*/ 18 w 18"/>
                  <a:gd name="T5" fmla="*/ 1 h 5"/>
                  <a:gd name="T6" fmla="*/ 10 w 18"/>
                  <a:gd name="T7" fmla="*/ 2 h 5"/>
                  <a:gd name="T8" fmla="*/ 2 w 18"/>
                  <a:gd name="T9" fmla="*/ 5 h 5"/>
                  <a:gd name="T10" fmla="*/ 0 w 18"/>
                  <a:gd name="T11" fmla="*/ 5 h 5"/>
                  <a:gd name="T12" fmla="*/ 1 w 1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" y="4"/>
                    </a:moveTo>
                    <a:cubicBezTo>
                      <a:pt x="1" y="3"/>
                      <a:pt x="5" y="2"/>
                      <a:pt x="10" y="1"/>
                    </a:cubicBezTo>
                    <a:cubicBezTo>
                      <a:pt x="14" y="0"/>
                      <a:pt x="18" y="1"/>
                      <a:pt x="18" y="1"/>
                    </a:cubicBezTo>
                    <a:cubicBezTo>
                      <a:pt x="18" y="1"/>
                      <a:pt x="14" y="1"/>
                      <a:pt x="10" y="2"/>
                    </a:cubicBezTo>
                    <a:cubicBezTo>
                      <a:pt x="6" y="3"/>
                      <a:pt x="2" y="5"/>
                      <a:pt x="2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757"/>
              <p:cNvSpPr>
                <a:spLocks/>
              </p:cNvSpPr>
              <p:nvPr/>
            </p:nvSpPr>
            <p:spPr bwMode="auto">
              <a:xfrm>
                <a:off x="2857" y="2523"/>
                <a:ext cx="12" cy="10"/>
              </a:xfrm>
              <a:custGeom>
                <a:avLst/>
                <a:gdLst>
                  <a:gd name="T0" fmla="*/ 3 w 5"/>
                  <a:gd name="T1" fmla="*/ 1 h 4"/>
                  <a:gd name="T2" fmla="*/ 1 w 5"/>
                  <a:gd name="T3" fmla="*/ 1 h 4"/>
                  <a:gd name="T4" fmla="*/ 2 w 5"/>
                  <a:gd name="T5" fmla="*/ 3 h 4"/>
                  <a:gd name="T6" fmla="*/ 4 w 5"/>
                  <a:gd name="T7" fmla="*/ 4 h 4"/>
                  <a:gd name="T8" fmla="*/ 3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4"/>
                      <a:pt x="3" y="4"/>
                      <a:pt x="4" y="4"/>
                    </a:cubicBezTo>
                    <a:cubicBezTo>
                      <a:pt x="5" y="4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758"/>
              <p:cNvSpPr>
                <a:spLocks/>
              </p:cNvSpPr>
              <p:nvPr/>
            </p:nvSpPr>
            <p:spPr bwMode="auto">
              <a:xfrm>
                <a:off x="2810" y="2504"/>
                <a:ext cx="35" cy="34"/>
              </a:xfrm>
              <a:custGeom>
                <a:avLst/>
                <a:gdLst>
                  <a:gd name="T0" fmla="*/ 1 w 15"/>
                  <a:gd name="T1" fmla="*/ 12 h 14"/>
                  <a:gd name="T2" fmla="*/ 9 w 15"/>
                  <a:gd name="T3" fmla="*/ 7 h 14"/>
                  <a:gd name="T4" fmla="*/ 15 w 15"/>
                  <a:gd name="T5" fmla="*/ 0 h 14"/>
                  <a:gd name="T6" fmla="*/ 10 w 15"/>
                  <a:gd name="T7" fmla="*/ 8 h 14"/>
                  <a:gd name="T8" fmla="*/ 2 w 15"/>
                  <a:gd name="T9" fmla="*/ 14 h 14"/>
                  <a:gd name="T10" fmla="*/ 1 w 15"/>
                  <a:gd name="T11" fmla="*/ 14 h 14"/>
                  <a:gd name="T12" fmla="*/ 1 w 1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" y="12"/>
                    </a:moveTo>
                    <a:cubicBezTo>
                      <a:pt x="2" y="12"/>
                      <a:pt x="6" y="10"/>
                      <a:pt x="9" y="7"/>
                    </a:cubicBezTo>
                    <a:cubicBezTo>
                      <a:pt x="13" y="4"/>
                      <a:pt x="15" y="0"/>
                      <a:pt x="15" y="0"/>
                    </a:cubicBezTo>
                    <a:cubicBezTo>
                      <a:pt x="15" y="0"/>
                      <a:pt x="14" y="4"/>
                      <a:pt x="10" y="8"/>
                    </a:cubicBezTo>
                    <a:cubicBezTo>
                      <a:pt x="7" y="11"/>
                      <a:pt x="3" y="13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759"/>
              <p:cNvSpPr>
                <a:spLocks/>
              </p:cNvSpPr>
              <p:nvPr/>
            </p:nvSpPr>
            <p:spPr bwMode="auto">
              <a:xfrm>
                <a:off x="2843" y="2490"/>
                <a:ext cx="5" cy="12"/>
              </a:xfrm>
              <a:custGeom>
                <a:avLst/>
                <a:gdLst>
                  <a:gd name="T0" fmla="*/ 0 w 2"/>
                  <a:gd name="T1" fmla="*/ 3 h 5"/>
                  <a:gd name="T2" fmla="*/ 1 w 2"/>
                  <a:gd name="T3" fmla="*/ 5 h 5"/>
                  <a:gd name="T4" fmla="*/ 2 w 2"/>
                  <a:gd name="T5" fmla="*/ 3 h 5"/>
                  <a:gd name="T6" fmla="*/ 0 w 2"/>
                  <a:gd name="T7" fmla="*/ 0 h 5"/>
                  <a:gd name="T8" fmla="*/ 0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760"/>
              <p:cNvSpPr>
                <a:spLocks/>
              </p:cNvSpPr>
              <p:nvPr/>
            </p:nvSpPr>
            <p:spPr bwMode="auto">
              <a:xfrm>
                <a:off x="2810" y="2514"/>
                <a:ext cx="49" cy="24"/>
              </a:xfrm>
              <a:custGeom>
                <a:avLst/>
                <a:gdLst>
                  <a:gd name="T0" fmla="*/ 2 w 21"/>
                  <a:gd name="T1" fmla="*/ 8 h 10"/>
                  <a:gd name="T2" fmla="*/ 21 w 21"/>
                  <a:gd name="T3" fmla="*/ 1 h 10"/>
                  <a:gd name="T4" fmla="*/ 2 w 21"/>
                  <a:gd name="T5" fmla="*/ 10 h 10"/>
                  <a:gd name="T6" fmla="*/ 1 w 21"/>
                  <a:gd name="T7" fmla="*/ 10 h 10"/>
                  <a:gd name="T8" fmla="*/ 2 w 2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0">
                    <a:moveTo>
                      <a:pt x="2" y="8"/>
                    </a:moveTo>
                    <a:cubicBezTo>
                      <a:pt x="2" y="8"/>
                      <a:pt x="21" y="0"/>
                      <a:pt x="21" y="1"/>
                    </a:cubicBezTo>
                    <a:cubicBezTo>
                      <a:pt x="21" y="1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0" y="9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761"/>
              <p:cNvSpPr>
                <a:spLocks/>
              </p:cNvSpPr>
              <p:nvPr/>
            </p:nvSpPr>
            <p:spPr bwMode="auto">
              <a:xfrm>
                <a:off x="2859" y="2512"/>
                <a:ext cx="15" cy="7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2 h 3"/>
                  <a:gd name="T8" fmla="*/ 5 w 6"/>
                  <a:gd name="T9" fmla="*/ 0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762"/>
              <p:cNvSpPr>
                <a:spLocks/>
              </p:cNvSpPr>
              <p:nvPr/>
            </p:nvSpPr>
            <p:spPr bwMode="auto">
              <a:xfrm>
                <a:off x="2812" y="2545"/>
                <a:ext cx="31" cy="33"/>
              </a:xfrm>
              <a:custGeom>
                <a:avLst/>
                <a:gdLst>
                  <a:gd name="T0" fmla="*/ 2 w 13"/>
                  <a:gd name="T1" fmla="*/ 0 h 14"/>
                  <a:gd name="T2" fmla="*/ 9 w 13"/>
                  <a:gd name="T3" fmla="*/ 6 h 14"/>
                  <a:gd name="T4" fmla="*/ 12 w 13"/>
                  <a:gd name="T5" fmla="*/ 14 h 14"/>
                  <a:gd name="T6" fmla="*/ 8 w 13"/>
                  <a:gd name="T7" fmla="*/ 7 h 14"/>
                  <a:gd name="T8" fmla="*/ 1 w 13"/>
                  <a:gd name="T9" fmla="*/ 1 h 14"/>
                  <a:gd name="T10" fmla="*/ 0 w 13"/>
                  <a:gd name="T11" fmla="*/ 0 h 14"/>
                  <a:gd name="T12" fmla="*/ 2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2" y="0"/>
                    </a:moveTo>
                    <a:cubicBezTo>
                      <a:pt x="2" y="0"/>
                      <a:pt x="6" y="3"/>
                      <a:pt x="9" y="6"/>
                    </a:cubicBezTo>
                    <a:cubicBezTo>
                      <a:pt x="11" y="10"/>
                      <a:pt x="13" y="14"/>
                      <a:pt x="12" y="14"/>
                    </a:cubicBezTo>
                    <a:cubicBezTo>
                      <a:pt x="12" y="14"/>
                      <a:pt x="11" y="10"/>
                      <a:pt x="8" y="7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763"/>
              <p:cNvSpPr>
                <a:spLocks/>
              </p:cNvSpPr>
              <p:nvPr/>
            </p:nvSpPr>
            <p:spPr bwMode="auto">
              <a:xfrm>
                <a:off x="2838" y="2578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1 w 3"/>
                  <a:gd name="T7" fmla="*/ 4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5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764"/>
              <p:cNvSpPr>
                <a:spLocks/>
              </p:cNvSpPr>
              <p:nvPr/>
            </p:nvSpPr>
            <p:spPr bwMode="auto">
              <a:xfrm>
                <a:off x="2810" y="2542"/>
                <a:ext cx="45" cy="17"/>
              </a:xfrm>
              <a:custGeom>
                <a:avLst/>
                <a:gdLst>
                  <a:gd name="T0" fmla="*/ 2 w 19"/>
                  <a:gd name="T1" fmla="*/ 0 h 7"/>
                  <a:gd name="T2" fmla="*/ 10 w 19"/>
                  <a:gd name="T3" fmla="*/ 4 h 7"/>
                  <a:gd name="T4" fmla="*/ 19 w 19"/>
                  <a:gd name="T5" fmla="*/ 5 h 7"/>
                  <a:gd name="T6" fmla="*/ 10 w 19"/>
                  <a:gd name="T7" fmla="*/ 5 h 7"/>
                  <a:gd name="T8" fmla="*/ 1 w 19"/>
                  <a:gd name="T9" fmla="*/ 1 h 7"/>
                  <a:gd name="T10" fmla="*/ 0 w 19"/>
                  <a:gd name="T11" fmla="*/ 0 h 7"/>
                  <a:gd name="T12" fmla="*/ 2 w 1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2" y="0"/>
                    </a:moveTo>
                    <a:cubicBezTo>
                      <a:pt x="2" y="0"/>
                      <a:pt x="6" y="3"/>
                      <a:pt x="10" y="4"/>
                    </a:cubicBezTo>
                    <a:cubicBezTo>
                      <a:pt x="15" y="6"/>
                      <a:pt x="19" y="5"/>
                      <a:pt x="19" y="5"/>
                    </a:cubicBezTo>
                    <a:cubicBezTo>
                      <a:pt x="19" y="6"/>
                      <a:pt x="15" y="7"/>
                      <a:pt x="10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765"/>
              <p:cNvSpPr>
                <a:spLocks/>
              </p:cNvSpPr>
              <p:nvPr/>
            </p:nvSpPr>
            <p:spPr bwMode="auto">
              <a:xfrm>
                <a:off x="2855" y="2547"/>
                <a:ext cx="11" cy="9"/>
              </a:xfrm>
              <a:custGeom>
                <a:avLst/>
                <a:gdLst>
                  <a:gd name="T0" fmla="*/ 2 w 5"/>
                  <a:gd name="T1" fmla="*/ 1 h 4"/>
                  <a:gd name="T2" fmla="*/ 1 w 5"/>
                  <a:gd name="T3" fmla="*/ 3 h 4"/>
                  <a:gd name="T4" fmla="*/ 3 w 5"/>
                  <a:gd name="T5" fmla="*/ 3 h 4"/>
                  <a:gd name="T6" fmla="*/ 4 w 5"/>
                  <a:gd name="T7" fmla="*/ 0 h 4"/>
                  <a:gd name="T8" fmla="*/ 2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766"/>
              <p:cNvSpPr>
                <a:spLocks/>
              </p:cNvSpPr>
              <p:nvPr/>
            </p:nvSpPr>
            <p:spPr bwMode="auto">
              <a:xfrm>
                <a:off x="2810" y="2542"/>
                <a:ext cx="42" cy="31"/>
              </a:xfrm>
              <a:custGeom>
                <a:avLst/>
                <a:gdLst>
                  <a:gd name="T0" fmla="*/ 2 w 18"/>
                  <a:gd name="T1" fmla="*/ 0 h 13"/>
                  <a:gd name="T2" fmla="*/ 17 w 18"/>
                  <a:gd name="T3" fmla="*/ 13 h 13"/>
                  <a:gd name="T4" fmla="*/ 1 w 18"/>
                  <a:gd name="T5" fmla="*/ 2 h 13"/>
                  <a:gd name="T6" fmla="*/ 0 w 18"/>
                  <a:gd name="T7" fmla="*/ 0 h 13"/>
                  <a:gd name="T8" fmla="*/ 2 w 1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2" y="0"/>
                    </a:moveTo>
                    <a:cubicBezTo>
                      <a:pt x="2" y="1"/>
                      <a:pt x="18" y="13"/>
                      <a:pt x="17" y="13"/>
                    </a:cubicBezTo>
                    <a:cubicBezTo>
                      <a:pt x="17" y="13"/>
                      <a:pt x="2" y="2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767"/>
              <p:cNvSpPr>
                <a:spLocks/>
              </p:cNvSpPr>
              <p:nvPr/>
            </p:nvSpPr>
            <p:spPr bwMode="auto">
              <a:xfrm>
                <a:off x="2850" y="2573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4 h 5"/>
                  <a:gd name="T10" fmla="*/ 3 w 4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5"/>
                      <a:pt x="3" y="4"/>
                      <a:pt x="3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768"/>
              <p:cNvSpPr>
                <a:spLocks/>
              </p:cNvSpPr>
              <p:nvPr/>
            </p:nvSpPr>
            <p:spPr bwMode="auto">
              <a:xfrm>
                <a:off x="2788" y="2547"/>
                <a:ext cx="17" cy="43"/>
              </a:xfrm>
              <a:custGeom>
                <a:avLst/>
                <a:gdLst>
                  <a:gd name="T0" fmla="*/ 7 w 7"/>
                  <a:gd name="T1" fmla="*/ 2 h 18"/>
                  <a:gd name="T2" fmla="*/ 5 w 7"/>
                  <a:gd name="T3" fmla="*/ 11 h 18"/>
                  <a:gd name="T4" fmla="*/ 0 w 7"/>
                  <a:gd name="T5" fmla="*/ 18 h 18"/>
                  <a:gd name="T6" fmla="*/ 4 w 7"/>
                  <a:gd name="T7" fmla="*/ 10 h 18"/>
                  <a:gd name="T8" fmla="*/ 5 w 7"/>
                  <a:gd name="T9" fmla="*/ 2 h 18"/>
                  <a:gd name="T10" fmla="*/ 6 w 7"/>
                  <a:gd name="T11" fmla="*/ 0 h 18"/>
                  <a:gd name="T12" fmla="*/ 7 w 7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7" y="2"/>
                    </a:moveTo>
                    <a:cubicBezTo>
                      <a:pt x="7" y="2"/>
                      <a:pt x="6" y="7"/>
                      <a:pt x="5" y="11"/>
                    </a:cubicBezTo>
                    <a:cubicBezTo>
                      <a:pt x="4" y="15"/>
                      <a:pt x="1" y="18"/>
                      <a:pt x="0" y="18"/>
                    </a:cubicBezTo>
                    <a:cubicBezTo>
                      <a:pt x="0" y="18"/>
                      <a:pt x="3" y="14"/>
                      <a:pt x="4" y="10"/>
                    </a:cubicBezTo>
                    <a:cubicBezTo>
                      <a:pt x="5" y="6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769"/>
              <p:cNvSpPr>
                <a:spLocks/>
              </p:cNvSpPr>
              <p:nvPr/>
            </p:nvSpPr>
            <p:spPr bwMode="auto">
              <a:xfrm>
                <a:off x="2779" y="2590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3"/>
                      <a:pt x="1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770"/>
              <p:cNvSpPr>
                <a:spLocks/>
              </p:cNvSpPr>
              <p:nvPr/>
            </p:nvSpPr>
            <p:spPr bwMode="auto">
              <a:xfrm>
                <a:off x="2800" y="2545"/>
                <a:ext cx="14" cy="45"/>
              </a:xfrm>
              <a:custGeom>
                <a:avLst/>
                <a:gdLst>
                  <a:gd name="T0" fmla="*/ 2 w 6"/>
                  <a:gd name="T1" fmla="*/ 1 h 19"/>
                  <a:gd name="T2" fmla="*/ 3 w 6"/>
                  <a:gd name="T3" fmla="*/ 11 h 19"/>
                  <a:gd name="T4" fmla="*/ 6 w 6"/>
                  <a:gd name="T5" fmla="*/ 19 h 19"/>
                  <a:gd name="T6" fmla="*/ 2 w 6"/>
                  <a:gd name="T7" fmla="*/ 11 h 19"/>
                  <a:gd name="T8" fmla="*/ 1 w 6"/>
                  <a:gd name="T9" fmla="*/ 1 h 19"/>
                  <a:gd name="T10" fmla="*/ 1 w 6"/>
                  <a:gd name="T11" fmla="*/ 0 h 19"/>
                  <a:gd name="T12" fmla="*/ 2 w 6"/>
                  <a:gd name="T1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9">
                    <a:moveTo>
                      <a:pt x="2" y="1"/>
                    </a:moveTo>
                    <a:cubicBezTo>
                      <a:pt x="2" y="2"/>
                      <a:pt x="2" y="6"/>
                      <a:pt x="3" y="11"/>
                    </a:cubicBezTo>
                    <a:cubicBezTo>
                      <a:pt x="4" y="15"/>
                      <a:pt x="6" y="19"/>
                      <a:pt x="6" y="19"/>
                    </a:cubicBezTo>
                    <a:cubicBezTo>
                      <a:pt x="6" y="19"/>
                      <a:pt x="3" y="16"/>
                      <a:pt x="2" y="11"/>
                    </a:cubicBezTo>
                    <a:cubicBezTo>
                      <a:pt x="0" y="6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771"/>
              <p:cNvSpPr>
                <a:spLocks/>
              </p:cNvSpPr>
              <p:nvPr/>
            </p:nvSpPr>
            <p:spPr bwMode="auto">
              <a:xfrm>
                <a:off x="2814" y="2590"/>
                <a:ext cx="12" cy="7"/>
              </a:xfrm>
              <a:custGeom>
                <a:avLst/>
                <a:gdLst>
                  <a:gd name="T0" fmla="*/ 3 w 5"/>
                  <a:gd name="T1" fmla="*/ 1 h 3"/>
                  <a:gd name="T2" fmla="*/ 1 w 5"/>
                  <a:gd name="T3" fmla="*/ 0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4" y="3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772"/>
              <p:cNvSpPr>
                <a:spLocks/>
              </p:cNvSpPr>
              <p:nvPr/>
            </p:nvSpPr>
            <p:spPr bwMode="auto">
              <a:xfrm>
                <a:off x="2798" y="2545"/>
                <a:ext cx="7" cy="52"/>
              </a:xfrm>
              <a:custGeom>
                <a:avLst/>
                <a:gdLst>
                  <a:gd name="T0" fmla="*/ 3 w 3"/>
                  <a:gd name="T1" fmla="*/ 1 h 22"/>
                  <a:gd name="T2" fmla="*/ 0 w 3"/>
                  <a:gd name="T3" fmla="*/ 21 h 22"/>
                  <a:gd name="T4" fmla="*/ 2 w 3"/>
                  <a:gd name="T5" fmla="*/ 1 h 22"/>
                  <a:gd name="T6" fmla="*/ 2 w 3"/>
                  <a:gd name="T7" fmla="*/ 0 h 22"/>
                  <a:gd name="T8" fmla="*/ 3 w 3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2">
                    <a:moveTo>
                      <a:pt x="3" y="1"/>
                    </a:moveTo>
                    <a:cubicBezTo>
                      <a:pt x="3" y="2"/>
                      <a:pt x="0" y="22"/>
                      <a:pt x="0" y="21"/>
                    </a:cubicBezTo>
                    <a:cubicBezTo>
                      <a:pt x="0" y="21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773"/>
              <p:cNvSpPr>
                <a:spLocks/>
              </p:cNvSpPr>
              <p:nvPr/>
            </p:nvSpPr>
            <p:spPr bwMode="auto">
              <a:xfrm>
                <a:off x="2791" y="2597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0 w 3"/>
                  <a:gd name="T7" fmla="*/ 4 h 5"/>
                  <a:gd name="T8" fmla="*/ 2 w 3"/>
                  <a:gd name="T9" fmla="*/ 5 h 5"/>
                  <a:gd name="T10" fmla="*/ 3 w 3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774"/>
              <p:cNvSpPr>
                <a:spLocks/>
              </p:cNvSpPr>
              <p:nvPr/>
            </p:nvSpPr>
            <p:spPr bwMode="auto">
              <a:xfrm>
                <a:off x="2753" y="2540"/>
                <a:ext cx="43" cy="12"/>
              </a:xfrm>
              <a:custGeom>
                <a:avLst/>
                <a:gdLst>
                  <a:gd name="T0" fmla="*/ 17 w 18"/>
                  <a:gd name="T1" fmla="*/ 2 h 5"/>
                  <a:gd name="T2" fmla="*/ 8 w 18"/>
                  <a:gd name="T3" fmla="*/ 5 h 5"/>
                  <a:gd name="T4" fmla="*/ 0 w 18"/>
                  <a:gd name="T5" fmla="*/ 4 h 5"/>
                  <a:gd name="T6" fmla="*/ 8 w 18"/>
                  <a:gd name="T7" fmla="*/ 4 h 5"/>
                  <a:gd name="T8" fmla="*/ 17 w 18"/>
                  <a:gd name="T9" fmla="*/ 1 h 5"/>
                  <a:gd name="T10" fmla="*/ 18 w 18"/>
                  <a:gd name="T11" fmla="*/ 1 h 5"/>
                  <a:gd name="T12" fmla="*/ 17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7" y="2"/>
                    </a:moveTo>
                    <a:cubicBezTo>
                      <a:pt x="17" y="2"/>
                      <a:pt x="13" y="4"/>
                      <a:pt x="8" y="5"/>
                    </a:cubicBezTo>
                    <a:cubicBezTo>
                      <a:pt x="4" y="5"/>
                      <a:pt x="0" y="5"/>
                      <a:pt x="0" y="4"/>
                    </a:cubicBezTo>
                    <a:cubicBezTo>
                      <a:pt x="0" y="4"/>
                      <a:pt x="4" y="5"/>
                      <a:pt x="8" y="4"/>
                    </a:cubicBezTo>
                    <a:cubicBezTo>
                      <a:pt x="12" y="3"/>
                      <a:pt x="16" y="1"/>
                      <a:pt x="17" y="1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8" y="1"/>
                      <a:pt x="18" y="2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775"/>
              <p:cNvSpPr>
                <a:spLocks/>
              </p:cNvSpPr>
              <p:nvPr/>
            </p:nvSpPr>
            <p:spPr bwMode="auto">
              <a:xfrm>
                <a:off x="2743" y="2542"/>
                <a:ext cx="10" cy="10"/>
              </a:xfrm>
              <a:custGeom>
                <a:avLst/>
                <a:gdLst>
                  <a:gd name="T0" fmla="*/ 1 w 4"/>
                  <a:gd name="T1" fmla="*/ 3 h 4"/>
                  <a:gd name="T2" fmla="*/ 3 w 4"/>
                  <a:gd name="T3" fmla="*/ 3 h 4"/>
                  <a:gd name="T4" fmla="*/ 2 w 4"/>
                  <a:gd name="T5" fmla="*/ 1 h 4"/>
                  <a:gd name="T6" fmla="*/ 0 w 4"/>
                  <a:gd name="T7" fmla="*/ 1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776"/>
              <p:cNvSpPr>
                <a:spLocks/>
              </p:cNvSpPr>
              <p:nvPr/>
            </p:nvSpPr>
            <p:spPr bwMode="auto">
              <a:xfrm>
                <a:off x="2765" y="2540"/>
                <a:ext cx="35" cy="33"/>
              </a:xfrm>
              <a:custGeom>
                <a:avLst/>
                <a:gdLst>
                  <a:gd name="T0" fmla="*/ 14 w 15"/>
                  <a:gd name="T1" fmla="*/ 1 h 14"/>
                  <a:gd name="T2" fmla="*/ 6 w 15"/>
                  <a:gd name="T3" fmla="*/ 7 h 14"/>
                  <a:gd name="T4" fmla="*/ 0 w 15"/>
                  <a:gd name="T5" fmla="*/ 14 h 14"/>
                  <a:gd name="T6" fmla="*/ 5 w 15"/>
                  <a:gd name="T7" fmla="*/ 6 h 14"/>
                  <a:gd name="T8" fmla="*/ 13 w 15"/>
                  <a:gd name="T9" fmla="*/ 0 h 14"/>
                  <a:gd name="T10" fmla="*/ 15 w 15"/>
                  <a:gd name="T11" fmla="*/ 0 h 14"/>
                  <a:gd name="T12" fmla="*/ 14 w 1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4" y="1"/>
                    </a:moveTo>
                    <a:cubicBezTo>
                      <a:pt x="13" y="1"/>
                      <a:pt x="9" y="3"/>
                      <a:pt x="6" y="7"/>
                    </a:cubicBezTo>
                    <a:cubicBezTo>
                      <a:pt x="2" y="10"/>
                      <a:pt x="0" y="14"/>
                      <a:pt x="0" y="14"/>
                    </a:cubicBezTo>
                    <a:cubicBezTo>
                      <a:pt x="0" y="14"/>
                      <a:pt x="2" y="9"/>
                      <a:pt x="5" y="6"/>
                    </a:cubicBezTo>
                    <a:cubicBezTo>
                      <a:pt x="8" y="2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777"/>
              <p:cNvSpPr>
                <a:spLocks/>
              </p:cNvSpPr>
              <p:nvPr/>
            </p:nvSpPr>
            <p:spPr bwMode="auto">
              <a:xfrm>
                <a:off x="2762" y="2573"/>
                <a:ext cx="5" cy="12"/>
              </a:xfrm>
              <a:custGeom>
                <a:avLst/>
                <a:gdLst>
                  <a:gd name="T0" fmla="*/ 2 w 2"/>
                  <a:gd name="T1" fmla="*/ 3 h 5"/>
                  <a:gd name="T2" fmla="*/ 1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3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778"/>
              <p:cNvSpPr>
                <a:spLocks/>
              </p:cNvSpPr>
              <p:nvPr/>
            </p:nvSpPr>
            <p:spPr bwMode="auto">
              <a:xfrm>
                <a:off x="2751" y="2540"/>
                <a:ext cx="49" cy="21"/>
              </a:xfrm>
              <a:custGeom>
                <a:avLst/>
                <a:gdLst>
                  <a:gd name="T0" fmla="*/ 20 w 21"/>
                  <a:gd name="T1" fmla="*/ 1 h 9"/>
                  <a:gd name="T2" fmla="*/ 0 w 21"/>
                  <a:gd name="T3" fmla="*/ 8 h 9"/>
                  <a:gd name="T4" fmla="*/ 19 w 21"/>
                  <a:gd name="T5" fmla="*/ 0 h 9"/>
                  <a:gd name="T6" fmla="*/ 21 w 21"/>
                  <a:gd name="T7" fmla="*/ 0 h 9"/>
                  <a:gd name="T8" fmla="*/ 20 w 2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0" y="1"/>
                    </a:moveTo>
                    <a:cubicBezTo>
                      <a:pt x="19" y="2"/>
                      <a:pt x="1" y="9"/>
                      <a:pt x="0" y="8"/>
                    </a:cubicBezTo>
                    <a:cubicBezTo>
                      <a:pt x="0" y="8"/>
                      <a:pt x="18" y="1"/>
                      <a:pt x="19" y="0"/>
                    </a:cubicBezTo>
                    <a:cubicBezTo>
                      <a:pt x="20" y="0"/>
                      <a:pt x="20" y="0"/>
                      <a:pt x="21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779"/>
              <p:cNvSpPr>
                <a:spLocks/>
              </p:cNvSpPr>
              <p:nvPr/>
            </p:nvSpPr>
            <p:spPr bwMode="auto">
              <a:xfrm>
                <a:off x="2739" y="2559"/>
                <a:ext cx="12" cy="5"/>
              </a:xfrm>
              <a:custGeom>
                <a:avLst/>
                <a:gdLst>
                  <a:gd name="T0" fmla="*/ 3 w 5"/>
                  <a:gd name="T1" fmla="*/ 2 h 2"/>
                  <a:gd name="T2" fmla="*/ 5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0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5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780"/>
              <p:cNvSpPr>
                <a:spLocks/>
              </p:cNvSpPr>
              <p:nvPr/>
            </p:nvSpPr>
            <p:spPr bwMode="auto">
              <a:xfrm>
                <a:off x="2767" y="2500"/>
                <a:ext cx="31" cy="33"/>
              </a:xfrm>
              <a:custGeom>
                <a:avLst/>
                <a:gdLst>
                  <a:gd name="T0" fmla="*/ 11 w 13"/>
                  <a:gd name="T1" fmla="*/ 13 h 14"/>
                  <a:gd name="T2" fmla="*/ 5 w 13"/>
                  <a:gd name="T3" fmla="*/ 7 h 14"/>
                  <a:gd name="T4" fmla="*/ 1 w 13"/>
                  <a:gd name="T5" fmla="*/ 0 h 14"/>
                  <a:gd name="T6" fmla="*/ 5 w 13"/>
                  <a:gd name="T7" fmla="*/ 6 h 14"/>
                  <a:gd name="T8" fmla="*/ 12 w 13"/>
                  <a:gd name="T9" fmla="*/ 12 h 14"/>
                  <a:gd name="T10" fmla="*/ 13 w 13"/>
                  <a:gd name="T11" fmla="*/ 13 h 14"/>
                  <a:gd name="T12" fmla="*/ 11 w 1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1" y="13"/>
                    </a:moveTo>
                    <a:cubicBezTo>
                      <a:pt x="11" y="13"/>
                      <a:pt x="7" y="10"/>
                      <a:pt x="5" y="7"/>
                    </a:cubicBezTo>
                    <a:cubicBezTo>
                      <a:pt x="2" y="4"/>
                      <a:pt x="0" y="0"/>
                      <a:pt x="1" y="0"/>
                    </a:cubicBezTo>
                    <a:cubicBezTo>
                      <a:pt x="1" y="0"/>
                      <a:pt x="2" y="3"/>
                      <a:pt x="5" y="6"/>
                    </a:cubicBezTo>
                    <a:cubicBezTo>
                      <a:pt x="8" y="9"/>
                      <a:pt x="12" y="12"/>
                      <a:pt x="12" y="12"/>
                    </a:cubicBezTo>
                    <a:cubicBezTo>
                      <a:pt x="13" y="12"/>
                      <a:pt x="13" y="13"/>
                      <a:pt x="13" y="13"/>
                    </a:cubicBezTo>
                    <a:cubicBezTo>
                      <a:pt x="13" y="14"/>
                      <a:pt x="12" y="14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781"/>
              <p:cNvSpPr>
                <a:spLocks/>
              </p:cNvSpPr>
              <p:nvPr/>
            </p:nvSpPr>
            <p:spPr bwMode="auto">
              <a:xfrm>
                <a:off x="2765" y="2488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782"/>
              <p:cNvSpPr>
                <a:spLocks/>
              </p:cNvSpPr>
              <p:nvPr/>
            </p:nvSpPr>
            <p:spPr bwMode="auto">
              <a:xfrm>
                <a:off x="2755" y="2519"/>
                <a:ext cx="45" cy="16"/>
              </a:xfrm>
              <a:custGeom>
                <a:avLst/>
                <a:gdLst>
                  <a:gd name="T0" fmla="*/ 18 w 19"/>
                  <a:gd name="T1" fmla="*/ 6 h 7"/>
                  <a:gd name="T2" fmla="*/ 9 w 19"/>
                  <a:gd name="T3" fmla="*/ 2 h 7"/>
                  <a:gd name="T4" fmla="*/ 0 w 19"/>
                  <a:gd name="T5" fmla="*/ 1 h 7"/>
                  <a:gd name="T6" fmla="*/ 9 w 19"/>
                  <a:gd name="T7" fmla="*/ 1 h 7"/>
                  <a:gd name="T8" fmla="*/ 18 w 19"/>
                  <a:gd name="T9" fmla="*/ 5 h 7"/>
                  <a:gd name="T10" fmla="*/ 19 w 19"/>
                  <a:gd name="T11" fmla="*/ 6 h 7"/>
                  <a:gd name="T12" fmla="*/ 18 w 19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18" y="6"/>
                    </a:moveTo>
                    <a:cubicBezTo>
                      <a:pt x="17" y="6"/>
                      <a:pt x="13" y="3"/>
                      <a:pt x="9" y="2"/>
                    </a:cubicBezTo>
                    <a:cubicBezTo>
                      <a:pt x="5" y="1"/>
                      <a:pt x="0" y="1"/>
                      <a:pt x="0" y="1"/>
                    </a:cubicBezTo>
                    <a:cubicBezTo>
                      <a:pt x="0" y="1"/>
                      <a:pt x="5" y="0"/>
                      <a:pt x="9" y="1"/>
                    </a:cubicBezTo>
                    <a:cubicBezTo>
                      <a:pt x="14" y="2"/>
                      <a:pt x="18" y="5"/>
                      <a:pt x="18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9" y="7"/>
                      <a:pt x="18" y="7"/>
                      <a:pt x="1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783"/>
              <p:cNvSpPr>
                <a:spLocks/>
              </p:cNvSpPr>
              <p:nvPr/>
            </p:nvSpPr>
            <p:spPr bwMode="auto">
              <a:xfrm>
                <a:off x="2743" y="2519"/>
                <a:ext cx="12" cy="9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1 h 4"/>
                  <a:gd name="T4" fmla="*/ 2 w 5"/>
                  <a:gd name="T5" fmla="*/ 1 h 4"/>
                  <a:gd name="T6" fmla="*/ 1 w 5"/>
                  <a:gd name="T7" fmla="*/ 4 h 4"/>
                  <a:gd name="T8" fmla="*/ 3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cubicBezTo>
                      <a:pt x="4" y="3"/>
                      <a:pt x="5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784"/>
              <p:cNvSpPr>
                <a:spLocks/>
              </p:cNvSpPr>
              <p:nvPr/>
            </p:nvSpPr>
            <p:spPr bwMode="auto">
              <a:xfrm>
                <a:off x="2758" y="2502"/>
                <a:ext cx="42" cy="33"/>
              </a:xfrm>
              <a:custGeom>
                <a:avLst/>
                <a:gdLst>
                  <a:gd name="T0" fmla="*/ 17 w 18"/>
                  <a:gd name="T1" fmla="*/ 13 h 14"/>
                  <a:gd name="T2" fmla="*/ 1 w 18"/>
                  <a:gd name="T3" fmla="*/ 0 h 14"/>
                  <a:gd name="T4" fmla="*/ 17 w 18"/>
                  <a:gd name="T5" fmla="*/ 12 h 14"/>
                  <a:gd name="T6" fmla="*/ 18 w 18"/>
                  <a:gd name="T7" fmla="*/ 13 h 14"/>
                  <a:gd name="T8" fmla="*/ 17 w 18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17" y="13"/>
                    </a:moveTo>
                    <a:cubicBezTo>
                      <a:pt x="16" y="13"/>
                      <a:pt x="0" y="1"/>
                      <a:pt x="1" y="0"/>
                    </a:cubicBezTo>
                    <a:cubicBezTo>
                      <a:pt x="1" y="0"/>
                      <a:pt x="17" y="12"/>
                      <a:pt x="17" y="12"/>
                    </a:cubicBezTo>
                    <a:cubicBezTo>
                      <a:pt x="18" y="12"/>
                      <a:pt x="18" y="13"/>
                      <a:pt x="18" y="13"/>
                    </a:cubicBezTo>
                    <a:cubicBezTo>
                      <a:pt x="18" y="14"/>
                      <a:pt x="17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785"/>
              <p:cNvSpPr>
                <a:spLocks/>
              </p:cNvSpPr>
              <p:nvPr/>
            </p:nvSpPr>
            <p:spPr bwMode="auto">
              <a:xfrm>
                <a:off x="2751" y="2490"/>
                <a:ext cx="9" cy="12"/>
              </a:xfrm>
              <a:custGeom>
                <a:avLst/>
                <a:gdLst>
                  <a:gd name="T0" fmla="*/ 1 w 4"/>
                  <a:gd name="T1" fmla="*/ 4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1 h 5"/>
                  <a:gd name="T8" fmla="*/ 0 w 4"/>
                  <a:gd name="T9" fmla="*/ 2 h 5"/>
                  <a:gd name="T10" fmla="*/ 1 w 4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786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787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788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789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790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791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792"/>
              <p:cNvSpPr>
                <a:spLocks/>
              </p:cNvSpPr>
              <p:nvPr/>
            </p:nvSpPr>
            <p:spPr bwMode="auto">
              <a:xfrm>
                <a:off x="2855" y="2450"/>
                <a:ext cx="82" cy="104"/>
              </a:xfrm>
              <a:custGeom>
                <a:avLst/>
                <a:gdLst>
                  <a:gd name="T0" fmla="*/ 20 w 35"/>
                  <a:gd name="T1" fmla="*/ 22 h 44"/>
                  <a:gd name="T2" fmla="*/ 13 w 35"/>
                  <a:gd name="T3" fmla="*/ 44 h 44"/>
                  <a:gd name="T4" fmla="*/ 24 w 35"/>
                  <a:gd name="T5" fmla="*/ 42 h 44"/>
                  <a:gd name="T6" fmla="*/ 30 w 35"/>
                  <a:gd name="T7" fmla="*/ 18 h 44"/>
                  <a:gd name="T8" fmla="*/ 9 w 35"/>
                  <a:gd name="T9" fmla="*/ 5 h 44"/>
                  <a:gd name="T10" fmla="*/ 0 w 35"/>
                  <a:gd name="T11" fmla="*/ 10 h 44"/>
                  <a:gd name="T12" fmla="*/ 20 w 35"/>
                  <a:gd name="T1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4">
                    <a:moveTo>
                      <a:pt x="20" y="22"/>
                    </a:moveTo>
                    <a:cubicBezTo>
                      <a:pt x="22" y="28"/>
                      <a:pt x="22" y="36"/>
                      <a:pt x="13" y="44"/>
                    </a:cubicBezTo>
                    <a:cubicBezTo>
                      <a:pt x="17" y="44"/>
                      <a:pt x="20" y="43"/>
                      <a:pt x="24" y="42"/>
                    </a:cubicBezTo>
                    <a:cubicBezTo>
                      <a:pt x="35" y="38"/>
                      <a:pt x="33" y="26"/>
                      <a:pt x="30" y="18"/>
                    </a:cubicBezTo>
                    <a:cubicBezTo>
                      <a:pt x="27" y="10"/>
                      <a:pt x="20" y="0"/>
                      <a:pt x="9" y="5"/>
                    </a:cubicBezTo>
                    <a:cubicBezTo>
                      <a:pt x="5" y="6"/>
                      <a:pt x="2" y="8"/>
                      <a:pt x="0" y="10"/>
                    </a:cubicBezTo>
                    <a:cubicBezTo>
                      <a:pt x="11" y="10"/>
                      <a:pt x="17" y="16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793"/>
              <p:cNvSpPr>
                <a:spLocks/>
              </p:cNvSpPr>
              <p:nvPr/>
            </p:nvSpPr>
            <p:spPr bwMode="auto">
              <a:xfrm>
                <a:off x="2814" y="2564"/>
                <a:ext cx="105" cy="97"/>
              </a:xfrm>
              <a:custGeom>
                <a:avLst/>
                <a:gdLst>
                  <a:gd name="T0" fmla="*/ 23 w 44"/>
                  <a:gd name="T1" fmla="*/ 22 h 41"/>
                  <a:gd name="T2" fmla="*/ 0 w 44"/>
                  <a:gd name="T3" fmla="*/ 23 h 41"/>
                  <a:gd name="T4" fmla="*/ 5 w 44"/>
                  <a:gd name="T5" fmla="*/ 32 h 41"/>
                  <a:gd name="T6" fmla="*/ 30 w 44"/>
                  <a:gd name="T7" fmla="*/ 30 h 41"/>
                  <a:gd name="T8" fmla="*/ 36 w 44"/>
                  <a:gd name="T9" fmla="*/ 6 h 41"/>
                  <a:gd name="T10" fmla="*/ 28 w 44"/>
                  <a:gd name="T11" fmla="*/ 0 h 41"/>
                  <a:gd name="T12" fmla="*/ 23 w 44"/>
                  <a:gd name="T1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3" y="22"/>
                    </a:moveTo>
                    <a:cubicBezTo>
                      <a:pt x="18" y="26"/>
                      <a:pt x="10" y="29"/>
                      <a:pt x="0" y="23"/>
                    </a:cubicBezTo>
                    <a:cubicBezTo>
                      <a:pt x="1" y="26"/>
                      <a:pt x="3" y="30"/>
                      <a:pt x="5" y="32"/>
                    </a:cubicBezTo>
                    <a:cubicBezTo>
                      <a:pt x="13" y="41"/>
                      <a:pt x="24" y="36"/>
                      <a:pt x="30" y="30"/>
                    </a:cubicBezTo>
                    <a:cubicBezTo>
                      <a:pt x="37" y="25"/>
                      <a:pt x="44" y="15"/>
                      <a:pt x="36" y="6"/>
                    </a:cubicBezTo>
                    <a:cubicBezTo>
                      <a:pt x="34" y="4"/>
                      <a:pt x="31" y="1"/>
                      <a:pt x="28" y="0"/>
                    </a:cubicBezTo>
                    <a:cubicBezTo>
                      <a:pt x="32" y="11"/>
                      <a:pt x="28" y="18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794"/>
              <p:cNvSpPr>
                <a:spLocks/>
              </p:cNvSpPr>
              <p:nvPr/>
            </p:nvSpPr>
            <p:spPr bwMode="auto">
              <a:xfrm>
                <a:off x="2701" y="2571"/>
                <a:ext cx="104" cy="92"/>
              </a:xfrm>
              <a:custGeom>
                <a:avLst/>
                <a:gdLst>
                  <a:gd name="T0" fmla="*/ 21 w 44"/>
                  <a:gd name="T1" fmla="*/ 21 h 39"/>
                  <a:gd name="T2" fmla="*/ 13 w 44"/>
                  <a:gd name="T3" fmla="*/ 0 h 39"/>
                  <a:gd name="T4" fmla="*/ 6 w 44"/>
                  <a:gd name="T5" fmla="*/ 7 h 39"/>
                  <a:gd name="T6" fmla="*/ 15 w 44"/>
                  <a:gd name="T7" fmla="*/ 30 h 39"/>
                  <a:gd name="T8" fmla="*/ 40 w 44"/>
                  <a:gd name="T9" fmla="*/ 29 h 39"/>
                  <a:gd name="T10" fmla="*/ 44 w 44"/>
                  <a:gd name="T11" fmla="*/ 19 h 39"/>
                  <a:gd name="T12" fmla="*/ 21 w 44"/>
                  <a:gd name="T13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9">
                    <a:moveTo>
                      <a:pt x="21" y="21"/>
                    </a:moveTo>
                    <a:cubicBezTo>
                      <a:pt x="16" y="18"/>
                      <a:pt x="11" y="11"/>
                      <a:pt x="13" y="0"/>
                    </a:cubicBezTo>
                    <a:cubicBezTo>
                      <a:pt x="10" y="2"/>
                      <a:pt x="8" y="4"/>
                      <a:pt x="6" y="7"/>
                    </a:cubicBezTo>
                    <a:cubicBezTo>
                      <a:pt x="0" y="17"/>
                      <a:pt x="8" y="26"/>
                      <a:pt x="15" y="30"/>
                    </a:cubicBezTo>
                    <a:cubicBezTo>
                      <a:pt x="23" y="35"/>
                      <a:pt x="34" y="39"/>
                      <a:pt x="40" y="29"/>
                    </a:cubicBezTo>
                    <a:cubicBezTo>
                      <a:pt x="42" y="26"/>
                      <a:pt x="43" y="22"/>
                      <a:pt x="44" y="19"/>
                    </a:cubicBezTo>
                    <a:cubicBezTo>
                      <a:pt x="35" y="26"/>
                      <a:pt x="27" y="25"/>
                      <a:pt x="2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795"/>
              <p:cNvSpPr>
                <a:spLocks/>
              </p:cNvSpPr>
              <p:nvPr/>
            </p:nvSpPr>
            <p:spPr bwMode="auto">
              <a:xfrm>
                <a:off x="2680" y="2459"/>
                <a:ext cx="73" cy="102"/>
              </a:xfrm>
              <a:custGeom>
                <a:avLst/>
                <a:gdLst>
                  <a:gd name="T0" fmla="*/ 13 w 31"/>
                  <a:gd name="T1" fmla="*/ 21 h 43"/>
                  <a:gd name="T2" fmla="*/ 31 w 31"/>
                  <a:gd name="T3" fmla="*/ 7 h 43"/>
                  <a:gd name="T4" fmla="*/ 21 w 31"/>
                  <a:gd name="T5" fmla="*/ 3 h 43"/>
                  <a:gd name="T6" fmla="*/ 2 w 31"/>
                  <a:gd name="T7" fmla="*/ 19 h 43"/>
                  <a:gd name="T8" fmla="*/ 12 w 31"/>
                  <a:gd name="T9" fmla="*/ 42 h 43"/>
                  <a:gd name="T10" fmla="*/ 22 w 31"/>
                  <a:gd name="T11" fmla="*/ 42 h 43"/>
                  <a:gd name="T12" fmla="*/ 13 w 31"/>
                  <a:gd name="T13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13" y="21"/>
                    </a:moveTo>
                    <a:cubicBezTo>
                      <a:pt x="14" y="15"/>
                      <a:pt x="19" y="8"/>
                      <a:pt x="31" y="7"/>
                    </a:cubicBezTo>
                    <a:cubicBezTo>
                      <a:pt x="28" y="5"/>
                      <a:pt x="25" y="3"/>
                      <a:pt x="21" y="3"/>
                    </a:cubicBezTo>
                    <a:cubicBezTo>
                      <a:pt x="10" y="0"/>
                      <a:pt x="4" y="10"/>
                      <a:pt x="2" y="19"/>
                    </a:cubicBezTo>
                    <a:cubicBezTo>
                      <a:pt x="0" y="27"/>
                      <a:pt x="0" y="39"/>
                      <a:pt x="12" y="42"/>
                    </a:cubicBezTo>
                    <a:cubicBezTo>
                      <a:pt x="15" y="43"/>
                      <a:pt x="19" y="43"/>
                      <a:pt x="22" y="42"/>
                    </a:cubicBezTo>
                    <a:cubicBezTo>
                      <a:pt x="12" y="36"/>
                      <a:pt x="11" y="27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796"/>
              <p:cNvSpPr>
                <a:spLocks/>
              </p:cNvSpPr>
              <p:nvPr/>
            </p:nvSpPr>
            <p:spPr bwMode="auto">
              <a:xfrm>
                <a:off x="2753" y="2410"/>
                <a:ext cx="99" cy="64"/>
              </a:xfrm>
              <a:custGeom>
                <a:avLst/>
                <a:gdLst>
                  <a:gd name="T0" fmla="*/ 21 w 42"/>
                  <a:gd name="T1" fmla="*/ 11 h 27"/>
                  <a:gd name="T2" fmla="*/ 40 w 42"/>
                  <a:gd name="T3" fmla="*/ 24 h 27"/>
                  <a:gd name="T4" fmla="*/ 42 w 42"/>
                  <a:gd name="T5" fmla="*/ 14 h 27"/>
                  <a:gd name="T6" fmla="*/ 20 w 42"/>
                  <a:gd name="T7" fmla="*/ 0 h 27"/>
                  <a:gd name="T8" fmla="*/ 1 w 42"/>
                  <a:gd name="T9" fmla="*/ 16 h 27"/>
                  <a:gd name="T10" fmla="*/ 4 w 42"/>
                  <a:gd name="T11" fmla="*/ 27 h 27"/>
                  <a:gd name="T12" fmla="*/ 21 w 42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27">
                    <a:moveTo>
                      <a:pt x="21" y="11"/>
                    </a:moveTo>
                    <a:cubicBezTo>
                      <a:pt x="27" y="11"/>
                      <a:pt x="36" y="13"/>
                      <a:pt x="40" y="24"/>
                    </a:cubicBezTo>
                    <a:cubicBezTo>
                      <a:pt x="41" y="21"/>
                      <a:pt x="42" y="17"/>
                      <a:pt x="42" y="14"/>
                    </a:cubicBezTo>
                    <a:cubicBezTo>
                      <a:pt x="41" y="2"/>
                      <a:pt x="29" y="0"/>
                      <a:pt x="20" y="0"/>
                    </a:cubicBezTo>
                    <a:cubicBezTo>
                      <a:pt x="12" y="1"/>
                      <a:pt x="0" y="5"/>
                      <a:pt x="1" y="16"/>
                    </a:cubicBezTo>
                    <a:cubicBezTo>
                      <a:pt x="1" y="20"/>
                      <a:pt x="2" y="23"/>
                      <a:pt x="4" y="27"/>
                    </a:cubicBezTo>
                    <a:cubicBezTo>
                      <a:pt x="7" y="15"/>
                      <a:pt x="15" y="12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797"/>
              <p:cNvSpPr>
                <a:spLocks noEditPoints="1"/>
              </p:cNvSpPr>
              <p:nvPr/>
            </p:nvSpPr>
            <p:spPr bwMode="auto">
              <a:xfrm>
                <a:off x="2779" y="2512"/>
                <a:ext cx="52" cy="54"/>
              </a:xfrm>
              <a:custGeom>
                <a:avLst/>
                <a:gdLst>
                  <a:gd name="T0" fmla="*/ 20 w 22"/>
                  <a:gd name="T1" fmla="*/ 14 h 23"/>
                  <a:gd name="T2" fmla="*/ 22 w 22"/>
                  <a:gd name="T3" fmla="*/ 8 h 23"/>
                  <a:gd name="T4" fmla="*/ 18 w 22"/>
                  <a:gd name="T5" fmla="*/ 5 h 23"/>
                  <a:gd name="T6" fmla="*/ 15 w 22"/>
                  <a:gd name="T7" fmla="*/ 7 h 23"/>
                  <a:gd name="T8" fmla="*/ 16 w 22"/>
                  <a:gd name="T9" fmla="*/ 4 h 23"/>
                  <a:gd name="T10" fmla="*/ 12 w 22"/>
                  <a:gd name="T11" fmla="*/ 0 h 23"/>
                  <a:gd name="T12" fmla="*/ 7 w 22"/>
                  <a:gd name="T13" fmla="*/ 3 h 23"/>
                  <a:gd name="T14" fmla="*/ 8 w 22"/>
                  <a:gd name="T15" fmla="*/ 7 h 23"/>
                  <a:gd name="T16" fmla="*/ 5 w 22"/>
                  <a:gd name="T17" fmla="*/ 5 h 23"/>
                  <a:gd name="T18" fmla="*/ 1 w 22"/>
                  <a:gd name="T19" fmla="*/ 8 h 23"/>
                  <a:gd name="T20" fmla="*/ 2 w 22"/>
                  <a:gd name="T21" fmla="*/ 13 h 23"/>
                  <a:gd name="T22" fmla="*/ 5 w 22"/>
                  <a:gd name="T23" fmla="*/ 13 h 23"/>
                  <a:gd name="T24" fmla="*/ 3 w 22"/>
                  <a:gd name="T25" fmla="*/ 15 h 23"/>
                  <a:gd name="T26" fmla="*/ 4 w 22"/>
                  <a:gd name="T27" fmla="*/ 20 h 23"/>
                  <a:gd name="T28" fmla="*/ 10 w 22"/>
                  <a:gd name="T29" fmla="*/ 21 h 23"/>
                  <a:gd name="T30" fmla="*/ 11 w 22"/>
                  <a:gd name="T31" fmla="*/ 18 h 23"/>
                  <a:gd name="T32" fmla="*/ 12 w 22"/>
                  <a:gd name="T33" fmla="*/ 20 h 23"/>
                  <a:gd name="T34" fmla="*/ 17 w 22"/>
                  <a:gd name="T35" fmla="*/ 21 h 23"/>
                  <a:gd name="T36" fmla="*/ 19 w 22"/>
                  <a:gd name="T37" fmla="*/ 16 h 23"/>
                  <a:gd name="T38" fmla="*/ 17 w 22"/>
                  <a:gd name="T39" fmla="*/ 13 h 23"/>
                  <a:gd name="T40" fmla="*/ 20 w 22"/>
                  <a:gd name="T41" fmla="*/ 14 h 23"/>
                  <a:gd name="T42" fmla="*/ 8 w 22"/>
                  <a:gd name="T43" fmla="*/ 8 h 23"/>
                  <a:gd name="T44" fmla="*/ 8 w 22"/>
                  <a:gd name="T45" fmla="*/ 8 h 23"/>
                  <a:gd name="T46" fmla="*/ 8 w 22"/>
                  <a:gd name="T47" fmla="*/ 8 h 23"/>
                  <a:gd name="T48" fmla="*/ 8 w 22"/>
                  <a:gd name="T49" fmla="*/ 8 h 23"/>
                  <a:gd name="T50" fmla="*/ 11 w 22"/>
                  <a:gd name="T51" fmla="*/ 16 h 23"/>
                  <a:gd name="T52" fmla="*/ 11 w 22"/>
                  <a:gd name="T53" fmla="*/ 17 h 23"/>
                  <a:gd name="T54" fmla="*/ 11 w 22"/>
                  <a:gd name="T55" fmla="*/ 16 h 23"/>
                  <a:gd name="T56" fmla="*/ 11 w 22"/>
                  <a:gd name="T57" fmla="*/ 16 h 23"/>
                  <a:gd name="T58" fmla="*/ 14 w 22"/>
                  <a:gd name="T59" fmla="*/ 8 h 23"/>
                  <a:gd name="T60" fmla="*/ 14 w 22"/>
                  <a:gd name="T61" fmla="*/ 8 h 23"/>
                  <a:gd name="T62" fmla="*/ 14 w 22"/>
                  <a:gd name="T63" fmla="*/ 8 h 23"/>
                  <a:gd name="T64" fmla="*/ 14 w 22"/>
                  <a:gd name="T65" fmla="*/ 8 h 23"/>
                  <a:gd name="T66" fmla="*/ 7 w 22"/>
                  <a:gd name="T67" fmla="*/ 13 h 23"/>
                  <a:gd name="T68" fmla="*/ 7 w 22"/>
                  <a:gd name="T69" fmla="*/ 13 h 23"/>
                  <a:gd name="T70" fmla="*/ 6 w 22"/>
                  <a:gd name="T71" fmla="*/ 13 h 23"/>
                  <a:gd name="T72" fmla="*/ 7 w 22"/>
                  <a:gd name="T73" fmla="*/ 13 h 23"/>
                  <a:gd name="T74" fmla="*/ 16 w 22"/>
                  <a:gd name="T75" fmla="*/ 13 h 23"/>
                  <a:gd name="T76" fmla="*/ 16 w 22"/>
                  <a:gd name="T77" fmla="*/ 13 h 23"/>
                  <a:gd name="T78" fmla="*/ 16 w 22"/>
                  <a:gd name="T79" fmla="*/ 13 h 23"/>
                  <a:gd name="T80" fmla="*/ 16 w 22"/>
                  <a:gd name="T81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" h="23">
                    <a:moveTo>
                      <a:pt x="20" y="14"/>
                    </a:moveTo>
                    <a:cubicBezTo>
                      <a:pt x="22" y="13"/>
                      <a:pt x="22" y="10"/>
                      <a:pt x="22" y="8"/>
                    </a:cubicBezTo>
                    <a:cubicBezTo>
                      <a:pt x="21" y="7"/>
                      <a:pt x="20" y="4"/>
                      <a:pt x="18" y="5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5" y="6"/>
                      <a:pt x="16" y="5"/>
                      <a:pt x="16" y="4"/>
                    </a:cubicBezTo>
                    <a:cubicBezTo>
                      <a:pt x="16" y="1"/>
                      <a:pt x="13" y="1"/>
                      <a:pt x="12" y="0"/>
                    </a:cubicBezTo>
                    <a:cubicBezTo>
                      <a:pt x="10" y="0"/>
                      <a:pt x="7" y="1"/>
                      <a:pt x="7" y="3"/>
                    </a:cubicBezTo>
                    <a:cubicBezTo>
                      <a:pt x="7" y="4"/>
                      <a:pt x="7" y="6"/>
                      <a:pt x="8" y="7"/>
                    </a:cubicBezTo>
                    <a:cubicBezTo>
                      <a:pt x="7" y="6"/>
                      <a:pt x="6" y="5"/>
                      <a:pt x="5" y="5"/>
                    </a:cubicBezTo>
                    <a:cubicBezTo>
                      <a:pt x="3" y="4"/>
                      <a:pt x="1" y="6"/>
                      <a:pt x="1" y="8"/>
                    </a:cubicBezTo>
                    <a:cubicBezTo>
                      <a:pt x="0" y="9"/>
                      <a:pt x="0" y="12"/>
                      <a:pt x="2" y="13"/>
                    </a:cubicBezTo>
                    <a:cubicBezTo>
                      <a:pt x="3" y="13"/>
                      <a:pt x="4" y="14"/>
                      <a:pt x="5" y="13"/>
                    </a:cubicBezTo>
                    <a:cubicBezTo>
                      <a:pt x="4" y="14"/>
                      <a:pt x="4" y="14"/>
                      <a:pt x="3" y="15"/>
                    </a:cubicBezTo>
                    <a:cubicBezTo>
                      <a:pt x="1" y="17"/>
                      <a:pt x="3" y="19"/>
                      <a:pt x="4" y="20"/>
                    </a:cubicBezTo>
                    <a:cubicBezTo>
                      <a:pt x="6" y="22"/>
                      <a:pt x="8" y="23"/>
                      <a:pt x="10" y="21"/>
                    </a:cubicBezTo>
                    <a:cubicBezTo>
                      <a:pt x="11" y="20"/>
                      <a:pt x="11" y="19"/>
                      <a:pt x="11" y="18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3" y="23"/>
                      <a:pt x="16" y="22"/>
                      <a:pt x="17" y="21"/>
                    </a:cubicBezTo>
                    <a:cubicBezTo>
                      <a:pt x="19" y="20"/>
                      <a:pt x="21" y="18"/>
                      <a:pt x="19" y="16"/>
                    </a:cubicBezTo>
                    <a:cubicBezTo>
                      <a:pt x="19" y="15"/>
                      <a:pt x="18" y="14"/>
                      <a:pt x="17" y="13"/>
                    </a:cubicBezTo>
                    <a:cubicBezTo>
                      <a:pt x="18" y="14"/>
                      <a:pt x="19" y="14"/>
                      <a:pt x="20" y="14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lose/>
                    <a:moveTo>
                      <a:pt x="11" y="16"/>
                    </a:moveTo>
                    <a:cubicBezTo>
                      <a:pt x="11" y="16"/>
                      <a:pt x="11" y="16"/>
                      <a:pt x="11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6" y="13"/>
                      <a:pt x="7" y="13"/>
                      <a:pt x="7" y="13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798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799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800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801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802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803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804"/>
              <p:cNvSpPr>
                <a:spLocks/>
              </p:cNvSpPr>
              <p:nvPr/>
            </p:nvSpPr>
            <p:spPr bwMode="auto">
              <a:xfrm>
                <a:off x="3692" y="3323"/>
                <a:ext cx="38" cy="36"/>
              </a:xfrm>
              <a:custGeom>
                <a:avLst/>
                <a:gdLst>
                  <a:gd name="T0" fmla="*/ 0 w 16"/>
                  <a:gd name="T1" fmla="*/ 13 h 15"/>
                  <a:gd name="T2" fmla="*/ 7 w 16"/>
                  <a:gd name="T3" fmla="*/ 5 h 15"/>
                  <a:gd name="T4" fmla="*/ 16 w 16"/>
                  <a:gd name="T5" fmla="*/ 1 h 15"/>
                  <a:gd name="T6" fmla="*/ 8 w 16"/>
                  <a:gd name="T7" fmla="*/ 6 h 15"/>
                  <a:gd name="T8" fmla="*/ 2 w 16"/>
                  <a:gd name="T9" fmla="*/ 14 h 15"/>
                  <a:gd name="T10" fmla="*/ 0 w 16"/>
                  <a:gd name="T11" fmla="*/ 14 h 15"/>
                  <a:gd name="T12" fmla="*/ 0 w 1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0" y="13"/>
                    </a:moveTo>
                    <a:cubicBezTo>
                      <a:pt x="1" y="12"/>
                      <a:pt x="4" y="8"/>
                      <a:pt x="7" y="5"/>
                    </a:cubicBezTo>
                    <a:cubicBezTo>
                      <a:pt x="11" y="2"/>
                      <a:pt x="16" y="0"/>
                      <a:pt x="16" y="1"/>
                    </a:cubicBezTo>
                    <a:cubicBezTo>
                      <a:pt x="16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805"/>
              <p:cNvSpPr>
                <a:spLocks/>
              </p:cNvSpPr>
              <p:nvPr/>
            </p:nvSpPr>
            <p:spPr bwMode="auto">
              <a:xfrm>
                <a:off x="3730" y="3321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1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806"/>
              <p:cNvSpPr>
                <a:spLocks/>
              </p:cNvSpPr>
              <p:nvPr/>
            </p:nvSpPr>
            <p:spPr bwMode="auto">
              <a:xfrm>
                <a:off x="3690" y="3309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0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1" y="20"/>
                      <a:pt x="3" y="15"/>
                      <a:pt x="5" y="11"/>
                    </a:cubicBezTo>
                    <a:cubicBezTo>
                      <a:pt x="7" y="6"/>
                      <a:pt x="6" y="0"/>
                      <a:pt x="6" y="0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1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807"/>
              <p:cNvSpPr>
                <a:spLocks/>
              </p:cNvSpPr>
              <p:nvPr/>
            </p:nvSpPr>
            <p:spPr bwMode="auto">
              <a:xfrm>
                <a:off x="3695" y="3297"/>
                <a:ext cx="11" cy="12"/>
              </a:xfrm>
              <a:custGeom>
                <a:avLst/>
                <a:gdLst>
                  <a:gd name="T0" fmla="*/ 1 w 5"/>
                  <a:gd name="T1" fmla="*/ 3 h 5"/>
                  <a:gd name="T2" fmla="*/ 4 w 5"/>
                  <a:gd name="T3" fmla="*/ 5 h 5"/>
                  <a:gd name="T4" fmla="*/ 4 w 5"/>
                  <a:gd name="T5" fmla="*/ 2 h 5"/>
                  <a:gd name="T6" fmla="*/ 1 w 5"/>
                  <a:gd name="T7" fmla="*/ 1 h 5"/>
                  <a:gd name="T8" fmla="*/ 1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1" y="3"/>
                    </a:moveTo>
                    <a:cubicBezTo>
                      <a:pt x="2" y="4"/>
                      <a:pt x="3" y="5"/>
                      <a:pt x="4" y="5"/>
                    </a:cubicBezTo>
                    <a:cubicBezTo>
                      <a:pt x="4" y="5"/>
                      <a:pt x="5" y="3"/>
                      <a:pt x="4" y="2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1009"/>
            <p:cNvGrpSpPr>
              <a:grpSpLocks/>
            </p:cNvGrpSpPr>
            <p:nvPr/>
          </p:nvGrpSpPr>
          <p:grpSpPr bwMode="auto">
            <a:xfrm>
              <a:off x="16500486" y="1335087"/>
              <a:ext cx="4778375" cy="4576763"/>
              <a:chOff x="2187" y="760"/>
              <a:chExt cx="3010" cy="2883"/>
            </a:xfrm>
            <a:solidFill>
              <a:srgbClr val="E5DBA2"/>
            </a:solidFill>
          </p:grpSpPr>
          <p:sp>
            <p:nvSpPr>
              <p:cNvPr id="52" name="Freeform 809"/>
              <p:cNvSpPr>
                <a:spLocks/>
              </p:cNvSpPr>
              <p:nvPr/>
            </p:nvSpPr>
            <p:spPr bwMode="auto">
              <a:xfrm>
                <a:off x="3690" y="3314"/>
                <a:ext cx="35" cy="47"/>
              </a:xfrm>
              <a:custGeom>
                <a:avLst/>
                <a:gdLst>
                  <a:gd name="T0" fmla="*/ 1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1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1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0"/>
                      <a:pt x="0" y="19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10"/>
              <p:cNvSpPr>
                <a:spLocks/>
              </p:cNvSpPr>
              <p:nvPr/>
            </p:nvSpPr>
            <p:spPr bwMode="auto">
              <a:xfrm>
                <a:off x="3725" y="3304"/>
                <a:ext cx="12" cy="10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4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811"/>
              <p:cNvSpPr>
                <a:spLocks/>
              </p:cNvSpPr>
              <p:nvPr/>
            </p:nvSpPr>
            <p:spPr bwMode="auto">
              <a:xfrm>
                <a:off x="3697" y="3366"/>
                <a:ext cx="47" cy="16"/>
              </a:xfrm>
              <a:custGeom>
                <a:avLst/>
                <a:gdLst>
                  <a:gd name="T0" fmla="*/ 2 w 20"/>
                  <a:gd name="T1" fmla="*/ 0 h 7"/>
                  <a:gd name="T2" fmla="*/ 12 w 20"/>
                  <a:gd name="T3" fmla="*/ 2 h 7"/>
                  <a:gd name="T4" fmla="*/ 20 w 20"/>
                  <a:gd name="T5" fmla="*/ 7 h 7"/>
                  <a:gd name="T6" fmla="*/ 11 w 20"/>
                  <a:gd name="T7" fmla="*/ 3 h 7"/>
                  <a:gd name="T8" fmla="*/ 1 w 20"/>
                  <a:gd name="T9" fmla="*/ 2 h 7"/>
                  <a:gd name="T10" fmla="*/ 0 w 20"/>
                  <a:gd name="T11" fmla="*/ 1 h 7"/>
                  <a:gd name="T12" fmla="*/ 2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2" y="0"/>
                    </a:moveTo>
                    <a:cubicBezTo>
                      <a:pt x="2" y="0"/>
                      <a:pt x="7" y="1"/>
                      <a:pt x="12" y="2"/>
                    </a:cubicBezTo>
                    <a:cubicBezTo>
                      <a:pt x="16" y="4"/>
                      <a:pt x="20" y="7"/>
                      <a:pt x="20" y="7"/>
                    </a:cubicBezTo>
                    <a:cubicBezTo>
                      <a:pt x="20" y="7"/>
                      <a:pt x="16" y="5"/>
                      <a:pt x="11" y="3"/>
                    </a:cubicBezTo>
                    <a:cubicBezTo>
                      <a:pt x="7" y="2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12"/>
              <p:cNvSpPr>
                <a:spLocks/>
              </p:cNvSpPr>
              <p:nvPr/>
            </p:nvSpPr>
            <p:spPr bwMode="auto">
              <a:xfrm>
                <a:off x="3742" y="3382"/>
                <a:ext cx="9" cy="12"/>
              </a:xfrm>
              <a:custGeom>
                <a:avLst/>
                <a:gdLst>
                  <a:gd name="T0" fmla="*/ 4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4" y="5"/>
                      <a:pt x="4" y="4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813"/>
              <p:cNvSpPr>
                <a:spLocks/>
              </p:cNvSpPr>
              <p:nvPr/>
            </p:nvSpPr>
            <p:spPr bwMode="auto">
              <a:xfrm>
                <a:off x="3692" y="3354"/>
                <a:ext cx="52" cy="17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2 w 22"/>
                  <a:gd name="T5" fmla="*/ 0 h 7"/>
                  <a:gd name="T6" fmla="*/ 13 w 22"/>
                  <a:gd name="T7" fmla="*/ 5 h 7"/>
                  <a:gd name="T8" fmla="*/ 2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2" y="0"/>
                      <a:pt x="22" y="0"/>
                    </a:cubicBezTo>
                    <a:cubicBezTo>
                      <a:pt x="22" y="0"/>
                      <a:pt x="18" y="4"/>
                      <a:pt x="13" y="5"/>
                    </a:cubicBezTo>
                    <a:cubicBezTo>
                      <a:pt x="8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814"/>
              <p:cNvSpPr>
                <a:spLocks/>
              </p:cNvSpPr>
              <p:nvPr/>
            </p:nvSpPr>
            <p:spPr bwMode="auto">
              <a:xfrm>
                <a:off x="3742" y="3342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1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815"/>
              <p:cNvSpPr>
                <a:spLocks/>
              </p:cNvSpPr>
              <p:nvPr/>
            </p:nvSpPr>
            <p:spPr bwMode="auto">
              <a:xfrm>
                <a:off x="3692" y="3366"/>
                <a:ext cx="59" cy="9"/>
              </a:xfrm>
              <a:custGeom>
                <a:avLst/>
                <a:gdLst>
                  <a:gd name="T0" fmla="*/ 2 w 25"/>
                  <a:gd name="T1" fmla="*/ 0 h 4"/>
                  <a:gd name="T2" fmla="*/ 24 w 25"/>
                  <a:gd name="T3" fmla="*/ 4 h 4"/>
                  <a:gd name="T4" fmla="*/ 2 w 25"/>
                  <a:gd name="T5" fmla="*/ 2 h 4"/>
                  <a:gd name="T6" fmla="*/ 0 w 25"/>
                  <a:gd name="T7" fmla="*/ 1 h 4"/>
                  <a:gd name="T8" fmla="*/ 2 w 2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" y="0"/>
                    </a:moveTo>
                    <a:cubicBezTo>
                      <a:pt x="3" y="0"/>
                      <a:pt x="25" y="3"/>
                      <a:pt x="24" y="4"/>
                    </a:cubicBezTo>
                    <a:cubicBezTo>
                      <a:pt x="24" y="4"/>
                      <a:pt x="3" y="1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816"/>
              <p:cNvSpPr>
                <a:spLocks/>
              </p:cNvSpPr>
              <p:nvPr/>
            </p:nvSpPr>
            <p:spPr bwMode="auto">
              <a:xfrm>
                <a:off x="3751" y="3373"/>
                <a:ext cx="15" cy="9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2 w 6"/>
                  <a:gd name="T5" fmla="*/ 3 h 4"/>
                  <a:gd name="T6" fmla="*/ 5 w 6"/>
                  <a:gd name="T7" fmla="*/ 3 h 4"/>
                  <a:gd name="T8" fmla="*/ 5 w 6"/>
                  <a:gd name="T9" fmla="*/ 2 h 4"/>
                  <a:gd name="T10" fmla="*/ 3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6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817"/>
              <p:cNvSpPr>
                <a:spLocks/>
              </p:cNvSpPr>
              <p:nvPr/>
            </p:nvSpPr>
            <p:spPr bwMode="auto">
              <a:xfrm>
                <a:off x="3687" y="3375"/>
                <a:ext cx="17" cy="50"/>
              </a:xfrm>
              <a:custGeom>
                <a:avLst/>
                <a:gdLst>
                  <a:gd name="T0" fmla="*/ 2 w 7"/>
                  <a:gd name="T1" fmla="*/ 2 h 21"/>
                  <a:gd name="T2" fmla="*/ 5 w 7"/>
                  <a:gd name="T3" fmla="*/ 11 h 21"/>
                  <a:gd name="T4" fmla="*/ 5 w 7"/>
                  <a:gd name="T5" fmla="*/ 21 h 21"/>
                  <a:gd name="T6" fmla="*/ 4 w 7"/>
                  <a:gd name="T7" fmla="*/ 12 h 21"/>
                  <a:gd name="T8" fmla="*/ 1 w 7"/>
                  <a:gd name="T9" fmla="*/ 2 h 21"/>
                  <a:gd name="T10" fmla="*/ 1 w 7"/>
                  <a:gd name="T11" fmla="*/ 1 h 21"/>
                  <a:gd name="T12" fmla="*/ 2 w 7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2" y="2"/>
                    </a:moveTo>
                    <a:cubicBezTo>
                      <a:pt x="3" y="2"/>
                      <a:pt x="5" y="7"/>
                      <a:pt x="5" y="11"/>
                    </a:cubicBezTo>
                    <a:cubicBezTo>
                      <a:pt x="7" y="16"/>
                      <a:pt x="6" y="21"/>
                      <a:pt x="5" y="21"/>
                    </a:cubicBezTo>
                    <a:cubicBezTo>
                      <a:pt x="5" y="21"/>
                      <a:pt x="6" y="16"/>
                      <a:pt x="4" y="12"/>
                    </a:cubicBezTo>
                    <a:cubicBezTo>
                      <a:pt x="3" y="7"/>
                      <a:pt x="1" y="3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818"/>
              <p:cNvSpPr>
                <a:spLocks/>
              </p:cNvSpPr>
              <p:nvPr/>
            </p:nvSpPr>
            <p:spPr bwMode="auto">
              <a:xfrm>
                <a:off x="3692" y="3425"/>
                <a:ext cx="10" cy="12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819"/>
              <p:cNvSpPr>
                <a:spLocks/>
              </p:cNvSpPr>
              <p:nvPr/>
            </p:nvSpPr>
            <p:spPr bwMode="auto">
              <a:xfrm>
                <a:off x="3687" y="3373"/>
                <a:ext cx="38" cy="38"/>
              </a:xfrm>
              <a:custGeom>
                <a:avLst/>
                <a:gdLst>
                  <a:gd name="T0" fmla="*/ 2 w 16"/>
                  <a:gd name="T1" fmla="*/ 1 h 16"/>
                  <a:gd name="T2" fmla="*/ 8 w 16"/>
                  <a:gd name="T3" fmla="*/ 10 h 16"/>
                  <a:gd name="T4" fmla="*/ 16 w 16"/>
                  <a:gd name="T5" fmla="*/ 16 h 16"/>
                  <a:gd name="T6" fmla="*/ 7 w 16"/>
                  <a:gd name="T7" fmla="*/ 11 h 16"/>
                  <a:gd name="T8" fmla="*/ 0 w 16"/>
                  <a:gd name="T9" fmla="*/ 2 h 16"/>
                  <a:gd name="T10" fmla="*/ 0 w 16"/>
                  <a:gd name="T11" fmla="*/ 0 h 16"/>
                  <a:gd name="T12" fmla="*/ 2 w 16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2" y="1"/>
                    </a:moveTo>
                    <a:cubicBezTo>
                      <a:pt x="2" y="1"/>
                      <a:pt x="4" y="6"/>
                      <a:pt x="8" y="10"/>
                    </a:cubicBezTo>
                    <a:cubicBezTo>
                      <a:pt x="11" y="14"/>
                      <a:pt x="16" y="16"/>
                      <a:pt x="16" y="16"/>
                    </a:cubicBezTo>
                    <a:cubicBezTo>
                      <a:pt x="16" y="16"/>
                      <a:pt x="11" y="14"/>
                      <a:pt x="7" y="11"/>
                    </a:cubicBezTo>
                    <a:cubicBezTo>
                      <a:pt x="3" y="7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20"/>
              <p:cNvSpPr>
                <a:spLocks/>
              </p:cNvSpPr>
              <p:nvPr/>
            </p:nvSpPr>
            <p:spPr bwMode="auto">
              <a:xfrm>
                <a:off x="3725" y="3406"/>
                <a:ext cx="14" cy="7"/>
              </a:xfrm>
              <a:custGeom>
                <a:avLst/>
                <a:gdLst>
                  <a:gd name="T0" fmla="*/ 3 w 6"/>
                  <a:gd name="T1" fmla="*/ 0 h 3"/>
                  <a:gd name="T2" fmla="*/ 1 w 6"/>
                  <a:gd name="T3" fmla="*/ 2 h 3"/>
                  <a:gd name="T4" fmla="*/ 3 w 6"/>
                  <a:gd name="T5" fmla="*/ 3 h 3"/>
                  <a:gd name="T6" fmla="*/ 6 w 6"/>
                  <a:gd name="T7" fmla="*/ 1 h 3"/>
                  <a:gd name="T8" fmla="*/ 3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821"/>
              <p:cNvSpPr>
                <a:spLocks/>
              </p:cNvSpPr>
              <p:nvPr/>
            </p:nvSpPr>
            <p:spPr bwMode="auto">
              <a:xfrm>
                <a:off x="3687" y="3373"/>
                <a:ext cx="26" cy="52"/>
              </a:xfrm>
              <a:custGeom>
                <a:avLst/>
                <a:gdLst>
                  <a:gd name="T0" fmla="*/ 2 w 11"/>
                  <a:gd name="T1" fmla="*/ 1 h 22"/>
                  <a:gd name="T2" fmla="*/ 10 w 11"/>
                  <a:gd name="T3" fmla="*/ 22 h 22"/>
                  <a:gd name="T4" fmla="*/ 0 w 11"/>
                  <a:gd name="T5" fmla="*/ 2 h 22"/>
                  <a:gd name="T6" fmla="*/ 0 w 11"/>
                  <a:gd name="T7" fmla="*/ 0 h 22"/>
                  <a:gd name="T8" fmla="*/ 2 w 11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2">
                    <a:moveTo>
                      <a:pt x="2" y="1"/>
                    </a:moveTo>
                    <a:cubicBezTo>
                      <a:pt x="2" y="2"/>
                      <a:pt x="11" y="22"/>
                      <a:pt x="10" y="22"/>
                    </a:cubicBezTo>
                    <a:cubicBezTo>
                      <a:pt x="10" y="22"/>
                      <a:pt x="1" y="3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22"/>
              <p:cNvSpPr>
                <a:spLocks/>
              </p:cNvSpPr>
              <p:nvPr/>
            </p:nvSpPr>
            <p:spPr bwMode="auto">
              <a:xfrm>
                <a:off x="3709" y="3427"/>
                <a:ext cx="7" cy="15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5 h 6"/>
                  <a:gd name="T8" fmla="*/ 3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823"/>
              <p:cNvSpPr>
                <a:spLocks/>
              </p:cNvSpPr>
              <p:nvPr/>
            </p:nvSpPr>
            <p:spPr bwMode="auto">
              <a:xfrm>
                <a:off x="3642" y="3375"/>
                <a:ext cx="38" cy="33"/>
              </a:xfrm>
              <a:custGeom>
                <a:avLst/>
                <a:gdLst>
                  <a:gd name="T0" fmla="*/ 15 w 16"/>
                  <a:gd name="T1" fmla="*/ 2 h 14"/>
                  <a:gd name="T2" fmla="*/ 8 w 16"/>
                  <a:gd name="T3" fmla="*/ 9 h 14"/>
                  <a:gd name="T4" fmla="*/ 0 w 16"/>
                  <a:gd name="T5" fmla="*/ 14 h 14"/>
                  <a:gd name="T6" fmla="*/ 7 w 16"/>
                  <a:gd name="T7" fmla="*/ 8 h 14"/>
                  <a:gd name="T8" fmla="*/ 14 w 16"/>
                  <a:gd name="T9" fmla="*/ 1 h 14"/>
                  <a:gd name="T10" fmla="*/ 15 w 16"/>
                  <a:gd name="T11" fmla="*/ 0 h 14"/>
                  <a:gd name="T12" fmla="*/ 15 w 16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5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824"/>
              <p:cNvSpPr>
                <a:spLocks/>
              </p:cNvSpPr>
              <p:nvPr/>
            </p:nvSpPr>
            <p:spPr bwMode="auto">
              <a:xfrm>
                <a:off x="3628" y="3406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5 w 6"/>
                  <a:gd name="T3" fmla="*/ 1 h 3"/>
                  <a:gd name="T4" fmla="*/ 3 w 6"/>
                  <a:gd name="T5" fmla="*/ 0 h 3"/>
                  <a:gd name="T6" fmla="*/ 1 w 6"/>
                  <a:gd name="T7" fmla="*/ 0 h 3"/>
                  <a:gd name="T8" fmla="*/ 3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825"/>
              <p:cNvSpPr>
                <a:spLocks/>
              </p:cNvSpPr>
              <p:nvPr/>
            </p:nvSpPr>
            <p:spPr bwMode="auto">
              <a:xfrm>
                <a:off x="3664" y="3371"/>
                <a:ext cx="19" cy="52"/>
              </a:xfrm>
              <a:custGeom>
                <a:avLst/>
                <a:gdLst>
                  <a:gd name="T0" fmla="*/ 7 w 8"/>
                  <a:gd name="T1" fmla="*/ 2 h 22"/>
                  <a:gd name="T2" fmla="*/ 3 w 8"/>
                  <a:gd name="T3" fmla="*/ 12 h 22"/>
                  <a:gd name="T4" fmla="*/ 2 w 8"/>
                  <a:gd name="T5" fmla="*/ 22 h 22"/>
                  <a:gd name="T6" fmla="*/ 2 w 8"/>
                  <a:gd name="T7" fmla="*/ 11 h 22"/>
                  <a:gd name="T8" fmla="*/ 6 w 8"/>
                  <a:gd name="T9" fmla="*/ 1 h 22"/>
                  <a:gd name="T10" fmla="*/ 7 w 8"/>
                  <a:gd name="T11" fmla="*/ 0 h 22"/>
                  <a:gd name="T12" fmla="*/ 7 w 8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2">
                    <a:moveTo>
                      <a:pt x="7" y="2"/>
                    </a:moveTo>
                    <a:cubicBezTo>
                      <a:pt x="7" y="2"/>
                      <a:pt x="4" y="7"/>
                      <a:pt x="3" y="12"/>
                    </a:cubicBezTo>
                    <a:cubicBezTo>
                      <a:pt x="1" y="17"/>
                      <a:pt x="2" y="22"/>
                      <a:pt x="2" y="22"/>
                    </a:cubicBezTo>
                    <a:cubicBezTo>
                      <a:pt x="1" y="22"/>
                      <a:pt x="0" y="17"/>
                      <a:pt x="2" y="11"/>
                    </a:cubicBezTo>
                    <a:cubicBezTo>
                      <a:pt x="3" y="6"/>
                      <a:pt x="5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8" y="0"/>
                      <a:pt x="8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26"/>
              <p:cNvSpPr>
                <a:spLocks/>
              </p:cNvSpPr>
              <p:nvPr/>
            </p:nvSpPr>
            <p:spPr bwMode="auto">
              <a:xfrm>
                <a:off x="3666" y="3423"/>
                <a:ext cx="10" cy="11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4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827"/>
              <p:cNvSpPr>
                <a:spLocks/>
              </p:cNvSpPr>
              <p:nvPr/>
            </p:nvSpPr>
            <p:spPr bwMode="auto">
              <a:xfrm>
                <a:off x="3647" y="3371"/>
                <a:ext cx="36" cy="49"/>
              </a:xfrm>
              <a:custGeom>
                <a:avLst/>
                <a:gdLst>
                  <a:gd name="T0" fmla="*/ 14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4 w 15"/>
                  <a:gd name="T7" fmla="*/ 0 h 21"/>
                  <a:gd name="T8" fmla="*/ 14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4" y="2"/>
                    </a:moveTo>
                    <a:cubicBezTo>
                      <a:pt x="14" y="3"/>
                      <a:pt x="0" y="21"/>
                      <a:pt x="0" y="20"/>
                    </a:cubicBezTo>
                    <a:cubicBezTo>
                      <a:pt x="0" y="20"/>
                      <a:pt x="12" y="2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5" y="0"/>
                      <a:pt x="15" y="1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828"/>
              <p:cNvSpPr>
                <a:spLocks/>
              </p:cNvSpPr>
              <p:nvPr/>
            </p:nvSpPr>
            <p:spPr bwMode="auto">
              <a:xfrm>
                <a:off x="3633" y="3418"/>
                <a:ext cx="14" cy="9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0 h 4"/>
                  <a:gd name="T4" fmla="*/ 2 w 6"/>
                  <a:gd name="T5" fmla="*/ 1 h 4"/>
                  <a:gd name="T6" fmla="*/ 1 w 6"/>
                  <a:gd name="T7" fmla="*/ 3 h 4"/>
                  <a:gd name="T8" fmla="*/ 2 w 6"/>
                  <a:gd name="T9" fmla="*/ 4 h 4"/>
                  <a:gd name="T10" fmla="*/ 4 w 6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cubicBezTo>
                      <a:pt x="5" y="2"/>
                      <a:pt x="6" y="1"/>
                      <a:pt x="5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829"/>
              <p:cNvSpPr>
                <a:spLocks/>
              </p:cNvSpPr>
              <p:nvPr/>
            </p:nvSpPr>
            <p:spPr bwMode="auto">
              <a:xfrm>
                <a:off x="3628" y="3349"/>
                <a:ext cx="48" cy="17"/>
              </a:xfrm>
              <a:custGeom>
                <a:avLst/>
                <a:gdLst>
                  <a:gd name="T0" fmla="*/ 18 w 20"/>
                  <a:gd name="T1" fmla="*/ 7 h 7"/>
                  <a:gd name="T2" fmla="*/ 8 w 20"/>
                  <a:gd name="T3" fmla="*/ 5 h 7"/>
                  <a:gd name="T4" fmla="*/ 0 w 20"/>
                  <a:gd name="T5" fmla="*/ 0 h 7"/>
                  <a:gd name="T6" fmla="*/ 8 w 20"/>
                  <a:gd name="T7" fmla="*/ 4 h 7"/>
                  <a:gd name="T8" fmla="*/ 18 w 20"/>
                  <a:gd name="T9" fmla="*/ 5 h 7"/>
                  <a:gd name="T10" fmla="*/ 20 w 20"/>
                  <a:gd name="T11" fmla="*/ 6 h 7"/>
                  <a:gd name="T12" fmla="*/ 18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8" y="7"/>
                      <a:pt x="13" y="7"/>
                      <a:pt x="8" y="5"/>
                    </a:cubicBezTo>
                    <a:cubicBezTo>
                      <a:pt x="3" y="3"/>
                      <a:pt x="0" y="0"/>
                      <a:pt x="0" y="0"/>
                    </a:cubicBezTo>
                    <a:cubicBezTo>
                      <a:pt x="0" y="0"/>
                      <a:pt x="4" y="3"/>
                      <a:pt x="8" y="4"/>
                    </a:cubicBezTo>
                    <a:cubicBezTo>
                      <a:pt x="13" y="5"/>
                      <a:pt x="18" y="5"/>
                      <a:pt x="18" y="5"/>
                    </a:cubicBezTo>
                    <a:cubicBezTo>
                      <a:pt x="19" y="5"/>
                      <a:pt x="20" y="6"/>
                      <a:pt x="20" y="6"/>
                    </a:cubicBezTo>
                    <a:cubicBezTo>
                      <a:pt x="19" y="7"/>
                      <a:pt x="19" y="7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30"/>
              <p:cNvSpPr>
                <a:spLocks/>
              </p:cNvSpPr>
              <p:nvPr/>
            </p:nvSpPr>
            <p:spPr bwMode="auto">
              <a:xfrm>
                <a:off x="3619" y="3337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4 w 4"/>
                  <a:gd name="T3" fmla="*/ 5 h 5"/>
                  <a:gd name="T4" fmla="*/ 3 w 4"/>
                  <a:gd name="T5" fmla="*/ 2 h 5"/>
                  <a:gd name="T6" fmla="*/ 2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31"/>
              <p:cNvSpPr>
                <a:spLocks/>
              </p:cNvSpPr>
              <p:nvPr/>
            </p:nvSpPr>
            <p:spPr bwMode="auto">
              <a:xfrm>
                <a:off x="3628" y="3361"/>
                <a:ext cx="50" cy="17"/>
              </a:xfrm>
              <a:custGeom>
                <a:avLst/>
                <a:gdLst>
                  <a:gd name="T0" fmla="*/ 20 w 21"/>
                  <a:gd name="T1" fmla="*/ 2 h 7"/>
                  <a:gd name="T2" fmla="*/ 9 w 21"/>
                  <a:gd name="T3" fmla="*/ 3 h 7"/>
                  <a:gd name="T4" fmla="*/ 0 w 21"/>
                  <a:gd name="T5" fmla="*/ 7 h 7"/>
                  <a:gd name="T6" fmla="*/ 9 w 21"/>
                  <a:gd name="T7" fmla="*/ 2 h 7"/>
                  <a:gd name="T8" fmla="*/ 20 w 21"/>
                  <a:gd name="T9" fmla="*/ 1 h 7"/>
                  <a:gd name="T10" fmla="*/ 21 w 21"/>
                  <a:gd name="T11" fmla="*/ 1 h 7"/>
                  <a:gd name="T12" fmla="*/ 20 w 21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7">
                    <a:moveTo>
                      <a:pt x="20" y="2"/>
                    </a:moveTo>
                    <a:cubicBezTo>
                      <a:pt x="19" y="2"/>
                      <a:pt x="14" y="2"/>
                      <a:pt x="9" y="3"/>
                    </a:cubicBezTo>
                    <a:cubicBezTo>
                      <a:pt x="4" y="4"/>
                      <a:pt x="0" y="7"/>
                      <a:pt x="0" y="7"/>
                    </a:cubicBezTo>
                    <a:cubicBezTo>
                      <a:pt x="0" y="7"/>
                      <a:pt x="4" y="3"/>
                      <a:pt x="9" y="2"/>
                    </a:cubicBezTo>
                    <a:cubicBezTo>
                      <a:pt x="14" y="0"/>
                      <a:pt x="19" y="1"/>
                      <a:pt x="20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2"/>
                      <a:pt x="21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32"/>
              <p:cNvSpPr>
                <a:spLocks/>
              </p:cNvSpPr>
              <p:nvPr/>
            </p:nvSpPr>
            <p:spPr bwMode="auto">
              <a:xfrm>
                <a:off x="3619" y="3378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4 w 4"/>
                  <a:gd name="T3" fmla="*/ 1 h 6"/>
                  <a:gd name="T4" fmla="*/ 1 w 4"/>
                  <a:gd name="T5" fmla="*/ 2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33"/>
              <p:cNvSpPr>
                <a:spLocks/>
              </p:cNvSpPr>
              <p:nvPr/>
            </p:nvSpPr>
            <p:spPr bwMode="auto">
              <a:xfrm>
                <a:off x="3621" y="3359"/>
                <a:ext cx="57" cy="7"/>
              </a:xfrm>
              <a:custGeom>
                <a:avLst/>
                <a:gdLst>
                  <a:gd name="T0" fmla="*/ 23 w 24"/>
                  <a:gd name="T1" fmla="*/ 3 h 3"/>
                  <a:gd name="T2" fmla="*/ 0 w 24"/>
                  <a:gd name="T3" fmla="*/ 0 h 3"/>
                  <a:gd name="T4" fmla="*/ 23 w 24"/>
                  <a:gd name="T5" fmla="*/ 1 h 3"/>
                  <a:gd name="T6" fmla="*/ 24 w 24"/>
                  <a:gd name="T7" fmla="*/ 2 h 3"/>
                  <a:gd name="T8" fmla="*/ 23 w 2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">
                    <a:moveTo>
                      <a:pt x="23" y="3"/>
                    </a:moveTo>
                    <a:cubicBezTo>
                      <a:pt x="22" y="3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4"/>
              <p:cNvSpPr>
                <a:spLocks/>
              </p:cNvSpPr>
              <p:nvPr/>
            </p:nvSpPr>
            <p:spPr bwMode="auto">
              <a:xfrm>
                <a:off x="3607" y="3352"/>
                <a:ext cx="14" cy="7"/>
              </a:xfrm>
              <a:custGeom>
                <a:avLst/>
                <a:gdLst>
                  <a:gd name="T0" fmla="*/ 2 w 6"/>
                  <a:gd name="T1" fmla="*/ 3 h 3"/>
                  <a:gd name="T2" fmla="*/ 5 w 6"/>
                  <a:gd name="T3" fmla="*/ 2 h 3"/>
                  <a:gd name="T4" fmla="*/ 3 w 6"/>
                  <a:gd name="T5" fmla="*/ 0 h 3"/>
                  <a:gd name="T6" fmla="*/ 1 w 6"/>
                  <a:gd name="T7" fmla="*/ 0 h 3"/>
                  <a:gd name="T8" fmla="*/ 0 w 6"/>
                  <a:gd name="T9" fmla="*/ 1 h 3"/>
                  <a:gd name="T10" fmla="*/ 2 w 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3"/>
                    </a:moveTo>
                    <a:cubicBezTo>
                      <a:pt x="4" y="3"/>
                      <a:pt x="5" y="3"/>
                      <a:pt x="5" y="2"/>
                    </a:cubicBezTo>
                    <a:cubicBezTo>
                      <a:pt x="6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35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36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7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38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39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40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41"/>
              <p:cNvSpPr>
                <a:spLocks/>
              </p:cNvSpPr>
              <p:nvPr/>
            </p:nvSpPr>
            <p:spPr bwMode="auto">
              <a:xfrm>
                <a:off x="3697" y="3226"/>
                <a:ext cx="116" cy="109"/>
              </a:xfrm>
              <a:custGeom>
                <a:avLst/>
                <a:gdLst>
                  <a:gd name="T0" fmla="*/ 26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1 h 46"/>
                  <a:gd name="T8" fmla="*/ 5 w 49"/>
                  <a:gd name="T9" fmla="*/ 11 h 46"/>
                  <a:gd name="T10" fmla="*/ 0 w 49"/>
                  <a:gd name="T11" fmla="*/ 21 h 46"/>
                  <a:gd name="T12" fmla="*/ 26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6" y="21"/>
                    </a:moveTo>
                    <a:cubicBezTo>
                      <a:pt x="31" y="25"/>
                      <a:pt x="36" y="34"/>
                      <a:pt x="32" y="46"/>
                    </a:cubicBezTo>
                    <a:cubicBezTo>
                      <a:pt x="36" y="44"/>
                      <a:pt x="39" y="41"/>
                      <a:pt x="41" y="38"/>
                    </a:cubicBezTo>
                    <a:cubicBezTo>
                      <a:pt x="49" y="28"/>
                      <a:pt x="41" y="17"/>
                      <a:pt x="33" y="11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3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42"/>
              <p:cNvSpPr>
                <a:spLocks/>
              </p:cNvSpPr>
              <p:nvPr/>
            </p:nvSpPr>
            <p:spPr bwMode="auto">
              <a:xfrm>
                <a:off x="3742" y="3347"/>
                <a:ext cx="87" cy="116"/>
              </a:xfrm>
              <a:custGeom>
                <a:avLst/>
                <a:gdLst>
                  <a:gd name="T0" fmla="*/ 21 w 37"/>
                  <a:gd name="T1" fmla="*/ 24 h 49"/>
                  <a:gd name="T2" fmla="*/ 0 w 37"/>
                  <a:gd name="T3" fmla="*/ 38 h 49"/>
                  <a:gd name="T4" fmla="*/ 10 w 37"/>
                  <a:gd name="T5" fmla="*/ 44 h 49"/>
                  <a:gd name="T6" fmla="*/ 33 w 37"/>
                  <a:gd name="T7" fmla="*/ 28 h 49"/>
                  <a:gd name="T8" fmla="*/ 25 w 37"/>
                  <a:gd name="T9" fmla="*/ 1 h 49"/>
                  <a:gd name="T10" fmla="*/ 13 w 37"/>
                  <a:gd name="T11" fmla="*/ 0 h 49"/>
                  <a:gd name="T12" fmla="*/ 21 w 37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9">
                    <a:moveTo>
                      <a:pt x="21" y="24"/>
                    </a:moveTo>
                    <a:cubicBezTo>
                      <a:pt x="19" y="31"/>
                      <a:pt x="13" y="38"/>
                      <a:pt x="0" y="38"/>
                    </a:cubicBezTo>
                    <a:cubicBezTo>
                      <a:pt x="3" y="41"/>
                      <a:pt x="6" y="43"/>
                      <a:pt x="10" y="44"/>
                    </a:cubicBezTo>
                    <a:cubicBezTo>
                      <a:pt x="22" y="49"/>
                      <a:pt x="30" y="37"/>
                      <a:pt x="33" y="28"/>
                    </a:cubicBezTo>
                    <a:cubicBezTo>
                      <a:pt x="36" y="19"/>
                      <a:pt x="37" y="6"/>
                      <a:pt x="25" y="1"/>
                    </a:cubicBezTo>
                    <a:cubicBezTo>
                      <a:pt x="21" y="0"/>
                      <a:pt x="17" y="0"/>
                      <a:pt x="13" y="0"/>
                    </a:cubicBezTo>
                    <a:cubicBezTo>
                      <a:pt x="23" y="8"/>
                      <a:pt x="24" y="18"/>
                      <a:pt x="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43"/>
              <p:cNvSpPr>
                <a:spLocks/>
              </p:cNvSpPr>
              <p:nvPr/>
            </p:nvSpPr>
            <p:spPr bwMode="auto">
              <a:xfrm>
                <a:off x="3626" y="3439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1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1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3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44"/>
              <p:cNvSpPr>
                <a:spLocks/>
              </p:cNvSpPr>
              <p:nvPr/>
            </p:nvSpPr>
            <p:spPr bwMode="auto">
              <a:xfrm>
                <a:off x="3543" y="3335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4 w 36"/>
                  <a:gd name="T3" fmla="*/ 1 h 49"/>
                  <a:gd name="T4" fmla="*/ 12 w 36"/>
                  <a:gd name="T5" fmla="*/ 2 h 49"/>
                  <a:gd name="T6" fmla="*/ 3 w 36"/>
                  <a:gd name="T7" fmla="*/ 28 h 49"/>
                  <a:gd name="T8" fmla="*/ 25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3" y="8"/>
                      <a:pt x="24" y="1"/>
                    </a:cubicBezTo>
                    <a:cubicBezTo>
                      <a:pt x="20" y="0"/>
                      <a:pt x="16" y="1"/>
                      <a:pt x="12" y="2"/>
                    </a:cubicBezTo>
                    <a:cubicBezTo>
                      <a:pt x="0" y="5"/>
                      <a:pt x="0" y="19"/>
                      <a:pt x="3" y="28"/>
                    </a:cubicBezTo>
                    <a:cubicBezTo>
                      <a:pt x="6" y="37"/>
                      <a:pt x="13" y="49"/>
                      <a:pt x="25" y="45"/>
                    </a:cubicBezTo>
                    <a:cubicBezTo>
                      <a:pt x="29" y="44"/>
                      <a:pt x="33" y="42"/>
                      <a:pt x="36" y="40"/>
                    </a:cubicBezTo>
                    <a:cubicBezTo>
                      <a:pt x="23" y="39"/>
                      <a:pt x="17" y="31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5"/>
              <p:cNvSpPr>
                <a:spLocks/>
              </p:cNvSpPr>
              <p:nvPr/>
            </p:nvSpPr>
            <p:spPr bwMode="auto">
              <a:xfrm>
                <a:off x="3569" y="3222"/>
                <a:ext cx="116" cy="106"/>
              </a:xfrm>
              <a:custGeom>
                <a:avLst/>
                <a:gdLst>
                  <a:gd name="T0" fmla="*/ 24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4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4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9" y="18"/>
                      <a:pt x="47" y="14"/>
                      <a:pt x="45" y="11"/>
                    </a:cubicBezTo>
                    <a:cubicBezTo>
                      <a:pt x="37" y="0"/>
                      <a:pt x="25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10" y="40"/>
                      <a:pt x="13" y="43"/>
                      <a:pt x="16" y="45"/>
                    </a:cubicBezTo>
                    <a:cubicBezTo>
                      <a:pt x="12" y="32"/>
                      <a:pt x="18" y="24"/>
                      <a:pt x="2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46"/>
              <p:cNvSpPr>
                <a:spLocks noEditPoints="1"/>
              </p:cNvSpPr>
              <p:nvPr/>
            </p:nvSpPr>
            <p:spPr bwMode="auto">
              <a:xfrm>
                <a:off x="3657" y="3337"/>
                <a:ext cx="61" cy="60"/>
              </a:xfrm>
              <a:custGeom>
                <a:avLst/>
                <a:gdLst>
                  <a:gd name="T0" fmla="*/ 22 w 26"/>
                  <a:gd name="T1" fmla="*/ 9 h 25"/>
                  <a:gd name="T2" fmla="*/ 21 w 26"/>
                  <a:gd name="T3" fmla="*/ 3 h 25"/>
                  <a:gd name="T4" fmla="*/ 15 w 26"/>
                  <a:gd name="T5" fmla="*/ 2 h 25"/>
                  <a:gd name="T6" fmla="*/ 13 w 26"/>
                  <a:gd name="T7" fmla="*/ 6 h 25"/>
                  <a:gd name="T8" fmla="*/ 13 w 26"/>
                  <a:gd name="T9" fmla="*/ 2 h 25"/>
                  <a:gd name="T10" fmla="*/ 7 w 26"/>
                  <a:gd name="T11" fmla="*/ 1 h 25"/>
                  <a:gd name="T12" fmla="*/ 4 w 26"/>
                  <a:gd name="T13" fmla="*/ 7 h 25"/>
                  <a:gd name="T14" fmla="*/ 6 w 26"/>
                  <a:gd name="T15" fmla="*/ 10 h 25"/>
                  <a:gd name="T16" fmla="*/ 3 w 26"/>
                  <a:gd name="T17" fmla="*/ 9 h 25"/>
                  <a:gd name="T18" fmla="*/ 0 w 26"/>
                  <a:gd name="T19" fmla="*/ 15 h 25"/>
                  <a:gd name="T20" fmla="*/ 5 w 26"/>
                  <a:gd name="T21" fmla="*/ 19 h 25"/>
                  <a:gd name="T22" fmla="*/ 8 w 26"/>
                  <a:gd name="T23" fmla="*/ 17 h 25"/>
                  <a:gd name="T24" fmla="*/ 7 w 26"/>
                  <a:gd name="T25" fmla="*/ 20 h 25"/>
                  <a:gd name="T26" fmla="*/ 11 w 26"/>
                  <a:gd name="T27" fmla="*/ 25 h 25"/>
                  <a:gd name="T28" fmla="*/ 17 w 26"/>
                  <a:gd name="T29" fmla="*/ 22 h 25"/>
                  <a:gd name="T30" fmla="*/ 16 w 26"/>
                  <a:gd name="T31" fmla="*/ 18 h 25"/>
                  <a:gd name="T32" fmla="*/ 18 w 26"/>
                  <a:gd name="T33" fmla="*/ 20 h 25"/>
                  <a:gd name="T34" fmla="*/ 24 w 26"/>
                  <a:gd name="T35" fmla="*/ 18 h 25"/>
                  <a:gd name="T36" fmla="*/ 23 w 26"/>
                  <a:gd name="T37" fmla="*/ 12 h 25"/>
                  <a:gd name="T38" fmla="*/ 19 w 26"/>
                  <a:gd name="T39" fmla="*/ 11 h 25"/>
                  <a:gd name="T40" fmla="*/ 22 w 26"/>
                  <a:gd name="T41" fmla="*/ 9 h 25"/>
                  <a:gd name="T42" fmla="*/ 8 w 26"/>
                  <a:gd name="T43" fmla="*/ 10 h 25"/>
                  <a:gd name="T44" fmla="*/ 7 w 26"/>
                  <a:gd name="T45" fmla="*/ 10 h 25"/>
                  <a:gd name="T46" fmla="*/ 8 w 26"/>
                  <a:gd name="T47" fmla="*/ 10 h 25"/>
                  <a:gd name="T48" fmla="*/ 8 w 26"/>
                  <a:gd name="T49" fmla="*/ 10 h 25"/>
                  <a:gd name="T50" fmla="*/ 15 w 26"/>
                  <a:gd name="T51" fmla="*/ 17 h 25"/>
                  <a:gd name="T52" fmla="*/ 15 w 26"/>
                  <a:gd name="T53" fmla="*/ 17 h 25"/>
                  <a:gd name="T54" fmla="*/ 15 w 26"/>
                  <a:gd name="T55" fmla="*/ 17 h 25"/>
                  <a:gd name="T56" fmla="*/ 15 w 26"/>
                  <a:gd name="T57" fmla="*/ 17 h 25"/>
                  <a:gd name="T58" fmla="*/ 13 w 26"/>
                  <a:gd name="T59" fmla="*/ 7 h 25"/>
                  <a:gd name="T60" fmla="*/ 13 w 26"/>
                  <a:gd name="T61" fmla="*/ 7 h 25"/>
                  <a:gd name="T62" fmla="*/ 13 w 26"/>
                  <a:gd name="T63" fmla="*/ 7 h 25"/>
                  <a:gd name="T64" fmla="*/ 13 w 26"/>
                  <a:gd name="T65" fmla="*/ 7 h 25"/>
                  <a:gd name="T66" fmla="*/ 9 w 26"/>
                  <a:gd name="T67" fmla="*/ 16 h 25"/>
                  <a:gd name="T68" fmla="*/ 9 w 26"/>
                  <a:gd name="T69" fmla="*/ 16 h 25"/>
                  <a:gd name="T70" fmla="*/ 9 w 26"/>
                  <a:gd name="T71" fmla="*/ 17 h 25"/>
                  <a:gd name="T72" fmla="*/ 9 w 26"/>
                  <a:gd name="T73" fmla="*/ 16 h 25"/>
                  <a:gd name="T74" fmla="*/ 18 w 26"/>
                  <a:gd name="T75" fmla="*/ 11 h 25"/>
                  <a:gd name="T76" fmla="*/ 18 w 26"/>
                  <a:gd name="T77" fmla="*/ 11 h 25"/>
                  <a:gd name="T78" fmla="*/ 18 w 26"/>
                  <a:gd name="T79" fmla="*/ 11 h 25"/>
                  <a:gd name="T80" fmla="*/ 18 w 26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" h="25">
                    <a:moveTo>
                      <a:pt x="22" y="9"/>
                    </a:moveTo>
                    <a:cubicBezTo>
                      <a:pt x="24" y="7"/>
                      <a:pt x="23" y="5"/>
                      <a:pt x="21" y="3"/>
                    </a:cubicBezTo>
                    <a:cubicBezTo>
                      <a:pt x="20" y="2"/>
                      <a:pt x="17" y="0"/>
                      <a:pt x="15" y="2"/>
                    </a:cubicBezTo>
                    <a:cubicBezTo>
                      <a:pt x="14" y="3"/>
                      <a:pt x="14" y="4"/>
                      <a:pt x="13" y="6"/>
                    </a:cubicBezTo>
                    <a:cubicBezTo>
                      <a:pt x="13" y="5"/>
                      <a:pt x="13" y="3"/>
                      <a:pt x="13" y="2"/>
                    </a:cubicBezTo>
                    <a:cubicBezTo>
                      <a:pt x="11" y="0"/>
                      <a:pt x="8" y="1"/>
                      <a:pt x="7" y="1"/>
                    </a:cubicBezTo>
                    <a:cubicBezTo>
                      <a:pt x="5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1" y="17"/>
                      <a:pt x="2" y="20"/>
                      <a:pt x="5" y="19"/>
                    </a:cubicBezTo>
                    <a:cubicBezTo>
                      <a:pt x="6" y="19"/>
                      <a:pt x="7" y="18"/>
                      <a:pt x="8" y="17"/>
                    </a:cubicBezTo>
                    <a:cubicBezTo>
                      <a:pt x="7" y="18"/>
                      <a:pt x="7" y="19"/>
                      <a:pt x="7" y="20"/>
                    </a:cubicBezTo>
                    <a:cubicBezTo>
                      <a:pt x="6" y="23"/>
                      <a:pt x="9" y="24"/>
                      <a:pt x="11" y="25"/>
                    </a:cubicBezTo>
                    <a:cubicBezTo>
                      <a:pt x="13" y="25"/>
                      <a:pt x="16" y="25"/>
                      <a:pt x="17" y="22"/>
                    </a:cubicBezTo>
                    <a:cubicBezTo>
                      <a:pt x="17" y="21"/>
                      <a:pt x="16" y="19"/>
                      <a:pt x="16" y="18"/>
                    </a:cubicBezTo>
                    <a:cubicBezTo>
                      <a:pt x="17" y="19"/>
                      <a:pt x="17" y="20"/>
                      <a:pt x="18" y="20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6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7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47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48"/>
              <p:cNvSpPr>
                <a:spLocks/>
              </p:cNvSpPr>
              <p:nvPr/>
            </p:nvSpPr>
            <p:spPr bwMode="auto">
              <a:xfrm>
                <a:off x="3060" y="1432"/>
                <a:ext cx="10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3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49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50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51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52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53"/>
              <p:cNvSpPr>
                <a:spLocks/>
              </p:cNvSpPr>
              <p:nvPr/>
            </p:nvSpPr>
            <p:spPr bwMode="auto">
              <a:xfrm>
                <a:off x="3084" y="1461"/>
                <a:ext cx="36" cy="35"/>
              </a:xfrm>
              <a:custGeom>
                <a:avLst/>
                <a:gdLst>
                  <a:gd name="T0" fmla="*/ 0 w 15"/>
                  <a:gd name="T1" fmla="*/ 13 h 15"/>
                  <a:gd name="T2" fmla="*/ 7 w 15"/>
                  <a:gd name="T3" fmla="*/ 5 h 15"/>
                  <a:gd name="T4" fmla="*/ 15 w 15"/>
                  <a:gd name="T5" fmla="*/ 1 h 15"/>
                  <a:gd name="T6" fmla="*/ 8 w 15"/>
                  <a:gd name="T7" fmla="*/ 6 h 15"/>
                  <a:gd name="T8" fmla="*/ 2 w 15"/>
                  <a:gd name="T9" fmla="*/ 14 h 15"/>
                  <a:gd name="T10" fmla="*/ 0 w 15"/>
                  <a:gd name="T11" fmla="*/ 14 h 15"/>
                  <a:gd name="T12" fmla="*/ 0 w 15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0" y="13"/>
                    </a:moveTo>
                    <a:cubicBezTo>
                      <a:pt x="0" y="12"/>
                      <a:pt x="3" y="8"/>
                      <a:pt x="7" y="5"/>
                    </a:cubicBezTo>
                    <a:cubicBezTo>
                      <a:pt x="11" y="2"/>
                      <a:pt x="15" y="0"/>
                      <a:pt x="15" y="1"/>
                    </a:cubicBezTo>
                    <a:cubicBezTo>
                      <a:pt x="15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854"/>
              <p:cNvSpPr>
                <a:spLocks/>
              </p:cNvSpPr>
              <p:nvPr/>
            </p:nvSpPr>
            <p:spPr bwMode="auto">
              <a:xfrm>
                <a:off x="3122" y="1458"/>
                <a:ext cx="12" cy="7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2 h 3"/>
                  <a:gd name="T4" fmla="*/ 2 w 5"/>
                  <a:gd name="T5" fmla="*/ 3 h 3"/>
                  <a:gd name="T6" fmla="*/ 5 w 5"/>
                  <a:gd name="T7" fmla="*/ 2 h 3"/>
                  <a:gd name="T8" fmla="*/ 2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55"/>
              <p:cNvSpPr>
                <a:spLocks/>
              </p:cNvSpPr>
              <p:nvPr/>
            </p:nvSpPr>
            <p:spPr bwMode="auto">
              <a:xfrm>
                <a:off x="3082" y="1447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1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0" y="20"/>
                      <a:pt x="3" y="16"/>
                      <a:pt x="5" y="11"/>
                    </a:cubicBezTo>
                    <a:cubicBezTo>
                      <a:pt x="6" y="6"/>
                      <a:pt x="6" y="1"/>
                      <a:pt x="6" y="1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56"/>
              <p:cNvSpPr>
                <a:spLocks/>
              </p:cNvSpPr>
              <p:nvPr/>
            </p:nvSpPr>
            <p:spPr bwMode="auto">
              <a:xfrm>
                <a:off x="3087" y="143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0 w 4"/>
                  <a:gd name="T7" fmla="*/ 1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4"/>
                      <a:pt x="3" y="5"/>
                      <a:pt x="3" y="5"/>
                    </a:cubicBezTo>
                    <a:cubicBezTo>
                      <a:pt x="4" y="5"/>
                      <a:pt x="4" y="3"/>
                      <a:pt x="3" y="2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57"/>
              <p:cNvSpPr>
                <a:spLocks/>
              </p:cNvSpPr>
              <p:nvPr/>
            </p:nvSpPr>
            <p:spPr bwMode="auto">
              <a:xfrm>
                <a:off x="3082" y="1451"/>
                <a:ext cx="35" cy="48"/>
              </a:xfrm>
              <a:custGeom>
                <a:avLst/>
                <a:gdLst>
                  <a:gd name="T0" fmla="*/ 0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0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0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58"/>
              <p:cNvSpPr>
                <a:spLocks/>
              </p:cNvSpPr>
              <p:nvPr/>
            </p:nvSpPr>
            <p:spPr bwMode="auto">
              <a:xfrm>
                <a:off x="3117" y="1442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1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2"/>
                      <a:pt x="4" y="2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59"/>
              <p:cNvSpPr>
                <a:spLocks/>
              </p:cNvSpPr>
              <p:nvPr/>
            </p:nvSpPr>
            <p:spPr bwMode="auto">
              <a:xfrm>
                <a:off x="3089" y="1503"/>
                <a:ext cx="47" cy="17"/>
              </a:xfrm>
              <a:custGeom>
                <a:avLst/>
                <a:gdLst>
                  <a:gd name="T0" fmla="*/ 1 w 20"/>
                  <a:gd name="T1" fmla="*/ 0 h 7"/>
                  <a:gd name="T2" fmla="*/ 11 w 20"/>
                  <a:gd name="T3" fmla="*/ 2 h 7"/>
                  <a:gd name="T4" fmla="*/ 19 w 20"/>
                  <a:gd name="T5" fmla="*/ 7 h 7"/>
                  <a:gd name="T6" fmla="*/ 11 w 20"/>
                  <a:gd name="T7" fmla="*/ 4 h 7"/>
                  <a:gd name="T8" fmla="*/ 1 w 20"/>
                  <a:gd name="T9" fmla="*/ 2 h 7"/>
                  <a:gd name="T10" fmla="*/ 0 w 20"/>
                  <a:gd name="T11" fmla="*/ 1 h 7"/>
                  <a:gd name="T12" fmla="*/ 1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" y="0"/>
                    </a:moveTo>
                    <a:cubicBezTo>
                      <a:pt x="2" y="0"/>
                      <a:pt x="7" y="1"/>
                      <a:pt x="11" y="2"/>
                    </a:cubicBezTo>
                    <a:cubicBezTo>
                      <a:pt x="16" y="4"/>
                      <a:pt x="20" y="7"/>
                      <a:pt x="19" y="7"/>
                    </a:cubicBezTo>
                    <a:cubicBezTo>
                      <a:pt x="19" y="7"/>
                      <a:pt x="16" y="5"/>
                      <a:pt x="11" y="4"/>
                    </a:cubicBezTo>
                    <a:cubicBezTo>
                      <a:pt x="6" y="2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60"/>
              <p:cNvSpPr>
                <a:spLocks/>
              </p:cNvSpPr>
              <p:nvPr/>
            </p:nvSpPr>
            <p:spPr bwMode="auto">
              <a:xfrm>
                <a:off x="3134" y="1520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2" y="5"/>
                      <a:pt x="3" y="5"/>
                    </a:cubicBezTo>
                    <a:cubicBezTo>
                      <a:pt x="3" y="5"/>
                      <a:pt x="4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61"/>
              <p:cNvSpPr>
                <a:spLocks/>
              </p:cNvSpPr>
              <p:nvPr/>
            </p:nvSpPr>
            <p:spPr bwMode="auto">
              <a:xfrm>
                <a:off x="3084" y="1492"/>
                <a:ext cx="52" cy="16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1 w 22"/>
                  <a:gd name="T5" fmla="*/ 0 h 7"/>
                  <a:gd name="T6" fmla="*/ 12 w 22"/>
                  <a:gd name="T7" fmla="*/ 5 h 7"/>
                  <a:gd name="T8" fmla="*/ 1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1" y="0"/>
                      <a:pt x="21" y="0"/>
                    </a:cubicBezTo>
                    <a:cubicBezTo>
                      <a:pt x="22" y="0"/>
                      <a:pt x="18" y="4"/>
                      <a:pt x="12" y="5"/>
                    </a:cubicBezTo>
                    <a:cubicBezTo>
                      <a:pt x="7" y="7"/>
                      <a:pt x="2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862"/>
              <p:cNvSpPr>
                <a:spLocks/>
              </p:cNvSpPr>
              <p:nvPr/>
            </p:nvSpPr>
            <p:spPr bwMode="auto">
              <a:xfrm>
                <a:off x="3134" y="1480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63"/>
              <p:cNvSpPr>
                <a:spLocks/>
              </p:cNvSpPr>
              <p:nvPr/>
            </p:nvSpPr>
            <p:spPr bwMode="auto">
              <a:xfrm>
                <a:off x="3084" y="1503"/>
                <a:ext cx="57" cy="10"/>
              </a:xfrm>
              <a:custGeom>
                <a:avLst/>
                <a:gdLst>
                  <a:gd name="T0" fmla="*/ 2 w 24"/>
                  <a:gd name="T1" fmla="*/ 0 h 4"/>
                  <a:gd name="T2" fmla="*/ 24 w 24"/>
                  <a:gd name="T3" fmla="*/ 4 h 4"/>
                  <a:gd name="T4" fmla="*/ 2 w 24"/>
                  <a:gd name="T5" fmla="*/ 2 h 4"/>
                  <a:gd name="T6" fmla="*/ 0 w 24"/>
                  <a:gd name="T7" fmla="*/ 1 h 4"/>
                  <a:gd name="T8" fmla="*/ 2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" y="0"/>
                    </a:moveTo>
                    <a:cubicBezTo>
                      <a:pt x="3" y="0"/>
                      <a:pt x="24" y="3"/>
                      <a:pt x="24" y="4"/>
                    </a:cubicBezTo>
                    <a:cubicBezTo>
                      <a:pt x="24" y="4"/>
                      <a:pt x="3" y="2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864"/>
              <p:cNvSpPr>
                <a:spLocks/>
              </p:cNvSpPr>
              <p:nvPr/>
            </p:nvSpPr>
            <p:spPr bwMode="auto">
              <a:xfrm>
                <a:off x="3143" y="1510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1 h 4"/>
                  <a:gd name="T4" fmla="*/ 2 w 5"/>
                  <a:gd name="T5" fmla="*/ 3 h 4"/>
                  <a:gd name="T6" fmla="*/ 5 w 5"/>
                  <a:gd name="T7" fmla="*/ 3 h 4"/>
                  <a:gd name="T8" fmla="*/ 5 w 5"/>
                  <a:gd name="T9" fmla="*/ 2 h 4"/>
                  <a:gd name="T10" fmla="*/ 3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865"/>
              <p:cNvSpPr>
                <a:spLocks/>
              </p:cNvSpPr>
              <p:nvPr/>
            </p:nvSpPr>
            <p:spPr bwMode="auto">
              <a:xfrm>
                <a:off x="3079" y="1515"/>
                <a:ext cx="15" cy="48"/>
              </a:xfrm>
              <a:custGeom>
                <a:avLst/>
                <a:gdLst>
                  <a:gd name="T0" fmla="*/ 2 w 6"/>
                  <a:gd name="T1" fmla="*/ 1 h 20"/>
                  <a:gd name="T2" fmla="*/ 5 w 6"/>
                  <a:gd name="T3" fmla="*/ 10 h 20"/>
                  <a:gd name="T4" fmla="*/ 5 w 6"/>
                  <a:gd name="T5" fmla="*/ 20 h 20"/>
                  <a:gd name="T6" fmla="*/ 4 w 6"/>
                  <a:gd name="T7" fmla="*/ 11 h 20"/>
                  <a:gd name="T8" fmla="*/ 1 w 6"/>
                  <a:gd name="T9" fmla="*/ 1 h 20"/>
                  <a:gd name="T10" fmla="*/ 1 w 6"/>
                  <a:gd name="T11" fmla="*/ 0 h 20"/>
                  <a:gd name="T12" fmla="*/ 2 w 6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2" y="1"/>
                    </a:moveTo>
                    <a:cubicBezTo>
                      <a:pt x="2" y="1"/>
                      <a:pt x="4" y="6"/>
                      <a:pt x="5" y="10"/>
                    </a:cubicBezTo>
                    <a:cubicBezTo>
                      <a:pt x="6" y="15"/>
                      <a:pt x="5" y="20"/>
                      <a:pt x="5" y="20"/>
                    </a:cubicBezTo>
                    <a:cubicBezTo>
                      <a:pt x="5" y="20"/>
                      <a:pt x="5" y="15"/>
                      <a:pt x="4" y="11"/>
                    </a:cubicBezTo>
                    <a:cubicBezTo>
                      <a:pt x="3" y="6"/>
                      <a:pt x="1" y="2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866"/>
              <p:cNvSpPr>
                <a:spLocks/>
              </p:cNvSpPr>
              <p:nvPr/>
            </p:nvSpPr>
            <p:spPr bwMode="auto">
              <a:xfrm>
                <a:off x="3084" y="1563"/>
                <a:ext cx="10" cy="11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867"/>
              <p:cNvSpPr>
                <a:spLocks/>
              </p:cNvSpPr>
              <p:nvPr/>
            </p:nvSpPr>
            <p:spPr bwMode="auto">
              <a:xfrm>
                <a:off x="3077" y="1510"/>
                <a:ext cx="40" cy="38"/>
              </a:xfrm>
              <a:custGeom>
                <a:avLst/>
                <a:gdLst>
                  <a:gd name="T0" fmla="*/ 2 w 17"/>
                  <a:gd name="T1" fmla="*/ 1 h 16"/>
                  <a:gd name="T2" fmla="*/ 9 w 17"/>
                  <a:gd name="T3" fmla="*/ 10 h 16"/>
                  <a:gd name="T4" fmla="*/ 17 w 17"/>
                  <a:gd name="T5" fmla="*/ 16 h 16"/>
                  <a:gd name="T6" fmla="*/ 8 w 17"/>
                  <a:gd name="T7" fmla="*/ 11 h 16"/>
                  <a:gd name="T8" fmla="*/ 1 w 17"/>
                  <a:gd name="T9" fmla="*/ 2 h 16"/>
                  <a:gd name="T10" fmla="*/ 1 w 17"/>
                  <a:gd name="T11" fmla="*/ 0 h 16"/>
                  <a:gd name="T12" fmla="*/ 2 w 17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2" y="1"/>
                    </a:moveTo>
                    <a:cubicBezTo>
                      <a:pt x="3" y="1"/>
                      <a:pt x="5" y="6"/>
                      <a:pt x="9" y="10"/>
                    </a:cubicBezTo>
                    <a:cubicBezTo>
                      <a:pt x="12" y="14"/>
                      <a:pt x="17" y="16"/>
                      <a:pt x="17" y="16"/>
                    </a:cubicBezTo>
                    <a:cubicBezTo>
                      <a:pt x="17" y="16"/>
                      <a:pt x="12" y="14"/>
                      <a:pt x="8" y="11"/>
                    </a:cubicBezTo>
                    <a:cubicBezTo>
                      <a:pt x="4" y="7"/>
                      <a:pt x="1" y="2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868"/>
              <p:cNvSpPr>
                <a:spLocks/>
              </p:cNvSpPr>
              <p:nvPr/>
            </p:nvSpPr>
            <p:spPr bwMode="auto">
              <a:xfrm>
                <a:off x="3117" y="1544"/>
                <a:ext cx="14" cy="7"/>
              </a:xfrm>
              <a:custGeom>
                <a:avLst/>
                <a:gdLst>
                  <a:gd name="T0" fmla="*/ 3 w 6"/>
                  <a:gd name="T1" fmla="*/ 1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1 h 3"/>
                  <a:gd name="T8" fmla="*/ 3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1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1" y="3"/>
                      <a:pt x="3" y="3"/>
                    </a:cubicBez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869"/>
              <p:cNvSpPr>
                <a:spLocks/>
              </p:cNvSpPr>
              <p:nvPr/>
            </p:nvSpPr>
            <p:spPr bwMode="auto">
              <a:xfrm>
                <a:off x="3077" y="1510"/>
                <a:ext cx="26" cy="55"/>
              </a:xfrm>
              <a:custGeom>
                <a:avLst/>
                <a:gdLst>
                  <a:gd name="T0" fmla="*/ 2 w 11"/>
                  <a:gd name="T1" fmla="*/ 1 h 23"/>
                  <a:gd name="T2" fmla="*/ 11 w 11"/>
                  <a:gd name="T3" fmla="*/ 23 h 23"/>
                  <a:gd name="T4" fmla="*/ 1 w 11"/>
                  <a:gd name="T5" fmla="*/ 2 h 23"/>
                  <a:gd name="T6" fmla="*/ 1 w 11"/>
                  <a:gd name="T7" fmla="*/ 0 h 23"/>
                  <a:gd name="T8" fmla="*/ 2 w 11"/>
                  <a:gd name="T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2" y="1"/>
                    </a:moveTo>
                    <a:cubicBezTo>
                      <a:pt x="3" y="2"/>
                      <a:pt x="11" y="22"/>
                      <a:pt x="11" y="23"/>
                    </a:cubicBezTo>
                    <a:cubicBezTo>
                      <a:pt x="11" y="22"/>
                      <a:pt x="2" y="3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70"/>
              <p:cNvSpPr>
                <a:spLocks/>
              </p:cNvSpPr>
              <p:nvPr/>
            </p:nvSpPr>
            <p:spPr bwMode="auto">
              <a:xfrm>
                <a:off x="3101" y="1565"/>
                <a:ext cx="7" cy="14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6 h 6"/>
                  <a:gd name="T8" fmla="*/ 2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71"/>
              <p:cNvSpPr>
                <a:spLocks/>
              </p:cNvSpPr>
              <p:nvPr/>
            </p:nvSpPr>
            <p:spPr bwMode="auto">
              <a:xfrm>
                <a:off x="3034" y="1513"/>
                <a:ext cx="36" cy="33"/>
              </a:xfrm>
              <a:custGeom>
                <a:avLst/>
                <a:gdLst>
                  <a:gd name="T0" fmla="*/ 15 w 15"/>
                  <a:gd name="T1" fmla="*/ 2 h 14"/>
                  <a:gd name="T2" fmla="*/ 8 w 15"/>
                  <a:gd name="T3" fmla="*/ 9 h 14"/>
                  <a:gd name="T4" fmla="*/ 0 w 15"/>
                  <a:gd name="T5" fmla="*/ 14 h 14"/>
                  <a:gd name="T6" fmla="*/ 7 w 15"/>
                  <a:gd name="T7" fmla="*/ 8 h 14"/>
                  <a:gd name="T8" fmla="*/ 13 w 15"/>
                  <a:gd name="T9" fmla="*/ 1 h 14"/>
                  <a:gd name="T10" fmla="*/ 15 w 15"/>
                  <a:gd name="T11" fmla="*/ 0 h 14"/>
                  <a:gd name="T12" fmla="*/ 15 w 15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4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872"/>
              <p:cNvSpPr>
                <a:spLocks/>
              </p:cNvSpPr>
              <p:nvPr/>
            </p:nvSpPr>
            <p:spPr bwMode="auto">
              <a:xfrm>
                <a:off x="3020" y="1544"/>
                <a:ext cx="12" cy="7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1 h 3"/>
                  <a:gd name="T4" fmla="*/ 3 w 5"/>
                  <a:gd name="T5" fmla="*/ 0 h 3"/>
                  <a:gd name="T6" fmla="*/ 1 w 5"/>
                  <a:gd name="T7" fmla="*/ 0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4" y="3"/>
                      <a:pt x="5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873"/>
              <p:cNvSpPr>
                <a:spLocks/>
              </p:cNvSpPr>
              <p:nvPr/>
            </p:nvSpPr>
            <p:spPr bwMode="auto">
              <a:xfrm>
                <a:off x="3056" y="1508"/>
                <a:ext cx="16" cy="52"/>
              </a:xfrm>
              <a:custGeom>
                <a:avLst/>
                <a:gdLst>
                  <a:gd name="T0" fmla="*/ 7 w 7"/>
                  <a:gd name="T1" fmla="*/ 2 h 22"/>
                  <a:gd name="T2" fmla="*/ 2 w 7"/>
                  <a:gd name="T3" fmla="*/ 12 h 22"/>
                  <a:gd name="T4" fmla="*/ 1 w 7"/>
                  <a:gd name="T5" fmla="*/ 22 h 22"/>
                  <a:gd name="T6" fmla="*/ 1 w 7"/>
                  <a:gd name="T7" fmla="*/ 12 h 22"/>
                  <a:gd name="T8" fmla="*/ 5 w 7"/>
                  <a:gd name="T9" fmla="*/ 1 h 22"/>
                  <a:gd name="T10" fmla="*/ 7 w 7"/>
                  <a:gd name="T11" fmla="*/ 0 h 22"/>
                  <a:gd name="T12" fmla="*/ 7 w 7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7" y="2"/>
                    </a:moveTo>
                    <a:cubicBezTo>
                      <a:pt x="7" y="2"/>
                      <a:pt x="4" y="7"/>
                      <a:pt x="2" y="12"/>
                    </a:cubicBezTo>
                    <a:cubicBezTo>
                      <a:pt x="1" y="17"/>
                      <a:pt x="1" y="22"/>
                      <a:pt x="1" y="22"/>
                    </a:cubicBezTo>
                    <a:cubicBezTo>
                      <a:pt x="1" y="22"/>
                      <a:pt x="0" y="17"/>
                      <a:pt x="1" y="12"/>
                    </a:cubicBezTo>
                    <a:cubicBezTo>
                      <a:pt x="2" y="6"/>
                      <a:pt x="5" y="2"/>
                      <a:pt x="5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874"/>
              <p:cNvSpPr>
                <a:spLocks/>
              </p:cNvSpPr>
              <p:nvPr/>
            </p:nvSpPr>
            <p:spPr bwMode="auto">
              <a:xfrm>
                <a:off x="3058" y="1560"/>
                <a:ext cx="10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875"/>
              <p:cNvSpPr>
                <a:spLocks/>
              </p:cNvSpPr>
              <p:nvPr/>
            </p:nvSpPr>
            <p:spPr bwMode="auto">
              <a:xfrm>
                <a:off x="3037" y="1508"/>
                <a:ext cx="35" cy="50"/>
              </a:xfrm>
              <a:custGeom>
                <a:avLst/>
                <a:gdLst>
                  <a:gd name="T0" fmla="*/ 15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5 w 15"/>
                  <a:gd name="T7" fmla="*/ 0 h 21"/>
                  <a:gd name="T8" fmla="*/ 15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5" y="2"/>
                    </a:moveTo>
                    <a:cubicBezTo>
                      <a:pt x="15" y="3"/>
                      <a:pt x="1" y="21"/>
                      <a:pt x="0" y="20"/>
                    </a:cubicBezTo>
                    <a:cubicBezTo>
                      <a:pt x="0" y="20"/>
                      <a:pt x="13" y="2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876"/>
              <p:cNvSpPr>
                <a:spLocks/>
              </p:cNvSpPr>
              <p:nvPr/>
            </p:nvSpPr>
            <p:spPr bwMode="auto">
              <a:xfrm>
                <a:off x="3025" y="1555"/>
                <a:ext cx="12" cy="12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0 h 5"/>
                  <a:gd name="T4" fmla="*/ 2 w 5"/>
                  <a:gd name="T5" fmla="*/ 1 h 5"/>
                  <a:gd name="T6" fmla="*/ 0 w 5"/>
                  <a:gd name="T7" fmla="*/ 3 h 5"/>
                  <a:gd name="T8" fmla="*/ 2 w 5"/>
                  <a:gd name="T9" fmla="*/ 4 h 5"/>
                  <a:gd name="T10" fmla="*/ 4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7"/>
              <p:cNvSpPr>
                <a:spLocks/>
              </p:cNvSpPr>
              <p:nvPr/>
            </p:nvSpPr>
            <p:spPr bwMode="auto">
              <a:xfrm>
                <a:off x="3018" y="1487"/>
                <a:ext cx="47" cy="16"/>
              </a:xfrm>
              <a:custGeom>
                <a:avLst/>
                <a:gdLst>
                  <a:gd name="T0" fmla="*/ 19 w 20"/>
                  <a:gd name="T1" fmla="*/ 7 h 7"/>
                  <a:gd name="T2" fmla="*/ 9 w 20"/>
                  <a:gd name="T3" fmla="*/ 5 h 7"/>
                  <a:gd name="T4" fmla="*/ 1 w 20"/>
                  <a:gd name="T5" fmla="*/ 0 h 7"/>
                  <a:gd name="T6" fmla="*/ 9 w 20"/>
                  <a:gd name="T7" fmla="*/ 4 h 7"/>
                  <a:gd name="T8" fmla="*/ 19 w 20"/>
                  <a:gd name="T9" fmla="*/ 5 h 7"/>
                  <a:gd name="T10" fmla="*/ 20 w 20"/>
                  <a:gd name="T11" fmla="*/ 6 h 7"/>
                  <a:gd name="T12" fmla="*/ 19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9" y="7"/>
                    </a:moveTo>
                    <a:cubicBezTo>
                      <a:pt x="18" y="7"/>
                      <a:pt x="13" y="7"/>
                      <a:pt x="9" y="5"/>
                    </a:cubicBezTo>
                    <a:cubicBezTo>
                      <a:pt x="4" y="4"/>
                      <a:pt x="0" y="0"/>
                      <a:pt x="1" y="0"/>
                    </a:cubicBezTo>
                    <a:cubicBezTo>
                      <a:pt x="1" y="0"/>
                      <a:pt x="5" y="3"/>
                      <a:pt x="9" y="4"/>
                    </a:cubicBezTo>
                    <a:cubicBezTo>
                      <a:pt x="14" y="5"/>
                      <a:pt x="19" y="5"/>
                      <a:pt x="19" y="5"/>
                    </a:cubicBezTo>
                    <a:cubicBezTo>
                      <a:pt x="20" y="5"/>
                      <a:pt x="20" y="6"/>
                      <a:pt x="20" y="6"/>
                    </a:cubicBezTo>
                    <a:cubicBezTo>
                      <a:pt x="20" y="7"/>
                      <a:pt x="20" y="7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78"/>
              <p:cNvSpPr>
                <a:spLocks/>
              </p:cNvSpPr>
              <p:nvPr/>
            </p:nvSpPr>
            <p:spPr bwMode="auto">
              <a:xfrm>
                <a:off x="3011" y="147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5"/>
                      <a:pt x="3" y="5"/>
                      <a:pt x="3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79"/>
              <p:cNvSpPr>
                <a:spLocks/>
              </p:cNvSpPr>
              <p:nvPr/>
            </p:nvSpPr>
            <p:spPr bwMode="auto">
              <a:xfrm>
                <a:off x="3018" y="1501"/>
                <a:ext cx="52" cy="14"/>
              </a:xfrm>
              <a:custGeom>
                <a:avLst/>
                <a:gdLst>
                  <a:gd name="T0" fmla="*/ 21 w 22"/>
                  <a:gd name="T1" fmla="*/ 1 h 6"/>
                  <a:gd name="T2" fmla="*/ 10 w 22"/>
                  <a:gd name="T3" fmla="*/ 2 h 6"/>
                  <a:gd name="T4" fmla="*/ 1 w 22"/>
                  <a:gd name="T5" fmla="*/ 6 h 6"/>
                  <a:gd name="T6" fmla="*/ 10 w 22"/>
                  <a:gd name="T7" fmla="*/ 1 h 6"/>
                  <a:gd name="T8" fmla="*/ 21 w 22"/>
                  <a:gd name="T9" fmla="*/ 0 h 6"/>
                  <a:gd name="T10" fmla="*/ 22 w 22"/>
                  <a:gd name="T11" fmla="*/ 0 h 6"/>
                  <a:gd name="T12" fmla="*/ 21 w 22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">
                    <a:moveTo>
                      <a:pt x="21" y="1"/>
                    </a:moveTo>
                    <a:cubicBezTo>
                      <a:pt x="20" y="1"/>
                      <a:pt x="15" y="1"/>
                      <a:pt x="10" y="2"/>
                    </a:cubicBezTo>
                    <a:cubicBezTo>
                      <a:pt x="5" y="3"/>
                      <a:pt x="1" y="6"/>
                      <a:pt x="1" y="6"/>
                    </a:cubicBezTo>
                    <a:cubicBezTo>
                      <a:pt x="0" y="6"/>
                      <a:pt x="4" y="3"/>
                      <a:pt x="10" y="1"/>
                    </a:cubicBezTo>
                    <a:cubicBezTo>
                      <a:pt x="15" y="0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80"/>
              <p:cNvSpPr>
                <a:spLocks/>
              </p:cNvSpPr>
              <p:nvPr/>
            </p:nvSpPr>
            <p:spPr bwMode="auto">
              <a:xfrm>
                <a:off x="3011" y="1515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3 w 4"/>
                  <a:gd name="T3" fmla="*/ 1 h 6"/>
                  <a:gd name="T4" fmla="*/ 1 w 4"/>
                  <a:gd name="T5" fmla="*/ 3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3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81"/>
              <p:cNvSpPr>
                <a:spLocks/>
              </p:cNvSpPr>
              <p:nvPr/>
            </p:nvSpPr>
            <p:spPr bwMode="auto">
              <a:xfrm>
                <a:off x="3013" y="1496"/>
                <a:ext cx="57" cy="10"/>
              </a:xfrm>
              <a:custGeom>
                <a:avLst/>
                <a:gdLst>
                  <a:gd name="T0" fmla="*/ 22 w 24"/>
                  <a:gd name="T1" fmla="*/ 3 h 4"/>
                  <a:gd name="T2" fmla="*/ 0 w 24"/>
                  <a:gd name="T3" fmla="*/ 0 h 4"/>
                  <a:gd name="T4" fmla="*/ 23 w 24"/>
                  <a:gd name="T5" fmla="*/ 2 h 4"/>
                  <a:gd name="T6" fmla="*/ 24 w 24"/>
                  <a:gd name="T7" fmla="*/ 2 h 4"/>
                  <a:gd name="T8" fmla="*/ 22 w 2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2" y="3"/>
                    </a:moveTo>
                    <a:cubicBezTo>
                      <a:pt x="22" y="4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3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82"/>
              <p:cNvSpPr>
                <a:spLocks/>
              </p:cNvSpPr>
              <p:nvPr/>
            </p:nvSpPr>
            <p:spPr bwMode="auto">
              <a:xfrm>
                <a:off x="2999" y="1489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2 h 4"/>
                  <a:gd name="T4" fmla="*/ 3 w 5"/>
                  <a:gd name="T5" fmla="*/ 0 h 4"/>
                  <a:gd name="T6" fmla="*/ 0 w 5"/>
                  <a:gd name="T7" fmla="*/ 0 h 4"/>
                  <a:gd name="T8" fmla="*/ 0 w 5"/>
                  <a:gd name="T9" fmla="*/ 2 h 4"/>
                  <a:gd name="T10" fmla="*/ 2 w 5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83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84"/>
              <p:cNvSpPr>
                <a:spLocks/>
              </p:cNvSpPr>
              <p:nvPr/>
            </p:nvSpPr>
            <p:spPr bwMode="auto">
              <a:xfrm>
                <a:off x="3060" y="1435"/>
                <a:ext cx="10" cy="9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4 w 4"/>
                  <a:gd name="T7" fmla="*/ 0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4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85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6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87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88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89"/>
              <p:cNvSpPr>
                <a:spLocks/>
              </p:cNvSpPr>
              <p:nvPr/>
            </p:nvSpPr>
            <p:spPr bwMode="auto">
              <a:xfrm>
                <a:off x="3089" y="1364"/>
                <a:ext cx="116" cy="109"/>
              </a:xfrm>
              <a:custGeom>
                <a:avLst/>
                <a:gdLst>
                  <a:gd name="T0" fmla="*/ 25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2 h 46"/>
                  <a:gd name="T8" fmla="*/ 5 w 49"/>
                  <a:gd name="T9" fmla="*/ 11 h 46"/>
                  <a:gd name="T10" fmla="*/ 0 w 49"/>
                  <a:gd name="T11" fmla="*/ 21 h 46"/>
                  <a:gd name="T12" fmla="*/ 25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5" y="21"/>
                    </a:moveTo>
                    <a:cubicBezTo>
                      <a:pt x="31" y="26"/>
                      <a:pt x="36" y="34"/>
                      <a:pt x="32" y="46"/>
                    </a:cubicBezTo>
                    <a:cubicBezTo>
                      <a:pt x="35" y="44"/>
                      <a:pt x="39" y="42"/>
                      <a:pt x="41" y="38"/>
                    </a:cubicBezTo>
                    <a:cubicBezTo>
                      <a:pt x="49" y="28"/>
                      <a:pt x="40" y="17"/>
                      <a:pt x="33" y="12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2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90"/>
              <p:cNvSpPr>
                <a:spLocks/>
              </p:cNvSpPr>
              <p:nvPr/>
            </p:nvSpPr>
            <p:spPr bwMode="auto">
              <a:xfrm>
                <a:off x="3131" y="1484"/>
                <a:ext cx="90" cy="116"/>
              </a:xfrm>
              <a:custGeom>
                <a:avLst/>
                <a:gdLst>
                  <a:gd name="T0" fmla="*/ 22 w 38"/>
                  <a:gd name="T1" fmla="*/ 24 h 49"/>
                  <a:gd name="T2" fmla="*/ 0 w 38"/>
                  <a:gd name="T3" fmla="*/ 38 h 49"/>
                  <a:gd name="T4" fmla="*/ 10 w 38"/>
                  <a:gd name="T5" fmla="*/ 44 h 49"/>
                  <a:gd name="T6" fmla="*/ 34 w 38"/>
                  <a:gd name="T7" fmla="*/ 28 h 49"/>
                  <a:gd name="T8" fmla="*/ 26 w 38"/>
                  <a:gd name="T9" fmla="*/ 1 h 49"/>
                  <a:gd name="T10" fmla="*/ 14 w 38"/>
                  <a:gd name="T11" fmla="*/ 0 h 49"/>
                  <a:gd name="T12" fmla="*/ 22 w 38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9">
                    <a:moveTo>
                      <a:pt x="22" y="24"/>
                    </a:moveTo>
                    <a:cubicBezTo>
                      <a:pt x="20" y="31"/>
                      <a:pt x="13" y="38"/>
                      <a:pt x="0" y="38"/>
                    </a:cubicBezTo>
                    <a:cubicBezTo>
                      <a:pt x="3" y="41"/>
                      <a:pt x="7" y="43"/>
                      <a:pt x="10" y="44"/>
                    </a:cubicBezTo>
                    <a:cubicBezTo>
                      <a:pt x="23" y="49"/>
                      <a:pt x="30" y="37"/>
                      <a:pt x="34" y="28"/>
                    </a:cubicBezTo>
                    <a:cubicBezTo>
                      <a:pt x="37" y="19"/>
                      <a:pt x="38" y="6"/>
                      <a:pt x="26" y="1"/>
                    </a:cubicBezTo>
                    <a:cubicBezTo>
                      <a:pt x="22" y="0"/>
                      <a:pt x="18" y="0"/>
                      <a:pt x="14" y="0"/>
                    </a:cubicBezTo>
                    <a:cubicBezTo>
                      <a:pt x="24" y="8"/>
                      <a:pt x="24" y="18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91"/>
              <p:cNvSpPr>
                <a:spLocks/>
              </p:cNvSpPr>
              <p:nvPr/>
            </p:nvSpPr>
            <p:spPr bwMode="auto">
              <a:xfrm>
                <a:off x="3018" y="1577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0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0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2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92"/>
              <p:cNvSpPr>
                <a:spLocks/>
              </p:cNvSpPr>
              <p:nvPr/>
            </p:nvSpPr>
            <p:spPr bwMode="auto">
              <a:xfrm>
                <a:off x="2933" y="1473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5 w 36"/>
                  <a:gd name="T3" fmla="*/ 1 h 49"/>
                  <a:gd name="T4" fmla="*/ 13 w 36"/>
                  <a:gd name="T5" fmla="*/ 2 h 49"/>
                  <a:gd name="T6" fmla="*/ 4 w 36"/>
                  <a:gd name="T7" fmla="*/ 28 h 49"/>
                  <a:gd name="T8" fmla="*/ 26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4" y="8"/>
                      <a:pt x="25" y="1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0" y="6"/>
                      <a:pt x="1" y="19"/>
                      <a:pt x="4" y="28"/>
                    </a:cubicBezTo>
                    <a:cubicBezTo>
                      <a:pt x="6" y="37"/>
                      <a:pt x="13" y="49"/>
                      <a:pt x="26" y="45"/>
                    </a:cubicBezTo>
                    <a:cubicBezTo>
                      <a:pt x="30" y="44"/>
                      <a:pt x="33" y="42"/>
                      <a:pt x="36" y="40"/>
                    </a:cubicBezTo>
                    <a:cubicBezTo>
                      <a:pt x="23" y="39"/>
                      <a:pt x="17" y="32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3"/>
              <p:cNvSpPr>
                <a:spLocks/>
              </p:cNvSpPr>
              <p:nvPr/>
            </p:nvSpPr>
            <p:spPr bwMode="auto">
              <a:xfrm>
                <a:off x="2961" y="1359"/>
                <a:ext cx="116" cy="106"/>
              </a:xfrm>
              <a:custGeom>
                <a:avLst/>
                <a:gdLst>
                  <a:gd name="T0" fmla="*/ 23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3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3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8" y="18"/>
                      <a:pt x="47" y="14"/>
                      <a:pt x="45" y="11"/>
                    </a:cubicBezTo>
                    <a:cubicBezTo>
                      <a:pt x="37" y="0"/>
                      <a:pt x="24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9" y="40"/>
                      <a:pt x="12" y="43"/>
                      <a:pt x="16" y="45"/>
                    </a:cubicBezTo>
                    <a:cubicBezTo>
                      <a:pt x="12" y="32"/>
                      <a:pt x="18" y="24"/>
                      <a:pt x="2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94"/>
              <p:cNvSpPr>
                <a:spLocks noEditPoints="1"/>
              </p:cNvSpPr>
              <p:nvPr/>
            </p:nvSpPr>
            <p:spPr bwMode="auto">
              <a:xfrm>
                <a:off x="3049" y="1475"/>
                <a:ext cx="59" cy="59"/>
              </a:xfrm>
              <a:custGeom>
                <a:avLst/>
                <a:gdLst>
                  <a:gd name="T0" fmla="*/ 22 w 25"/>
                  <a:gd name="T1" fmla="*/ 9 h 25"/>
                  <a:gd name="T2" fmla="*/ 21 w 25"/>
                  <a:gd name="T3" fmla="*/ 3 h 25"/>
                  <a:gd name="T4" fmla="*/ 15 w 25"/>
                  <a:gd name="T5" fmla="*/ 2 h 25"/>
                  <a:gd name="T6" fmla="*/ 13 w 25"/>
                  <a:gd name="T7" fmla="*/ 6 h 25"/>
                  <a:gd name="T8" fmla="*/ 12 w 25"/>
                  <a:gd name="T9" fmla="*/ 2 h 25"/>
                  <a:gd name="T10" fmla="*/ 6 w 25"/>
                  <a:gd name="T11" fmla="*/ 2 h 25"/>
                  <a:gd name="T12" fmla="*/ 4 w 25"/>
                  <a:gd name="T13" fmla="*/ 7 h 25"/>
                  <a:gd name="T14" fmla="*/ 6 w 25"/>
                  <a:gd name="T15" fmla="*/ 10 h 25"/>
                  <a:gd name="T16" fmla="*/ 3 w 25"/>
                  <a:gd name="T17" fmla="*/ 9 h 25"/>
                  <a:gd name="T18" fmla="*/ 0 w 25"/>
                  <a:gd name="T19" fmla="*/ 15 h 25"/>
                  <a:gd name="T20" fmla="*/ 4 w 25"/>
                  <a:gd name="T21" fmla="*/ 19 h 25"/>
                  <a:gd name="T22" fmla="*/ 8 w 25"/>
                  <a:gd name="T23" fmla="*/ 18 h 25"/>
                  <a:gd name="T24" fmla="*/ 6 w 25"/>
                  <a:gd name="T25" fmla="*/ 21 h 25"/>
                  <a:gd name="T26" fmla="*/ 11 w 25"/>
                  <a:gd name="T27" fmla="*/ 25 h 25"/>
                  <a:gd name="T28" fmla="*/ 16 w 25"/>
                  <a:gd name="T29" fmla="*/ 22 h 25"/>
                  <a:gd name="T30" fmla="*/ 16 w 25"/>
                  <a:gd name="T31" fmla="*/ 18 h 25"/>
                  <a:gd name="T32" fmla="*/ 18 w 25"/>
                  <a:gd name="T33" fmla="*/ 21 h 25"/>
                  <a:gd name="T34" fmla="*/ 24 w 25"/>
                  <a:gd name="T35" fmla="*/ 18 h 25"/>
                  <a:gd name="T36" fmla="*/ 23 w 25"/>
                  <a:gd name="T37" fmla="*/ 12 h 25"/>
                  <a:gd name="T38" fmla="*/ 19 w 25"/>
                  <a:gd name="T39" fmla="*/ 11 h 25"/>
                  <a:gd name="T40" fmla="*/ 22 w 25"/>
                  <a:gd name="T41" fmla="*/ 9 h 25"/>
                  <a:gd name="T42" fmla="*/ 7 w 25"/>
                  <a:gd name="T43" fmla="*/ 10 h 25"/>
                  <a:gd name="T44" fmla="*/ 7 w 25"/>
                  <a:gd name="T45" fmla="*/ 10 h 25"/>
                  <a:gd name="T46" fmla="*/ 7 w 25"/>
                  <a:gd name="T47" fmla="*/ 10 h 25"/>
                  <a:gd name="T48" fmla="*/ 7 w 25"/>
                  <a:gd name="T49" fmla="*/ 10 h 25"/>
                  <a:gd name="T50" fmla="*/ 15 w 25"/>
                  <a:gd name="T51" fmla="*/ 17 h 25"/>
                  <a:gd name="T52" fmla="*/ 15 w 25"/>
                  <a:gd name="T53" fmla="*/ 17 h 25"/>
                  <a:gd name="T54" fmla="*/ 15 w 25"/>
                  <a:gd name="T55" fmla="*/ 17 h 25"/>
                  <a:gd name="T56" fmla="*/ 15 w 25"/>
                  <a:gd name="T57" fmla="*/ 17 h 25"/>
                  <a:gd name="T58" fmla="*/ 13 w 25"/>
                  <a:gd name="T59" fmla="*/ 7 h 25"/>
                  <a:gd name="T60" fmla="*/ 13 w 25"/>
                  <a:gd name="T61" fmla="*/ 7 h 25"/>
                  <a:gd name="T62" fmla="*/ 13 w 25"/>
                  <a:gd name="T63" fmla="*/ 7 h 25"/>
                  <a:gd name="T64" fmla="*/ 13 w 25"/>
                  <a:gd name="T65" fmla="*/ 7 h 25"/>
                  <a:gd name="T66" fmla="*/ 9 w 25"/>
                  <a:gd name="T67" fmla="*/ 17 h 25"/>
                  <a:gd name="T68" fmla="*/ 9 w 25"/>
                  <a:gd name="T69" fmla="*/ 17 h 25"/>
                  <a:gd name="T70" fmla="*/ 9 w 25"/>
                  <a:gd name="T71" fmla="*/ 17 h 25"/>
                  <a:gd name="T72" fmla="*/ 9 w 25"/>
                  <a:gd name="T73" fmla="*/ 17 h 25"/>
                  <a:gd name="T74" fmla="*/ 18 w 25"/>
                  <a:gd name="T75" fmla="*/ 11 h 25"/>
                  <a:gd name="T76" fmla="*/ 18 w 25"/>
                  <a:gd name="T77" fmla="*/ 11 h 25"/>
                  <a:gd name="T78" fmla="*/ 18 w 25"/>
                  <a:gd name="T79" fmla="*/ 11 h 25"/>
                  <a:gd name="T80" fmla="*/ 18 w 25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5">
                    <a:moveTo>
                      <a:pt x="22" y="9"/>
                    </a:moveTo>
                    <a:cubicBezTo>
                      <a:pt x="24" y="7"/>
                      <a:pt x="22" y="5"/>
                      <a:pt x="21" y="3"/>
                    </a:cubicBezTo>
                    <a:cubicBezTo>
                      <a:pt x="19" y="2"/>
                      <a:pt x="17" y="0"/>
                      <a:pt x="15" y="2"/>
                    </a:cubicBezTo>
                    <a:cubicBezTo>
                      <a:pt x="14" y="3"/>
                      <a:pt x="13" y="4"/>
                      <a:pt x="13" y="6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1" y="0"/>
                      <a:pt x="8" y="1"/>
                      <a:pt x="6" y="2"/>
                    </a:cubicBezTo>
                    <a:cubicBezTo>
                      <a:pt x="4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0" y="17"/>
                      <a:pt x="2" y="20"/>
                      <a:pt x="4" y="19"/>
                    </a:cubicBezTo>
                    <a:cubicBezTo>
                      <a:pt x="6" y="19"/>
                      <a:pt x="7" y="18"/>
                      <a:pt x="8" y="18"/>
                    </a:cubicBezTo>
                    <a:cubicBezTo>
                      <a:pt x="7" y="18"/>
                      <a:pt x="7" y="19"/>
                      <a:pt x="6" y="21"/>
                    </a:cubicBezTo>
                    <a:cubicBezTo>
                      <a:pt x="6" y="23"/>
                      <a:pt x="9" y="25"/>
                      <a:pt x="11" y="25"/>
                    </a:cubicBezTo>
                    <a:cubicBezTo>
                      <a:pt x="13" y="25"/>
                      <a:pt x="16" y="25"/>
                      <a:pt x="16" y="22"/>
                    </a:cubicBezTo>
                    <a:cubicBezTo>
                      <a:pt x="16" y="21"/>
                      <a:pt x="16" y="20"/>
                      <a:pt x="16" y="18"/>
                    </a:cubicBezTo>
                    <a:cubicBezTo>
                      <a:pt x="16" y="19"/>
                      <a:pt x="17" y="20"/>
                      <a:pt x="18" y="21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5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95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96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97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98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99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00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01"/>
              <p:cNvSpPr>
                <a:spLocks/>
              </p:cNvSpPr>
              <p:nvPr/>
            </p:nvSpPr>
            <p:spPr bwMode="auto">
              <a:xfrm>
                <a:off x="3290" y="1468"/>
                <a:ext cx="14" cy="12"/>
              </a:xfrm>
              <a:custGeom>
                <a:avLst/>
                <a:gdLst>
                  <a:gd name="T0" fmla="*/ 1 w 6"/>
                  <a:gd name="T1" fmla="*/ 5 h 5"/>
                  <a:gd name="T2" fmla="*/ 3 w 6"/>
                  <a:gd name="T3" fmla="*/ 2 h 5"/>
                  <a:gd name="T4" fmla="*/ 6 w 6"/>
                  <a:gd name="T5" fmla="*/ 1 h 5"/>
                  <a:gd name="T6" fmla="*/ 3 w 6"/>
                  <a:gd name="T7" fmla="*/ 2 h 5"/>
                  <a:gd name="T8" fmla="*/ 1 w 6"/>
                  <a:gd name="T9" fmla="*/ 5 h 5"/>
                  <a:gd name="T10" fmla="*/ 0 w 6"/>
                  <a:gd name="T11" fmla="*/ 5 h 5"/>
                  <a:gd name="T12" fmla="*/ 1 w 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1" y="5"/>
                    </a:moveTo>
                    <a:cubicBezTo>
                      <a:pt x="1" y="4"/>
                      <a:pt x="2" y="3"/>
                      <a:pt x="3" y="2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6" y="1"/>
                      <a:pt x="4" y="1"/>
                      <a:pt x="3" y="2"/>
                    </a:cubicBezTo>
                    <a:cubicBezTo>
                      <a:pt x="2" y="3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902"/>
              <p:cNvSpPr>
                <a:spLocks noChangeArrowheads="1"/>
              </p:cNvSpPr>
              <p:nvPr/>
            </p:nvSpPr>
            <p:spPr bwMode="auto">
              <a:xfrm>
                <a:off x="3304" y="1468"/>
                <a:ext cx="3" cy="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03"/>
              <p:cNvSpPr>
                <a:spLocks/>
              </p:cNvSpPr>
              <p:nvPr/>
            </p:nvSpPr>
            <p:spPr bwMode="auto">
              <a:xfrm>
                <a:off x="3290" y="1463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2 w 3"/>
                  <a:gd name="T3" fmla="*/ 4 h 8"/>
                  <a:gd name="T4" fmla="*/ 2 w 3"/>
                  <a:gd name="T5" fmla="*/ 1 h 8"/>
                  <a:gd name="T6" fmla="*/ 2 w 3"/>
                  <a:gd name="T7" fmla="*/ 4 h 8"/>
                  <a:gd name="T8" fmla="*/ 1 w 3"/>
                  <a:gd name="T9" fmla="*/ 7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1" y="5"/>
                      <a:pt x="2" y="4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3" y="2"/>
                      <a:pt x="2" y="4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904"/>
              <p:cNvSpPr>
                <a:spLocks/>
              </p:cNvSpPr>
              <p:nvPr/>
            </p:nvSpPr>
            <p:spPr bwMode="auto">
              <a:xfrm>
                <a:off x="3292" y="146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905"/>
              <p:cNvSpPr>
                <a:spLocks/>
              </p:cNvSpPr>
              <p:nvPr/>
            </p:nvSpPr>
            <p:spPr bwMode="auto">
              <a:xfrm>
                <a:off x="3290" y="1465"/>
                <a:ext cx="12" cy="17"/>
              </a:xfrm>
              <a:custGeom>
                <a:avLst/>
                <a:gdLst>
                  <a:gd name="T0" fmla="*/ 0 w 5"/>
                  <a:gd name="T1" fmla="*/ 6 h 7"/>
                  <a:gd name="T2" fmla="*/ 5 w 5"/>
                  <a:gd name="T3" fmla="*/ 0 h 7"/>
                  <a:gd name="T4" fmla="*/ 1 w 5"/>
                  <a:gd name="T5" fmla="*/ 6 h 7"/>
                  <a:gd name="T6" fmla="*/ 0 w 5"/>
                  <a:gd name="T7" fmla="*/ 7 h 7"/>
                  <a:gd name="T8" fmla="*/ 0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5" y="0"/>
                      <a:pt x="5" y="0"/>
                    </a:cubicBezTo>
                    <a:cubicBezTo>
                      <a:pt x="5" y="0"/>
                      <a:pt x="1" y="6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906"/>
              <p:cNvSpPr>
                <a:spLocks/>
              </p:cNvSpPr>
              <p:nvPr/>
            </p:nvSpPr>
            <p:spPr bwMode="auto">
              <a:xfrm>
                <a:off x="3302" y="1463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907"/>
              <p:cNvSpPr>
                <a:spLocks/>
              </p:cNvSpPr>
              <p:nvPr/>
            </p:nvSpPr>
            <p:spPr bwMode="auto">
              <a:xfrm>
                <a:off x="3292" y="1482"/>
                <a:ext cx="17" cy="7"/>
              </a:xfrm>
              <a:custGeom>
                <a:avLst/>
                <a:gdLst>
                  <a:gd name="T0" fmla="*/ 1 w 7"/>
                  <a:gd name="T1" fmla="*/ 0 h 3"/>
                  <a:gd name="T2" fmla="*/ 4 w 7"/>
                  <a:gd name="T3" fmla="*/ 1 h 3"/>
                  <a:gd name="T4" fmla="*/ 7 w 7"/>
                  <a:gd name="T5" fmla="*/ 3 h 3"/>
                  <a:gd name="T6" fmla="*/ 4 w 7"/>
                  <a:gd name="T7" fmla="*/ 1 h 3"/>
                  <a:gd name="T8" fmla="*/ 1 w 7"/>
                  <a:gd name="T9" fmla="*/ 1 h 3"/>
                  <a:gd name="T10" fmla="*/ 0 w 7"/>
                  <a:gd name="T11" fmla="*/ 1 h 3"/>
                  <a:gd name="T12" fmla="*/ 1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1" y="0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5" y="2"/>
                      <a:pt x="7" y="3"/>
                      <a:pt x="7" y="3"/>
                    </a:cubicBezTo>
                    <a:cubicBezTo>
                      <a:pt x="7" y="3"/>
                      <a:pt x="5" y="2"/>
                      <a:pt x="4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908"/>
              <p:cNvSpPr>
                <a:spLocks/>
              </p:cNvSpPr>
              <p:nvPr/>
            </p:nvSpPr>
            <p:spPr bwMode="auto">
              <a:xfrm>
                <a:off x="3309" y="1489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09"/>
              <p:cNvSpPr>
                <a:spLocks/>
              </p:cNvSpPr>
              <p:nvPr/>
            </p:nvSpPr>
            <p:spPr bwMode="auto">
              <a:xfrm>
                <a:off x="3290" y="1480"/>
                <a:ext cx="19" cy="4"/>
              </a:xfrm>
              <a:custGeom>
                <a:avLst/>
                <a:gdLst>
                  <a:gd name="T0" fmla="*/ 1 w 8"/>
                  <a:gd name="T1" fmla="*/ 1 h 2"/>
                  <a:gd name="T2" fmla="*/ 4 w 8"/>
                  <a:gd name="T3" fmla="*/ 1 h 2"/>
                  <a:gd name="T4" fmla="*/ 8 w 8"/>
                  <a:gd name="T5" fmla="*/ 0 h 2"/>
                  <a:gd name="T6" fmla="*/ 5 w 8"/>
                  <a:gd name="T7" fmla="*/ 1 h 2"/>
                  <a:gd name="T8" fmla="*/ 1 w 8"/>
                  <a:gd name="T9" fmla="*/ 2 h 2"/>
                  <a:gd name="T10" fmla="*/ 0 w 8"/>
                  <a:gd name="T11" fmla="*/ 2 h 2"/>
                  <a:gd name="T12" fmla="*/ 1 w 8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1" y="1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6" y="1"/>
                      <a:pt x="5" y="1"/>
                    </a:cubicBezTo>
                    <a:cubicBezTo>
                      <a:pt x="3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910"/>
              <p:cNvSpPr>
                <a:spLocks/>
              </p:cNvSpPr>
              <p:nvPr/>
            </p:nvSpPr>
            <p:spPr bwMode="auto">
              <a:xfrm>
                <a:off x="3307" y="1475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11"/>
              <p:cNvSpPr>
                <a:spLocks/>
              </p:cNvSpPr>
              <p:nvPr/>
            </p:nvSpPr>
            <p:spPr bwMode="auto">
              <a:xfrm>
                <a:off x="3290" y="1482"/>
                <a:ext cx="21" cy="5"/>
              </a:xfrm>
              <a:custGeom>
                <a:avLst/>
                <a:gdLst>
                  <a:gd name="T0" fmla="*/ 1 w 9"/>
                  <a:gd name="T1" fmla="*/ 0 h 2"/>
                  <a:gd name="T2" fmla="*/ 8 w 9"/>
                  <a:gd name="T3" fmla="*/ 2 h 2"/>
                  <a:gd name="T4" fmla="*/ 1 w 9"/>
                  <a:gd name="T5" fmla="*/ 1 h 2"/>
                  <a:gd name="T6" fmla="*/ 0 w 9"/>
                  <a:gd name="T7" fmla="*/ 1 h 2"/>
                  <a:gd name="T8" fmla="*/ 1 w 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">
                    <a:moveTo>
                      <a:pt x="1" y="0"/>
                    </a:moveTo>
                    <a:cubicBezTo>
                      <a:pt x="1" y="0"/>
                      <a:pt x="9" y="1"/>
                      <a:pt x="8" y="2"/>
                    </a:cubicBezTo>
                    <a:cubicBezTo>
                      <a:pt x="8" y="2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912"/>
              <p:cNvSpPr>
                <a:spLocks/>
              </p:cNvSpPr>
              <p:nvPr/>
            </p:nvSpPr>
            <p:spPr bwMode="auto">
              <a:xfrm>
                <a:off x="3311" y="148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  <a:gd name="T8" fmla="*/ 1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913"/>
              <p:cNvSpPr>
                <a:spLocks/>
              </p:cNvSpPr>
              <p:nvPr/>
            </p:nvSpPr>
            <p:spPr bwMode="auto">
              <a:xfrm>
                <a:off x="3290" y="1487"/>
                <a:ext cx="5" cy="16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3 h 7"/>
                  <a:gd name="T4" fmla="*/ 1 w 2"/>
                  <a:gd name="T5" fmla="*/ 7 h 7"/>
                  <a:gd name="T6" fmla="*/ 1 w 2"/>
                  <a:gd name="T7" fmla="*/ 3 h 7"/>
                  <a:gd name="T8" fmla="*/ 0 w 2"/>
                  <a:gd name="T9" fmla="*/ 0 h 7"/>
                  <a:gd name="T10" fmla="*/ 0 w 2"/>
                  <a:gd name="T11" fmla="*/ 0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1" y="0"/>
                      <a:pt x="1" y="2"/>
                      <a:pt x="2" y="3"/>
                    </a:cubicBezTo>
                    <a:cubicBezTo>
                      <a:pt x="2" y="5"/>
                      <a:pt x="2" y="7"/>
                      <a:pt x="1" y="7"/>
                    </a:cubicBezTo>
                    <a:cubicBezTo>
                      <a:pt x="1" y="7"/>
                      <a:pt x="2" y="5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914"/>
              <p:cNvSpPr>
                <a:spLocks/>
              </p:cNvSpPr>
              <p:nvPr/>
            </p:nvSpPr>
            <p:spPr bwMode="auto">
              <a:xfrm>
                <a:off x="3290" y="1503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915"/>
              <p:cNvSpPr>
                <a:spLocks/>
              </p:cNvSpPr>
              <p:nvPr/>
            </p:nvSpPr>
            <p:spPr bwMode="auto">
              <a:xfrm>
                <a:off x="3290" y="1484"/>
                <a:ext cx="12" cy="15"/>
              </a:xfrm>
              <a:custGeom>
                <a:avLst/>
                <a:gdLst>
                  <a:gd name="T0" fmla="*/ 0 w 5"/>
                  <a:gd name="T1" fmla="*/ 1 h 6"/>
                  <a:gd name="T2" fmla="*/ 2 w 5"/>
                  <a:gd name="T3" fmla="*/ 4 h 6"/>
                  <a:gd name="T4" fmla="*/ 5 w 5"/>
                  <a:gd name="T5" fmla="*/ 5 h 6"/>
                  <a:gd name="T6" fmla="*/ 2 w 5"/>
                  <a:gd name="T7" fmla="*/ 4 h 6"/>
                  <a:gd name="T8" fmla="*/ 0 w 5"/>
                  <a:gd name="T9" fmla="*/ 1 h 6"/>
                  <a:gd name="T10" fmla="*/ 0 w 5"/>
                  <a:gd name="T11" fmla="*/ 0 h 6"/>
                  <a:gd name="T12" fmla="*/ 0 w 5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1"/>
                      <a:pt x="1" y="2"/>
                      <a:pt x="2" y="4"/>
                    </a:cubicBezTo>
                    <a:cubicBezTo>
                      <a:pt x="3" y="5"/>
                      <a:pt x="5" y="5"/>
                      <a:pt x="5" y="5"/>
                    </a:cubicBezTo>
                    <a:cubicBezTo>
                      <a:pt x="5" y="6"/>
                      <a:pt x="3" y="5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916"/>
              <p:cNvSpPr>
                <a:spLocks/>
              </p:cNvSpPr>
              <p:nvPr/>
            </p:nvSpPr>
            <p:spPr bwMode="auto">
              <a:xfrm>
                <a:off x="3302" y="1496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917"/>
              <p:cNvSpPr>
                <a:spLocks/>
              </p:cNvSpPr>
              <p:nvPr/>
            </p:nvSpPr>
            <p:spPr bwMode="auto">
              <a:xfrm>
                <a:off x="3290" y="1484"/>
                <a:ext cx="7" cy="19"/>
              </a:xfrm>
              <a:custGeom>
                <a:avLst/>
                <a:gdLst>
                  <a:gd name="T0" fmla="*/ 0 w 3"/>
                  <a:gd name="T1" fmla="*/ 1 h 8"/>
                  <a:gd name="T2" fmla="*/ 3 w 3"/>
                  <a:gd name="T3" fmla="*/ 8 h 8"/>
                  <a:gd name="T4" fmla="*/ 0 w 3"/>
                  <a:gd name="T5" fmla="*/ 1 h 8"/>
                  <a:gd name="T6" fmla="*/ 0 w 3"/>
                  <a:gd name="T7" fmla="*/ 0 h 8"/>
                  <a:gd name="T8" fmla="*/ 0 w 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1"/>
                    </a:moveTo>
                    <a:cubicBezTo>
                      <a:pt x="0" y="1"/>
                      <a:pt x="3" y="8"/>
                      <a:pt x="3" y="8"/>
                    </a:cubicBezTo>
                    <a:cubicBezTo>
                      <a:pt x="3" y="8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918"/>
              <p:cNvSpPr>
                <a:spLocks/>
              </p:cNvSpPr>
              <p:nvPr/>
            </p:nvSpPr>
            <p:spPr bwMode="auto">
              <a:xfrm>
                <a:off x="3297" y="15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919"/>
              <p:cNvSpPr>
                <a:spLocks/>
              </p:cNvSpPr>
              <p:nvPr/>
            </p:nvSpPr>
            <p:spPr bwMode="auto">
              <a:xfrm>
                <a:off x="3273" y="1487"/>
                <a:ext cx="15" cy="9"/>
              </a:xfrm>
              <a:custGeom>
                <a:avLst/>
                <a:gdLst>
                  <a:gd name="T0" fmla="*/ 5 w 6"/>
                  <a:gd name="T1" fmla="*/ 0 h 4"/>
                  <a:gd name="T2" fmla="*/ 3 w 6"/>
                  <a:gd name="T3" fmla="*/ 3 h 4"/>
                  <a:gd name="T4" fmla="*/ 0 w 6"/>
                  <a:gd name="T5" fmla="*/ 4 h 4"/>
                  <a:gd name="T6" fmla="*/ 3 w 6"/>
                  <a:gd name="T7" fmla="*/ 2 h 4"/>
                  <a:gd name="T8" fmla="*/ 5 w 6"/>
                  <a:gd name="T9" fmla="*/ 0 h 4"/>
                  <a:gd name="T10" fmla="*/ 5 w 6"/>
                  <a:gd name="T11" fmla="*/ 0 h 4"/>
                  <a:gd name="T12" fmla="*/ 5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cubicBezTo>
                      <a:pt x="5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4"/>
                    </a:cubicBezTo>
                    <a:cubicBezTo>
                      <a:pt x="0" y="4"/>
                      <a:pt x="2" y="4"/>
                      <a:pt x="3" y="2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920"/>
              <p:cNvSpPr>
                <a:spLocks/>
              </p:cNvSpPr>
              <p:nvPr/>
            </p:nvSpPr>
            <p:spPr bwMode="auto">
              <a:xfrm>
                <a:off x="3269" y="1496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21"/>
              <p:cNvSpPr>
                <a:spLocks/>
              </p:cNvSpPr>
              <p:nvPr/>
            </p:nvSpPr>
            <p:spPr bwMode="auto">
              <a:xfrm>
                <a:off x="3281" y="1484"/>
                <a:ext cx="7" cy="17"/>
              </a:xfrm>
              <a:custGeom>
                <a:avLst/>
                <a:gdLst>
                  <a:gd name="T0" fmla="*/ 3 w 3"/>
                  <a:gd name="T1" fmla="*/ 1 h 7"/>
                  <a:gd name="T2" fmla="*/ 1 w 3"/>
                  <a:gd name="T3" fmla="*/ 4 h 7"/>
                  <a:gd name="T4" fmla="*/ 1 w 3"/>
                  <a:gd name="T5" fmla="*/ 7 h 7"/>
                  <a:gd name="T6" fmla="*/ 1 w 3"/>
                  <a:gd name="T7" fmla="*/ 4 h 7"/>
                  <a:gd name="T8" fmla="*/ 2 w 3"/>
                  <a:gd name="T9" fmla="*/ 0 h 7"/>
                  <a:gd name="T10" fmla="*/ 3 w 3"/>
                  <a:gd name="T11" fmla="*/ 0 h 7"/>
                  <a:gd name="T12" fmla="*/ 3 w 3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3" y="1"/>
                    </a:moveTo>
                    <a:cubicBezTo>
                      <a:pt x="3" y="1"/>
                      <a:pt x="2" y="2"/>
                      <a:pt x="1" y="4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4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922"/>
              <p:cNvSpPr>
                <a:spLocks/>
              </p:cNvSpPr>
              <p:nvPr/>
            </p:nvSpPr>
            <p:spPr bwMode="auto">
              <a:xfrm>
                <a:off x="3283" y="150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23"/>
              <p:cNvSpPr>
                <a:spLocks/>
              </p:cNvSpPr>
              <p:nvPr/>
            </p:nvSpPr>
            <p:spPr bwMode="auto">
              <a:xfrm>
                <a:off x="3276" y="1484"/>
                <a:ext cx="12" cy="17"/>
              </a:xfrm>
              <a:custGeom>
                <a:avLst/>
                <a:gdLst>
                  <a:gd name="T0" fmla="*/ 5 w 5"/>
                  <a:gd name="T1" fmla="*/ 1 h 7"/>
                  <a:gd name="T2" fmla="*/ 0 w 5"/>
                  <a:gd name="T3" fmla="*/ 7 h 7"/>
                  <a:gd name="T4" fmla="*/ 4 w 5"/>
                  <a:gd name="T5" fmla="*/ 0 h 7"/>
                  <a:gd name="T6" fmla="*/ 5 w 5"/>
                  <a:gd name="T7" fmla="*/ 0 h 7"/>
                  <a:gd name="T8" fmla="*/ 5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1"/>
                    </a:moveTo>
                    <a:cubicBezTo>
                      <a:pt x="5" y="1"/>
                      <a:pt x="0" y="7"/>
                      <a:pt x="0" y="7"/>
                    </a:cubicBezTo>
                    <a:cubicBezTo>
                      <a:pt x="0" y="7"/>
                      <a:pt x="4" y="1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24"/>
              <p:cNvSpPr>
                <a:spLocks/>
              </p:cNvSpPr>
              <p:nvPr/>
            </p:nvSpPr>
            <p:spPr bwMode="auto">
              <a:xfrm>
                <a:off x="3271" y="150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925"/>
              <p:cNvSpPr>
                <a:spLocks/>
              </p:cNvSpPr>
              <p:nvPr/>
            </p:nvSpPr>
            <p:spPr bwMode="auto">
              <a:xfrm>
                <a:off x="3269" y="1477"/>
                <a:ext cx="16" cy="5"/>
              </a:xfrm>
              <a:custGeom>
                <a:avLst/>
                <a:gdLst>
                  <a:gd name="T0" fmla="*/ 6 w 7"/>
                  <a:gd name="T1" fmla="*/ 2 h 2"/>
                  <a:gd name="T2" fmla="*/ 3 w 7"/>
                  <a:gd name="T3" fmla="*/ 2 h 2"/>
                  <a:gd name="T4" fmla="*/ 0 w 7"/>
                  <a:gd name="T5" fmla="*/ 0 h 2"/>
                  <a:gd name="T6" fmla="*/ 3 w 7"/>
                  <a:gd name="T7" fmla="*/ 1 h 2"/>
                  <a:gd name="T8" fmla="*/ 6 w 7"/>
                  <a:gd name="T9" fmla="*/ 2 h 2"/>
                  <a:gd name="T10" fmla="*/ 7 w 7"/>
                  <a:gd name="T11" fmla="*/ 2 h 2"/>
                  <a:gd name="T12" fmla="*/ 6 w 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6" y="2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926"/>
              <p:cNvSpPr>
                <a:spLocks/>
              </p:cNvSpPr>
              <p:nvPr/>
            </p:nvSpPr>
            <p:spPr bwMode="auto">
              <a:xfrm>
                <a:off x="3266" y="1473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927"/>
              <p:cNvSpPr>
                <a:spLocks/>
              </p:cNvSpPr>
              <p:nvPr/>
            </p:nvSpPr>
            <p:spPr bwMode="auto">
              <a:xfrm>
                <a:off x="3269" y="1482"/>
                <a:ext cx="19" cy="5"/>
              </a:xfrm>
              <a:custGeom>
                <a:avLst/>
                <a:gdLst>
                  <a:gd name="T0" fmla="*/ 7 w 8"/>
                  <a:gd name="T1" fmla="*/ 0 h 2"/>
                  <a:gd name="T2" fmla="*/ 3 w 8"/>
                  <a:gd name="T3" fmla="*/ 1 h 2"/>
                  <a:gd name="T4" fmla="*/ 0 w 8"/>
                  <a:gd name="T5" fmla="*/ 2 h 2"/>
                  <a:gd name="T6" fmla="*/ 3 w 8"/>
                  <a:gd name="T7" fmla="*/ 0 h 2"/>
                  <a:gd name="T8" fmla="*/ 7 w 8"/>
                  <a:gd name="T9" fmla="*/ 0 h 2"/>
                  <a:gd name="T10" fmla="*/ 8 w 8"/>
                  <a:gd name="T11" fmla="*/ 0 h 2"/>
                  <a:gd name="T12" fmla="*/ 7 w 8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7" y="0"/>
                    </a:moveTo>
                    <a:cubicBezTo>
                      <a:pt x="7" y="0"/>
                      <a:pt x="5" y="0"/>
                      <a:pt x="3" y="1"/>
                    </a:cubicBez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5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928"/>
              <p:cNvSpPr>
                <a:spLocks/>
              </p:cNvSpPr>
              <p:nvPr/>
            </p:nvSpPr>
            <p:spPr bwMode="auto">
              <a:xfrm>
                <a:off x="3266" y="1487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929"/>
              <p:cNvSpPr>
                <a:spLocks/>
              </p:cNvSpPr>
              <p:nvPr/>
            </p:nvSpPr>
            <p:spPr bwMode="auto">
              <a:xfrm>
                <a:off x="3266" y="1480"/>
                <a:ext cx="22" cy="2"/>
              </a:xfrm>
              <a:custGeom>
                <a:avLst/>
                <a:gdLst>
                  <a:gd name="T0" fmla="*/ 8 w 9"/>
                  <a:gd name="T1" fmla="*/ 1 h 1"/>
                  <a:gd name="T2" fmla="*/ 0 w 9"/>
                  <a:gd name="T3" fmla="*/ 0 h 1"/>
                  <a:gd name="T4" fmla="*/ 8 w 9"/>
                  <a:gd name="T5" fmla="*/ 1 h 1"/>
                  <a:gd name="T6" fmla="*/ 9 w 9"/>
                  <a:gd name="T7" fmla="*/ 1 h 1"/>
                  <a:gd name="T8" fmla="*/ 8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8" y="1"/>
                    </a:moveTo>
                    <a:cubicBezTo>
                      <a:pt x="8" y="1"/>
                      <a:pt x="0" y="0"/>
                      <a:pt x="0" y="0"/>
                    </a:cubicBezTo>
                    <a:cubicBezTo>
                      <a:pt x="0" y="0"/>
                      <a:pt x="8" y="1"/>
                      <a:pt x="8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930"/>
              <p:cNvSpPr>
                <a:spLocks/>
              </p:cNvSpPr>
              <p:nvPr/>
            </p:nvSpPr>
            <p:spPr bwMode="auto">
              <a:xfrm>
                <a:off x="3262" y="1477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31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32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933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934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935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936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937"/>
              <p:cNvSpPr>
                <a:spLocks/>
              </p:cNvSpPr>
              <p:nvPr/>
            </p:nvSpPr>
            <p:spPr bwMode="auto">
              <a:xfrm>
                <a:off x="3292" y="1437"/>
                <a:ext cx="38" cy="36"/>
              </a:xfrm>
              <a:custGeom>
                <a:avLst/>
                <a:gdLst>
                  <a:gd name="T0" fmla="*/ 9 w 16"/>
                  <a:gd name="T1" fmla="*/ 7 h 15"/>
                  <a:gd name="T2" fmla="*/ 11 w 16"/>
                  <a:gd name="T3" fmla="*/ 15 h 15"/>
                  <a:gd name="T4" fmla="*/ 14 w 16"/>
                  <a:gd name="T5" fmla="*/ 12 h 15"/>
                  <a:gd name="T6" fmla="*/ 11 w 16"/>
                  <a:gd name="T7" fmla="*/ 4 h 15"/>
                  <a:gd name="T8" fmla="*/ 2 w 16"/>
                  <a:gd name="T9" fmla="*/ 3 h 15"/>
                  <a:gd name="T10" fmla="*/ 0 w 16"/>
                  <a:gd name="T11" fmla="*/ 7 h 15"/>
                  <a:gd name="T12" fmla="*/ 9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9" y="7"/>
                    </a:moveTo>
                    <a:cubicBezTo>
                      <a:pt x="10" y="8"/>
                      <a:pt x="12" y="11"/>
                      <a:pt x="11" y="15"/>
                    </a:cubicBezTo>
                    <a:cubicBezTo>
                      <a:pt x="12" y="14"/>
                      <a:pt x="13" y="14"/>
                      <a:pt x="14" y="12"/>
                    </a:cubicBezTo>
                    <a:cubicBezTo>
                      <a:pt x="16" y="9"/>
                      <a:pt x="14" y="5"/>
                      <a:pt x="11" y="4"/>
                    </a:cubicBezTo>
                    <a:cubicBezTo>
                      <a:pt x="8" y="2"/>
                      <a:pt x="4" y="0"/>
                      <a:pt x="2" y="3"/>
                    </a:cubicBezTo>
                    <a:cubicBezTo>
                      <a:pt x="1" y="4"/>
                      <a:pt x="0" y="6"/>
                      <a:pt x="0" y="7"/>
                    </a:cubicBezTo>
                    <a:cubicBezTo>
                      <a:pt x="4" y="4"/>
                      <a:pt x="7" y="5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938"/>
              <p:cNvSpPr>
                <a:spLocks/>
              </p:cNvSpPr>
              <p:nvPr/>
            </p:nvSpPr>
            <p:spPr bwMode="auto">
              <a:xfrm>
                <a:off x="3307" y="1477"/>
                <a:ext cx="30" cy="38"/>
              </a:xfrm>
              <a:custGeom>
                <a:avLst/>
                <a:gdLst>
                  <a:gd name="T0" fmla="*/ 7 w 13"/>
                  <a:gd name="T1" fmla="*/ 8 h 16"/>
                  <a:gd name="T2" fmla="*/ 0 w 13"/>
                  <a:gd name="T3" fmla="*/ 12 h 16"/>
                  <a:gd name="T4" fmla="*/ 4 w 13"/>
                  <a:gd name="T5" fmla="*/ 14 h 16"/>
                  <a:gd name="T6" fmla="*/ 11 w 13"/>
                  <a:gd name="T7" fmla="*/ 9 h 16"/>
                  <a:gd name="T8" fmla="*/ 9 w 13"/>
                  <a:gd name="T9" fmla="*/ 0 h 16"/>
                  <a:gd name="T10" fmla="*/ 5 w 13"/>
                  <a:gd name="T11" fmla="*/ 0 h 16"/>
                  <a:gd name="T12" fmla="*/ 7 w 13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7" y="8"/>
                    </a:moveTo>
                    <a:cubicBezTo>
                      <a:pt x="7" y="10"/>
                      <a:pt x="5" y="12"/>
                      <a:pt x="0" y="12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8" y="16"/>
                      <a:pt x="10" y="12"/>
                      <a:pt x="11" y="9"/>
                    </a:cubicBezTo>
                    <a:cubicBezTo>
                      <a:pt x="12" y="6"/>
                      <a:pt x="13" y="2"/>
                      <a:pt x="9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8" y="2"/>
                      <a:pt x="8" y="6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939"/>
              <p:cNvSpPr>
                <a:spLocks/>
              </p:cNvSpPr>
              <p:nvPr/>
            </p:nvSpPr>
            <p:spPr bwMode="auto">
              <a:xfrm>
                <a:off x="3269" y="1506"/>
                <a:ext cx="35" cy="23"/>
              </a:xfrm>
              <a:custGeom>
                <a:avLst/>
                <a:gdLst>
                  <a:gd name="T0" fmla="*/ 8 w 15"/>
                  <a:gd name="T1" fmla="*/ 6 h 10"/>
                  <a:gd name="T2" fmla="*/ 1 w 15"/>
                  <a:gd name="T3" fmla="*/ 0 h 10"/>
                  <a:gd name="T4" fmla="*/ 0 w 15"/>
                  <a:gd name="T5" fmla="*/ 4 h 10"/>
                  <a:gd name="T6" fmla="*/ 8 w 15"/>
                  <a:gd name="T7" fmla="*/ 10 h 10"/>
                  <a:gd name="T8" fmla="*/ 15 w 15"/>
                  <a:gd name="T9" fmla="*/ 5 h 10"/>
                  <a:gd name="T10" fmla="*/ 15 w 15"/>
                  <a:gd name="T11" fmla="*/ 1 h 10"/>
                  <a:gd name="T12" fmla="*/ 8 w 15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8" y="6"/>
                    </a:moveTo>
                    <a:cubicBezTo>
                      <a:pt x="5" y="6"/>
                      <a:pt x="3" y="5"/>
                      <a:pt x="1" y="0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9"/>
                      <a:pt x="5" y="10"/>
                      <a:pt x="8" y="10"/>
                    </a:cubicBezTo>
                    <a:cubicBezTo>
                      <a:pt x="11" y="10"/>
                      <a:pt x="15" y="9"/>
                      <a:pt x="15" y="5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3" y="5"/>
                      <a:pt x="10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940"/>
              <p:cNvSpPr>
                <a:spLocks/>
              </p:cNvSpPr>
              <p:nvPr/>
            </p:nvSpPr>
            <p:spPr bwMode="auto">
              <a:xfrm>
                <a:off x="3240" y="1473"/>
                <a:ext cx="29" cy="37"/>
              </a:xfrm>
              <a:custGeom>
                <a:avLst/>
                <a:gdLst>
                  <a:gd name="T0" fmla="*/ 5 w 12"/>
                  <a:gd name="T1" fmla="*/ 8 h 16"/>
                  <a:gd name="T2" fmla="*/ 8 w 12"/>
                  <a:gd name="T3" fmla="*/ 0 h 16"/>
                  <a:gd name="T4" fmla="*/ 5 w 12"/>
                  <a:gd name="T5" fmla="*/ 1 h 16"/>
                  <a:gd name="T6" fmla="*/ 1 w 12"/>
                  <a:gd name="T7" fmla="*/ 9 h 16"/>
                  <a:gd name="T8" fmla="*/ 9 w 12"/>
                  <a:gd name="T9" fmla="*/ 15 h 16"/>
                  <a:gd name="T10" fmla="*/ 12 w 12"/>
                  <a:gd name="T11" fmla="*/ 13 h 16"/>
                  <a:gd name="T12" fmla="*/ 5 w 12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5" y="8"/>
                    </a:moveTo>
                    <a:cubicBezTo>
                      <a:pt x="5" y="6"/>
                      <a:pt x="5" y="3"/>
                      <a:pt x="8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0" y="2"/>
                      <a:pt x="1" y="6"/>
                      <a:pt x="1" y="9"/>
                    </a:cubicBezTo>
                    <a:cubicBezTo>
                      <a:pt x="2" y="12"/>
                      <a:pt x="5" y="16"/>
                      <a:pt x="9" y="15"/>
                    </a:cubicBezTo>
                    <a:cubicBezTo>
                      <a:pt x="10" y="15"/>
                      <a:pt x="11" y="14"/>
                      <a:pt x="12" y="13"/>
                    </a:cubicBezTo>
                    <a:cubicBezTo>
                      <a:pt x="8" y="13"/>
                      <a:pt x="6" y="10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41"/>
              <p:cNvSpPr>
                <a:spLocks/>
              </p:cNvSpPr>
              <p:nvPr/>
            </p:nvSpPr>
            <p:spPr bwMode="auto">
              <a:xfrm>
                <a:off x="3250" y="1435"/>
                <a:ext cx="38" cy="35"/>
              </a:xfrm>
              <a:custGeom>
                <a:avLst/>
                <a:gdLst>
                  <a:gd name="T0" fmla="*/ 8 w 16"/>
                  <a:gd name="T1" fmla="*/ 7 h 15"/>
                  <a:gd name="T2" fmla="*/ 16 w 16"/>
                  <a:gd name="T3" fmla="*/ 7 h 15"/>
                  <a:gd name="T4" fmla="*/ 15 w 16"/>
                  <a:gd name="T5" fmla="*/ 4 h 15"/>
                  <a:gd name="T6" fmla="*/ 6 w 16"/>
                  <a:gd name="T7" fmla="*/ 3 h 15"/>
                  <a:gd name="T8" fmla="*/ 3 w 16"/>
                  <a:gd name="T9" fmla="*/ 12 h 15"/>
                  <a:gd name="T10" fmla="*/ 5 w 16"/>
                  <a:gd name="T11" fmla="*/ 15 h 15"/>
                  <a:gd name="T12" fmla="*/ 8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7"/>
                    </a:moveTo>
                    <a:cubicBezTo>
                      <a:pt x="10" y="6"/>
                      <a:pt x="13" y="5"/>
                      <a:pt x="16" y="7"/>
                    </a:cubicBezTo>
                    <a:cubicBezTo>
                      <a:pt x="16" y="6"/>
                      <a:pt x="16" y="5"/>
                      <a:pt x="15" y="4"/>
                    </a:cubicBezTo>
                    <a:cubicBezTo>
                      <a:pt x="12" y="0"/>
                      <a:pt x="8" y="2"/>
                      <a:pt x="6" y="3"/>
                    </a:cubicBezTo>
                    <a:cubicBezTo>
                      <a:pt x="3" y="5"/>
                      <a:pt x="0" y="9"/>
                      <a:pt x="3" y="12"/>
                    </a:cubicBezTo>
                    <a:cubicBezTo>
                      <a:pt x="3" y="13"/>
                      <a:pt x="4" y="14"/>
                      <a:pt x="5" y="15"/>
                    </a:cubicBezTo>
                    <a:cubicBezTo>
                      <a:pt x="4" y="11"/>
                      <a:pt x="6" y="8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942"/>
              <p:cNvSpPr>
                <a:spLocks noEditPoints="1"/>
              </p:cNvSpPr>
              <p:nvPr/>
            </p:nvSpPr>
            <p:spPr bwMode="auto">
              <a:xfrm>
                <a:off x="3278" y="1473"/>
                <a:ext cx="21" cy="21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1 h 9"/>
                  <a:gd name="T4" fmla="*/ 5 w 9"/>
                  <a:gd name="T5" fmla="*/ 1 h 9"/>
                  <a:gd name="T6" fmla="*/ 5 w 9"/>
                  <a:gd name="T7" fmla="*/ 2 h 9"/>
                  <a:gd name="T8" fmla="*/ 5 w 9"/>
                  <a:gd name="T9" fmla="*/ 1 h 9"/>
                  <a:gd name="T10" fmla="*/ 3 w 9"/>
                  <a:gd name="T11" fmla="*/ 1 h 9"/>
                  <a:gd name="T12" fmla="*/ 2 w 9"/>
                  <a:gd name="T13" fmla="*/ 3 h 9"/>
                  <a:gd name="T14" fmla="*/ 3 w 9"/>
                  <a:gd name="T15" fmla="*/ 4 h 9"/>
                  <a:gd name="T16" fmla="*/ 1 w 9"/>
                  <a:gd name="T17" fmla="*/ 3 h 9"/>
                  <a:gd name="T18" fmla="*/ 1 w 9"/>
                  <a:gd name="T19" fmla="*/ 5 h 9"/>
                  <a:gd name="T20" fmla="*/ 2 w 9"/>
                  <a:gd name="T21" fmla="*/ 7 h 9"/>
                  <a:gd name="T22" fmla="*/ 3 w 9"/>
                  <a:gd name="T23" fmla="*/ 6 h 9"/>
                  <a:gd name="T24" fmla="*/ 3 w 9"/>
                  <a:gd name="T25" fmla="*/ 7 h 9"/>
                  <a:gd name="T26" fmla="*/ 4 w 9"/>
                  <a:gd name="T27" fmla="*/ 9 h 9"/>
                  <a:gd name="T28" fmla="*/ 6 w 9"/>
                  <a:gd name="T29" fmla="*/ 8 h 9"/>
                  <a:gd name="T30" fmla="*/ 6 w 9"/>
                  <a:gd name="T31" fmla="*/ 6 h 9"/>
                  <a:gd name="T32" fmla="*/ 7 w 9"/>
                  <a:gd name="T33" fmla="*/ 7 h 9"/>
                  <a:gd name="T34" fmla="*/ 8 w 9"/>
                  <a:gd name="T35" fmla="*/ 6 h 9"/>
                  <a:gd name="T36" fmla="*/ 8 w 9"/>
                  <a:gd name="T37" fmla="*/ 4 h 9"/>
                  <a:gd name="T38" fmla="*/ 7 w 9"/>
                  <a:gd name="T39" fmla="*/ 4 h 9"/>
                  <a:gd name="T40" fmla="*/ 8 w 9"/>
                  <a:gd name="T41" fmla="*/ 3 h 9"/>
                  <a:gd name="T42" fmla="*/ 3 w 9"/>
                  <a:gd name="T43" fmla="*/ 4 h 9"/>
                  <a:gd name="T44" fmla="*/ 3 w 9"/>
                  <a:gd name="T45" fmla="*/ 4 h 9"/>
                  <a:gd name="T46" fmla="*/ 3 w 9"/>
                  <a:gd name="T47" fmla="*/ 4 h 9"/>
                  <a:gd name="T48" fmla="*/ 3 w 9"/>
                  <a:gd name="T49" fmla="*/ 4 h 9"/>
                  <a:gd name="T50" fmla="*/ 5 w 9"/>
                  <a:gd name="T51" fmla="*/ 6 h 9"/>
                  <a:gd name="T52" fmla="*/ 6 w 9"/>
                  <a:gd name="T53" fmla="*/ 6 h 9"/>
                  <a:gd name="T54" fmla="*/ 5 w 9"/>
                  <a:gd name="T55" fmla="*/ 6 h 9"/>
                  <a:gd name="T56" fmla="*/ 5 w 9"/>
                  <a:gd name="T57" fmla="*/ 6 h 9"/>
                  <a:gd name="T58" fmla="*/ 5 w 9"/>
                  <a:gd name="T59" fmla="*/ 3 h 9"/>
                  <a:gd name="T60" fmla="*/ 5 w 9"/>
                  <a:gd name="T61" fmla="*/ 3 h 9"/>
                  <a:gd name="T62" fmla="*/ 5 w 9"/>
                  <a:gd name="T63" fmla="*/ 3 h 9"/>
                  <a:gd name="T64" fmla="*/ 5 w 9"/>
                  <a:gd name="T65" fmla="*/ 3 h 9"/>
                  <a:gd name="T66" fmla="*/ 3 w 9"/>
                  <a:gd name="T67" fmla="*/ 6 h 9"/>
                  <a:gd name="T68" fmla="*/ 3 w 9"/>
                  <a:gd name="T69" fmla="*/ 6 h 9"/>
                  <a:gd name="T70" fmla="*/ 3 w 9"/>
                  <a:gd name="T71" fmla="*/ 6 h 9"/>
                  <a:gd name="T72" fmla="*/ 3 w 9"/>
                  <a:gd name="T73" fmla="*/ 6 h 9"/>
                  <a:gd name="T74" fmla="*/ 6 w 9"/>
                  <a:gd name="T75" fmla="*/ 4 h 9"/>
                  <a:gd name="T76" fmla="*/ 6 w 9"/>
                  <a:gd name="T77" fmla="*/ 4 h 9"/>
                  <a:gd name="T78" fmla="*/ 6 w 9"/>
                  <a:gd name="T79" fmla="*/ 4 h 9"/>
                  <a:gd name="T80" fmla="*/ 6 w 9"/>
                  <a:gd name="T8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8" y="3"/>
                      <a:pt x="8" y="2"/>
                      <a:pt x="7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2"/>
                      <a:pt x="2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8"/>
                      <a:pt x="3" y="8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9" y="6"/>
                      <a:pt x="9" y="5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3"/>
                    </a:cubicBezTo>
                    <a:close/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943"/>
              <p:cNvSpPr>
                <a:spLocks/>
              </p:cNvSpPr>
              <p:nvPr/>
            </p:nvSpPr>
            <p:spPr bwMode="auto">
              <a:xfrm>
                <a:off x="3754" y="784"/>
                <a:ext cx="816" cy="329"/>
              </a:xfrm>
              <a:custGeom>
                <a:avLst/>
                <a:gdLst>
                  <a:gd name="T0" fmla="*/ 14 w 345"/>
                  <a:gd name="T1" fmla="*/ 139 h 139"/>
                  <a:gd name="T2" fmla="*/ 22 w 345"/>
                  <a:gd name="T3" fmla="*/ 138 h 139"/>
                  <a:gd name="T4" fmla="*/ 30 w 345"/>
                  <a:gd name="T5" fmla="*/ 136 h 139"/>
                  <a:gd name="T6" fmla="*/ 27 w 345"/>
                  <a:gd name="T7" fmla="*/ 88 h 139"/>
                  <a:gd name="T8" fmla="*/ 35 w 345"/>
                  <a:gd name="T9" fmla="*/ 88 h 139"/>
                  <a:gd name="T10" fmla="*/ 47 w 345"/>
                  <a:gd name="T11" fmla="*/ 134 h 139"/>
                  <a:gd name="T12" fmla="*/ 55 w 345"/>
                  <a:gd name="T13" fmla="*/ 132 h 139"/>
                  <a:gd name="T14" fmla="*/ 52 w 345"/>
                  <a:gd name="T15" fmla="*/ 87 h 139"/>
                  <a:gd name="T16" fmla="*/ 59 w 345"/>
                  <a:gd name="T17" fmla="*/ 87 h 139"/>
                  <a:gd name="T18" fmla="*/ 72 w 345"/>
                  <a:gd name="T19" fmla="*/ 129 h 139"/>
                  <a:gd name="T20" fmla="*/ 79 w 345"/>
                  <a:gd name="T21" fmla="*/ 128 h 139"/>
                  <a:gd name="T22" fmla="*/ 76 w 345"/>
                  <a:gd name="T23" fmla="*/ 85 h 139"/>
                  <a:gd name="T24" fmla="*/ 83 w 345"/>
                  <a:gd name="T25" fmla="*/ 84 h 139"/>
                  <a:gd name="T26" fmla="*/ 96 w 345"/>
                  <a:gd name="T27" fmla="*/ 125 h 139"/>
                  <a:gd name="T28" fmla="*/ 103 w 345"/>
                  <a:gd name="T29" fmla="*/ 124 h 139"/>
                  <a:gd name="T30" fmla="*/ 101 w 345"/>
                  <a:gd name="T31" fmla="*/ 82 h 139"/>
                  <a:gd name="T32" fmla="*/ 107 w 345"/>
                  <a:gd name="T33" fmla="*/ 81 h 139"/>
                  <a:gd name="T34" fmla="*/ 121 w 345"/>
                  <a:gd name="T35" fmla="*/ 120 h 139"/>
                  <a:gd name="T36" fmla="*/ 128 w 345"/>
                  <a:gd name="T37" fmla="*/ 119 h 139"/>
                  <a:gd name="T38" fmla="*/ 125 w 345"/>
                  <a:gd name="T39" fmla="*/ 78 h 139"/>
                  <a:gd name="T40" fmla="*/ 131 w 345"/>
                  <a:gd name="T41" fmla="*/ 77 h 139"/>
                  <a:gd name="T42" fmla="*/ 145 w 345"/>
                  <a:gd name="T43" fmla="*/ 115 h 139"/>
                  <a:gd name="T44" fmla="*/ 152 w 345"/>
                  <a:gd name="T45" fmla="*/ 113 h 139"/>
                  <a:gd name="T46" fmla="*/ 149 w 345"/>
                  <a:gd name="T47" fmla="*/ 73 h 139"/>
                  <a:gd name="T48" fmla="*/ 155 w 345"/>
                  <a:gd name="T49" fmla="*/ 72 h 139"/>
                  <a:gd name="T50" fmla="*/ 169 w 345"/>
                  <a:gd name="T51" fmla="*/ 109 h 139"/>
                  <a:gd name="T52" fmla="*/ 164 w 345"/>
                  <a:gd name="T53" fmla="*/ 70 h 139"/>
                  <a:gd name="T54" fmla="*/ 171 w 345"/>
                  <a:gd name="T55" fmla="*/ 68 h 139"/>
                  <a:gd name="T56" fmla="*/ 186 w 345"/>
                  <a:gd name="T57" fmla="*/ 105 h 139"/>
                  <a:gd name="T58" fmla="*/ 193 w 345"/>
                  <a:gd name="T59" fmla="*/ 103 h 139"/>
                  <a:gd name="T60" fmla="*/ 188 w 345"/>
                  <a:gd name="T61" fmla="*/ 63 h 139"/>
                  <a:gd name="T62" fmla="*/ 194 w 345"/>
                  <a:gd name="T63" fmla="*/ 62 h 139"/>
                  <a:gd name="T64" fmla="*/ 210 w 345"/>
                  <a:gd name="T65" fmla="*/ 99 h 139"/>
                  <a:gd name="T66" fmla="*/ 217 w 345"/>
                  <a:gd name="T67" fmla="*/ 97 h 139"/>
                  <a:gd name="T68" fmla="*/ 211 w 345"/>
                  <a:gd name="T69" fmla="*/ 56 h 139"/>
                  <a:gd name="T70" fmla="*/ 218 w 345"/>
                  <a:gd name="T71" fmla="*/ 54 h 139"/>
                  <a:gd name="T72" fmla="*/ 234 w 345"/>
                  <a:gd name="T73" fmla="*/ 92 h 139"/>
                  <a:gd name="T74" fmla="*/ 242 w 345"/>
                  <a:gd name="T75" fmla="*/ 89 h 139"/>
                  <a:gd name="T76" fmla="*/ 234 w 345"/>
                  <a:gd name="T77" fmla="*/ 48 h 139"/>
                  <a:gd name="T78" fmla="*/ 240 w 345"/>
                  <a:gd name="T79" fmla="*/ 46 h 139"/>
                  <a:gd name="T80" fmla="*/ 259 w 345"/>
                  <a:gd name="T81" fmla="*/ 84 h 139"/>
                  <a:gd name="T82" fmla="*/ 266 w 345"/>
                  <a:gd name="T83" fmla="*/ 81 h 139"/>
                  <a:gd name="T84" fmla="*/ 256 w 345"/>
                  <a:gd name="T85" fmla="*/ 39 h 139"/>
                  <a:gd name="T86" fmla="*/ 262 w 345"/>
                  <a:gd name="T87" fmla="*/ 35 h 139"/>
                  <a:gd name="T88" fmla="*/ 284 w 345"/>
                  <a:gd name="T89" fmla="*/ 74 h 139"/>
                  <a:gd name="T90" fmla="*/ 291 w 345"/>
                  <a:gd name="T91" fmla="*/ 71 h 139"/>
                  <a:gd name="T92" fmla="*/ 277 w 345"/>
                  <a:gd name="T93" fmla="*/ 27 h 139"/>
                  <a:gd name="T94" fmla="*/ 283 w 345"/>
                  <a:gd name="T95" fmla="*/ 23 h 139"/>
                  <a:gd name="T96" fmla="*/ 310 w 345"/>
                  <a:gd name="T97" fmla="*/ 61 h 139"/>
                  <a:gd name="T98" fmla="*/ 319 w 345"/>
                  <a:gd name="T99" fmla="*/ 56 h 139"/>
                  <a:gd name="T100" fmla="*/ 330 w 345"/>
                  <a:gd name="T101" fmla="*/ 47 h 139"/>
                  <a:gd name="T102" fmla="*/ 343 w 345"/>
                  <a:gd name="T103" fmla="*/ 29 h 139"/>
                  <a:gd name="T104" fmla="*/ 291 w 345"/>
                  <a:gd name="T105" fmla="*/ 10 h 139"/>
                  <a:gd name="T106" fmla="*/ 261 w 345"/>
                  <a:gd name="T107" fmla="*/ 7 h 139"/>
                  <a:gd name="T108" fmla="*/ 2 w 345"/>
                  <a:gd name="T109" fmla="*/ 8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5" h="139">
                    <a:moveTo>
                      <a:pt x="2" y="84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19" y="88"/>
                      <a:pt x="19" y="88"/>
                      <a:pt x="19" y="88"/>
                    </a:cubicBezTo>
                    <a:cubicBezTo>
                      <a:pt x="30" y="136"/>
                      <a:pt x="30" y="136"/>
                      <a:pt x="30" y="136"/>
                    </a:cubicBezTo>
                    <a:cubicBezTo>
                      <a:pt x="31" y="136"/>
                      <a:pt x="31" y="136"/>
                      <a:pt x="31" y="13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38" y="135"/>
                      <a:pt x="38" y="135"/>
                      <a:pt x="38" y="135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46" y="134"/>
                      <a:pt x="46" y="134"/>
                      <a:pt x="46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43" y="88"/>
                      <a:pt x="43" y="88"/>
                      <a:pt x="43" y="88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55" y="132"/>
                      <a:pt x="55" y="132"/>
                      <a:pt x="55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1" y="87"/>
                      <a:pt x="51" y="87"/>
                      <a:pt x="51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71" y="130"/>
                      <a:pt x="71" y="130"/>
                      <a:pt x="71" y="130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103" y="124"/>
                      <a:pt x="103" y="124"/>
                      <a:pt x="103" y="124"/>
                    </a:cubicBezTo>
                    <a:cubicBezTo>
                      <a:pt x="104" y="123"/>
                      <a:pt x="104" y="123"/>
                      <a:pt x="104" y="123"/>
                    </a:cubicBezTo>
                    <a:cubicBezTo>
                      <a:pt x="99" y="82"/>
                      <a:pt x="99" y="82"/>
                      <a:pt x="99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12" y="122"/>
                      <a:pt x="112" y="122"/>
                      <a:pt x="112" y="122"/>
                    </a:cubicBezTo>
                    <a:cubicBezTo>
                      <a:pt x="113" y="122"/>
                      <a:pt x="113" y="122"/>
                      <a:pt x="113" y="122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5" y="80"/>
                      <a:pt x="115" y="80"/>
                      <a:pt x="115" y="80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128" y="119"/>
                      <a:pt x="128" y="119"/>
                      <a:pt x="128" y="119"/>
                    </a:cubicBezTo>
                    <a:cubicBezTo>
                      <a:pt x="129" y="118"/>
                      <a:pt x="129" y="118"/>
                      <a:pt x="129" y="11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7" y="117"/>
                      <a:pt x="137" y="117"/>
                      <a:pt x="137" y="117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33" y="77"/>
                      <a:pt x="133" y="77"/>
                      <a:pt x="133" y="77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1" y="75"/>
                      <a:pt x="141" y="75"/>
                      <a:pt x="141" y="75"/>
                    </a:cubicBezTo>
                    <a:cubicBezTo>
                      <a:pt x="152" y="113"/>
                      <a:pt x="152" y="113"/>
                      <a:pt x="152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60" y="111"/>
                      <a:pt x="160" y="111"/>
                      <a:pt x="160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107"/>
                      <a:pt x="178" y="107"/>
                      <a:pt x="178" y="107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93" y="103"/>
                      <a:pt x="193" y="103"/>
                      <a:pt x="193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87" y="64"/>
                      <a:pt x="187" y="64"/>
                      <a:pt x="187" y="64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201" y="101"/>
                      <a:pt x="201" y="101"/>
                      <a:pt x="201" y="101"/>
                    </a:cubicBezTo>
                    <a:cubicBezTo>
                      <a:pt x="202" y="101"/>
                      <a:pt x="202" y="101"/>
                      <a:pt x="202" y="101"/>
                    </a:cubicBezTo>
                    <a:cubicBezTo>
                      <a:pt x="194" y="62"/>
                      <a:pt x="194" y="62"/>
                      <a:pt x="194" y="62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209" y="99"/>
                      <a:pt x="209" y="99"/>
                      <a:pt x="209" y="99"/>
                    </a:cubicBezTo>
                    <a:cubicBezTo>
                      <a:pt x="210" y="99"/>
                      <a:pt x="210" y="99"/>
                      <a:pt x="210" y="99"/>
                    </a:cubicBezTo>
                    <a:cubicBezTo>
                      <a:pt x="202" y="59"/>
                      <a:pt x="202" y="59"/>
                      <a:pt x="202" y="59"/>
                    </a:cubicBezTo>
                    <a:cubicBezTo>
                      <a:pt x="203" y="59"/>
                      <a:pt x="203" y="59"/>
                      <a:pt x="203" y="59"/>
                    </a:cubicBezTo>
                    <a:cubicBezTo>
                      <a:pt x="217" y="97"/>
                      <a:pt x="217" y="97"/>
                      <a:pt x="217" y="97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225" y="94"/>
                      <a:pt x="225" y="94"/>
                      <a:pt x="225" y="94"/>
                    </a:cubicBezTo>
                    <a:cubicBezTo>
                      <a:pt x="226" y="94"/>
                      <a:pt x="226" y="94"/>
                      <a:pt x="226" y="94"/>
                    </a:cubicBezTo>
                    <a:cubicBezTo>
                      <a:pt x="218" y="54"/>
                      <a:pt x="218" y="54"/>
                      <a:pt x="218" y="54"/>
                    </a:cubicBezTo>
                    <a:cubicBezTo>
                      <a:pt x="219" y="54"/>
                      <a:pt x="219" y="54"/>
                      <a:pt x="219" y="54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25" y="51"/>
                      <a:pt x="225" y="51"/>
                      <a:pt x="225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2" y="89"/>
                      <a:pt x="242" y="89"/>
                      <a:pt x="242" y="89"/>
                    </a:cubicBezTo>
                    <a:cubicBezTo>
                      <a:pt x="243" y="89"/>
                      <a:pt x="243" y="89"/>
                      <a:pt x="243" y="89"/>
                    </a:cubicBezTo>
                    <a:cubicBezTo>
                      <a:pt x="233" y="49"/>
                      <a:pt x="233" y="49"/>
                      <a:pt x="233" y="49"/>
                    </a:cubicBezTo>
                    <a:cubicBezTo>
                      <a:pt x="234" y="48"/>
                      <a:pt x="234" y="48"/>
                      <a:pt x="234" y="48"/>
                    </a:cubicBezTo>
                    <a:cubicBezTo>
                      <a:pt x="250" y="87"/>
                      <a:pt x="250" y="87"/>
                      <a:pt x="250" y="87"/>
                    </a:cubicBezTo>
                    <a:cubicBezTo>
                      <a:pt x="251" y="86"/>
                      <a:pt x="251" y="86"/>
                      <a:pt x="251" y="86"/>
                    </a:cubicBezTo>
                    <a:cubicBezTo>
                      <a:pt x="240" y="46"/>
                      <a:pt x="240" y="46"/>
                      <a:pt x="240" y="46"/>
                    </a:cubicBezTo>
                    <a:cubicBezTo>
                      <a:pt x="241" y="45"/>
                      <a:pt x="241" y="45"/>
                      <a:pt x="241" y="45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59" y="84"/>
                      <a:pt x="259" y="84"/>
                      <a:pt x="259" y="84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9" y="42"/>
                      <a:pt x="249" y="42"/>
                      <a:pt x="249" y="42"/>
                    </a:cubicBezTo>
                    <a:cubicBezTo>
                      <a:pt x="266" y="81"/>
                      <a:pt x="266" y="81"/>
                      <a:pt x="266" y="81"/>
                    </a:cubicBezTo>
                    <a:cubicBezTo>
                      <a:pt x="267" y="81"/>
                      <a:pt x="267" y="81"/>
                      <a:pt x="267" y="81"/>
                    </a:cubicBezTo>
                    <a:cubicBezTo>
                      <a:pt x="255" y="39"/>
                      <a:pt x="255" y="39"/>
                      <a:pt x="255" y="39"/>
                    </a:cubicBezTo>
                    <a:cubicBezTo>
                      <a:pt x="256" y="39"/>
                      <a:pt x="256" y="39"/>
                      <a:pt x="256" y="39"/>
                    </a:cubicBezTo>
                    <a:cubicBezTo>
                      <a:pt x="275" y="78"/>
                      <a:pt x="275" y="78"/>
                      <a:pt x="275" y="78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62" y="35"/>
                      <a:pt x="262" y="35"/>
                      <a:pt x="262" y="35"/>
                    </a:cubicBezTo>
                    <a:cubicBezTo>
                      <a:pt x="263" y="35"/>
                      <a:pt x="263" y="35"/>
                      <a:pt x="263" y="35"/>
                    </a:cubicBezTo>
                    <a:cubicBezTo>
                      <a:pt x="283" y="74"/>
                      <a:pt x="283" y="74"/>
                      <a:pt x="283" y="74"/>
                    </a:cubicBezTo>
                    <a:cubicBezTo>
                      <a:pt x="284" y="74"/>
                      <a:pt x="284" y="74"/>
                      <a:pt x="284" y="74"/>
                    </a:cubicBezTo>
                    <a:cubicBezTo>
                      <a:pt x="269" y="31"/>
                      <a:pt x="269" y="31"/>
                      <a:pt x="269" y="31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4"/>
                      <a:pt x="284" y="58"/>
                      <a:pt x="291" y="71"/>
                    </a:cubicBezTo>
                    <a:cubicBezTo>
                      <a:pt x="292" y="70"/>
                      <a:pt x="292" y="70"/>
                      <a:pt x="292" y="70"/>
                    </a:cubicBezTo>
                    <a:cubicBezTo>
                      <a:pt x="287" y="56"/>
                      <a:pt x="282" y="42"/>
                      <a:pt x="276" y="27"/>
                    </a:cubicBezTo>
                    <a:cubicBezTo>
                      <a:pt x="277" y="27"/>
                      <a:pt x="277" y="27"/>
                      <a:pt x="277" y="27"/>
                    </a:cubicBezTo>
                    <a:cubicBezTo>
                      <a:pt x="284" y="40"/>
                      <a:pt x="292" y="53"/>
                      <a:pt x="300" y="66"/>
                    </a:cubicBezTo>
                    <a:cubicBezTo>
                      <a:pt x="301" y="66"/>
                      <a:pt x="301" y="66"/>
                      <a:pt x="301" y="66"/>
                    </a:cubicBezTo>
                    <a:cubicBezTo>
                      <a:pt x="295" y="51"/>
                      <a:pt x="289" y="37"/>
                      <a:pt x="283" y="23"/>
                    </a:cubicBezTo>
                    <a:cubicBezTo>
                      <a:pt x="283" y="23"/>
                      <a:pt x="283" y="23"/>
                      <a:pt x="283" y="23"/>
                    </a:cubicBezTo>
                    <a:cubicBezTo>
                      <a:pt x="291" y="36"/>
                      <a:pt x="300" y="49"/>
                      <a:pt x="309" y="62"/>
                    </a:cubicBezTo>
                    <a:cubicBezTo>
                      <a:pt x="310" y="61"/>
                      <a:pt x="310" y="61"/>
                      <a:pt x="310" y="61"/>
                    </a:cubicBezTo>
                    <a:cubicBezTo>
                      <a:pt x="304" y="46"/>
                      <a:pt x="296" y="32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ubicBezTo>
                      <a:pt x="298" y="31"/>
                      <a:pt x="308" y="43"/>
                      <a:pt x="319" y="56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12" y="40"/>
                      <a:pt x="303" y="26"/>
                      <a:pt x="293" y="13"/>
                    </a:cubicBezTo>
                    <a:cubicBezTo>
                      <a:pt x="305" y="25"/>
                      <a:pt x="317" y="36"/>
                      <a:pt x="330" y="47"/>
                    </a:cubicBezTo>
                    <a:cubicBezTo>
                      <a:pt x="331" y="46"/>
                      <a:pt x="331" y="46"/>
                      <a:pt x="331" y="46"/>
                    </a:cubicBezTo>
                    <a:cubicBezTo>
                      <a:pt x="321" y="32"/>
                      <a:pt x="310" y="19"/>
                      <a:pt x="297" y="9"/>
                    </a:cubicBezTo>
                    <a:cubicBezTo>
                      <a:pt x="311" y="18"/>
                      <a:pt x="326" y="25"/>
                      <a:pt x="343" y="29"/>
                    </a:cubicBezTo>
                    <a:cubicBezTo>
                      <a:pt x="345" y="24"/>
                      <a:pt x="345" y="24"/>
                      <a:pt x="345" y="24"/>
                    </a:cubicBezTo>
                    <a:cubicBezTo>
                      <a:pt x="329" y="11"/>
                      <a:pt x="310" y="7"/>
                      <a:pt x="292" y="10"/>
                    </a:cubicBezTo>
                    <a:cubicBezTo>
                      <a:pt x="291" y="10"/>
                      <a:pt x="291" y="10"/>
                      <a:pt x="291" y="10"/>
                    </a:cubicBezTo>
                    <a:cubicBezTo>
                      <a:pt x="291" y="10"/>
                      <a:pt x="290" y="11"/>
                      <a:pt x="290" y="11"/>
                    </a:cubicBezTo>
                    <a:cubicBezTo>
                      <a:pt x="286" y="13"/>
                      <a:pt x="286" y="0"/>
                      <a:pt x="285" y="0"/>
                    </a:cubicBezTo>
                    <a:cubicBezTo>
                      <a:pt x="282" y="0"/>
                      <a:pt x="273" y="3"/>
                      <a:pt x="261" y="7"/>
                    </a:cubicBezTo>
                    <a:cubicBezTo>
                      <a:pt x="235" y="14"/>
                      <a:pt x="198" y="24"/>
                      <a:pt x="155" y="34"/>
                    </a:cubicBezTo>
                    <a:cubicBezTo>
                      <a:pt x="70" y="55"/>
                      <a:pt x="0" y="72"/>
                      <a:pt x="1" y="82"/>
                    </a:cubicBezTo>
                    <a:cubicBezTo>
                      <a:pt x="1" y="83"/>
                      <a:pt x="1" y="83"/>
                      <a:pt x="2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944"/>
              <p:cNvSpPr>
                <a:spLocks/>
              </p:cNvSpPr>
              <p:nvPr/>
            </p:nvSpPr>
            <p:spPr bwMode="auto">
              <a:xfrm>
                <a:off x="2852" y="760"/>
                <a:ext cx="242" cy="440"/>
              </a:xfrm>
              <a:custGeom>
                <a:avLst/>
                <a:gdLst>
                  <a:gd name="T0" fmla="*/ 4 w 102"/>
                  <a:gd name="T1" fmla="*/ 4 h 186"/>
                  <a:gd name="T2" fmla="*/ 0 w 102"/>
                  <a:gd name="T3" fmla="*/ 44 h 186"/>
                  <a:gd name="T4" fmla="*/ 20 w 102"/>
                  <a:gd name="T5" fmla="*/ 17 h 186"/>
                  <a:gd name="T6" fmla="*/ 23 w 102"/>
                  <a:gd name="T7" fmla="*/ 19 h 186"/>
                  <a:gd name="T8" fmla="*/ 13 w 102"/>
                  <a:gd name="T9" fmla="*/ 51 h 186"/>
                  <a:gd name="T10" fmla="*/ 37 w 102"/>
                  <a:gd name="T11" fmla="*/ 29 h 186"/>
                  <a:gd name="T12" fmla="*/ 40 w 102"/>
                  <a:gd name="T13" fmla="*/ 32 h 186"/>
                  <a:gd name="T14" fmla="*/ 24 w 102"/>
                  <a:gd name="T15" fmla="*/ 60 h 186"/>
                  <a:gd name="T16" fmla="*/ 50 w 102"/>
                  <a:gd name="T17" fmla="*/ 44 h 186"/>
                  <a:gd name="T18" fmla="*/ 54 w 102"/>
                  <a:gd name="T19" fmla="*/ 48 h 186"/>
                  <a:gd name="T20" fmla="*/ 34 w 102"/>
                  <a:gd name="T21" fmla="*/ 71 h 186"/>
                  <a:gd name="T22" fmla="*/ 62 w 102"/>
                  <a:gd name="T23" fmla="*/ 61 h 186"/>
                  <a:gd name="T24" fmla="*/ 64 w 102"/>
                  <a:gd name="T25" fmla="*/ 66 h 186"/>
                  <a:gd name="T26" fmla="*/ 40 w 102"/>
                  <a:gd name="T27" fmla="*/ 83 h 186"/>
                  <a:gd name="T28" fmla="*/ 70 w 102"/>
                  <a:gd name="T29" fmla="*/ 79 h 186"/>
                  <a:gd name="T30" fmla="*/ 71 w 102"/>
                  <a:gd name="T31" fmla="*/ 82 h 186"/>
                  <a:gd name="T32" fmla="*/ 71 w 102"/>
                  <a:gd name="T33" fmla="*/ 85 h 186"/>
                  <a:gd name="T34" fmla="*/ 45 w 102"/>
                  <a:gd name="T35" fmla="*/ 97 h 186"/>
                  <a:gd name="T36" fmla="*/ 74 w 102"/>
                  <a:gd name="T37" fmla="*/ 99 h 186"/>
                  <a:gd name="T38" fmla="*/ 75 w 102"/>
                  <a:gd name="T39" fmla="*/ 105 h 186"/>
                  <a:gd name="T40" fmla="*/ 46 w 102"/>
                  <a:gd name="T41" fmla="*/ 111 h 186"/>
                  <a:gd name="T42" fmla="*/ 75 w 102"/>
                  <a:gd name="T43" fmla="*/ 120 h 186"/>
                  <a:gd name="T44" fmla="*/ 74 w 102"/>
                  <a:gd name="T45" fmla="*/ 125 h 186"/>
                  <a:gd name="T46" fmla="*/ 44 w 102"/>
                  <a:gd name="T47" fmla="*/ 125 h 186"/>
                  <a:gd name="T48" fmla="*/ 72 w 102"/>
                  <a:gd name="T49" fmla="*/ 140 h 186"/>
                  <a:gd name="T50" fmla="*/ 70 w 102"/>
                  <a:gd name="T51" fmla="*/ 145 h 186"/>
                  <a:gd name="T52" fmla="*/ 39 w 102"/>
                  <a:gd name="T53" fmla="*/ 138 h 186"/>
                  <a:gd name="T54" fmla="*/ 64 w 102"/>
                  <a:gd name="T55" fmla="*/ 161 h 186"/>
                  <a:gd name="T56" fmla="*/ 63 w 102"/>
                  <a:gd name="T57" fmla="*/ 164 h 186"/>
                  <a:gd name="T58" fmla="*/ 31 w 102"/>
                  <a:gd name="T59" fmla="*/ 150 h 186"/>
                  <a:gd name="T60" fmla="*/ 55 w 102"/>
                  <a:gd name="T61" fmla="*/ 183 h 186"/>
                  <a:gd name="T62" fmla="*/ 56 w 102"/>
                  <a:gd name="T63" fmla="*/ 184 h 186"/>
                  <a:gd name="T64" fmla="*/ 82 w 102"/>
                  <a:gd name="T65" fmla="*/ 160 h 186"/>
                  <a:gd name="T66" fmla="*/ 92 w 102"/>
                  <a:gd name="T67" fmla="*/ 75 h 186"/>
                  <a:gd name="T68" fmla="*/ 38 w 102"/>
                  <a:gd name="T69" fmla="*/ 10 h 186"/>
                  <a:gd name="T70" fmla="*/ 4 w 102"/>
                  <a:gd name="T71" fmla="*/ 3 h 186"/>
                  <a:gd name="T72" fmla="*/ 4 w 102"/>
                  <a:gd name="T73" fmla="*/ 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186">
                    <a:moveTo>
                      <a:pt x="4" y="4"/>
                    </a:moveTo>
                    <a:cubicBezTo>
                      <a:pt x="4" y="18"/>
                      <a:pt x="2" y="31"/>
                      <a:pt x="0" y="44"/>
                    </a:cubicBezTo>
                    <a:cubicBezTo>
                      <a:pt x="6" y="34"/>
                      <a:pt x="13" y="25"/>
                      <a:pt x="20" y="17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1" y="30"/>
                      <a:pt x="17" y="40"/>
                      <a:pt x="13" y="51"/>
                    </a:cubicBezTo>
                    <a:cubicBezTo>
                      <a:pt x="20" y="43"/>
                      <a:pt x="28" y="36"/>
                      <a:pt x="37" y="29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42"/>
                      <a:pt x="30" y="51"/>
                      <a:pt x="24" y="60"/>
                    </a:cubicBezTo>
                    <a:cubicBezTo>
                      <a:pt x="33" y="54"/>
                      <a:pt x="41" y="49"/>
                      <a:pt x="50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48" y="56"/>
                      <a:pt x="41" y="64"/>
                      <a:pt x="34" y="71"/>
                    </a:cubicBezTo>
                    <a:cubicBezTo>
                      <a:pt x="43" y="67"/>
                      <a:pt x="52" y="63"/>
                      <a:pt x="62" y="61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57" y="72"/>
                      <a:pt x="49" y="78"/>
                      <a:pt x="40" y="83"/>
                    </a:cubicBezTo>
                    <a:cubicBezTo>
                      <a:pt x="50" y="81"/>
                      <a:pt x="60" y="80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63" y="89"/>
                      <a:pt x="54" y="94"/>
                      <a:pt x="45" y="97"/>
                    </a:cubicBezTo>
                    <a:cubicBezTo>
                      <a:pt x="55" y="97"/>
                      <a:pt x="64" y="98"/>
                      <a:pt x="74" y="99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65" y="108"/>
                      <a:pt x="55" y="110"/>
                      <a:pt x="46" y="111"/>
                    </a:cubicBezTo>
                    <a:cubicBezTo>
                      <a:pt x="55" y="113"/>
                      <a:pt x="65" y="116"/>
                      <a:pt x="75" y="120"/>
                    </a:cubicBezTo>
                    <a:cubicBezTo>
                      <a:pt x="74" y="125"/>
                      <a:pt x="74" y="125"/>
                      <a:pt x="74" y="125"/>
                    </a:cubicBezTo>
                    <a:cubicBezTo>
                      <a:pt x="64" y="126"/>
                      <a:pt x="54" y="126"/>
                      <a:pt x="44" y="125"/>
                    </a:cubicBezTo>
                    <a:cubicBezTo>
                      <a:pt x="53" y="129"/>
                      <a:pt x="63" y="134"/>
                      <a:pt x="72" y="140"/>
                    </a:cubicBezTo>
                    <a:cubicBezTo>
                      <a:pt x="71" y="142"/>
                      <a:pt x="71" y="143"/>
                      <a:pt x="70" y="145"/>
                    </a:cubicBezTo>
                    <a:cubicBezTo>
                      <a:pt x="60" y="143"/>
                      <a:pt x="49" y="141"/>
                      <a:pt x="39" y="138"/>
                    </a:cubicBezTo>
                    <a:cubicBezTo>
                      <a:pt x="48" y="145"/>
                      <a:pt x="57" y="153"/>
                      <a:pt x="64" y="161"/>
                    </a:cubicBezTo>
                    <a:cubicBezTo>
                      <a:pt x="63" y="164"/>
                      <a:pt x="63" y="164"/>
                      <a:pt x="63" y="164"/>
                    </a:cubicBezTo>
                    <a:cubicBezTo>
                      <a:pt x="52" y="160"/>
                      <a:pt x="42" y="156"/>
                      <a:pt x="31" y="150"/>
                    </a:cubicBezTo>
                    <a:cubicBezTo>
                      <a:pt x="40" y="160"/>
                      <a:pt x="48" y="171"/>
                      <a:pt x="55" y="183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7" y="186"/>
                      <a:pt x="69" y="179"/>
                      <a:pt x="82" y="160"/>
                    </a:cubicBezTo>
                    <a:cubicBezTo>
                      <a:pt x="94" y="142"/>
                      <a:pt x="102" y="109"/>
                      <a:pt x="92" y="75"/>
                    </a:cubicBezTo>
                    <a:cubicBezTo>
                      <a:pt x="82" y="42"/>
                      <a:pt x="57" y="19"/>
                      <a:pt x="38" y="10"/>
                    </a:cubicBezTo>
                    <a:cubicBezTo>
                      <a:pt x="18" y="0"/>
                      <a:pt x="5" y="1"/>
                      <a:pt x="4" y="3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945"/>
              <p:cNvSpPr>
                <a:spLocks/>
              </p:cNvSpPr>
              <p:nvPr/>
            </p:nvSpPr>
            <p:spPr bwMode="auto">
              <a:xfrm>
                <a:off x="2187" y="1527"/>
                <a:ext cx="116" cy="279"/>
              </a:xfrm>
              <a:custGeom>
                <a:avLst/>
                <a:gdLst>
                  <a:gd name="T0" fmla="*/ 23 w 49"/>
                  <a:gd name="T1" fmla="*/ 114 h 118"/>
                  <a:gd name="T2" fmla="*/ 42 w 49"/>
                  <a:gd name="T3" fmla="*/ 98 h 118"/>
                  <a:gd name="T4" fmla="*/ 21 w 49"/>
                  <a:gd name="T5" fmla="*/ 103 h 118"/>
                  <a:gd name="T6" fmla="*/ 21 w 49"/>
                  <a:gd name="T7" fmla="*/ 101 h 118"/>
                  <a:gd name="T8" fmla="*/ 38 w 49"/>
                  <a:gd name="T9" fmla="*/ 90 h 118"/>
                  <a:gd name="T10" fmla="*/ 19 w 49"/>
                  <a:gd name="T11" fmla="*/ 92 h 118"/>
                  <a:gd name="T12" fmla="*/ 19 w 49"/>
                  <a:gd name="T13" fmla="*/ 89 h 118"/>
                  <a:gd name="T14" fmla="*/ 36 w 49"/>
                  <a:gd name="T15" fmla="*/ 82 h 118"/>
                  <a:gd name="T16" fmla="*/ 18 w 49"/>
                  <a:gd name="T17" fmla="*/ 81 h 118"/>
                  <a:gd name="T18" fmla="*/ 18 w 49"/>
                  <a:gd name="T19" fmla="*/ 78 h 118"/>
                  <a:gd name="T20" fmla="*/ 36 w 49"/>
                  <a:gd name="T21" fmla="*/ 73 h 118"/>
                  <a:gd name="T22" fmla="*/ 18 w 49"/>
                  <a:gd name="T23" fmla="*/ 70 h 118"/>
                  <a:gd name="T24" fmla="*/ 18 w 49"/>
                  <a:gd name="T25" fmla="*/ 67 h 118"/>
                  <a:gd name="T26" fmla="*/ 36 w 49"/>
                  <a:gd name="T27" fmla="*/ 64 h 118"/>
                  <a:gd name="T28" fmla="*/ 19 w 49"/>
                  <a:gd name="T29" fmla="*/ 59 h 118"/>
                  <a:gd name="T30" fmla="*/ 19 w 49"/>
                  <a:gd name="T31" fmla="*/ 57 h 118"/>
                  <a:gd name="T32" fmla="*/ 19 w 49"/>
                  <a:gd name="T33" fmla="*/ 55 h 118"/>
                  <a:gd name="T34" fmla="*/ 37 w 49"/>
                  <a:gd name="T35" fmla="*/ 54 h 118"/>
                  <a:gd name="T36" fmla="*/ 20 w 49"/>
                  <a:gd name="T37" fmla="*/ 48 h 118"/>
                  <a:gd name="T38" fmla="*/ 21 w 49"/>
                  <a:gd name="T39" fmla="*/ 45 h 118"/>
                  <a:gd name="T40" fmla="*/ 39 w 49"/>
                  <a:gd name="T41" fmla="*/ 45 h 118"/>
                  <a:gd name="T42" fmla="*/ 23 w 49"/>
                  <a:gd name="T43" fmla="*/ 37 h 118"/>
                  <a:gd name="T44" fmla="*/ 23 w 49"/>
                  <a:gd name="T45" fmla="*/ 34 h 118"/>
                  <a:gd name="T46" fmla="*/ 42 w 49"/>
                  <a:gd name="T47" fmla="*/ 35 h 118"/>
                  <a:gd name="T48" fmla="*/ 25 w 49"/>
                  <a:gd name="T49" fmla="*/ 26 h 118"/>
                  <a:gd name="T50" fmla="*/ 26 w 49"/>
                  <a:gd name="T51" fmla="*/ 23 h 118"/>
                  <a:gd name="T52" fmla="*/ 45 w 49"/>
                  <a:gd name="T53" fmla="*/ 26 h 118"/>
                  <a:gd name="T54" fmla="*/ 28 w 49"/>
                  <a:gd name="T55" fmla="*/ 14 h 118"/>
                  <a:gd name="T56" fmla="*/ 29 w 49"/>
                  <a:gd name="T57" fmla="*/ 13 h 118"/>
                  <a:gd name="T58" fmla="*/ 49 w 49"/>
                  <a:gd name="T59" fmla="*/ 17 h 118"/>
                  <a:gd name="T60" fmla="*/ 30 w 49"/>
                  <a:gd name="T61" fmla="*/ 2 h 118"/>
                  <a:gd name="T62" fmla="*/ 30 w 49"/>
                  <a:gd name="T63" fmla="*/ 1 h 118"/>
                  <a:gd name="T64" fmla="*/ 6 w 49"/>
                  <a:gd name="T65" fmla="*/ 55 h 118"/>
                  <a:gd name="T66" fmla="*/ 23 w 49"/>
                  <a:gd name="T67" fmla="*/ 1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" h="118">
                    <a:moveTo>
                      <a:pt x="23" y="114"/>
                    </a:moveTo>
                    <a:cubicBezTo>
                      <a:pt x="29" y="108"/>
                      <a:pt x="35" y="103"/>
                      <a:pt x="42" y="98"/>
                    </a:cubicBezTo>
                    <a:cubicBezTo>
                      <a:pt x="35" y="100"/>
                      <a:pt x="28" y="102"/>
                      <a:pt x="21" y="103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7" y="97"/>
                      <a:pt x="32" y="94"/>
                      <a:pt x="38" y="90"/>
                    </a:cubicBezTo>
                    <a:cubicBezTo>
                      <a:pt x="32" y="91"/>
                      <a:pt x="26" y="92"/>
                      <a:pt x="19" y="92"/>
                    </a:cubicBezTo>
                    <a:cubicBezTo>
                      <a:pt x="19" y="89"/>
                      <a:pt x="19" y="89"/>
                      <a:pt x="19" y="89"/>
                    </a:cubicBezTo>
                    <a:cubicBezTo>
                      <a:pt x="25" y="87"/>
                      <a:pt x="30" y="84"/>
                      <a:pt x="36" y="82"/>
                    </a:cubicBezTo>
                    <a:cubicBezTo>
                      <a:pt x="30" y="82"/>
                      <a:pt x="24" y="81"/>
                      <a:pt x="18" y="8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4" y="76"/>
                      <a:pt x="30" y="74"/>
                      <a:pt x="36" y="73"/>
                    </a:cubicBezTo>
                    <a:cubicBezTo>
                      <a:pt x="30" y="72"/>
                      <a:pt x="24" y="71"/>
                      <a:pt x="18" y="7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65"/>
                      <a:pt x="30" y="65"/>
                      <a:pt x="36" y="64"/>
                    </a:cubicBezTo>
                    <a:cubicBezTo>
                      <a:pt x="30" y="62"/>
                      <a:pt x="24" y="61"/>
                      <a:pt x="19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5" y="55"/>
                      <a:pt x="31" y="55"/>
                      <a:pt x="37" y="54"/>
                    </a:cubicBezTo>
                    <a:cubicBezTo>
                      <a:pt x="31" y="52"/>
                      <a:pt x="26" y="50"/>
                      <a:pt x="20" y="48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4" y="42"/>
                      <a:pt x="28" y="40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39" y="22"/>
                      <a:pt x="34" y="19"/>
                      <a:pt x="28" y="14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6" y="14"/>
                      <a:pt x="42" y="15"/>
                      <a:pt x="49" y="17"/>
                    </a:cubicBezTo>
                    <a:cubicBezTo>
                      <a:pt x="43" y="12"/>
                      <a:pt x="36" y="7"/>
                      <a:pt x="30" y="2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7" y="0"/>
                      <a:pt x="10" y="21"/>
                      <a:pt x="6" y="55"/>
                    </a:cubicBezTo>
                    <a:cubicBezTo>
                      <a:pt x="0" y="91"/>
                      <a:pt x="20" y="118"/>
                      <a:pt x="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946"/>
              <p:cNvSpPr>
                <a:spLocks/>
              </p:cNvSpPr>
              <p:nvPr/>
            </p:nvSpPr>
            <p:spPr bwMode="auto">
              <a:xfrm>
                <a:off x="2232" y="1778"/>
                <a:ext cx="235" cy="177"/>
              </a:xfrm>
              <a:custGeom>
                <a:avLst/>
                <a:gdLst>
                  <a:gd name="T0" fmla="*/ 97 w 99"/>
                  <a:gd name="T1" fmla="*/ 71 h 75"/>
                  <a:gd name="T2" fmla="*/ 99 w 99"/>
                  <a:gd name="T3" fmla="*/ 47 h 75"/>
                  <a:gd name="T4" fmla="*/ 88 w 99"/>
                  <a:gd name="T5" fmla="*/ 65 h 75"/>
                  <a:gd name="T6" fmla="*/ 87 w 99"/>
                  <a:gd name="T7" fmla="*/ 64 h 75"/>
                  <a:gd name="T8" fmla="*/ 89 w 99"/>
                  <a:gd name="T9" fmla="*/ 44 h 75"/>
                  <a:gd name="T10" fmla="*/ 79 w 99"/>
                  <a:gd name="T11" fmla="*/ 60 h 75"/>
                  <a:gd name="T12" fmla="*/ 76 w 99"/>
                  <a:gd name="T13" fmla="*/ 59 h 75"/>
                  <a:gd name="T14" fmla="*/ 79 w 99"/>
                  <a:gd name="T15" fmla="*/ 40 h 75"/>
                  <a:gd name="T16" fmla="*/ 69 w 99"/>
                  <a:gd name="T17" fmla="*/ 55 h 75"/>
                  <a:gd name="T18" fmla="*/ 66 w 99"/>
                  <a:gd name="T19" fmla="*/ 54 h 75"/>
                  <a:gd name="T20" fmla="*/ 70 w 99"/>
                  <a:gd name="T21" fmla="*/ 36 h 75"/>
                  <a:gd name="T22" fmla="*/ 59 w 99"/>
                  <a:gd name="T23" fmla="*/ 50 h 75"/>
                  <a:gd name="T24" fmla="*/ 57 w 99"/>
                  <a:gd name="T25" fmla="*/ 49 h 75"/>
                  <a:gd name="T26" fmla="*/ 62 w 99"/>
                  <a:gd name="T27" fmla="*/ 32 h 75"/>
                  <a:gd name="T28" fmla="*/ 50 w 99"/>
                  <a:gd name="T29" fmla="*/ 45 h 75"/>
                  <a:gd name="T30" fmla="*/ 48 w 99"/>
                  <a:gd name="T31" fmla="*/ 44 h 75"/>
                  <a:gd name="T32" fmla="*/ 47 w 99"/>
                  <a:gd name="T33" fmla="*/ 43 h 75"/>
                  <a:gd name="T34" fmla="*/ 53 w 99"/>
                  <a:gd name="T35" fmla="*/ 27 h 75"/>
                  <a:gd name="T36" fmla="*/ 40 w 99"/>
                  <a:gd name="T37" fmla="*/ 39 h 75"/>
                  <a:gd name="T38" fmla="*/ 38 w 99"/>
                  <a:gd name="T39" fmla="*/ 37 h 75"/>
                  <a:gd name="T40" fmla="*/ 46 w 99"/>
                  <a:gd name="T41" fmla="*/ 21 h 75"/>
                  <a:gd name="T42" fmla="*/ 31 w 99"/>
                  <a:gd name="T43" fmla="*/ 32 h 75"/>
                  <a:gd name="T44" fmla="*/ 29 w 99"/>
                  <a:gd name="T45" fmla="*/ 30 h 75"/>
                  <a:gd name="T46" fmla="*/ 39 w 99"/>
                  <a:gd name="T47" fmla="*/ 15 h 75"/>
                  <a:gd name="T48" fmla="*/ 22 w 99"/>
                  <a:gd name="T49" fmla="*/ 25 h 75"/>
                  <a:gd name="T50" fmla="*/ 21 w 99"/>
                  <a:gd name="T51" fmla="*/ 23 h 75"/>
                  <a:gd name="T52" fmla="*/ 33 w 99"/>
                  <a:gd name="T53" fmla="*/ 8 h 75"/>
                  <a:gd name="T54" fmla="*/ 14 w 99"/>
                  <a:gd name="T55" fmla="*/ 17 h 75"/>
                  <a:gd name="T56" fmla="*/ 13 w 99"/>
                  <a:gd name="T57" fmla="*/ 15 h 75"/>
                  <a:gd name="T58" fmla="*/ 27 w 99"/>
                  <a:gd name="T59" fmla="*/ 0 h 75"/>
                  <a:gd name="T60" fmla="*/ 4 w 99"/>
                  <a:gd name="T61" fmla="*/ 8 h 75"/>
                  <a:gd name="T62" fmla="*/ 4 w 99"/>
                  <a:gd name="T63" fmla="*/ 8 h 75"/>
                  <a:gd name="T64" fmla="*/ 41 w 99"/>
                  <a:gd name="T65" fmla="*/ 56 h 75"/>
                  <a:gd name="T66" fmla="*/ 97 w 99"/>
                  <a:gd name="T67" fmla="*/ 72 h 75"/>
                  <a:gd name="T68" fmla="*/ 97 w 99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9" h="75">
                    <a:moveTo>
                      <a:pt x="97" y="71"/>
                    </a:moveTo>
                    <a:cubicBezTo>
                      <a:pt x="99" y="47"/>
                      <a:pt x="99" y="47"/>
                      <a:pt x="99" y="47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79" y="60"/>
                      <a:pt x="79" y="60"/>
                      <a:pt x="79" y="60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7" y="53"/>
                      <a:pt x="78" y="47"/>
                      <a:pt x="79" y="40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67" y="41"/>
                      <a:pt x="63" y="46"/>
                      <a:pt x="59" y="50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9" y="38"/>
                      <a:pt x="51" y="32"/>
                      <a:pt x="53" y="27"/>
                    </a:cubicBezTo>
                    <a:cubicBezTo>
                      <a:pt x="49" y="31"/>
                      <a:pt x="45" y="35"/>
                      <a:pt x="40" y="39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0" y="32"/>
                      <a:pt x="43" y="26"/>
                      <a:pt x="46" y="21"/>
                    </a:cubicBezTo>
                    <a:cubicBezTo>
                      <a:pt x="41" y="25"/>
                      <a:pt x="36" y="29"/>
                      <a:pt x="31" y="32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2" y="25"/>
                      <a:pt x="35" y="20"/>
                      <a:pt x="39" y="15"/>
                    </a:cubicBezTo>
                    <a:cubicBezTo>
                      <a:pt x="33" y="18"/>
                      <a:pt x="28" y="22"/>
                      <a:pt x="22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4" y="18"/>
                      <a:pt x="28" y="13"/>
                      <a:pt x="33" y="8"/>
                    </a:cubicBezTo>
                    <a:cubicBezTo>
                      <a:pt x="27" y="11"/>
                      <a:pt x="20" y="14"/>
                      <a:pt x="14" y="17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7" y="10"/>
                      <a:pt x="22" y="5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9"/>
                      <a:pt x="12" y="38"/>
                      <a:pt x="41" y="56"/>
                    </a:cubicBezTo>
                    <a:cubicBezTo>
                      <a:pt x="70" y="73"/>
                      <a:pt x="96" y="75"/>
                      <a:pt x="97" y="72"/>
                    </a:cubicBezTo>
                    <a:lnTo>
                      <a:pt x="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947"/>
              <p:cNvSpPr>
                <a:spLocks/>
              </p:cNvSpPr>
              <p:nvPr/>
            </p:nvSpPr>
            <p:spPr bwMode="auto">
              <a:xfrm>
                <a:off x="3922" y="1096"/>
                <a:ext cx="302" cy="303"/>
              </a:xfrm>
              <a:custGeom>
                <a:avLst/>
                <a:gdLst>
                  <a:gd name="T0" fmla="*/ 1 w 128"/>
                  <a:gd name="T1" fmla="*/ 104 h 128"/>
                  <a:gd name="T2" fmla="*/ 11 w 128"/>
                  <a:gd name="T3" fmla="*/ 128 h 128"/>
                  <a:gd name="T4" fmla="*/ 16 w 128"/>
                  <a:gd name="T5" fmla="*/ 107 h 128"/>
                  <a:gd name="T6" fmla="*/ 19 w 128"/>
                  <a:gd name="T7" fmla="*/ 106 h 128"/>
                  <a:gd name="T8" fmla="*/ 30 w 128"/>
                  <a:gd name="T9" fmla="*/ 124 h 128"/>
                  <a:gd name="T10" fmla="*/ 33 w 128"/>
                  <a:gd name="T11" fmla="*/ 104 h 128"/>
                  <a:gd name="T12" fmla="*/ 36 w 128"/>
                  <a:gd name="T13" fmla="*/ 103 h 128"/>
                  <a:gd name="T14" fmla="*/ 50 w 128"/>
                  <a:gd name="T15" fmla="*/ 118 h 128"/>
                  <a:gd name="T16" fmla="*/ 48 w 128"/>
                  <a:gd name="T17" fmla="*/ 99 h 128"/>
                  <a:gd name="T18" fmla="*/ 52 w 128"/>
                  <a:gd name="T19" fmla="*/ 97 h 128"/>
                  <a:gd name="T20" fmla="*/ 67 w 128"/>
                  <a:gd name="T21" fmla="*/ 109 h 128"/>
                  <a:gd name="T22" fmla="*/ 63 w 128"/>
                  <a:gd name="T23" fmla="*/ 91 h 128"/>
                  <a:gd name="T24" fmla="*/ 67 w 128"/>
                  <a:gd name="T25" fmla="*/ 88 h 128"/>
                  <a:gd name="T26" fmla="*/ 84 w 128"/>
                  <a:gd name="T27" fmla="*/ 97 h 128"/>
                  <a:gd name="T28" fmla="*/ 77 w 128"/>
                  <a:gd name="T29" fmla="*/ 80 h 128"/>
                  <a:gd name="T30" fmla="*/ 79 w 128"/>
                  <a:gd name="T31" fmla="*/ 78 h 128"/>
                  <a:gd name="T32" fmla="*/ 80 w 128"/>
                  <a:gd name="T33" fmla="*/ 77 h 128"/>
                  <a:gd name="T34" fmla="*/ 98 w 128"/>
                  <a:gd name="T35" fmla="*/ 83 h 128"/>
                  <a:gd name="T36" fmla="*/ 88 w 128"/>
                  <a:gd name="T37" fmla="*/ 67 h 128"/>
                  <a:gd name="T38" fmla="*/ 91 w 128"/>
                  <a:gd name="T39" fmla="*/ 63 h 128"/>
                  <a:gd name="T40" fmla="*/ 109 w 128"/>
                  <a:gd name="T41" fmla="*/ 67 h 128"/>
                  <a:gd name="T42" fmla="*/ 98 w 128"/>
                  <a:gd name="T43" fmla="*/ 52 h 128"/>
                  <a:gd name="T44" fmla="*/ 99 w 128"/>
                  <a:gd name="T45" fmla="*/ 48 h 128"/>
                  <a:gd name="T46" fmla="*/ 119 w 128"/>
                  <a:gd name="T47" fmla="*/ 49 h 128"/>
                  <a:gd name="T48" fmla="*/ 104 w 128"/>
                  <a:gd name="T49" fmla="*/ 36 h 128"/>
                  <a:gd name="T50" fmla="*/ 105 w 128"/>
                  <a:gd name="T51" fmla="*/ 32 h 128"/>
                  <a:gd name="T52" fmla="*/ 125 w 128"/>
                  <a:gd name="T53" fmla="*/ 30 h 128"/>
                  <a:gd name="T54" fmla="*/ 107 w 128"/>
                  <a:gd name="T55" fmla="*/ 19 h 128"/>
                  <a:gd name="T56" fmla="*/ 107 w 128"/>
                  <a:gd name="T57" fmla="*/ 16 h 128"/>
                  <a:gd name="T58" fmla="*/ 128 w 128"/>
                  <a:gd name="T59" fmla="*/ 10 h 128"/>
                  <a:gd name="T60" fmla="*/ 105 w 128"/>
                  <a:gd name="T61" fmla="*/ 0 h 128"/>
                  <a:gd name="T62" fmla="*/ 104 w 128"/>
                  <a:gd name="T63" fmla="*/ 0 h 128"/>
                  <a:gd name="T64" fmla="*/ 69 w 128"/>
                  <a:gd name="T65" fmla="*/ 69 h 128"/>
                  <a:gd name="T66" fmla="*/ 1 w 128"/>
                  <a:gd name="T67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1" y="104"/>
                    </a:moveTo>
                    <a:cubicBezTo>
                      <a:pt x="3" y="112"/>
                      <a:pt x="7" y="120"/>
                      <a:pt x="11" y="128"/>
                    </a:cubicBezTo>
                    <a:cubicBezTo>
                      <a:pt x="13" y="121"/>
                      <a:pt x="15" y="114"/>
                      <a:pt x="16" y="107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22" y="113"/>
                      <a:pt x="26" y="119"/>
                      <a:pt x="30" y="124"/>
                    </a:cubicBezTo>
                    <a:cubicBezTo>
                      <a:pt x="32" y="118"/>
                      <a:pt x="32" y="111"/>
                      <a:pt x="33" y="104"/>
                    </a:cubicBezTo>
                    <a:cubicBezTo>
                      <a:pt x="36" y="103"/>
                      <a:pt x="36" y="103"/>
                      <a:pt x="36" y="103"/>
                    </a:cubicBezTo>
                    <a:cubicBezTo>
                      <a:pt x="40" y="108"/>
                      <a:pt x="45" y="113"/>
                      <a:pt x="50" y="118"/>
                    </a:cubicBezTo>
                    <a:cubicBezTo>
                      <a:pt x="50" y="112"/>
                      <a:pt x="49" y="105"/>
                      <a:pt x="48" y="99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7" y="101"/>
                      <a:pt x="62" y="105"/>
                      <a:pt x="67" y="109"/>
                    </a:cubicBezTo>
                    <a:cubicBezTo>
                      <a:pt x="66" y="103"/>
                      <a:pt x="65" y="97"/>
                      <a:pt x="63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2" y="91"/>
                      <a:pt x="78" y="95"/>
                      <a:pt x="84" y="97"/>
                    </a:cubicBezTo>
                    <a:cubicBezTo>
                      <a:pt x="82" y="91"/>
                      <a:pt x="79" y="85"/>
                      <a:pt x="77" y="8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6" y="79"/>
                      <a:pt x="92" y="81"/>
                      <a:pt x="98" y="83"/>
                    </a:cubicBezTo>
                    <a:cubicBezTo>
                      <a:pt x="95" y="78"/>
                      <a:pt x="92" y="72"/>
                      <a:pt x="88" y="67"/>
                    </a:cubicBezTo>
                    <a:cubicBezTo>
                      <a:pt x="91" y="63"/>
                      <a:pt x="91" y="63"/>
                      <a:pt x="91" y="63"/>
                    </a:cubicBezTo>
                    <a:cubicBezTo>
                      <a:pt x="97" y="65"/>
                      <a:pt x="103" y="66"/>
                      <a:pt x="109" y="67"/>
                    </a:cubicBezTo>
                    <a:cubicBezTo>
                      <a:pt x="106" y="62"/>
                      <a:pt x="102" y="57"/>
                      <a:pt x="98" y="52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6" y="49"/>
                      <a:pt x="112" y="49"/>
                      <a:pt x="119" y="49"/>
                    </a:cubicBezTo>
                    <a:cubicBezTo>
                      <a:pt x="114" y="44"/>
                      <a:pt x="109" y="40"/>
                      <a:pt x="104" y="36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11" y="32"/>
                      <a:pt x="118" y="31"/>
                      <a:pt x="125" y="30"/>
                    </a:cubicBezTo>
                    <a:cubicBezTo>
                      <a:pt x="119" y="26"/>
                      <a:pt x="113" y="22"/>
                      <a:pt x="107" y="19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4" y="14"/>
                      <a:pt x="121" y="13"/>
                      <a:pt x="128" y="10"/>
                    </a:cubicBezTo>
                    <a:cubicBezTo>
                      <a:pt x="120" y="6"/>
                      <a:pt x="112" y="3"/>
                      <a:pt x="105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38"/>
                      <a:pt x="69" y="69"/>
                    </a:cubicBezTo>
                    <a:cubicBezTo>
                      <a:pt x="39" y="100"/>
                      <a:pt x="0" y="100"/>
                      <a:pt x="1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948"/>
              <p:cNvSpPr>
                <a:spLocks/>
              </p:cNvSpPr>
              <p:nvPr/>
            </p:nvSpPr>
            <p:spPr bwMode="auto">
              <a:xfrm>
                <a:off x="4702" y="1253"/>
                <a:ext cx="175" cy="302"/>
              </a:xfrm>
              <a:custGeom>
                <a:avLst/>
                <a:gdLst>
                  <a:gd name="T0" fmla="*/ 45 w 74"/>
                  <a:gd name="T1" fmla="*/ 127 h 128"/>
                  <a:gd name="T2" fmla="*/ 69 w 74"/>
                  <a:gd name="T3" fmla="*/ 127 h 128"/>
                  <a:gd name="T4" fmla="*/ 51 w 74"/>
                  <a:gd name="T5" fmla="*/ 116 h 128"/>
                  <a:gd name="T6" fmla="*/ 52 w 74"/>
                  <a:gd name="T7" fmla="*/ 114 h 128"/>
                  <a:gd name="T8" fmla="*/ 73 w 74"/>
                  <a:gd name="T9" fmla="*/ 112 h 128"/>
                  <a:gd name="T10" fmla="*/ 55 w 74"/>
                  <a:gd name="T11" fmla="*/ 103 h 128"/>
                  <a:gd name="T12" fmla="*/ 55 w 74"/>
                  <a:gd name="T13" fmla="*/ 100 h 128"/>
                  <a:gd name="T14" fmla="*/ 74 w 74"/>
                  <a:gd name="T15" fmla="*/ 95 h 128"/>
                  <a:gd name="T16" fmla="*/ 56 w 74"/>
                  <a:gd name="T17" fmla="*/ 90 h 128"/>
                  <a:gd name="T18" fmla="*/ 56 w 74"/>
                  <a:gd name="T19" fmla="*/ 86 h 128"/>
                  <a:gd name="T20" fmla="*/ 73 w 74"/>
                  <a:gd name="T21" fmla="*/ 79 h 128"/>
                  <a:gd name="T22" fmla="*/ 55 w 74"/>
                  <a:gd name="T23" fmla="*/ 76 h 128"/>
                  <a:gd name="T24" fmla="*/ 54 w 74"/>
                  <a:gd name="T25" fmla="*/ 72 h 128"/>
                  <a:gd name="T26" fmla="*/ 70 w 74"/>
                  <a:gd name="T27" fmla="*/ 63 h 128"/>
                  <a:gd name="T28" fmla="*/ 52 w 74"/>
                  <a:gd name="T29" fmla="*/ 63 h 128"/>
                  <a:gd name="T30" fmla="*/ 51 w 74"/>
                  <a:gd name="T31" fmla="*/ 61 h 128"/>
                  <a:gd name="T32" fmla="*/ 51 w 74"/>
                  <a:gd name="T33" fmla="*/ 59 h 128"/>
                  <a:gd name="T34" fmla="*/ 64 w 74"/>
                  <a:gd name="T35" fmla="*/ 47 h 128"/>
                  <a:gd name="T36" fmla="*/ 46 w 74"/>
                  <a:gd name="T37" fmla="*/ 50 h 128"/>
                  <a:gd name="T38" fmla="*/ 44 w 74"/>
                  <a:gd name="T39" fmla="*/ 47 h 128"/>
                  <a:gd name="T40" fmla="*/ 56 w 74"/>
                  <a:gd name="T41" fmla="*/ 33 h 128"/>
                  <a:gd name="T42" fmla="*/ 38 w 74"/>
                  <a:gd name="T43" fmla="*/ 38 h 128"/>
                  <a:gd name="T44" fmla="*/ 36 w 74"/>
                  <a:gd name="T45" fmla="*/ 36 h 128"/>
                  <a:gd name="T46" fmla="*/ 46 w 74"/>
                  <a:gd name="T47" fmla="*/ 20 h 128"/>
                  <a:gd name="T48" fmla="*/ 28 w 74"/>
                  <a:gd name="T49" fmla="*/ 29 h 128"/>
                  <a:gd name="T50" fmla="*/ 26 w 74"/>
                  <a:gd name="T51" fmla="*/ 27 h 128"/>
                  <a:gd name="T52" fmla="*/ 33 w 74"/>
                  <a:gd name="T53" fmla="*/ 9 h 128"/>
                  <a:gd name="T54" fmla="*/ 16 w 74"/>
                  <a:gd name="T55" fmla="*/ 21 h 128"/>
                  <a:gd name="T56" fmla="*/ 14 w 74"/>
                  <a:gd name="T57" fmla="*/ 21 h 128"/>
                  <a:gd name="T58" fmla="*/ 18 w 74"/>
                  <a:gd name="T59" fmla="*/ 0 h 128"/>
                  <a:gd name="T60" fmla="*/ 2 w 74"/>
                  <a:gd name="T61" fmla="*/ 18 h 128"/>
                  <a:gd name="T62" fmla="*/ 2 w 74"/>
                  <a:gd name="T63" fmla="*/ 19 h 128"/>
                  <a:gd name="T64" fmla="*/ 39 w 74"/>
                  <a:gd name="T65" fmla="*/ 66 h 128"/>
                  <a:gd name="T66" fmla="*/ 44 w 74"/>
                  <a:gd name="T67" fmla="*/ 127 h 128"/>
                  <a:gd name="T68" fmla="*/ 45 w 74"/>
                  <a:gd name="T69" fmla="*/ 12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28">
                    <a:moveTo>
                      <a:pt x="45" y="127"/>
                    </a:moveTo>
                    <a:cubicBezTo>
                      <a:pt x="53" y="127"/>
                      <a:pt x="61" y="128"/>
                      <a:pt x="69" y="127"/>
                    </a:cubicBezTo>
                    <a:cubicBezTo>
                      <a:pt x="64" y="123"/>
                      <a:pt x="57" y="119"/>
                      <a:pt x="51" y="116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9" y="113"/>
                      <a:pt x="66" y="113"/>
                      <a:pt x="73" y="112"/>
                    </a:cubicBezTo>
                    <a:cubicBezTo>
                      <a:pt x="67" y="108"/>
                      <a:pt x="61" y="106"/>
                      <a:pt x="55" y="103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62" y="99"/>
                      <a:pt x="68" y="97"/>
                      <a:pt x="74" y="95"/>
                    </a:cubicBezTo>
                    <a:cubicBezTo>
                      <a:pt x="68" y="93"/>
                      <a:pt x="62" y="91"/>
                      <a:pt x="56" y="90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62" y="84"/>
                      <a:pt x="68" y="82"/>
                      <a:pt x="73" y="79"/>
                    </a:cubicBezTo>
                    <a:cubicBezTo>
                      <a:pt x="67" y="78"/>
                      <a:pt x="61" y="77"/>
                      <a:pt x="55" y="76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60" y="69"/>
                      <a:pt x="65" y="66"/>
                      <a:pt x="70" y="63"/>
                    </a:cubicBezTo>
                    <a:cubicBezTo>
                      <a:pt x="64" y="62"/>
                      <a:pt x="58" y="62"/>
                      <a:pt x="52" y="63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5" y="55"/>
                      <a:pt x="60" y="51"/>
                      <a:pt x="64" y="47"/>
                    </a:cubicBezTo>
                    <a:cubicBezTo>
                      <a:pt x="58" y="48"/>
                      <a:pt x="52" y="49"/>
                      <a:pt x="46" y="50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8" y="42"/>
                      <a:pt x="52" y="38"/>
                      <a:pt x="56" y="33"/>
                    </a:cubicBezTo>
                    <a:cubicBezTo>
                      <a:pt x="50" y="34"/>
                      <a:pt x="44" y="36"/>
                      <a:pt x="38" y="38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9" y="31"/>
                      <a:pt x="43" y="25"/>
                      <a:pt x="46" y="20"/>
                    </a:cubicBezTo>
                    <a:cubicBezTo>
                      <a:pt x="40" y="22"/>
                      <a:pt x="34" y="25"/>
                      <a:pt x="28" y="2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9" y="21"/>
                      <a:pt x="31" y="15"/>
                      <a:pt x="33" y="9"/>
                    </a:cubicBezTo>
                    <a:cubicBezTo>
                      <a:pt x="27" y="12"/>
                      <a:pt x="22" y="17"/>
                      <a:pt x="16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4"/>
                      <a:pt x="18" y="7"/>
                      <a:pt x="18" y="0"/>
                    </a:cubicBezTo>
                    <a:cubicBezTo>
                      <a:pt x="12" y="6"/>
                      <a:pt x="7" y="12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22"/>
                      <a:pt x="27" y="34"/>
                      <a:pt x="39" y="66"/>
                    </a:cubicBezTo>
                    <a:cubicBezTo>
                      <a:pt x="51" y="97"/>
                      <a:pt x="40" y="125"/>
                      <a:pt x="44" y="127"/>
                    </a:cubicBezTo>
                    <a:lnTo>
                      <a:pt x="45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949"/>
              <p:cNvSpPr>
                <a:spLocks/>
              </p:cNvSpPr>
              <p:nvPr/>
            </p:nvSpPr>
            <p:spPr bwMode="auto">
              <a:xfrm>
                <a:off x="3773" y="1418"/>
                <a:ext cx="203" cy="339"/>
              </a:xfrm>
              <a:custGeom>
                <a:avLst/>
                <a:gdLst>
                  <a:gd name="T0" fmla="*/ 83 w 86"/>
                  <a:gd name="T1" fmla="*/ 31 h 143"/>
                  <a:gd name="T2" fmla="*/ 58 w 86"/>
                  <a:gd name="T3" fmla="*/ 0 h 143"/>
                  <a:gd name="T4" fmla="*/ 70 w 86"/>
                  <a:gd name="T5" fmla="*/ 32 h 143"/>
                  <a:gd name="T6" fmla="*/ 68 w 86"/>
                  <a:gd name="T7" fmla="*/ 33 h 143"/>
                  <a:gd name="T8" fmla="*/ 43 w 86"/>
                  <a:gd name="T9" fmla="*/ 10 h 143"/>
                  <a:gd name="T10" fmla="*/ 58 w 86"/>
                  <a:gd name="T11" fmla="*/ 38 h 143"/>
                  <a:gd name="T12" fmla="*/ 56 w 86"/>
                  <a:gd name="T13" fmla="*/ 40 h 143"/>
                  <a:gd name="T14" fmla="*/ 29 w 86"/>
                  <a:gd name="T15" fmla="*/ 23 h 143"/>
                  <a:gd name="T16" fmla="*/ 48 w 86"/>
                  <a:gd name="T17" fmla="*/ 47 h 143"/>
                  <a:gd name="T18" fmla="*/ 46 w 86"/>
                  <a:gd name="T19" fmla="*/ 49 h 143"/>
                  <a:gd name="T20" fmla="*/ 18 w 86"/>
                  <a:gd name="T21" fmla="*/ 37 h 143"/>
                  <a:gd name="T22" fmla="*/ 40 w 86"/>
                  <a:gd name="T23" fmla="*/ 58 h 143"/>
                  <a:gd name="T24" fmla="*/ 38 w 86"/>
                  <a:gd name="T25" fmla="*/ 61 h 143"/>
                  <a:gd name="T26" fmla="*/ 9 w 86"/>
                  <a:gd name="T27" fmla="*/ 54 h 143"/>
                  <a:gd name="T28" fmla="*/ 34 w 86"/>
                  <a:gd name="T29" fmla="*/ 70 h 143"/>
                  <a:gd name="T30" fmla="*/ 33 w 86"/>
                  <a:gd name="T31" fmla="*/ 72 h 143"/>
                  <a:gd name="T32" fmla="*/ 33 w 86"/>
                  <a:gd name="T33" fmla="*/ 73 h 143"/>
                  <a:gd name="T34" fmla="*/ 3 w 86"/>
                  <a:gd name="T35" fmla="*/ 71 h 143"/>
                  <a:gd name="T36" fmla="*/ 31 w 86"/>
                  <a:gd name="T37" fmla="*/ 83 h 143"/>
                  <a:gd name="T38" fmla="*/ 30 w 86"/>
                  <a:gd name="T39" fmla="*/ 87 h 143"/>
                  <a:gd name="T40" fmla="*/ 0 w 86"/>
                  <a:gd name="T41" fmla="*/ 89 h 143"/>
                  <a:gd name="T42" fmla="*/ 29 w 86"/>
                  <a:gd name="T43" fmla="*/ 97 h 143"/>
                  <a:gd name="T44" fmla="*/ 30 w 86"/>
                  <a:gd name="T45" fmla="*/ 100 h 143"/>
                  <a:gd name="T46" fmla="*/ 0 w 86"/>
                  <a:gd name="T47" fmla="*/ 107 h 143"/>
                  <a:gd name="T48" fmla="*/ 31 w 86"/>
                  <a:gd name="T49" fmla="*/ 111 h 143"/>
                  <a:gd name="T50" fmla="*/ 32 w 86"/>
                  <a:gd name="T51" fmla="*/ 114 h 143"/>
                  <a:gd name="T52" fmla="*/ 2 w 86"/>
                  <a:gd name="T53" fmla="*/ 125 h 143"/>
                  <a:gd name="T54" fmla="*/ 36 w 86"/>
                  <a:gd name="T55" fmla="*/ 124 h 143"/>
                  <a:gd name="T56" fmla="*/ 37 w 86"/>
                  <a:gd name="T57" fmla="*/ 125 h 143"/>
                  <a:gd name="T58" fmla="*/ 8 w 86"/>
                  <a:gd name="T59" fmla="*/ 143 h 143"/>
                  <a:gd name="T60" fmla="*/ 47 w 86"/>
                  <a:gd name="T61" fmla="*/ 134 h 143"/>
                  <a:gd name="T62" fmla="*/ 47 w 86"/>
                  <a:gd name="T63" fmla="*/ 134 h 143"/>
                  <a:gd name="T64" fmla="*/ 55 w 86"/>
                  <a:gd name="T65" fmla="*/ 79 h 143"/>
                  <a:gd name="T66" fmla="*/ 83 w 86"/>
                  <a:gd name="T67" fmla="*/ 32 h 143"/>
                  <a:gd name="T68" fmla="*/ 83 w 86"/>
                  <a:gd name="T69" fmla="*/ 3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" h="143">
                    <a:moveTo>
                      <a:pt x="83" y="31"/>
                    </a:moveTo>
                    <a:cubicBezTo>
                      <a:pt x="75" y="20"/>
                      <a:pt x="67" y="10"/>
                      <a:pt x="58" y="0"/>
                    </a:cubicBezTo>
                    <a:cubicBezTo>
                      <a:pt x="61" y="11"/>
                      <a:pt x="65" y="21"/>
                      <a:pt x="70" y="32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0" y="25"/>
                      <a:pt x="51" y="17"/>
                      <a:pt x="43" y="10"/>
                    </a:cubicBezTo>
                    <a:cubicBezTo>
                      <a:pt x="47" y="20"/>
                      <a:pt x="53" y="29"/>
                      <a:pt x="58" y="38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48" y="34"/>
                      <a:pt x="39" y="28"/>
                      <a:pt x="29" y="23"/>
                    </a:cubicBezTo>
                    <a:cubicBezTo>
                      <a:pt x="35" y="31"/>
                      <a:pt x="42" y="39"/>
                      <a:pt x="48" y="47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37" y="45"/>
                      <a:pt x="28" y="41"/>
                      <a:pt x="18" y="37"/>
                    </a:cubicBezTo>
                    <a:cubicBezTo>
                      <a:pt x="25" y="45"/>
                      <a:pt x="32" y="51"/>
                      <a:pt x="40" y="5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9" y="58"/>
                      <a:pt x="19" y="55"/>
                      <a:pt x="9" y="54"/>
                    </a:cubicBezTo>
                    <a:cubicBezTo>
                      <a:pt x="18" y="60"/>
                      <a:pt x="26" y="65"/>
                      <a:pt x="34" y="70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23" y="72"/>
                      <a:pt x="13" y="71"/>
                      <a:pt x="3" y="71"/>
                    </a:cubicBezTo>
                    <a:cubicBezTo>
                      <a:pt x="12" y="75"/>
                      <a:pt x="21" y="80"/>
                      <a:pt x="31" y="83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0" y="87"/>
                      <a:pt x="10" y="88"/>
                      <a:pt x="0" y="89"/>
                    </a:cubicBezTo>
                    <a:cubicBezTo>
                      <a:pt x="10" y="92"/>
                      <a:pt x="20" y="95"/>
                      <a:pt x="29" y="97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0" y="102"/>
                      <a:pt x="10" y="104"/>
                      <a:pt x="0" y="107"/>
                    </a:cubicBezTo>
                    <a:cubicBezTo>
                      <a:pt x="10" y="109"/>
                      <a:pt x="21" y="110"/>
                      <a:pt x="31" y="111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2" y="117"/>
                      <a:pt x="12" y="121"/>
                      <a:pt x="2" y="125"/>
                    </a:cubicBezTo>
                    <a:cubicBezTo>
                      <a:pt x="14" y="125"/>
                      <a:pt x="25" y="125"/>
                      <a:pt x="36" y="124"/>
                    </a:cubicBezTo>
                    <a:cubicBezTo>
                      <a:pt x="37" y="125"/>
                      <a:pt x="37" y="125"/>
                      <a:pt x="37" y="125"/>
                    </a:cubicBezTo>
                    <a:cubicBezTo>
                      <a:pt x="27" y="131"/>
                      <a:pt x="17" y="136"/>
                      <a:pt x="8" y="143"/>
                    </a:cubicBezTo>
                    <a:cubicBezTo>
                      <a:pt x="21" y="141"/>
                      <a:pt x="34" y="138"/>
                      <a:pt x="47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3" y="131"/>
                      <a:pt x="45" y="106"/>
                      <a:pt x="55" y="79"/>
                    </a:cubicBezTo>
                    <a:cubicBezTo>
                      <a:pt x="64" y="52"/>
                      <a:pt x="86" y="37"/>
                      <a:pt x="83" y="32"/>
                    </a:cubicBezTo>
                    <a:lnTo>
                      <a:pt x="8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950"/>
              <p:cNvSpPr>
                <a:spLocks/>
              </p:cNvSpPr>
              <p:nvPr/>
            </p:nvSpPr>
            <p:spPr bwMode="auto">
              <a:xfrm>
                <a:off x="2296" y="1581"/>
                <a:ext cx="206" cy="296"/>
              </a:xfrm>
              <a:custGeom>
                <a:avLst/>
                <a:gdLst>
                  <a:gd name="T0" fmla="*/ 42 w 87"/>
                  <a:gd name="T1" fmla="*/ 5 h 125"/>
                  <a:gd name="T2" fmla="*/ 3 w 87"/>
                  <a:gd name="T3" fmla="*/ 0 h 125"/>
                  <a:gd name="T4" fmla="*/ 35 w 87"/>
                  <a:gd name="T5" fmla="*/ 13 h 125"/>
                  <a:gd name="T6" fmla="*/ 34 w 87"/>
                  <a:gd name="T7" fmla="*/ 15 h 125"/>
                  <a:gd name="T8" fmla="*/ 0 w 87"/>
                  <a:gd name="T9" fmla="*/ 17 h 125"/>
                  <a:gd name="T10" fmla="*/ 31 w 87"/>
                  <a:gd name="T11" fmla="*/ 24 h 125"/>
                  <a:gd name="T12" fmla="*/ 31 w 87"/>
                  <a:gd name="T13" fmla="*/ 27 h 125"/>
                  <a:gd name="T14" fmla="*/ 0 w 87"/>
                  <a:gd name="T15" fmla="*/ 33 h 125"/>
                  <a:gd name="T16" fmla="*/ 30 w 87"/>
                  <a:gd name="T17" fmla="*/ 36 h 125"/>
                  <a:gd name="T18" fmla="*/ 31 w 87"/>
                  <a:gd name="T19" fmla="*/ 39 h 125"/>
                  <a:gd name="T20" fmla="*/ 2 w 87"/>
                  <a:gd name="T21" fmla="*/ 50 h 125"/>
                  <a:gd name="T22" fmla="*/ 32 w 87"/>
                  <a:gd name="T23" fmla="*/ 48 h 125"/>
                  <a:gd name="T24" fmla="*/ 33 w 87"/>
                  <a:gd name="T25" fmla="*/ 51 h 125"/>
                  <a:gd name="T26" fmla="*/ 7 w 87"/>
                  <a:gd name="T27" fmla="*/ 66 h 125"/>
                  <a:gd name="T28" fmla="*/ 36 w 87"/>
                  <a:gd name="T29" fmla="*/ 60 h 125"/>
                  <a:gd name="T30" fmla="*/ 36 w 87"/>
                  <a:gd name="T31" fmla="*/ 61 h 125"/>
                  <a:gd name="T32" fmla="*/ 37 w 87"/>
                  <a:gd name="T33" fmla="*/ 63 h 125"/>
                  <a:gd name="T34" fmla="*/ 15 w 87"/>
                  <a:gd name="T35" fmla="*/ 81 h 125"/>
                  <a:gd name="T36" fmla="*/ 42 w 87"/>
                  <a:gd name="T37" fmla="*/ 70 h 125"/>
                  <a:gd name="T38" fmla="*/ 44 w 87"/>
                  <a:gd name="T39" fmla="*/ 73 h 125"/>
                  <a:gd name="T40" fmla="*/ 24 w 87"/>
                  <a:gd name="T41" fmla="*/ 95 h 125"/>
                  <a:gd name="T42" fmla="*/ 50 w 87"/>
                  <a:gd name="T43" fmla="*/ 79 h 125"/>
                  <a:gd name="T44" fmla="*/ 52 w 87"/>
                  <a:gd name="T45" fmla="*/ 81 h 125"/>
                  <a:gd name="T46" fmla="*/ 36 w 87"/>
                  <a:gd name="T47" fmla="*/ 107 h 125"/>
                  <a:gd name="T48" fmla="*/ 60 w 87"/>
                  <a:gd name="T49" fmla="*/ 87 h 125"/>
                  <a:gd name="T50" fmla="*/ 62 w 87"/>
                  <a:gd name="T51" fmla="*/ 88 h 125"/>
                  <a:gd name="T52" fmla="*/ 49 w 87"/>
                  <a:gd name="T53" fmla="*/ 117 h 125"/>
                  <a:gd name="T54" fmla="*/ 71 w 87"/>
                  <a:gd name="T55" fmla="*/ 92 h 125"/>
                  <a:gd name="T56" fmla="*/ 73 w 87"/>
                  <a:gd name="T57" fmla="*/ 92 h 125"/>
                  <a:gd name="T58" fmla="*/ 64 w 87"/>
                  <a:gd name="T59" fmla="*/ 125 h 125"/>
                  <a:gd name="T60" fmla="*/ 85 w 87"/>
                  <a:gd name="T61" fmla="*/ 91 h 125"/>
                  <a:gd name="T62" fmla="*/ 85 w 87"/>
                  <a:gd name="T63" fmla="*/ 90 h 125"/>
                  <a:gd name="T64" fmla="*/ 56 w 87"/>
                  <a:gd name="T65" fmla="*/ 51 h 125"/>
                  <a:gd name="T66" fmla="*/ 43 w 87"/>
                  <a:gd name="T67" fmla="*/ 5 h 125"/>
                  <a:gd name="T68" fmla="*/ 42 w 87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25">
                    <a:moveTo>
                      <a:pt x="42" y="5"/>
                    </a:moveTo>
                    <a:cubicBezTo>
                      <a:pt x="30" y="2"/>
                      <a:pt x="16" y="1"/>
                      <a:pt x="3" y="0"/>
                    </a:cubicBezTo>
                    <a:cubicBezTo>
                      <a:pt x="13" y="5"/>
                      <a:pt x="24" y="10"/>
                      <a:pt x="35" y="13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2" y="15"/>
                      <a:pt x="11" y="15"/>
                      <a:pt x="0" y="17"/>
                    </a:cubicBezTo>
                    <a:cubicBezTo>
                      <a:pt x="10" y="20"/>
                      <a:pt x="21" y="22"/>
                      <a:pt x="31" y="24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0" y="28"/>
                      <a:pt x="10" y="31"/>
                      <a:pt x="0" y="33"/>
                    </a:cubicBezTo>
                    <a:cubicBezTo>
                      <a:pt x="10" y="35"/>
                      <a:pt x="20" y="36"/>
                      <a:pt x="30" y="36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1" y="42"/>
                      <a:pt x="11" y="46"/>
                      <a:pt x="2" y="50"/>
                    </a:cubicBezTo>
                    <a:cubicBezTo>
                      <a:pt x="12" y="50"/>
                      <a:pt x="22" y="49"/>
                      <a:pt x="32" y="48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24" y="56"/>
                      <a:pt x="15" y="61"/>
                      <a:pt x="7" y="66"/>
                    </a:cubicBezTo>
                    <a:cubicBezTo>
                      <a:pt x="17" y="64"/>
                      <a:pt x="26" y="62"/>
                      <a:pt x="36" y="60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9" y="68"/>
                      <a:pt x="22" y="74"/>
                      <a:pt x="15" y="81"/>
                    </a:cubicBezTo>
                    <a:cubicBezTo>
                      <a:pt x="24" y="78"/>
                      <a:pt x="33" y="74"/>
                      <a:pt x="42" y="70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37" y="80"/>
                      <a:pt x="30" y="87"/>
                      <a:pt x="24" y="95"/>
                    </a:cubicBezTo>
                    <a:cubicBezTo>
                      <a:pt x="33" y="90"/>
                      <a:pt x="42" y="85"/>
                      <a:pt x="50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46" y="90"/>
                      <a:pt x="41" y="98"/>
                      <a:pt x="36" y="107"/>
                    </a:cubicBezTo>
                    <a:cubicBezTo>
                      <a:pt x="44" y="101"/>
                      <a:pt x="52" y="94"/>
                      <a:pt x="60" y="87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57" y="97"/>
                      <a:pt x="53" y="107"/>
                      <a:pt x="49" y="117"/>
                    </a:cubicBezTo>
                    <a:cubicBezTo>
                      <a:pt x="57" y="109"/>
                      <a:pt x="64" y="101"/>
                      <a:pt x="71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69" y="103"/>
                      <a:pt x="66" y="114"/>
                      <a:pt x="64" y="125"/>
                    </a:cubicBezTo>
                    <a:cubicBezTo>
                      <a:pt x="72" y="114"/>
                      <a:pt x="79" y="103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7" y="84"/>
                      <a:pt x="67" y="73"/>
                      <a:pt x="56" y="51"/>
                    </a:cubicBezTo>
                    <a:cubicBezTo>
                      <a:pt x="46" y="29"/>
                      <a:pt x="49" y="7"/>
                      <a:pt x="43" y="5"/>
                    </a:cubicBez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51"/>
              <p:cNvSpPr>
                <a:spLocks/>
              </p:cNvSpPr>
              <p:nvPr/>
            </p:nvSpPr>
            <p:spPr bwMode="auto">
              <a:xfrm>
                <a:off x="2623" y="1534"/>
                <a:ext cx="291" cy="211"/>
              </a:xfrm>
              <a:custGeom>
                <a:avLst/>
                <a:gdLst>
                  <a:gd name="T0" fmla="*/ 119 w 123"/>
                  <a:gd name="T1" fmla="*/ 42 h 89"/>
                  <a:gd name="T2" fmla="*/ 123 w 123"/>
                  <a:gd name="T3" fmla="*/ 2 h 89"/>
                  <a:gd name="T4" fmla="*/ 111 w 123"/>
                  <a:gd name="T5" fmla="*/ 34 h 89"/>
                  <a:gd name="T6" fmla="*/ 109 w 123"/>
                  <a:gd name="T7" fmla="*/ 33 h 89"/>
                  <a:gd name="T8" fmla="*/ 106 w 123"/>
                  <a:gd name="T9" fmla="*/ 0 h 89"/>
                  <a:gd name="T10" fmla="*/ 100 w 123"/>
                  <a:gd name="T11" fmla="*/ 31 h 89"/>
                  <a:gd name="T12" fmla="*/ 97 w 123"/>
                  <a:gd name="T13" fmla="*/ 31 h 89"/>
                  <a:gd name="T14" fmla="*/ 89 w 123"/>
                  <a:gd name="T15" fmla="*/ 0 h 89"/>
                  <a:gd name="T16" fmla="*/ 88 w 123"/>
                  <a:gd name="T17" fmla="*/ 31 h 89"/>
                  <a:gd name="T18" fmla="*/ 85 w 123"/>
                  <a:gd name="T19" fmla="*/ 31 h 89"/>
                  <a:gd name="T20" fmla="*/ 73 w 123"/>
                  <a:gd name="T21" fmla="*/ 3 h 89"/>
                  <a:gd name="T22" fmla="*/ 76 w 123"/>
                  <a:gd name="T23" fmla="*/ 33 h 89"/>
                  <a:gd name="T24" fmla="*/ 73 w 123"/>
                  <a:gd name="T25" fmla="*/ 34 h 89"/>
                  <a:gd name="T26" fmla="*/ 57 w 123"/>
                  <a:gd name="T27" fmla="*/ 9 h 89"/>
                  <a:gd name="T28" fmla="*/ 64 w 123"/>
                  <a:gd name="T29" fmla="*/ 37 h 89"/>
                  <a:gd name="T30" fmla="*/ 63 w 123"/>
                  <a:gd name="T31" fmla="*/ 38 h 89"/>
                  <a:gd name="T32" fmla="*/ 61 w 123"/>
                  <a:gd name="T33" fmla="*/ 39 h 89"/>
                  <a:gd name="T34" fmla="*/ 42 w 123"/>
                  <a:gd name="T35" fmla="*/ 16 h 89"/>
                  <a:gd name="T36" fmla="*/ 54 w 123"/>
                  <a:gd name="T37" fmla="*/ 44 h 89"/>
                  <a:gd name="T38" fmla="*/ 51 w 123"/>
                  <a:gd name="T39" fmla="*/ 45 h 89"/>
                  <a:gd name="T40" fmla="*/ 29 w 123"/>
                  <a:gd name="T41" fmla="*/ 26 h 89"/>
                  <a:gd name="T42" fmla="*/ 45 w 123"/>
                  <a:gd name="T43" fmla="*/ 52 h 89"/>
                  <a:gd name="T44" fmla="*/ 43 w 123"/>
                  <a:gd name="T45" fmla="*/ 54 h 89"/>
                  <a:gd name="T46" fmla="*/ 17 w 123"/>
                  <a:gd name="T47" fmla="*/ 38 h 89"/>
                  <a:gd name="T48" fmla="*/ 38 w 123"/>
                  <a:gd name="T49" fmla="*/ 62 h 89"/>
                  <a:gd name="T50" fmla="*/ 37 w 123"/>
                  <a:gd name="T51" fmla="*/ 64 h 89"/>
                  <a:gd name="T52" fmla="*/ 7 w 123"/>
                  <a:gd name="T53" fmla="*/ 52 h 89"/>
                  <a:gd name="T54" fmla="*/ 34 w 123"/>
                  <a:gd name="T55" fmla="*/ 73 h 89"/>
                  <a:gd name="T56" fmla="*/ 33 w 123"/>
                  <a:gd name="T57" fmla="*/ 75 h 89"/>
                  <a:gd name="T58" fmla="*/ 0 w 123"/>
                  <a:gd name="T59" fmla="*/ 67 h 89"/>
                  <a:gd name="T60" fmla="*/ 35 w 123"/>
                  <a:gd name="T61" fmla="*/ 87 h 89"/>
                  <a:gd name="T62" fmla="*/ 35 w 123"/>
                  <a:gd name="T63" fmla="*/ 87 h 89"/>
                  <a:gd name="T64" fmla="*/ 73 w 123"/>
                  <a:gd name="T65" fmla="*/ 57 h 89"/>
                  <a:gd name="T66" fmla="*/ 119 w 123"/>
                  <a:gd name="T67" fmla="*/ 43 h 89"/>
                  <a:gd name="T68" fmla="*/ 119 w 123"/>
                  <a:gd name="T69" fmla="*/ 4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3" h="89">
                    <a:moveTo>
                      <a:pt x="119" y="42"/>
                    </a:moveTo>
                    <a:cubicBezTo>
                      <a:pt x="121" y="29"/>
                      <a:pt x="123" y="16"/>
                      <a:pt x="123" y="2"/>
                    </a:cubicBezTo>
                    <a:cubicBezTo>
                      <a:pt x="118" y="13"/>
                      <a:pt x="114" y="24"/>
                      <a:pt x="111" y="34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2"/>
                      <a:pt x="108" y="11"/>
                      <a:pt x="106" y="0"/>
                    </a:cubicBezTo>
                    <a:cubicBezTo>
                      <a:pt x="103" y="10"/>
                      <a:pt x="101" y="21"/>
                      <a:pt x="100" y="31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1"/>
                      <a:pt x="92" y="10"/>
                      <a:pt x="89" y="0"/>
                    </a:cubicBezTo>
                    <a:cubicBezTo>
                      <a:pt x="88" y="10"/>
                      <a:pt x="88" y="21"/>
                      <a:pt x="88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1" y="22"/>
                      <a:pt x="77" y="12"/>
                      <a:pt x="73" y="3"/>
                    </a:cubicBezTo>
                    <a:cubicBezTo>
                      <a:pt x="73" y="13"/>
                      <a:pt x="74" y="23"/>
                      <a:pt x="76" y="33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68" y="25"/>
                      <a:pt x="63" y="17"/>
                      <a:pt x="57" y="9"/>
                    </a:cubicBezTo>
                    <a:cubicBezTo>
                      <a:pt x="59" y="18"/>
                      <a:pt x="61" y="28"/>
                      <a:pt x="64" y="37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5" y="31"/>
                      <a:pt x="49" y="24"/>
                      <a:pt x="42" y="16"/>
                    </a:cubicBezTo>
                    <a:cubicBezTo>
                      <a:pt x="46" y="26"/>
                      <a:pt x="50" y="35"/>
                      <a:pt x="54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4" y="39"/>
                      <a:pt x="37" y="32"/>
                      <a:pt x="29" y="26"/>
                    </a:cubicBezTo>
                    <a:cubicBezTo>
                      <a:pt x="34" y="35"/>
                      <a:pt x="39" y="44"/>
                      <a:pt x="45" y="52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35" y="49"/>
                      <a:pt x="26" y="43"/>
                      <a:pt x="17" y="38"/>
                    </a:cubicBezTo>
                    <a:cubicBezTo>
                      <a:pt x="24" y="47"/>
                      <a:pt x="31" y="55"/>
                      <a:pt x="38" y="62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27" y="60"/>
                      <a:pt x="18" y="56"/>
                      <a:pt x="7" y="52"/>
                    </a:cubicBezTo>
                    <a:cubicBezTo>
                      <a:pt x="15" y="60"/>
                      <a:pt x="24" y="67"/>
                      <a:pt x="34" y="73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23" y="72"/>
                      <a:pt x="11" y="69"/>
                      <a:pt x="0" y="67"/>
                    </a:cubicBezTo>
                    <a:cubicBezTo>
                      <a:pt x="11" y="75"/>
                      <a:pt x="23" y="81"/>
                      <a:pt x="35" y="87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42" y="89"/>
                      <a:pt x="52" y="69"/>
                      <a:pt x="73" y="57"/>
                    </a:cubicBezTo>
                    <a:cubicBezTo>
                      <a:pt x="95" y="46"/>
                      <a:pt x="117" y="49"/>
                      <a:pt x="119" y="43"/>
                    </a:cubicBezTo>
                    <a:lnTo>
                      <a:pt x="1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952"/>
              <p:cNvSpPr>
                <a:spLocks/>
              </p:cNvSpPr>
              <p:nvPr/>
            </p:nvSpPr>
            <p:spPr bwMode="auto">
              <a:xfrm>
                <a:off x="2661" y="2277"/>
                <a:ext cx="329" cy="159"/>
              </a:xfrm>
              <a:custGeom>
                <a:avLst/>
                <a:gdLst>
                  <a:gd name="T0" fmla="*/ 115 w 139"/>
                  <a:gd name="T1" fmla="*/ 62 h 67"/>
                  <a:gd name="T2" fmla="*/ 139 w 139"/>
                  <a:gd name="T3" fmla="*/ 31 h 67"/>
                  <a:gd name="T4" fmla="*/ 112 w 139"/>
                  <a:gd name="T5" fmla="*/ 51 h 67"/>
                  <a:gd name="T6" fmla="*/ 110 w 139"/>
                  <a:gd name="T7" fmla="*/ 50 h 67"/>
                  <a:gd name="T8" fmla="*/ 126 w 139"/>
                  <a:gd name="T9" fmla="*/ 20 h 67"/>
                  <a:gd name="T10" fmla="*/ 104 w 139"/>
                  <a:gd name="T11" fmla="*/ 43 h 67"/>
                  <a:gd name="T12" fmla="*/ 102 w 139"/>
                  <a:gd name="T13" fmla="*/ 41 h 67"/>
                  <a:gd name="T14" fmla="*/ 112 w 139"/>
                  <a:gd name="T15" fmla="*/ 11 h 67"/>
                  <a:gd name="T16" fmla="*/ 94 w 139"/>
                  <a:gd name="T17" fmla="*/ 36 h 67"/>
                  <a:gd name="T18" fmla="*/ 91 w 139"/>
                  <a:gd name="T19" fmla="*/ 35 h 67"/>
                  <a:gd name="T20" fmla="*/ 96 w 139"/>
                  <a:gd name="T21" fmla="*/ 5 h 67"/>
                  <a:gd name="T22" fmla="*/ 83 w 139"/>
                  <a:gd name="T23" fmla="*/ 31 h 67"/>
                  <a:gd name="T24" fmla="*/ 80 w 139"/>
                  <a:gd name="T25" fmla="*/ 31 h 67"/>
                  <a:gd name="T26" fmla="*/ 80 w 139"/>
                  <a:gd name="T27" fmla="*/ 1 h 67"/>
                  <a:gd name="T28" fmla="*/ 71 w 139"/>
                  <a:gd name="T29" fmla="*/ 29 h 67"/>
                  <a:gd name="T30" fmla="*/ 69 w 139"/>
                  <a:gd name="T31" fmla="*/ 29 h 67"/>
                  <a:gd name="T32" fmla="*/ 68 w 139"/>
                  <a:gd name="T33" fmla="*/ 29 h 67"/>
                  <a:gd name="T34" fmla="*/ 63 w 139"/>
                  <a:gd name="T35" fmla="*/ 0 h 67"/>
                  <a:gd name="T36" fmla="*/ 59 w 139"/>
                  <a:gd name="T37" fmla="*/ 29 h 67"/>
                  <a:gd name="T38" fmla="*/ 55 w 139"/>
                  <a:gd name="T39" fmla="*/ 29 h 67"/>
                  <a:gd name="T40" fmla="*/ 46 w 139"/>
                  <a:gd name="T41" fmla="*/ 1 h 67"/>
                  <a:gd name="T42" fmla="*/ 47 w 139"/>
                  <a:gd name="T43" fmla="*/ 32 h 67"/>
                  <a:gd name="T44" fmla="*/ 44 w 139"/>
                  <a:gd name="T45" fmla="*/ 33 h 67"/>
                  <a:gd name="T46" fmla="*/ 30 w 139"/>
                  <a:gd name="T47" fmla="*/ 5 h 67"/>
                  <a:gd name="T48" fmla="*/ 35 w 139"/>
                  <a:gd name="T49" fmla="*/ 36 h 67"/>
                  <a:gd name="T50" fmla="*/ 33 w 139"/>
                  <a:gd name="T51" fmla="*/ 38 h 67"/>
                  <a:gd name="T52" fmla="*/ 14 w 139"/>
                  <a:gd name="T53" fmla="*/ 12 h 67"/>
                  <a:gd name="T54" fmla="*/ 25 w 139"/>
                  <a:gd name="T55" fmla="*/ 44 h 67"/>
                  <a:gd name="T56" fmla="*/ 24 w 139"/>
                  <a:gd name="T57" fmla="*/ 45 h 67"/>
                  <a:gd name="T58" fmla="*/ 0 w 139"/>
                  <a:gd name="T59" fmla="*/ 21 h 67"/>
                  <a:gd name="T60" fmla="*/ 19 w 139"/>
                  <a:gd name="T61" fmla="*/ 56 h 67"/>
                  <a:gd name="T62" fmla="*/ 20 w 139"/>
                  <a:gd name="T63" fmla="*/ 56 h 67"/>
                  <a:gd name="T64" fmla="*/ 68 w 139"/>
                  <a:gd name="T65" fmla="*/ 51 h 67"/>
                  <a:gd name="T66" fmla="*/ 114 w 139"/>
                  <a:gd name="T67" fmla="*/ 63 h 67"/>
                  <a:gd name="T68" fmla="*/ 115 w 139"/>
                  <a:gd name="T6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9" h="67">
                    <a:moveTo>
                      <a:pt x="115" y="62"/>
                    </a:moveTo>
                    <a:cubicBezTo>
                      <a:pt x="124" y="53"/>
                      <a:pt x="131" y="42"/>
                      <a:pt x="139" y="31"/>
                    </a:cubicBezTo>
                    <a:cubicBezTo>
                      <a:pt x="129" y="37"/>
                      <a:pt x="120" y="44"/>
                      <a:pt x="112" y="51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6" y="40"/>
                      <a:pt x="122" y="30"/>
                      <a:pt x="126" y="20"/>
                    </a:cubicBezTo>
                    <a:cubicBezTo>
                      <a:pt x="118" y="27"/>
                      <a:pt x="111" y="35"/>
                      <a:pt x="104" y="43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6" y="31"/>
                      <a:pt x="109" y="21"/>
                      <a:pt x="112" y="11"/>
                    </a:cubicBezTo>
                    <a:cubicBezTo>
                      <a:pt x="105" y="19"/>
                      <a:pt x="99" y="28"/>
                      <a:pt x="94" y="36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93" y="25"/>
                      <a:pt x="95" y="15"/>
                      <a:pt x="96" y="5"/>
                    </a:cubicBezTo>
                    <a:cubicBezTo>
                      <a:pt x="91" y="14"/>
                      <a:pt x="87" y="22"/>
                      <a:pt x="83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21"/>
                      <a:pt x="80" y="11"/>
                      <a:pt x="80" y="1"/>
                    </a:cubicBezTo>
                    <a:cubicBezTo>
                      <a:pt x="76" y="10"/>
                      <a:pt x="73" y="20"/>
                      <a:pt x="71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7" y="19"/>
                      <a:pt x="65" y="10"/>
                      <a:pt x="63" y="0"/>
                    </a:cubicBezTo>
                    <a:cubicBezTo>
                      <a:pt x="61" y="10"/>
                      <a:pt x="60" y="20"/>
                      <a:pt x="59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3" y="20"/>
                      <a:pt x="50" y="11"/>
                      <a:pt x="46" y="1"/>
                    </a:cubicBezTo>
                    <a:cubicBezTo>
                      <a:pt x="46" y="12"/>
                      <a:pt x="46" y="22"/>
                      <a:pt x="47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0" y="23"/>
                      <a:pt x="35" y="14"/>
                      <a:pt x="30" y="5"/>
                    </a:cubicBezTo>
                    <a:cubicBezTo>
                      <a:pt x="31" y="16"/>
                      <a:pt x="33" y="26"/>
                      <a:pt x="35" y="36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7" y="29"/>
                      <a:pt x="21" y="20"/>
                      <a:pt x="14" y="12"/>
                    </a:cubicBezTo>
                    <a:cubicBezTo>
                      <a:pt x="17" y="23"/>
                      <a:pt x="21" y="33"/>
                      <a:pt x="25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17" y="37"/>
                      <a:pt x="9" y="28"/>
                      <a:pt x="0" y="21"/>
                    </a:cubicBezTo>
                    <a:cubicBezTo>
                      <a:pt x="6" y="33"/>
                      <a:pt x="12" y="45"/>
                      <a:pt x="19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4" y="61"/>
                      <a:pt x="43" y="49"/>
                      <a:pt x="68" y="51"/>
                    </a:cubicBezTo>
                    <a:cubicBezTo>
                      <a:pt x="92" y="53"/>
                      <a:pt x="109" y="67"/>
                      <a:pt x="114" y="63"/>
                    </a:cubicBezTo>
                    <a:lnTo>
                      <a:pt x="115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953"/>
              <p:cNvSpPr>
                <a:spLocks/>
              </p:cNvSpPr>
              <p:nvPr/>
            </p:nvSpPr>
            <p:spPr bwMode="auto">
              <a:xfrm>
                <a:off x="2488" y="2431"/>
                <a:ext cx="194" cy="305"/>
              </a:xfrm>
              <a:custGeom>
                <a:avLst/>
                <a:gdLst>
                  <a:gd name="T0" fmla="*/ 37 w 82"/>
                  <a:gd name="T1" fmla="*/ 121 h 129"/>
                  <a:gd name="T2" fmla="*/ 76 w 82"/>
                  <a:gd name="T3" fmla="*/ 129 h 129"/>
                  <a:gd name="T4" fmla="*/ 45 w 82"/>
                  <a:gd name="T5" fmla="*/ 113 h 129"/>
                  <a:gd name="T6" fmla="*/ 47 w 82"/>
                  <a:gd name="T7" fmla="*/ 112 h 129"/>
                  <a:gd name="T8" fmla="*/ 80 w 82"/>
                  <a:gd name="T9" fmla="*/ 113 h 129"/>
                  <a:gd name="T10" fmla="*/ 50 w 82"/>
                  <a:gd name="T11" fmla="*/ 103 h 129"/>
                  <a:gd name="T12" fmla="*/ 51 w 82"/>
                  <a:gd name="T13" fmla="*/ 100 h 129"/>
                  <a:gd name="T14" fmla="*/ 82 w 82"/>
                  <a:gd name="T15" fmla="*/ 96 h 129"/>
                  <a:gd name="T16" fmla="*/ 52 w 82"/>
                  <a:gd name="T17" fmla="*/ 91 h 129"/>
                  <a:gd name="T18" fmla="*/ 52 w 82"/>
                  <a:gd name="T19" fmla="*/ 88 h 129"/>
                  <a:gd name="T20" fmla="*/ 81 w 82"/>
                  <a:gd name="T21" fmla="*/ 80 h 129"/>
                  <a:gd name="T22" fmla="*/ 51 w 82"/>
                  <a:gd name="T23" fmla="*/ 79 h 129"/>
                  <a:gd name="T24" fmla="*/ 51 w 82"/>
                  <a:gd name="T25" fmla="*/ 76 h 129"/>
                  <a:gd name="T26" fmla="*/ 77 w 82"/>
                  <a:gd name="T27" fmla="*/ 63 h 129"/>
                  <a:gd name="T28" fmla="*/ 48 w 82"/>
                  <a:gd name="T29" fmla="*/ 67 h 129"/>
                  <a:gd name="T30" fmla="*/ 48 w 82"/>
                  <a:gd name="T31" fmla="*/ 66 h 129"/>
                  <a:gd name="T32" fmla="*/ 47 w 82"/>
                  <a:gd name="T33" fmla="*/ 64 h 129"/>
                  <a:gd name="T34" fmla="*/ 71 w 82"/>
                  <a:gd name="T35" fmla="*/ 48 h 129"/>
                  <a:gd name="T36" fmla="*/ 43 w 82"/>
                  <a:gd name="T37" fmla="*/ 56 h 129"/>
                  <a:gd name="T38" fmla="*/ 41 w 82"/>
                  <a:gd name="T39" fmla="*/ 53 h 129"/>
                  <a:gd name="T40" fmla="*/ 63 w 82"/>
                  <a:gd name="T41" fmla="*/ 33 h 129"/>
                  <a:gd name="T42" fmla="*/ 36 w 82"/>
                  <a:gd name="T43" fmla="*/ 46 h 129"/>
                  <a:gd name="T44" fmla="*/ 34 w 82"/>
                  <a:gd name="T45" fmla="*/ 44 h 129"/>
                  <a:gd name="T46" fmla="*/ 53 w 82"/>
                  <a:gd name="T47" fmla="*/ 20 h 129"/>
                  <a:gd name="T48" fmla="*/ 27 w 82"/>
                  <a:gd name="T49" fmla="*/ 38 h 129"/>
                  <a:gd name="T50" fmla="*/ 24 w 82"/>
                  <a:gd name="T51" fmla="*/ 37 h 129"/>
                  <a:gd name="T52" fmla="*/ 40 w 82"/>
                  <a:gd name="T53" fmla="*/ 9 h 129"/>
                  <a:gd name="T54" fmla="*/ 16 w 82"/>
                  <a:gd name="T55" fmla="*/ 32 h 129"/>
                  <a:gd name="T56" fmla="*/ 14 w 82"/>
                  <a:gd name="T57" fmla="*/ 32 h 129"/>
                  <a:gd name="T58" fmla="*/ 26 w 82"/>
                  <a:gd name="T59" fmla="*/ 0 h 129"/>
                  <a:gd name="T60" fmla="*/ 2 w 82"/>
                  <a:gd name="T61" fmla="*/ 32 h 129"/>
                  <a:gd name="T62" fmla="*/ 2 w 82"/>
                  <a:gd name="T63" fmla="*/ 32 h 129"/>
                  <a:gd name="T64" fmla="*/ 27 w 82"/>
                  <a:gd name="T65" fmla="*/ 74 h 129"/>
                  <a:gd name="T66" fmla="*/ 36 w 82"/>
                  <a:gd name="T67" fmla="*/ 121 h 129"/>
                  <a:gd name="T68" fmla="*/ 37 w 82"/>
                  <a:gd name="T69" fmla="*/ 12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2" h="129">
                    <a:moveTo>
                      <a:pt x="37" y="121"/>
                    </a:moveTo>
                    <a:cubicBezTo>
                      <a:pt x="50" y="125"/>
                      <a:pt x="62" y="128"/>
                      <a:pt x="76" y="129"/>
                    </a:cubicBezTo>
                    <a:cubicBezTo>
                      <a:pt x="66" y="123"/>
                      <a:pt x="56" y="118"/>
                      <a:pt x="45" y="113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58" y="113"/>
                      <a:pt x="69" y="113"/>
                      <a:pt x="80" y="113"/>
                    </a:cubicBezTo>
                    <a:cubicBezTo>
                      <a:pt x="70" y="109"/>
                      <a:pt x="60" y="106"/>
                      <a:pt x="50" y="103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61" y="100"/>
                      <a:pt x="72" y="98"/>
                      <a:pt x="82" y="96"/>
                    </a:cubicBezTo>
                    <a:cubicBezTo>
                      <a:pt x="72" y="94"/>
                      <a:pt x="62" y="92"/>
                      <a:pt x="52" y="91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62" y="86"/>
                      <a:pt x="71" y="83"/>
                      <a:pt x="81" y="80"/>
                    </a:cubicBezTo>
                    <a:cubicBezTo>
                      <a:pt x="71" y="79"/>
                      <a:pt x="62" y="79"/>
                      <a:pt x="51" y="79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60" y="72"/>
                      <a:pt x="69" y="68"/>
                      <a:pt x="77" y="63"/>
                    </a:cubicBezTo>
                    <a:cubicBezTo>
                      <a:pt x="68" y="64"/>
                      <a:pt x="58" y="65"/>
                      <a:pt x="48" y="67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55" y="59"/>
                      <a:pt x="64" y="54"/>
                      <a:pt x="71" y="48"/>
                    </a:cubicBezTo>
                    <a:cubicBezTo>
                      <a:pt x="62" y="50"/>
                      <a:pt x="52" y="53"/>
                      <a:pt x="43" y="56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9" y="47"/>
                      <a:pt x="56" y="40"/>
                      <a:pt x="63" y="33"/>
                    </a:cubicBezTo>
                    <a:cubicBezTo>
                      <a:pt x="54" y="37"/>
                      <a:pt x="44" y="41"/>
                      <a:pt x="36" y="46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0" y="36"/>
                      <a:pt x="47" y="28"/>
                      <a:pt x="53" y="20"/>
                    </a:cubicBezTo>
                    <a:cubicBezTo>
                      <a:pt x="44" y="26"/>
                      <a:pt x="35" y="32"/>
                      <a:pt x="27" y="38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28"/>
                      <a:pt x="35" y="18"/>
                      <a:pt x="40" y="9"/>
                    </a:cubicBezTo>
                    <a:cubicBezTo>
                      <a:pt x="32" y="16"/>
                      <a:pt x="24" y="24"/>
                      <a:pt x="1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9" y="22"/>
                      <a:pt x="22" y="11"/>
                      <a:pt x="26" y="0"/>
                    </a:cubicBezTo>
                    <a:cubicBezTo>
                      <a:pt x="17" y="10"/>
                      <a:pt x="9" y="21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9"/>
                      <a:pt x="18" y="51"/>
                      <a:pt x="27" y="74"/>
                    </a:cubicBezTo>
                    <a:cubicBezTo>
                      <a:pt x="36" y="97"/>
                      <a:pt x="30" y="118"/>
                      <a:pt x="36" y="121"/>
                    </a:cubicBezTo>
                    <a:lnTo>
                      <a:pt x="37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954"/>
              <p:cNvSpPr>
                <a:spLocks/>
              </p:cNvSpPr>
              <p:nvPr/>
            </p:nvSpPr>
            <p:spPr bwMode="auto">
              <a:xfrm>
                <a:off x="4915" y="3148"/>
                <a:ext cx="161" cy="327"/>
              </a:xfrm>
              <a:custGeom>
                <a:avLst/>
                <a:gdLst>
                  <a:gd name="T0" fmla="*/ 5 w 68"/>
                  <a:gd name="T1" fmla="*/ 114 h 138"/>
                  <a:gd name="T2" fmla="*/ 36 w 68"/>
                  <a:gd name="T3" fmla="*/ 138 h 138"/>
                  <a:gd name="T4" fmla="*/ 16 w 68"/>
                  <a:gd name="T5" fmla="*/ 110 h 138"/>
                  <a:gd name="T6" fmla="*/ 17 w 68"/>
                  <a:gd name="T7" fmla="*/ 109 h 138"/>
                  <a:gd name="T8" fmla="*/ 47 w 68"/>
                  <a:gd name="T9" fmla="*/ 126 h 138"/>
                  <a:gd name="T10" fmla="*/ 24 w 68"/>
                  <a:gd name="T11" fmla="*/ 103 h 138"/>
                  <a:gd name="T12" fmla="*/ 26 w 68"/>
                  <a:gd name="T13" fmla="*/ 101 h 138"/>
                  <a:gd name="T14" fmla="*/ 56 w 68"/>
                  <a:gd name="T15" fmla="*/ 112 h 138"/>
                  <a:gd name="T16" fmla="*/ 31 w 68"/>
                  <a:gd name="T17" fmla="*/ 93 h 138"/>
                  <a:gd name="T18" fmla="*/ 33 w 68"/>
                  <a:gd name="T19" fmla="*/ 91 h 138"/>
                  <a:gd name="T20" fmla="*/ 63 w 68"/>
                  <a:gd name="T21" fmla="*/ 96 h 138"/>
                  <a:gd name="T22" fmla="*/ 36 w 68"/>
                  <a:gd name="T23" fmla="*/ 82 h 138"/>
                  <a:gd name="T24" fmla="*/ 37 w 68"/>
                  <a:gd name="T25" fmla="*/ 79 h 138"/>
                  <a:gd name="T26" fmla="*/ 67 w 68"/>
                  <a:gd name="T27" fmla="*/ 80 h 138"/>
                  <a:gd name="T28" fmla="*/ 39 w 68"/>
                  <a:gd name="T29" fmla="*/ 70 h 138"/>
                  <a:gd name="T30" fmla="*/ 39 w 68"/>
                  <a:gd name="T31" fmla="*/ 69 h 138"/>
                  <a:gd name="T32" fmla="*/ 39 w 68"/>
                  <a:gd name="T33" fmla="*/ 67 h 138"/>
                  <a:gd name="T34" fmla="*/ 68 w 68"/>
                  <a:gd name="T35" fmla="*/ 63 h 138"/>
                  <a:gd name="T36" fmla="*/ 39 w 68"/>
                  <a:gd name="T37" fmla="*/ 58 h 138"/>
                  <a:gd name="T38" fmla="*/ 39 w 68"/>
                  <a:gd name="T39" fmla="*/ 55 h 138"/>
                  <a:gd name="T40" fmla="*/ 67 w 68"/>
                  <a:gd name="T41" fmla="*/ 46 h 138"/>
                  <a:gd name="T42" fmla="*/ 37 w 68"/>
                  <a:gd name="T43" fmla="*/ 46 h 138"/>
                  <a:gd name="T44" fmla="*/ 36 w 68"/>
                  <a:gd name="T45" fmla="*/ 43 h 138"/>
                  <a:gd name="T46" fmla="*/ 64 w 68"/>
                  <a:gd name="T47" fmla="*/ 30 h 138"/>
                  <a:gd name="T48" fmla="*/ 32 w 68"/>
                  <a:gd name="T49" fmla="*/ 35 h 138"/>
                  <a:gd name="T50" fmla="*/ 31 w 68"/>
                  <a:gd name="T51" fmla="*/ 32 h 138"/>
                  <a:gd name="T52" fmla="*/ 58 w 68"/>
                  <a:gd name="T53" fmla="*/ 14 h 138"/>
                  <a:gd name="T54" fmla="*/ 26 w 68"/>
                  <a:gd name="T55" fmla="*/ 25 h 138"/>
                  <a:gd name="T56" fmla="*/ 24 w 68"/>
                  <a:gd name="T57" fmla="*/ 23 h 138"/>
                  <a:gd name="T58" fmla="*/ 49 w 68"/>
                  <a:gd name="T59" fmla="*/ 0 h 138"/>
                  <a:gd name="T60" fmla="*/ 14 w 68"/>
                  <a:gd name="T61" fmla="*/ 18 h 138"/>
                  <a:gd name="T62" fmla="*/ 13 w 68"/>
                  <a:gd name="T63" fmla="*/ 19 h 138"/>
                  <a:gd name="T64" fmla="*/ 17 w 68"/>
                  <a:gd name="T65" fmla="*/ 67 h 138"/>
                  <a:gd name="T66" fmla="*/ 4 w 68"/>
                  <a:gd name="T67" fmla="*/ 113 h 138"/>
                  <a:gd name="T68" fmla="*/ 5 w 68"/>
                  <a:gd name="T69" fmla="*/ 11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" h="138">
                    <a:moveTo>
                      <a:pt x="5" y="114"/>
                    </a:moveTo>
                    <a:cubicBezTo>
                      <a:pt x="14" y="122"/>
                      <a:pt x="25" y="131"/>
                      <a:pt x="36" y="138"/>
                    </a:cubicBezTo>
                    <a:cubicBezTo>
                      <a:pt x="29" y="128"/>
                      <a:pt x="23" y="119"/>
                      <a:pt x="16" y="110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27" y="116"/>
                      <a:pt x="37" y="121"/>
                      <a:pt x="47" y="126"/>
                    </a:cubicBezTo>
                    <a:cubicBezTo>
                      <a:pt x="40" y="118"/>
                      <a:pt x="32" y="110"/>
                      <a:pt x="24" y="103"/>
                    </a:cubicBezTo>
                    <a:cubicBezTo>
                      <a:pt x="26" y="101"/>
                      <a:pt x="26" y="101"/>
                      <a:pt x="26" y="101"/>
                    </a:cubicBezTo>
                    <a:cubicBezTo>
                      <a:pt x="36" y="105"/>
                      <a:pt x="46" y="109"/>
                      <a:pt x="56" y="112"/>
                    </a:cubicBezTo>
                    <a:cubicBezTo>
                      <a:pt x="48" y="105"/>
                      <a:pt x="40" y="99"/>
                      <a:pt x="31" y="93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42" y="93"/>
                      <a:pt x="52" y="95"/>
                      <a:pt x="63" y="96"/>
                    </a:cubicBezTo>
                    <a:cubicBezTo>
                      <a:pt x="54" y="91"/>
                      <a:pt x="46" y="87"/>
                      <a:pt x="36" y="82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47" y="80"/>
                      <a:pt x="57" y="80"/>
                      <a:pt x="67" y="80"/>
                    </a:cubicBezTo>
                    <a:cubicBezTo>
                      <a:pt x="58" y="76"/>
                      <a:pt x="48" y="73"/>
                      <a:pt x="39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6"/>
                      <a:pt x="59" y="65"/>
                      <a:pt x="68" y="63"/>
                    </a:cubicBezTo>
                    <a:cubicBezTo>
                      <a:pt x="59" y="61"/>
                      <a:pt x="49" y="59"/>
                      <a:pt x="39" y="58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53"/>
                      <a:pt x="58" y="50"/>
                      <a:pt x="67" y="46"/>
                    </a:cubicBezTo>
                    <a:cubicBezTo>
                      <a:pt x="57" y="46"/>
                      <a:pt x="47" y="46"/>
                      <a:pt x="37" y="4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6" y="39"/>
                      <a:pt x="55" y="35"/>
                      <a:pt x="64" y="30"/>
                    </a:cubicBezTo>
                    <a:cubicBezTo>
                      <a:pt x="53" y="31"/>
                      <a:pt x="43" y="33"/>
                      <a:pt x="32" y="35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40" y="27"/>
                      <a:pt x="49" y="21"/>
                      <a:pt x="58" y="14"/>
                    </a:cubicBezTo>
                    <a:cubicBezTo>
                      <a:pt x="47" y="17"/>
                      <a:pt x="36" y="20"/>
                      <a:pt x="26" y="25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3" y="16"/>
                      <a:pt x="41" y="8"/>
                      <a:pt x="49" y="0"/>
                    </a:cubicBezTo>
                    <a:cubicBezTo>
                      <a:pt x="37" y="5"/>
                      <a:pt x="25" y="11"/>
                      <a:pt x="14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8" y="23"/>
                      <a:pt x="19" y="42"/>
                      <a:pt x="17" y="67"/>
                    </a:cubicBezTo>
                    <a:cubicBezTo>
                      <a:pt x="15" y="91"/>
                      <a:pt x="0" y="108"/>
                      <a:pt x="4" y="113"/>
                    </a:cubicBezTo>
                    <a:lnTo>
                      <a:pt x="5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55"/>
              <p:cNvSpPr>
                <a:spLocks/>
              </p:cNvSpPr>
              <p:nvPr/>
            </p:nvSpPr>
            <p:spPr bwMode="auto">
              <a:xfrm>
                <a:off x="3815" y="1778"/>
                <a:ext cx="268" cy="284"/>
              </a:xfrm>
              <a:custGeom>
                <a:avLst/>
                <a:gdLst>
                  <a:gd name="T0" fmla="*/ 40 w 113"/>
                  <a:gd name="T1" fmla="*/ 0 h 120"/>
                  <a:gd name="T2" fmla="*/ 0 w 113"/>
                  <a:gd name="T3" fmla="*/ 7 h 120"/>
                  <a:gd name="T4" fmla="*/ 34 w 113"/>
                  <a:gd name="T5" fmla="*/ 12 h 120"/>
                  <a:gd name="T6" fmla="*/ 34 w 113"/>
                  <a:gd name="T7" fmla="*/ 14 h 120"/>
                  <a:gd name="T8" fmla="*/ 2 w 113"/>
                  <a:gd name="T9" fmla="*/ 25 h 120"/>
                  <a:gd name="T10" fmla="*/ 34 w 113"/>
                  <a:gd name="T11" fmla="*/ 25 h 120"/>
                  <a:gd name="T12" fmla="*/ 34 w 113"/>
                  <a:gd name="T13" fmla="*/ 28 h 120"/>
                  <a:gd name="T14" fmla="*/ 7 w 113"/>
                  <a:gd name="T15" fmla="*/ 43 h 120"/>
                  <a:gd name="T16" fmla="*/ 37 w 113"/>
                  <a:gd name="T17" fmla="*/ 38 h 120"/>
                  <a:gd name="T18" fmla="*/ 38 w 113"/>
                  <a:gd name="T19" fmla="*/ 41 h 120"/>
                  <a:gd name="T20" fmla="*/ 14 w 113"/>
                  <a:gd name="T21" fmla="*/ 59 h 120"/>
                  <a:gd name="T22" fmla="*/ 42 w 113"/>
                  <a:gd name="T23" fmla="*/ 50 h 120"/>
                  <a:gd name="T24" fmla="*/ 44 w 113"/>
                  <a:gd name="T25" fmla="*/ 53 h 120"/>
                  <a:gd name="T26" fmla="*/ 24 w 113"/>
                  <a:gd name="T27" fmla="*/ 75 h 120"/>
                  <a:gd name="T28" fmla="*/ 50 w 113"/>
                  <a:gd name="T29" fmla="*/ 61 h 120"/>
                  <a:gd name="T30" fmla="*/ 51 w 113"/>
                  <a:gd name="T31" fmla="*/ 63 h 120"/>
                  <a:gd name="T32" fmla="*/ 53 w 113"/>
                  <a:gd name="T33" fmla="*/ 64 h 120"/>
                  <a:gd name="T34" fmla="*/ 36 w 113"/>
                  <a:gd name="T35" fmla="*/ 89 h 120"/>
                  <a:gd name="T36" fmla="*/ 60 w 113"/>
                  <a:gd name="T37" fmla="*/ 71 h 120"/>
                  <a:gd name="T38" fmla="*/ 63 w 113"/>
                  <a:gd name="T39" fmla="*/ 73 h 120"/>
                  <a:gd name="T40" fmla="*/ 50 w 113"/>
                  <a:gd name="T41" fmla="*/ 100 h 120"/>
                  <a:gd name="T42" fmla="*/ 71 w 113"/>
                  <a:gd name="T43" fmla="*/ 79 h 120"/>
                  <a:gd name="T44" fmla="*/ 75 w 113"/>
                  <a:gd name="T45" fmla="*/ 80 h 120"/>
                  <a:gd name="T46" fmla="*/ 66 w 113"/>
                  <a:gd name="T47" fmla="*/ 110 h 120"/>
                  <a:gd name="T48" fmla="*/ 84 w 113"/>
                  <a:gd name="T49" fmla="*/ 84 h 120"/>
                  <a:gd name="T50" fmla="*/ 87 w 113"/>
                  <a:gd name="T51" fmla="*/ 84 h 120"/>
                  <a:gd name="T52" fmla="*/ 83 w 113"/>
                  <a:gd name="T53" fmla="*/ 116 h 120"/>
                  <a:gd name="T54" fmla="*/ 98 w 113"/>
                  <a:gd name="T55" fmla="*/ 86 h 120"/>
                  <a:gd name="T56" fmla="*/ 100 w 113"/>
                  <a:gd name="T57" fmla="*/ 86 h 120"/>
                  <a:gd name="T58" fmla="*/ 101 w 113"/>
                  <a:gd name="T59" fmla="*/ 120 h 120"/>
                  <a:gd name="T60" fmla="*/ 112 w 113"/>
                  <a:gd name="T61" fmla="*/ 82 h 120"/>
                  <a:gd name="T62" fmla="*/ 112 w 113"/>
                  <a:gd name="T63" fmla="*/ 81 h 120"/>
                  <a:gd name="T64" fmla="*/ 68 w 113"/>
                  <a:gd name="T65" fmla="*/ 48 h 120"/>
                  <a:gd name="T66" fmla="*/ 40 w 113"/>
                  <a:gd name="T6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" h="120">
                    <a:moveTo>
                      <a:pt x="40" y="0"/>
                    </a:moveTo>
                    <a:cubicBezTo>
                      <a:pt x="27" y="1"/>
                      <a:pt x="13" y="4"/>
                      <a:pt x="0" y="7"/>
                    </a:cubicBezTo>
                    <a:cubicBezTo>
                      <a:pt x="11" y="9"/>
                      <a:pt x="23" y="11"/>
                      <a:pt x="34" y="12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23" y="17"/>
                      <a:pt x="12" y="21"/>
                      <a:pt x="2" y="25"/>
                    </a:cubicBezTo>
                    <a:cubicBezTo>
                      <a:pt x="13" y="25"/>
                      <a:pt x="23" y="25"/>
                      <a:pt x="34" y="25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5" y="32"/>
                      <a:pt x="16" y="37"/>
                      <a:pt x="7" y="43"/>
                    </a:cubicBezTo>
                    <a:cubicBezTo>
                      <a:pt x="17" y="42"/>
                      <a:pt x="27" y="40"/>
                      <a:pt x="37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0" y="47"/>
                      <a:pt x="22" y="53"/>
                      <a:pt x="14" y="59"/>
                    </a:cubicBezTo>
                    <a:cubicBezTo>
                      <a:pt x="24" y="57"/>
                      <a:pt x="33" y="54"/>
                      <a:pt x="42" y="50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7" y="60"/>
                      <a:pt x="30" y="67"/>
                      <a:pt x="24" y="75"/>
                    </a:cubicBezTo>
                    <a:cubicBezTo>
                      <a:pt x="33" y="71"/>
                      <a:pt x="42" y="66"/>
                      <a:pt x="50" y="61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47" y="72"/>
                      <a:pt x="41" y="80"/>
                      <a:pt x="36" y="89"/>
                    </a:cubicBezTo>
                    <a:cubicBezTo>
                      <a:pt x="44" y="83"/>
                      <a:pt x="52" y="77"/>
                      <a:pt x="60" y="7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8" y="82"/>
                      <a:pt x="54" y="91"/>
                      <a:pt x="50" y="100"/>
                    </a:cubicBezTo>
                    <a:cubicBezTo>
                      <a:pt x="58" y="93"/>
                      <a:pt x="65" y="86"/>
                      <a:pt x="71" y="79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1" y="90"/>
                      <a:pt x="68" y="99"/>
                      <a:pt x="66" y="110"/>
                    </a:cubicBezTo>
                    <a:cubicBezTo>
                      <a:pt x="73" y="101"/>
                      <a:pt x="79" y="92"/>
                      <a:pt x="84" y="84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5" y="95"/>
                      <a:pt x="84" y="105"/>
                      <a:pt x="83" y="116"/>
                    </a:cubicBezTo>
                    <a:cubicBezTo>
                      <a:pt x="89" y="106"/>
                      <a:pt x="94" y="96"/>
                      <a:pt x="98" y="86"/>
                    </a:cubicBezTo>
                    <a:cubicBezTo>
                      <a:pt x="100" y="86"/>
                      <a:pt x="100" y="86"/>
                      <a:pt x="100" y="86"/>
                    </a:cubicBezTo>
                    <a:cubicBezTo>
                      <a:pt x="100" y="97"/>
                      <a:pt x="100" y="109"/>
                      <a:pt x="101" y="120"/>
                    </a:cubicBezTo>
                    <a:cubicBezTo>
                      <a:pt x="106" y="107"/>
                      <a:pt x="110" y="95"/>
                      <a:pt x="112" y="82"/>
                    </a:cubicBezTo>
                    <a:cubicBezTo>
                      <a:pt x="112" y="81"/>
                      <a:pt x="112" y="81"/>
                      <a:pt x="112" y="81"/>
                    </a:cubicBezTo>
                    <a:cubicBezTo>
                      <a:pt x="113" y="74"/>
                      <a:pt x="87" y="70"/>
                      <a:pt x="68" y="48"/>
                    </a:cubicBezTo>
                    <a:cubicBezTo>
                      <a:pt x="48" y="27"/>
                      <a:pt x="47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956"/>
              <p:cNvSpPr>
                <a:spLocks/>
              </p:cNvSpPr>
              <p:nvPr/>
            </p:nvSpPr>
            <p:spPr bwMode="auto">
              <a:xfrm>
                <a:off x="3749" y="3108"/>
                <a:ext cx="244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99 h 110"/>
                  <a:gd name="T6" fmla="*/ 70 w 103"/>
                  <a:gd name="T7" fmla="*/ 97 h 110"/>
                  <a:gd name="T8" fmla="*/ 102 w 103"/>
                  <a:gd name="T9" fmla="*/ 87 h 110"/>
                  <a:gd name="T10" fmla="*/ 70 w 103"/>
                  <a:gd name="T11" fmla="*/ 88 h 110"/>
                  <a:gd name="T12" fmla="*/ 69 w 103"/>
                  <a:gd name="T13" fmla="*/ 85 h 110"/>
                  <a:gd name="T14" fmla="*/ 98 w 103"/>
                  <a:gd name="T15" fmla="*/ 70 h 110"/>
                  <a:gd name="T16" fmla="*/ 67 w 103"/>
                  <a:gd name="T17" fmla="*/ 76 h 110"/>
                  <a:gd name="T18" fmla="*/ 66 w 103"/>
                  <a:gd name="T19" fmla="*/ 73 h 110"/>
                  <a:gd name="T20" fmla="*/ 91 w 103"/>
                  <a:gd name="T21" fmla="*/ 55 h 110"/>
                  <a:gd name="T22" fmla="*/ 63 w 103"/>
                  <a:gd name="T23" fmla="*/ 65 h 110"/>
                  <a:gd name="T24" fmla="*/ 61 w 103"/>
                  <a:gd name="T25" fmla="*/ 62 h 110"/>
                  <a:gd name="T26" fmla="*/ 81 w 103"/>
                  <a:gd name="T27" fmla="*/ 41 h 110"/>
                  <a:gd name="T28" fmla="*/ 56 w 103"/>
                  <a:gd name="T29" fmla="*/ 55 h 110"/>
                  <a:gd name="T30" fmla="*/ 55 w 103"/>
                  <a:gd name="T31" fmla="*/ 54 h 110"/>
                  <a:gd name="T32" fmla="*/ 53 w 103"/>
                  <a:gd name="T33" fmla="*/ 52 h 110"/>
                  <a:gd name="T34" fmla="*/ 70 w 103"/>
                  <a:gd name="T35" fmla="*/ 29 h 110"/>
                  <a:gd name="T36" fmla="*/ 47 w 103"/>
                  <a:gd name="T37" fmla="*/ 47 h 110"/>
                  <a:gd name="T38" fmla="*/ 44 w 103"/>
                  <a:gd name="T39" fmla="*/ 44 h 110"/>
                  <a:gd name="T40" fmla="*/ 57 w 103"/>
                  <a:gd name="T41" fmla="*/ 18 h 110"/>
                  <a:gd name="T42" fmla="*/ 37 w 103"/>
                  <a:gd name="T43" fmla="*/ 40 h 110"/>
                  <a:gd name="T44" fmla="*/ 34 w 103"/>
                  <a:gd name="T45" fmla="*/ 38 h 110"/>
                  <a:gd name="T46" fmla="*/ 43 w 103"/>
                  <a:gd name="T47" fmla="*/ 9 h 110"/>
                  <a:gd name="T48" fmla="*/ 25 w 103"/>
                  <a:gd name="T49" fmla="*/ 35 h 110"/>
                  <a:gd name="T50" fmla="*/ 23 w 103"/>
                  <a:gd name="T51" fmla="*/ 35 h 110"/>
                  <a:gd name="T52" fmla="*/ 27 w 103"/>
                  <a:gd name="T53" fmla="*/ 3 h 110"/>
                  <a:gd name="T54" fmla="*/ 13 w 103"/>
                  <a:gd name="T55" fmla="*/ 34 h 110"/>
                  <a:gd name="T56" fmla="*/ 11 w 103"/>
                  <a:gd name="T57" fmla="*/ 34 h 110"/>
                  <a:gd name="T58" fmla="*/ 11 w 103"/>
                  <a:gd name="T59" fmla="*/ 0 h 110"/>
                  <a:gd name="T60" fmla="*/ 0 w 103"/>
                  <a:gd name="T61" fmla="*/ 38 h 110"/>
                  <a:gd name="T62" fmla="*/ 0 w 103"/>
                  <a:gd name="T63" fmla="*/ 39 h 110"/>
                  <a:gd name="T64" fmla="*/ 38 w 103"/>
                  <a:gd name="T65" fmla="*/ 68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1"/>
                      <a:pt x="80" y="100"/>
                      <a:pt x="69" y="99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81" y="95"/>
                      <a:pt x="91" y="91"/>
                      <a:pt x="102" y="87"/>
                    </a:cubicBezTo>
                    <a:cubicBezTo>
                      <a:pt x="91" y="87"/>
                      <a:pt x="80" y="87"/>
                      <a:pt x="70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9" y="81"/>
                      <a:pt x="88" y="76"/>
                      <a:pt x="98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5" y="68"/>
                      <a:pt x="83" y="62"/>
                      <a:pt x="91" y="55"/>
                    </a:cubicBezTo>
                    <a:cubicBezTo>
                      <a:pt x="81" y="58"/>
                      <a:pt x="72" y="61"/>
                      <a:pt x="63" y="65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6"/>
                      <a:pt x="75" y="49"/>
                      <a:pt x="81" y="41"/>
                    </a:cubicBezTo>
                    <a:cubicBezTo>
                      <a:pt x="73" y="45"/>
                      <a:pt x="64" y="50"/>
                      <a:pt x="56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60" y="45"/>
                      <a:pt x="65" y="37"/>
                      <a:pt x="70" y="29"/>
                    </a:cubicBezTo>
                    <a:cubicBezTo>
                      <a:pt x="62" y="34"/>
                      <a:pt x="54" y="40"/>
                      <a:pt x="47" y="47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6"/>
                      <a:pt x="54" y="27"/>
                      <a:pt x="57" y="18"/>
                    </a:cubicBezTo>
                    <a:cubicBezTo>
                      <a:pt x="50" y="25"/>
                      <a:pt x="43" y="32"/>
                      <a:pt x="37" y="40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7" y="29"/>
                      <a:pt x="41" y="19"/>
                      <a:pt x="43" y="9"/>
                    </a:cubicBezTo>
                    <a:cubicBezTo>
                      <a:pt x="37" y="18"/>
                      <a:pt x="31" y="26"/>
                      <a:pt x="25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25"/>
                      <a:pt x="26" y="14"/>
                      <a:pt x="27" y="3"/>
                    </a:cubicBezTo>
                    <a:cubicBezTo>
                      <a:pt x="22" y="13"/>
                      <a:pt x="17" y="23"/>
                      <a:pt x="13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23"/>
                      <a:pt x="12" y="11"/>
                      <a:pt x="11" y="0"/>
                    </a:cubicBezTo>
                    <a:cubicBezTo>
                      <a:pt x="6" y="12"/>
                      <a:pt x="3" y="25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5"/>
                      <a:pt x="22" y="50"/>
                      <a:pt x="38" y="68"/>
                    </a:cubicBezTo>
                    <a:cubicBezTo>
                      <a:pt x="54" y="87"/>
                      <a:pt x="57" y="109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957"/>
              <p:cNvSpPr>
                <a:spLocks/>
              </p:cNvSpPr>
              <p:nvPr/>
            </p:nvSpPr>
            <p:spPr bwMode="auto">
              <a:xfrm>
                <a:off x="3974" y="3037"/>
                <a:ext cx="243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100 h 110"/>
                  <a:gd name="T6" fmla="*/ 70 w 103"/>
                  <a:gd name="T7" fmla="*/ 98 h 110"/>
                  <a:gd name="T8" fmla="*/ 102 w 103"/>
                  <a:gd name="T9" fmla="*/ 88 h 110"/>
                  <a:gd name="T10" fmla="*/ 70 w 103"/>
                  <a:gd name="T11" fmla="*/ 89 h 110"/>
                  <a:gd name="T12" fmla="*/ 70 w 103"/>
                  <a:gd name="T13" fmla="*/ 86 h 110"/>
                  <a:gd name="T14" fmla="*/ 98 w 103"/>
                  <a:gd name="T15" fmla="*/ 71 h 110"/>
                  <a:gd name="T16" fmla="*/ 68 w 103"/>
                  <a:gd name="T17" fmla="*/ 77 h 110"/>
                  <a:gd name="T18" fmla="*/ 66 w 103"/>
                  <a:gd name="T19" fmla="*/ 74 h 110"/>
                  <a:gd name="T20" fmla="*/ 91 w 103"/>
                  <a:gd name="T21" fmla="*/ 56 h 110"/>
                  <a:gd name="T22" fmla="*/ 63 w 103"/>
                  <a:gd name="T23" fmla="*/ 66 h 110"/>
                  <a:gd name="T24" fmla="*/ 61 w 103"/>
                  <a:gd name="T25" fmla="*/ 63 h 110"/>
                  <a:gd name="T26" fmla="*/ 82 w 103"/>
                  <a:gd name="T27" fmla="*/ 42 h 110"/>
                  <a:gd name="T28" fmla="*/ 56 w 103"/>
                  <a:gd name="T29" fmla="*/ 56 h 110"/>
                  <a:gd name="T30" fmla="*/ 55 w 103"/>
                  <a:gd name="T31" fmla="*/ 54 h 110"/>
                  <a:gd name="T32" fmla="*/ 54 w 103"/>
                  <a:gd name="T33" fmla="*/ 53 h 110"/>
                  <a:gd name="T34" fmla="*/ 71 w 103"/>
                  <a:gd name="T35" fmla="*/ 29 h 110"/>
                  <a:gd name="T36" fmla="*/ 47 w 103"/>
                  <a:gd name="T37" fmla="*/ 47 h 110"/>
                  <a:gd name="T38" fmla="*/ 45 w 103"/>
                  <a:gd name="T39" fmla="*/ 45 h 110"/>
                  <a:gd name="T40" fmla="*/ 58 w 103"/>
                  <a:gd name="T41" fmla="*/ 19 h 110"/>
                  <a:gd name="T42" fmla="*/ 37 w 103"/>
                  <a:gd name="T43" fmla="*/ 41 h 110"/>
                  <a:gd name="T44" fmla="*/ 34 w 103"/>
                  <a:gd name="T45" fmla="*/ 39 h 110"/>
                  <a:gd name="T46" fmla="*/ 43 w 103"/>
                  <a:gd name="T47" fmla="*/ 10 h 110"/>
                  <a:gd name="T48" fmla="*/ 25 w 103"/>
                  <a:gd name="T49" fmla="*/ 36 h 110"/>
                  <a:gd name="T50" fmla="*/ 23 w 103"/>
                  <a:gd name="T51" fmla="*/ 36 h 110"/>
                  <a:gd name="T52" fmla="*/ 28 w 103"/>
                  <a:gd name="T53" fmla="*/ 4 h 110"/>
                  <a:gd name="T54" fmla="*/ 13 w 103"/>
                  <a:gd name="T55" fmla="*/ 34 h 110"/>
                  <a:gd name="T56" fmla="*/ 11 w 103"/>
                  <a:gd name="T57" fmla="*/ 35 h 110"/>
                  <a:gd name="T58" fmla="*/ 11 w 103"/>
                  <a:gd name="T59" fmla="*/ 0 h 110"/>
                  <a:gd name="T60" fmla="*/ 1 w 103"/>
                  <a:gd name="T61" fmla="*/ 39 h 110"/>
                  <a:gd name="T62" fmla="*/ 0 w 103"/>
                  <a:gd name="T63" fmla="*/ 39 h 110"/>
                  <a:gd name="T64" fmla="*/ 38 w 103"/>
                  <a:gd name="T65" fmla="*/ 69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2"/>
                      <a:pt x="81" y="101"/>
                      <a:pt x="69" y="100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81" y="95"/>
                      <a:pt x="92" y="92"/>
                      <a:pt x="102" y="88"/>
                    </a:cubicBezTo>
                    <a:cubicBezTo>
                      <a:pt x="91" y="87"/>
                      <a:pt x="80" y="88"/>
                      <a:pt x="70" y="89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9" y="82"/>
                      <a:pt x="89" y="77"/>
                      <a:pt x="98" y="71"/>
                    </a:cubicBezTo>
                    <a:cubicBezTo>
                      <a:pt x="88" y="72"/>
                      <a:pt x="77" y="74"/>
                      <a:pt x="68" y="77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75" y="69"/>
                      <a:pt x="83" y="62"/>
                      <a:pt x="91" y="56"/>
                    </a:cubicBezTo>
                    <a:cubicBezTo>
                      <a:pt x="81" y="59"/>
                      <a:pt x="72" y="62"/>
                      <a:pt x="63" y="66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8" y="56"/>
                      <a:pt x="75" y="49"/>
                      <a:pt x="82" y="42"/>
                    </a:cubicBezTo>
                    <a:cubicBezTo>
                      <a:pt x="73" y="46"/>
                      <a:pt x="64" y="51"/>
                      <a:pt x="56" y="56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60" y="46"/>
                      <a:pt x="65" y="38"/>
                      <a:pt x="71" y="29"/>
                    </a:cubicBezTo>
                    <a:cubicBezTo>
                      <a:pt x="62" y="35"/>
                      <a:pt x="55" y="41"/>
                      <a:pt x="47" y="4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50" y="36"/>
                      <a:pt x="54" y="28"/>
                      <a:pt x="58" y="19"/>
                    </a:cubicBezTo>
                    <a:cubicBezTo>
                      <a:pt x="50" y="26"/>
                      <a:pt x="43" y="33"/>
                      <a:pt x="37" y="41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8" y="30"/>
                      <a:pt x="41" y="20"/>
                      <a:pt x="43" y="10"/>
                    </a:cubicBezTo>
                    <a:cubicBezTo>
                      <a:pt x="37" y="18"/>
                      <a:pt x="31" y="27"/>
                      <a:pt x="2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25"/>
                      <a:pt x="27" y="15"/>
                      <a:pt x="28" y="4"/>
                    </a:cubicBezTo>
                    <a:cubicBezTo>
                      <a:pt x="22" y="14"/>
                      <a:pt x="17" y="24"/>
                      <a:pt x="13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2" y="23"/>
                      <a:pt x="12" y="12"/>
                      <a:pt x="11" y="0"/>
                    </a:cubicBezTo>
                    <a:cubicBezTo>
                      <a:pt x="7" y="13"/>
                      <a:pt x="3" y="26"/>
                      <a:pt x="1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6"/>
                      <a:pt x="22" y="51"/>
                      <a:pt x="38" y="69"/>
                    </a:cubicBezTo>
                    <a:cubicBezTo>
                      <a:pt x="55" y="88"/>
                      <a:pt x="57" y="110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958"/>
              <p:cNvSpPr>
                <a:spLocks/>
              </p:cNvSpPr>
              <p:nvPr/>
            </p:nvSpPr>
            <p:spPr bwMode="auto">
              <a:xfrm>
                <a:off x="4577" y="3077"/>
                <a:ext cx="256" cy="275"/>
              </a:xfrm>
              <a:custGeom>
                <a:avLst/>
                <a:gdLst>
                  <a:gd name="T0" fmla="*/ 17 w 108"/>
                  <a:gd name="T1" fmla="*/ 113 h 116"/>
                  <a:gd name="T2" fmla="*/ 56 w 108"/>
                  <a:gd name="T3" fmla="*/ 106 h 116"/>
                  <a:gd name="T4" fmla="*/ 23 w 108"/>
                  <a:gd name="T5" fmla="*/ 100 h 116"/>
                  <a:gd name="T6" fmla="*/ 24 w 108"/>
                  <a:gd name="T7" fmla="*/ 98 h 116"/>
                  <a:gd name="T8" fmla="*/ 57 w 108"/>
                  <a:gd name="T9" fmla="*/ 98 h 116"/>
                  <a:gd name="T10" fmla="*/ 27 w 108"/>
                  <a:gd name="T11" fmla="*/ 87 h 116"/>
                  <a:gd name="T12" fmla="*/ 29 w 108"/>
                  <a:gd name="T13" fmla="*/ 84 h 116"/>
                  <a:gd name="T14" fmla="*/ 59 w 108"/>
                  <a:gd name="T15" fmla="*/ 89 h 116"/>
                  <a:gd name="T16" fmla="*/ 33 w 108"/>
                  <a:gd name="T17" fmla="*/ 75 h 116"/>
                  <a:gd name="T18" fmla="*/ 34 w 108"/>
                  <a:gd name="T19" fmla="*/ 72 h 116"/>
                  <a:gd name="T20" fmla="*/ 63 w 108"/>
                  <a:gd name="T21" fmla="*/ 81 h 116"/>
                  <a:gd name="T22" fmla="*/ 39 w 108"/>
                  <a:gd name="T23" fmla="*/ 63 h 116"/>
                  <a:gd name="T24" fmla="*/ 42 w 108"/>
                  <a:gd name="T25" fmla="*/ 60 h 116"/>
                  <a:gd name="T26" fmla="*/ 68 w 108"/>
                  <a:gd name="T27" fmla="*/ 74 h 116"/>
                  <a:gd name="T28" fmla="*/ 47 w 108"/>
                  <a:gd name="T29" fmla="*/ 53 h 116"/>
                  <a:gd name="T30" fmla="*/ 49 w 108"/>
                  <a:gd name="T31" fmla="*/ 51 h 116"/>
                  <a:gd name="T32" fmla="*/ 50 w 108"/>
                  <a:gd name="T33" fmla="*/ 50 h 116"/>
                  <a:gd name="T34" fmla="*/ 74 w 108"/>
                  <a:gd name="T35" fmla="*/ 67 h 116"/>
                  <a:gd name="T36" fmla="*/ 57 w 108"/>
                  <a:gd name="T37" fmla="*/ 43 h 116"/>
                  <a:gd name="T38" fmla="*/ 59 w 108"/>
                  <a:gd name="T39" fmla="*/ 41 h 116"/>
                  <a:gd name="T40" fmla="*/ 80 w 108"/>
                  <a:gd name="T41" fmla="*/ 62 h 116"/>
                  <a:gd name="T42" fmla="*/ 67 w 108"/>
                  <a:gd name="T43" fmla="*/ 35 h 116"/>
                  <a:gd name="T44" fmla="*/ 70 w 108"/>
                  <a:gd name="T45" fmla="*/ 33 h 116"/>
                  <a:gd name="T46" fmla="*/ 88 w 108"/>
                  <a:gd name="T47" fmla="*/ 57 h 116"/>
                  <a:gd name="T48" fmla="*/ 79 w 108"/>
                  <a:gd name="T49" fmla="*/ 27 h 116"/>
                  <a:gd name="T50" fmla="*/ 82 w 108"/>
                  <a:gd name="T51" fmla="*/ 26 h 116"/>
                  <a:gd name="T52" fmla="*/ 96 w 108"/>
                  <a:gd name="T53" fmla="*/ 54 h 116"/>
                  <a:gd name="T54" fmla="*/ 92 w 108"/>
                  <a:gd name="T55" fmla="*/ 21 h 116"/>
                  <a:gd name="T56" fmla="*/ 94 w 108"/>
                  <a:gd name="T57" fmla="*/ 20 h 116"/>
                  <a:gd name="T58" fmla="*/ 104 w 108"/>
                  <a:gd name="T59" fmla="*/ 52 h 116"/>
                  <a:gd name="T60" fmla="*/ 106 w 108"/>
                  <a:gd name="T61" fmla="*/ 12 h 116"/>
                  <a:gd name="T62" fmla="*/ 106 w 108"/>
                  <a:gd name="T63" fmla="*/ 12 h 116"/>
                  <a:gd name="T64" fmla="*/ 32 w 108"/>
                  <a:gd name="T65" fmla="*/ 36 h 116"/>
                  <a:gd name="T66" fmla="*/ 16 w 108"/>
                  <a:gd name="T67" fmla="*/ 113 h 116"/>
                  <a:gd name="T68" fmla="*/ 17 w 108"/>
                  <a:gd name="T6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6">
                    <a:moveTo>
                      <a:pt x="17" y="113"/>
                    </a:moveTo>
                    <a:cubicBezTo>
                      <a:pt x="30" y="110"/>
                      <a:pt x="43" y="108"/>
                      <a:pt x="56" y="106"/>
                    </a:cubicBezTo>
                    <a:cubicBezTo>
                      <a:pt x="45" y="105"/>
                      <a:pt x="34" y="103"/>
                      <a:pt x="23" y="100"/>
                    </a:cubicBezTo>
                    <a:cubicBezTo>
                      <a:pt x="24" y="98"/>
                      <a:pt x="24" y="98"/>
                      <a:pt x="24" y="98"/>
                    </a:cubicBezTo>
                    <a:cubicBezTo>
                      <a:pt x="35" y="97"/>
                      <a:pt x="46" y="97"/>
                      <a:pt x="57" y="98"/>
                    </a:cubicBezTo>
                    <a:cubicBezTo>
                      <a:pt x="47" y="95"/>
                      <a:pt x="37" y="91"/>
                      <a:pt x="27" y="87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9" y="85"/>
                      <a:pt x="49" y="87"/>
                      <a:pt x="59" y="89"/>
                    </a:cubicBezTo>
                    <a:cubicBezTo>
                      <a:pt x="50" y="85"/>
                      <a:pt x="41" y="80"/>
                      <a:pt x="33" y="75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44" y="74"/>
                      <a:pt x="54" y="78"/>
                      <a:pt x="63" y="81"/>
                    </a:cubicBezTo>
                    <a:cubicBezTo>
                      <a:pt x="55" y="76"/>
                      <a:pt x="47" y="70"/>
                      <a:pt x="39" y="63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51" y="64"/>
                      <a:pt x="59" y="69"/>
                      <a:pt x="68" y="74"/>
                    </a:cubicBezTo>
                    <a:cubicBezTo>
                      <a:pt x="61" y="67"/>
                      <a:pt x="54" y="60"/>
                      <a:pt x="47" y="53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8" y="55"/>
                      <a:pt x="66" y="61"/>
                      <a:pt x="74" y="67"/>
                    </a:cubicBezTo>
                    <a:cubicBezTo>
                      <a:pt x="68" y="60"/>
                      <a:pt x="62" y="52"/>
                      <a:pt x="57" y="43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7" y="47"/>
                      <a:pt x="74" y="54"/>
                      <a:pt x="80" y="62"/>
                    </a:cubicBezTo>
                    <a:cubicBezTo>
                      <a:pt x="75" y="53"/>
                      <a:pt x="71" y="44"/>
                      <a:pt x="67" y="35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6" y="41"/>
                      <a:pt x="82" y="49"/>
                      <a:pt x="88" y="57"/>
                    </a:cubicBezTo>
                    <a:cubicBezTo>
                      <a:pt x="84" y="48"/>
                      <a:pt x="81" y="38"/>
                      <a:pt x="79" y="2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7" y="35"/>
                      <a:pt x="92" y="45"/>
                      <a:pt x="96" y="54"/>
                    </a:cubicBezTo>
                    <a:cubicBezTo>
                      <a:pt x="94" y="43"/>
                      <a:pt x="92" y="32"/>
                      <a:pt x="92" y="21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8" y="31"/>
                      <a:pt x="102" y="42"/>
                      <a:pt x="104" y="52"/>
                    </a:cubicBezTo>
                    <a:cubicBezTo>
                      <a:pt x="104" y="39"/>
                      <a:pt x="105" y="2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8" y="6"/>
                      <a:pt x="65" y="0"/>
                      <a:pt x="32" y="36"/>
                    </a:cubicBezTo>
                    <a:cubicBezTo>
                      <a:pt x="0" y="74"/>
                      <a:pt x="11" y="116"/>
                      <a:pt x="16" y="113"/>
                    </a:cubicBezTo>
                    <a:lnTo>
                      <a:pt x="17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959"/>
              <p:cNvSpPr>
                <a:spLocks/>
              </p:cNvSpPr>
              <p:nvPr/>
            </p:nvSpPr>
            <p:spPr bwMode="auto">
              <a:xfrm>
                <a:off x="4849" y="2966"/>
                <a:ext cx="308" cy="189"/>
              </a:xfrm>
              <a:custGeom>
                <a:avLst/>
                <a:gdLst>
                  <a:gd name="T0" fmla="*/ 125 w 130"/>
                  <a:gd name="T1" fmla="*/ 48 h 80"/>
                  <a:gd name="T2" fmla="*/ 102 w 130"/>
                  <a:gd name="T3" fmla="*/ 16 h 80"/>
                  <a:gd name="T4" fmla="*/ 112 w 130"/>
                  <a:gd name="T5" fmla="*/ 48 h 80"/>
                  <a:gd name="T6" fmla="*/ 110 w 130"/>
                  <a:gd name="T7" fmla="*/ 49 h 80"/>
                  <a:gd name="T8" fmla="*/ 95 w 130"/>
                  <a:gd name="T9" fmla="*/ 18 h 80"/>
                  <a:gd name="T10" fmla="*/ 100 w 130"/>
                  <a:gd name="T11" fmla="*/ 50 h 80"/>
                  <a:gd name="T12" fmla="*/ 97 w 130"/>
                  <a:gd name="T13" fmla="*/ 50 h 80"/>
                  <a:gd name="T14" fmla="*/ 88 w 130"/>
                  <a:gd name="T15" fmla="*/ 20 h 80"/>
                  <a:gd name="T16" fmla="*/ 87 w 130"/>
                  <a:gd name="T17" fmla="*/ 50 h 80"/>
                  <a:gd name="T18" fmla="*/ 84 w 130"/>
                  <a:gd name="T19" fmla="*/ 50 h 80"/>
                  <a:gd name="T20" fmla="*/ 81 w 130"/>
                  <a:gd name="T21" fmla="*/ 20 h 80"/>
                  <a:gd name="T22" fmla="*/ 75 w 130"/>
                  <a:gd name="T23" fmla="*/ 50 h 80"/>
                  <a:gd name="T24" fmla="*/ 72 w 130"/>
                  <a:gd name="T25" fmla="*/ 49 h 80"/>
                  <a:gd name="T26" fmla="*/ 73 w 130"/>
                  <a:gd name="T27" fmla="*/ 19 h 80"/>
                  <a:gd name="T28" fmla="*/ 64 w 130"/>
                  <a:gd name="T29" fmla="*/ 47 h 80"/>
                  <a:gd name="T30" fmla="*/ 62 w 130"/>
                  <a:gd name="T31" fmla="*/ 47 h 80"/>
                  <a:gd name="T32" fmla="*/ 61 w 130"/>
                  <a:gd name="T33" fmla="*/ 46 h 80"/>
                  <a:gd name="T34" fmla="*/ 66 w 130"/>
                  <a:gd name="T35" fmla="*/ 18 h 80"/>
                  <a:gd name="T36" fmla="*/ 52 w 130"/>
                  <a:gd name="T37" fmla="*/ 43 h 80"/>
                  <a:gd name="T38" fmla="*/ 49 w 130"/>
                  <a:gd name="T39" fmla="*/ 42 h 80"/>
                  <a:gd name="T40" fmla="*/ 59 w 130"/>
                  <a:gd name="T41" fmla="*/ 15 h 80"/>
                  <a:gd name="T42" fmla="*/ 41 w 130"/>
                  <a:gd name="T43" fmla="*/ 38 h 80"/>
                  <a:gd name="T44" fmla="*/ 38 w 130"/>
                  <a:gd name="T45" fmla="*/ 37 h 80"/>
                  <a:gd name="T46" fmla="*/ 53 w 130"/>
                  <a:gd name="T47" fmla="*/ 11 h 80"/>
                  <a:gd name="T48" fmla="*/ 31 w 130"/>
                  <a:gd name="T49" fmla="*/ 32 h 80"/>
                  <a:gd name="T50" fmla="*/ 28 w 130"/>
                  <a:gd name="T51" fmla="*/ 31 h 80"/>
                  <a:gd name="T52" fmla="*/ 47 w 130"/>
                  <a:gd name="T53" fmla="*/ 6 h 80"/>
                  <a:gd name="T54" fmla="*/ 20 w 130"/>
                  <a:gd name="T55" fmla="*/ 25 h 80"/>
                  <a:gd name="T56" fmla="*/ 18 w 130"/>
                  <a:gd name="T57" fmla="*/ 23 h 80"/>
                  <a:gd name="T58" fmla="*/ 43 w 130"/>
                  <a:gd name="T59" fmla="*/ 0 h 80"/>
                  <a:gd name="T60" fmla="*/ 7 w 130"/>
                  <a:gd name="T61" fmla="*/ 17 h 80"/>
                  <a:gd name="T62" fmla="*/ 6 w 130"/>
                  <a:gd name="T63" fmla="*/ 17 h 80"/>
                  <a:gd name="T64" fmla="*/ 56 w 130"/>
                  <a:gd name="T65" fmla="*/ 68 h 80"/>
                  <a:gd name="T66" fmla="*/ 126 w 130"/>
                  <a:gd name="T67" fmla="*/ 49 h 80"/>
                  <a:gd name="T68" fmla="*/ 125 w 130"/>
                  <a:gd name="T69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80">
                    <a:moveTo>
                      <a:pt x="125" y="48"/>
                    </a:moveTo>
                    <a:cubicBezTo>
                      <a:pt x="117" y="38"/>
                      <a:pt x="109" y="27"/>
                      <a:pt x="102" y="16"/>
                    </a:cubicBezTo>
                    <a:cubicBezTo>
                      <a:pt x="106" y="26"/>
                      <a:pt x="109" y="37"/>
                      <a:pt x="112" y="4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04" y="39"/>
                      <a:pt x="99" y="29"/>
                      <a:pt x="95" y="18"/>
                    </a:cubicBezTo>
                    <a:cubicBezTo>
                      <a:pt x="97" y="29"/>
                      <a:pt x="99" y="39"/>
                      <a:pt x="100" y="50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40"/>
                      <a:pt x="90" y="30"/>
                      <a:pt x="88" y="20"/>
                    </a:cubicBezTo>
                    <a:cubicBezTo>
                      <a:pt x="88" y="30"/>
                      <a:pt x="88" y="40"/>
                      <a:pt x="87" y="50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3" y="40"/>
                      <a:pt x="81" y="30"/>
                      <a:pt x="81" y="20"/>
                    </a:cubicBezTo>
                    <a:cubicBezTo>
                      <a:pt x="80" y="30"/>
                      <a:pt x="78" y="40"/>
                      <a:pt x="75" y="5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2" y="39"/>
                      <a:pt x="72" y="29"/>
                      <a:pt x="73" y="19"/>
                    </a:cubicBezTo>
                    <a:cubicBezTo>
                      <a:pt x="71" y="29"/>
                      <a:pt x="67" y="38"/>
                      <a:pt x="64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37"/>
                      <a:pt x="64" y="27"/>
                      <a:pt x="66" y="18"/>
                    </a:cubicBezTo>
                    <a:cubicBezTo>
                      <a:pt x="62" y="26"/>
                      <a:pt x="57" y="35"/>
                      <a:pt x="52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2" y="33"/>
                      <a:pt x="55" y="24"/>
                      <a:pt x="59" y="15"/>
                    </a:cubicBezTo>
                    <a:cubicBezTo>
                      <a:pt x="54" y="23"/>
                      <a:pt x="48" y="31"/>
                      <a:pt x="41" y="3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3" y="28"/>
                      <a:pt x="48" y="19"/>
                      <a:pt x="53" y="11"/>
                    </a:cubicBezTo>
                    <a:cubicBezTo>
                      <a:pt x="46" y="18"/>
                      <a:pt x="38" y="25"/>
                      <a:pt x="31" y="32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4" y="22"/>
                      <a:pt x="41" y="13"/>
                      <a:pt x="47" y="6"/>
                    </a:cubicBezTo>
                    <a:cubicBezTo>
                      <a:pt x="39" y="13"/>
                      <a:pt x="29" y="19"/>
                      <a:pt x="20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15"/>
                      <a:pt x="34" y="7"/>
                      <a:pt x="43" y="0"/>
                    </a:cubicBezTo>
                    <a:cubicBezTo>
                      <a:pt x="31" y="6"/>
                      <a:pt x="19" y="12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18"/>
                      <a:pt x="13" y="56"/>
                      <a:pt x="56" y="68"/>
                    </a:cubicBezTo>
                    <a:cubicBezTo>
                      <a:pt x="101" y="80"/>
                      <a:pt x="130" y="53"/>
                      <a:pt x="126" y="49"/>
                    </a:cubicBezTo>
                    <a:lnTo>
                      <a:pt x="12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960"/>
              <p:cNvSpPr>
                <a:spLocks/>
              </p:cNvSpPr>
              <p:nvPr/>
            </p:nvSpPr>
            <p:spPr bwMode="auto">
              <a:xfrm>
                <a:off x="4887" y="2755"/>
                <a:ext cx="281" cy="180"/>
              </a:xfrm>
              <a:custGeom>
                <a:avLst/>
                <a:gdLst>
                  <a:gd name="T0" fmla="*/ 114 w 119"/>
                  <a:gd name="T1" fmla="*/ 47 h 76"/>
                  <a:gd name="T2" fmla="*/ 95 w 119"/>
                  <a:gd name="T3" fmla="*/ 21 h 76"/>
                  <a:gd name="T4" fmla="*/ 102 w 119"/>
                  <a:gd name="T5" fmla="*/ 48 h 76"/>
                  <a:gd name="T6" fmla="*/ 100 w 119"/>
                  <a:gd name="T7" fmla="*/ 48 h 76"/>
                  <a:gd name="T8" fmla="*/ 88 w 119"/>
                  <a:gd name="T9" fmla="*/ 24 h 76"/>
                  <a:gd name="T10" fmla="*/ 90 w 119"/>
                  <a:gd name="T11" fmla="*/ 49 h 76"/>
                  <a:gd name="T12" fmla="*/ 87 w 119"/>
                  <a:gd name="T13" fmla="*/ 49 h 76"/>
                  <a:gd name="T14" fmla="*/ 81 w 119"/>
                  <a:gd name="T15" fmla="*/ 25 h 76"/>
                  <a:gd name="T16" fmla="*/ 78 w 119"/>
                  <a:gd name="T17" fmla="*/ 49 h 76"/>
                  <a:gd name="T18" fmla="*/ 75 w 119"/>
                  <a:gd name="T19" fmla="*/ 49 h 76"/>
                  <a:gd name="T20" fmla="*/ 73 w 119"/>
                  <a:gd name="T21" fmla="*/ 25 h 76"/>
                  <a:gd name="T22" fmla="*/ 67 w 119"/>
                  <a:gd name="T23" fmla="*/ 48 h 76"/>
                  <a:gd name="T24" fmla="*/ 64 w 119"/>
                  <a:gd name="T25" fmla="*/ 47 h 76"/>
                  <a:gd name="T26" fmla="*/ 66 w 119"/>
                  <a:gd name="T27" fmla="*/ 23 h 76"/>
                  <a:gd name="T28" fmla="*/ 56 w 119"/>
                  <a:gd name="T29" fmla="*/ 45 h 76"/>
                  <a:gd name="T30" fmla="*/ 54 w 119"/>
                  <a:gd name="T31" fmla="*/ 44 h 76"/>
                  <a:gd name="T32" fmla="*/ 53 w 119"/>
                  <a:gd name="T33" fmla="*/ 43 h 76"/>
                  <a:gd name="T34" fmla="*/ 59 w 119"/>
                  <a:gd name="T35" fmla="*/ 21 h 76"/>
                  <a:gd name="T36" fmla="*/ 45 w 119"/>
                  <a:gd name="T37" fmla="*/ 40 h 76"/>
                  <a:gd name="T38" fmla="*/ 43 w 119"/>
                  <a:gd name="T39" fmla="*/ 39 h 76"/>
                  <a:gd name="T40" fmla="*/ 52 w 119"/>
                  <a:gd name="T41" fmla="*/ 17 h 76"/>
                  <a:gd name="T42" fmla="*/ 35 w 119"/>
                  <a:gd name="T43" fmla="*/ 34 h 76"/>
                  <a:gd name="T44" fmla="*/ 33 w 119"/>
                  <a:gd name="T45" fmla="*/ 33 h 76"/>
                  <a:gd name="T46" fmla="*/ 45 w 119"/>
                  <a:gd name="T47" fmla="*/ 12 h 76"/>
                  <a:gd name="T48" fmla="*/ 26 w 119"/>
                  <a:gd name="T49" fmla="*/ 28 h 76"/>
                  <a:gd name="T50" fmla="*/ 24 w 119"/>
                  <a:gd name="T51" fmla="*/ 26 h 76"/>
                  <a:gd name="T52" fmla="*/ 40 w 119"/>
                  <a:gd name="T53" fmla="*/ 6 h 76"/>
                  <a:gd name="T54" fmla="*/ 17 w 119"/>
                  <a:gd name="T55" fmla="*/ 20 h 76"/>
                  <a:gd name="T56" fmla="*/ 15 w 119"/>
                  <a:gd name="T57" fmla="*/ 18 h 76"/>
                  <a:gd name="T58" fmla="*/ 35 w 119"/>
                  <a:gd name="T59" fmla="*/ 0 h 76"/>
                  <a:gd name="T60" fmla="*/ 5 w 119"/>
                  <a:gd name="T61" fmla="*/ 12 h 76"/>
                  <a:gd name="T62" fmla="*/ 4 w 119"/>
                  <a:gd name="T63" fmla="*/ 12 h 76"/>
                  <a:gd name="T64" fmla="*/ 48 w 119"/>
                  <a:gd name="T65" fmla="*/ 61 h 76"/>
                  <a:gd name="T66" fmla="*/ 115 w 119"/>
                  <a:gd name="T67" fmla="*/ 47 h 76"/>
                  <a:gd name="T68" fmla="*/ 114 w 119"/>
                  <a:gd name="T69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9" h="76">
                    <a:moveTo>
                      <a:pt x="114" y="47"/>
                    </a:moveTo>
                    <a:cubicBezTo>
                      <a:pt x="107" y="39"/>
                      <a:pt x="100" y="30"/>
                      <a:pt x="95" y="21"/>
                    </a:cubicBezTo>
                    <a:cubicBezTo>
                      <a:pt x="98" y="30"/>
                      <a:pt x="100" y="38"/>
                      <a:pt x="102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5" y="40"/>
                      <a:pt x="91" y="32"/>
                      <a:pt x="88" y="24"/>
                    </a:cubicBezTo>
                    <a:cubicBezTo>
                      <a:pt x="89" y="32"/>
                      <a:pt x="90" y="40"/>
                      <a:pt x="90" y="49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5" y="41"/>
                      <a:pt x="82" y="34"/>
                      <a:pt x="81" y="25"/>
                    </a:cubicBezTo>
                    <a:cubicBezTo>
                      <a:pt x="81" y="33"/>
                      <a:pt x="80" y="41"/>
                      <a:pt x="78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41"/>
                      <a:pt x="74" y="33"/>
                      <a:pt x="73" y="25"/>
                    </a:cubicBezTo>
                    <a:cubicBezTo>
                      <a:pt x="72" y="33"/>
                      <a:pt x="70" y="40"/>
                      <a:pt x="67" y="4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39"/>
                      <a:pt x="65" y="31"/>
                      <a:pt x="66" y="23"/>
                    </a:cubicBezTo>
                    <a:cubicBezTo>
                      <a:pt x="63" y="31"/>
                      <a:pt x="60" y="38"/>
                      <a:pt x="56" y="45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5" y="36"/>
                      <a:pt x="57" y="28"/>
                      <a:pt x="59" y="21"/>
                    </a:cubicBezTo>
                    <a:cubicBezTo>
                      <a:pt x="55" y="27"/>
                      <a:pt x="50" y="34"/>
                      <a:pt x="45" y="40"/>
                    </a:cubicBezTo>
                    <a:cubicBezTo>
                      <a:pt x="44" y="40"/>
                      <a:pt x="43" y="40"/>
                      <a:pt x="43" y="39"/>
                    </a:cubicBezTo>
                    <a:cubicBezTo>
                      <a:pt x="45" y="31"/>
                      <a:pt x="48" y="24"/>
                      <a:pt x="52" y="17"/>
                    </a:cubicBezTo>
                    <a:cubicBezTo>
                      <a:pt x="47" y="23"/>
                      <a:pt x="41" y="29"/>
                      <a:pt x="35" y="3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7" y="26"/>
                      <a:pt x="41" y="19"/>
                      <a:pt x="45" y="12"/>
                    </a:cubicBezTo>
                    <a:cubicBezTo>
                      <a:pt x="39" y="18"/>
                      <a:pt x="33" y="23"/>
                      <a:pt x="26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9" y="19"/>
                      <a:pt x="34" y="13"/>
                      <a:pt x="40" y="6"/>
                    </a:cubicBezTo>
                    <a:cubicBezTo>
                      <a:pt x="32" y="11"/>
                      <a:pt x="25" y="16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2"/>
                      <a:pt x="28" y="5"/>
                      <a:pt x="35" y="0"/>
                    </a:cubicBezTo>
                    <a:cubicBezTo>
                      <a:pt x="25" y="4"/>
                      <a:pt x="15" y="8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3"/>
                      <a:pt x="10" y="46"/>
                      <a:pt x="48" y="61"/>
                    </a:cubicBezTo>
                    <a:cubicBezTo>
                      <a:pt x="88" y="76"/>
                      <a:pt x="119" y="50"/>
                      <a:pt x="115" y="47"/>
                    </a:cubicBezTo>
                    <a:lnTo>
                      <a:pt x="11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61"/>
              <p:cNvSpPr>
                <a:spLocks/>
              </p:cNvSpPr>
              <p:nvPr/>
            </p:nvSpPr>
            <p:spPr bwMode="auto">
              <a:xfrm>
                <a:off x="4908" y="2601"/>
                <a:ext cx="289" cy="152"/>
              </a:xfrm>
              <a:custGeom>
                <a:avLst/>
                <a:gdLst>
                  <a:gd name="T0" fmla="*/ 119 w 122"/>
                  <a:gd name="T1" fmla="*/ 39 h 64"/>
                  <a:gd name="T2" fmla="*/ 102 w 122"/>
                  <a:gd name="T3" fmla="*/ 20 h 64"/>
                  <a:gd name="T4" fmla="*/ 106 w 122"/>
                  <a:gd name="T5" fmla="*/ 41 h 64"/>
                  <a:gd name="T6" fmla="*/ 104 w 122"/>
                  <a:gd name="T7" fmla="*/ 41 h 64"/>
                  <a:gd name="T8" fmla="*/ 94 w 122"/>
                  <a:gd name="T9" fmla="*/ 24 h 64"/>
                  <a:gd name="T10" fmla="*/ 94 w 122"/>
                  <a:gd name="T11" fmla="*/ 43 h 64"/>
                  <a:gd name="T12" fmla="*/ 92 w 122"/>
                  <a:gd name="T13" fmla="*/ 43 h 64"/>
                  <a:gd name="T14" fmla="*/ 85 w 122"/>
                  <a:gd name="T15" fmla="*/ 26 h 64"/>
                  <a:gd name="T16" fmla="*/ 82 w 122"/>
                  <a:gd name="T17" fmla="*/ 44 h 64"/>
                  <a:gd name="T18" fmla="*/ 79 w 122"/>
                  <a:gd name="T19" fmla="*/ 44 h 64"/>
                  <a:gd name="T20" fmla="*/ 75 w 122"/>
                  <a:gd name="T21" fmla="*/ 26 h 64"/>
                  <a:gd name="T22" fmla="*/ 70 w 122"/>
                  <a:gd name="T23" fmla="*/ 44 h 64"/>
                  <a:gd name="T24" fmla="*/ 67 w 122"/>
                  <a:gd name="T25" fmla="*/ 43 h 64"/>
                  <a:gd name="T26" fmla="*/ 66 w 122"/>
                  <a:gd name="T27" fmla="*/ 25 h 64"/>
                  <a:gd name="T28" fmla="*/ 58 w 122"/>
                  <a:gd name="T29" fmla="*/ 41 h 64"/>
                  <a:gd name="T30" fmla="*/ 57 w 122"/>
                  <a:gd name="T31" fmla="*/ 41 h 64"/>
                  <a:gd name="T32" fmla="*/ 55 w 122"/>
                  <a:gd name="T33" fmla="*/ 40 h 64"/>
                  <a:gd name="T34" fmla="*/ 57 w 122"/>
                  <a:gd name="T35" fmla="*/ 22 h 64"/>
                  <a:gd name="T36" fmla="*/ 47 w 122"/>
                  <a:gd name="T37" fmla="*/ 37 h 64"/>
                  <a:gd name="T38" fmla="*/ 43 w 122"/>
                  <a:gd name="T39" fmla="*/ 36 h 64"/>
                  <a:gd name="T40" fmla="*/ 48 w 122"/>
                  <a:gd name="T41" fmla="*/ 19 h 64"/>
                  <a:gd name="T42" fmla="*/ 36 w 122"/>
                  <a:gd name="T43" fmla="*/ 32 h 64"/>
                  <a:gd name="T44" fmla="*/ 33 w 122"/>
                  <a:gd name="T45" fmla="*/ 30 h 64"/>
                  <a:gd name="T46" fmla="*/ 40 w 122"/>
                  <a:gd name="T47" fmla="*/ 14 h 64"/>
                  <a:gd name="T48" fmla="*/ 25 w 122"/>
                  <a:gd name="T49" fmla="*/ 25 h 64"/>
                  <a:gd name="T50" fmla="*/ 23 w 122"/>
                  <a:gd name="T51" fmla="*/ 23 h 64"/>
                  <a:gd name="T52" fmla="*/ 33 w 122"/>
                  <a:gd name="T53" fmla="*/ 7 h 64"/>
                  <a:gd name="T54" fmla="*/ 15 w 122"/>
                  <a:gd name="T55" fmla="*/ 17 h 64"/>
                  <a:gd name="T56" fmla="*/ 14 w 122"/>
                  <a:gd name="T57" fmla="*/ 15 h 64"/>
                  <a:gd name="T58" fmla="*/ 27 w 122"/>
                  <a:gd name="T59" fmla="*/ 0 h 64"/>
                  <a:gd name="T60" fmla="*/ 4 w 122"/>
                  <a:gd name="T61" fmla="*/ 8 h 64"/>
                  <a:gd name="T62" fmla="*/ 4 w 122"/>
                  <a:gd name="T63" fmla="*/ 8 h 64"/>
                  <a:gd name="T64" fmla="*/ 53 w 122"/>
                  <a:gd name="T65" fmla="*/ 54 h 64"/>
                  <a:gd name="T66" fmla="*/ 119 w 122"/>
                  <a:gd name="T67" fmla="*/ 3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2" h="64">
                    <a:moveTo>
                      <a:pt x="119" y="39"/>
                    </a:moveTo>
                    <a:cubicBezTo>
                      <a:pt x="113" y="33"/>
                      <a:pt x="107" y="27"/>
                      <a:pt x="102" y="20"/>
                    </a:cubicBezTo>
                    <a:cubicBezTo>
                      <a:pt x="104" y="27"/>
                      <a:pt x="106" y="34"/>
                      <a:pt x="106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1" y="36"/>
                      <a:pt x="97" y="30"/>
                      <a:pt x="94" y="24"/>
                    </a:cubicBezTo>
                    <a:cubicBezTo>
                      <a:pt x="94" y="30"/>
                      <a:pt x="95" y="36"/>
                      <a:pt x="94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89" y="38"/>
                      <a:pt x="87" y="32"/>
                      <a:pt x="85" y="26"/>
                    </a:cubicBezTo>
                    <a:cubicBezTo>
                      <a:pt x="84" y="32"/>
                      <a:pt x="83" y="38"/>
                      <a:pt x="82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38"/>
                      <a:pt x="76" y="32"/>
                      <a:pt x="75" y="26"/>
                    </a:cubicBezTo>
                    <a:cubicBezTo>
                      <a:pt x="74" y="32"/>
                      <a:pt x="72" y="38"/>
                      <a:pt x="70" y="44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6" y="37"/>
                      <a:pt x="66" y="31"/>
                      <a:pt x="66" y="25"/>
                    </a:cubicBezTo>
                    <a:cubicBezTo>
                      <a:pt x="64" y="30"/>
                      <a:pt x="61" y="36"/>
                      <a:pt x="58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34"/>
                      <a:pt x="56" y="28"/>
                      <a:pt x="57" y="22"/>
                    </a:cubicBezTo>
                    <a:cubicBezTo>
                      <a:pt x="54" y="28"/>
                      <a:pt x="50" y="32"/>
                      <a:pt x="47" y="3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5" y="30"/>
                      <a:pt x="46" y="24"/>
                      <a:pt x="48" y="19"/>
                    </a:cubicBezTo>
                    <a:cubicBezTo>
                      <a:pt x="44" y="23"/>
                      <a:pt x="40" y="28"/>
                      <a:pt x="36" y="32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5" y="25"/>
                      <a:pt x="37" y="19"/>
                      <a:pt x="40" y="14"/>
                    </a:cubicBezTo>
                    <a:cubicBezTo>
                      <a:pt x="35" y="18"/>
                      <a:pt x="30" y="21"/>
                      <a:pt x="25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18"/>
                      <a:pt x="29" y="12"/>
                      <a:pt x="33" y="7"/>
                    </a:cubicBezTo>
                    <a:cubicBezTo>
                      <a:pt x="27" y="11"/>
                      <a:pt x="21" y="14"/>
                      <a:pt x="15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8" y="10"/>
                      <a:pt x="22" y="4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8"/>
                      <a:pt x="13" y="42"/>
                      <a:pt x="53" y="54"/>
                    </a:cubicBezTo>
                    <a:cubicBezTo>
                      <a:pt x="94" y="64"/>
                      <a:pt x="122" y="41"/>
                      <a:pt x="1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962"/>
              <p:cNvSpPr>
                <a:spLocks/>
              </p:cNvSpPr>
              <p:nvPr/>
            </p:nvSpPr>
            <p:spPr bwMode="auto">
              <a:xfrm>
                <a:off x="3389" y="2987"/>
                <a:ext cx="395" cy="194"/>
              </a:xfrm>
              <a:custGeom>
                <a:avLst/>
                <a:gdLst>
                  <a:gd name="T0" fmla="*/ 161 w 167"/>
                  <a:gd name="T1" fmla="*/ 23 h 82"/>
                  <a:gd name="T2" fmla="*/ 128 w 167"/>
                  <a:gd name="T3" fmla="*/ 0 h 82"/>
                  <a:gd name="T4" fmla="*/ 146 w 167"/>
                  <a:gd name="T5" fmla="*/ 29 h 82"/>
                  <a:gd name="T6" fmla="*/ 144 w 167"/>
                  <a:gd name="T7" fmla="*/ 30 h 82"/>
                  <a:gd name="T8" fmla="*/ 119 w 167"/>
                  <a:gd name="T9" fmla="*/ 7 h 82"/>
                  <a:gd name="T10" fmla="*/ 133 w 167"/>
                  <a:gd name="T11" fmla="*/ 36 h 82"/>
                  <a:gd name="T12" fmla="*/ 129 w 167"/>
                  <a:gd name="T13" fmla="*/ 38 h 82"/>
                  <a:gd name="T14" fmla="*/ 109 w 167"/>
                  <a:gd name="T15" fmla="*/ 14 h 82"/>
                  <a:gd name="T16" fmla="*/ 118 w 167"/>
                  <a:gd name="T17" fmla="*/ 43 h 82"/>
                  <a:gd name="T18" fmla="*/ 115 w 167"/>
                  <a:gd name="T19" fmla="*/ 44 h 82"/>
                  <a:gd name="T20" fmla="*/ 99 w 167"/>
                  <a:gd name="T21" fmla="*/ 18 h 82"/>
                  <a:gd name="T22" fmla="*/ 104 w 167"/>
                  <a:gd name="T23" fmla="*/ 48 h 82"/>
                  <a:gd name="T24" fmla="*/ 100 w 167"/>
                  <a:gd name="T25" fmla="*/ 49 h 82"/>
                  <a:gd name="T26" fmla="*/ 88 w 167"/>
                  <a:gd name="T27" fmla="*/ 22 h 82"/>
                  <a:gd name="T28" fmla="*/ 89 w 167"/>
                  <a:gd name="T29" fmla="*/ 51 h 82"/>
                  <a:gd name="T30" fmla="*/ 87 w 167"/>
                  <a:gd name="T31" fmla="*/ 51 h 82"/>
                  <a:gd name="T32" fmla="*/ 85 w 167"/>
                  <a:gd name="T33" fmla="*/ 52 h 82"/>
                  <a:gd name="T34" fmla="*/ 77 w 167"/>
                  <a:gd name="T35" fmla="*/ 23 h 82"/>
                  <a:gd name="T36" fmla="*/ 73 w 167"/>
                  <a:gd name="T37" fmla="*/ 53 h 82"/>
                  <a:gd name="T38" fmla="*/ 69 w 167"/>
                  <a:gd name="T39" fmla="*/ 53 h 82"/>
                  <a:gd name="T40" fmla="*/ 66 w 167"/>
                  <a:gd name="T41" fmla="*/ 23 h 82"/>
                  <a:gd name="T42" fmla="*/ 57 w 167"/>
                  <a:gd name="T43" fmla="*/ 52 h 82"/>
                  <a:gd name="T44" fmla="*/ 54 w 167"/>
                  <a:gd name="T45" fmla="*/ 52 h 82"/>
                  <a:gd name="T46" fmla="*/ 55 w 167"/>
                  <a:gd name="T47" fmla="*/ 21 h 82"/>
                  <a:gd name="T48" fmla="*/ 42 w 167"/>
                  <a:gd name="T49" fmla="*/ 49 h 82"/>
                  <a:gd name="T50" fmla="*/ 38 w 167"/>
                  <a:gd name="T51" fmla="*/ 49 h 82"/>
                  <a:gd name="T52" fmla="*/ 46 w 167"/>
                  <a:gd name="T53" fmla="*/ 18 h 82"/>
                  <a:gd name="T54" fmla="*/ 26 w 167"/>
                  <a:gd name="T55" fmla="*/ 45 h 82"/>
                  <a:gd name="T56" fmla="*/ 23 w 167"/>
                  <a:gd name="T57" fmla="*/ 44 h 82"/>
                  <a:gd name="T58" fmla="*/ 37 w 167"/>
                  <a:gd name="T59" fmla="*/ 13 h 82"/>
                  <a:gd name="T60" fmla="*/ 7 w 167"/>
                  <a:gd name="T61" fmla="*/ 39 h 82"/>
                  <a:gd name="T62" fmla="*/ 6 w 167"/>
                  <a:gd name="T63" fmla="*/ 40 h 82"/>
                  <a:gd name="T64" fmla="*/ 90 w 167"/>
                  <a:gd name="T65" fmla="*/ 73 h 82"/>
                  <a:gd name="T66" fmla="*/ 162 w 167"/>
                  <a:gd name="T67" fmla="*/ 23 h 82"/>
                  <a:gd name="T68" fmla="*/ 161 w 167"/>
                  <a:gd name="T69" fmla="*/ 2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82">
                    <a:moveTo>
                      <a:pt x="161" y="23"/>
                    </a:moveTo>
                    <a:cubicBezTo>
                      <a:pt x="149" y="16"/>
                      <a:pt x="138" y="8"/>
                      <a:pt x="128" y="0"/>
                    </a:cubicBezTo>
                    <a:cubicBezTo>
                      <a:pt x="135" y="9"/>
                      <a:pt x="141" y="19"/>
                      <a:pt x="146" y="29"/>
                    </a:cubicBezTo>
                    <a:cubicBezTo>
                      <a:pt x="144" y="30"/>
                      <a:pt x="144" y="30"/>
                      <a:pt x="144" y="30"/>
                    </a:cubicBezTo>
                    <a:cubicBezTo>
                      <a:pt x="135" y="23"/>
                      <a:pt x="127" y="15"/>
                      <a:pt x="119" y="7"/>
                    </a:cubicBezTo>
                    <a:cubicBezTo>
                      <a:pt x="124" y="17"/>
                      <a:pt x="129" y="26"/>
                      <a:pt x="133" y="36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2" y="30"/>
                      <a:pt x="116" y="22"/>
                      <a:pt x="109" y="14"/>
                    </a:cubicBezTo>
                    <a:cubicBezTo>
                      <a:pt x="113" y="23"/>
                      <a:pt x="116" y="33"/>
                      <a:pt x="118" y="43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09" y="36"/>
                      <a:pt x="104" y="27"/>
                      <a:pt x="99" y="18"/>
                    </a:cubicBezTo>
                    <a:cubicBezTo>
                      <a:pt x="101" y="28"/>
                      <a:pt x="103" y="38"/>
                      <a:pt x="104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95" y="40"/>
                      <a:pt x="91" y="31"/>
                      <a:pt x="88" y="22"/>
                    </a:cubicBezTo>
                    <a:cubicBezTo>
                      <a:pt x="89" y="31"/>
                      <a:pt x="89" y="41"/>
                      <a:pt x="89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81" y="42"/>
                      <a:pt x="79" y="33"/>
                      <a:pt x="77" y="23"/>
                    </a:cubicBezTo>
                    <a:cubicBezTo>
                      <a:pt x="76" y="33"/>
                      <a:pt x="75" y="43"/>
                      <a:pt x="73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7" y="43"/>
                      <a:pt x="66" y="33"/>
                      <a:pt x="66" y="23"/>
                    </a:cubicBezTo>
                    <a:cubicBezTo>
                      <a:pt x="64" y="33"/>
                      <a:pt x="61" y="42"/>
                      <a:pt x="57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41"/>
                      <a:pt x="54" y="31"/>
                      <a:pt x="55" y="21"/>
                    </a:cubicBezTo>
                    <a:cubicBezTo>
                      <a:pt x="51" y="31"/>
                      <a:pt x="47" y="40"/>
                      <a:pt x="42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0" y="38"/>
                      <a:pt x="42" y="28"/>
                      <a:pt x="46" y="18"/>
                    </a:cubicBezTo>
                    <a:cubicBezTo>
                      <a:pt x="40" y="27"/>
                      <a:pt x="33" y="36"/>
                      <a:pt x="26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7" y="33"/>
                      <a:pt x="31" y="23"/>
                      <a:pt x="37" y="13"/>
                    </a:cubicBezTo>
                    <a:cubicBezTo>
                      <a:pt x="28" y="22"/>
                      <a:pt x="18" y="31"/>
                      <a:pt x="7" y="39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0" y="43"/>
                      <a:pt x="35" y="82"/>
                      <a:pt x="90" y="73"/>
                    </a:cubicBezTo>
                    <a:cubicBezTo>
                      <a:pt x="143" y="65"/>
                      <a:pt x="167" y="25"/>
                      <a:pt x="162" y="23"/>
                    </a:cubicBezTo>
                    <a:lnTo>
                      <a:pt x="1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963"/>
              <p:cNvSpPr>
                <a:spLocks/>
              </p:cNvSpPr>
              <p:nvPr/>
            </p:nvSpPr>
            <p:spPr bwMode="auto">
              <a:xfrm>
                <a:off x="3382" y="2805"/>
                <a:ext cx="365" cy="151"/>
              </a:xfrm>
              <a:custGeom>
                <a:avLst/>
                <a:gdLst>
                  <a:gd name="T0" fmla="*/ 149 w 154"/>
                  <a:gd name="T1" fmla="*/ 18 h 64"/>
                  <a:gd name="T2" fmla="*/ 121 w 154"/>
                  <a:gd name="T3" fmla="*/ 0 h 64"/>
                  <a:gd name="T4" fmla="*/ 135 w 154"/>
                  <a:gd name="T5" fmla="*/ 24 h 64"/>
                  <a:gd name="T6" fmla="*/ 133 w 154"/>
                  <a:gd name="T7" fmla="*/ 26 h 64"/>
                  <a:gd name="T8" fmla="*/ 112 w 154"/>
                  <a:gd name="T9" fmla="*/ 7 h 64"/>
                  <a:gd name="T10" fmla="*/ 122 w 154"/>
                  <a:gd name="T11" fmla="*/ 31 h 64"/>
                  <a:gd name="T12" fmla="*/ 119 w 154"/>
                  <a:gd name="T13" fmla="*/ 33 h 64"/>
                  <a:gd name="T14" fmla="*/ 103 w 154"/>
                  <a:gd name="T15" fmla="*/ 13 h 64"/>
                  <a:gd name="T16" fmla="*/ 108 w 154"/>
                  <a:gd name="T17" fmla="*/ 37 h 64"/>
                  <a:gd name="T18" fmla="*/ 105 w 154"/>
                  <a:gd name="T19" fmla="*/ 38 h 64"/>
                  <a:gd name="T20" fmla="*/ 93 w 154"/>
                  <a:gd name="T21" fmla="*/ 17 h 64"/>
                  <a:gd name="T22" fmla="*/ 94 w 154"/>
                  <a:gd name="T23" fmla="*/ 41 h 64"/>
                  <a:gd name="T24" fmla="*/ 90 w 154"/>
                  <a:gd name="T25" fmla="*/ 42 h 64"/>
                  <a:gd name="T26" fmla="*/ 82 w 154"/>
                  <a:gd name="T27" fmla="*/ 19 h 64"/>
                  <a:gd name="T28" fmla="*/ 80 w 154"/>
                  <a:gd name="T29" fmla="*/ 43 h 64"/>
                  <a:gd name="T30" fmla="*/ 78 w 154"/>
                  <a:gd name="T31" fmla="*/ 43 h 64"/>
                  <a:gd name="T32" fmla="*/ 76 w 154"/>
                  <a:gd name="T33" fmla="*/ 43 h 64"/>
                  <a:gd name="T34" fmla="*/ 71 w 154"/>
                  <a:gd name="T35" fmla="*/ 20 h 64"/>
                  <a:gd name="T36" fmla="*/ 65 w 154"/>
                  <a:gd name="T37" fmla="*/ 43 h 64"/>
                  <a:gd name="T38" fmla="*/ 61 w 154"/>
                  <a:gd name="T39" fmla="*/ 43 h 64"/>
                  <a:gd name="T40" fmla="*/ 60 w 154"/>
                  <a:gd name="T41" fmla="*/ 19 h 64"/>
                  <a:gd name="T42" fmla="*/ 50 w 154"/>
                  <a:gd name="T43" fmla="*/ 41 h 64"/>
                  <a:gd name="T44" fmla="*/ 47 w 154"/>
                  <a:gd name="T45" fmla="*/ 41 h 64"/>
                  <a:gd name="T46" fmla="*/ 49 w 154"/>
                  <a:gd name="T47" fmla="*/ 17 h 64"/>
                  <a:gd name="T48" fmla="*/ 36 w 154"/>
                  <a:gd name="T49" fmla="*/ 38 h 64"/>
                  <a:gd name="T50" fmla="*/ 32 w 154"/>
                  <a:gd name="T51" fmla="*/ 37 h 64"/>
                  <a:gd name="T52" fmla="*/ 39 w 154"/>
                  <a:gd name="T53" fmla="*/ 12 h 64"/>
                  <a:gd name="T54" fmla="*/ 21 w 154"/>
                  <a:gd name="T55" fmla="*/ 32 h 64"/>
                  <a:gd name="T56" fmla="*/ 19 w 154"/>
                  <a:gd name="T57" fmla="*/ 31 h 64"/>
                  <a:gd name="T58" fmla="*/ 30 w 154"/>
                  <a:gd name="T59" fmla="*/ 6 h 64"/>
                  <a:gd name="T60" fmla="*/ 4 w 154"/>
                  <a:gd name="T61" fmla="*/ 26 h 64"/>
                  <a:gd name="T62" fmla="*/ 4 w 154"/>
                  <a:gd name="T63" fmla="*/ 27 h 64"/>
                  <a:gd name="T64" fmla="*/ 79 w 154"/>
                  <a:gd name="T65" fmla="*/ 61 h 64"/>
                  <a:gd name="T66" fmla="*/ 149 w 154"/>
                  <a:gd name="T67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64">
                    <a:moveTo>
                      <a:pt x="149" y="18"/>
                    </a:moveTo>
                    <a:cubicBezTo>
                      <a:pt x="139" y="13"/>
                      <a:pt x="130" y="7"/>
                      <a:pt x="121" y="0"/>
                    </a:cubicBezTo>
                    <a:cubicBezTo>
                      <a:pt x="126" y="8"/>
                      <a:pt x="131" y="16"/>
                      <a:pt x="135" y="24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26" y="20"/>
                      <a:pt x="119" y="14"/>
                      <a:pt x="112" y="7"/>
                    </a:cubicBezTo>
                    <a:cubicBezTo>
                      <a:pt x="116" y="15"/>
                      <a:pt x="119" y="23"/>
                      <a:pt x="122" y="31"/>
                    </a:cubicBezTo>
                    <a:cubicBezTo>
                      <a:pt x="119" y="33"/>
                      <a:pt x="119" y="33"/>
                      <a:pt x="119" y="33"/>
                    </a:cubicBezTo>
                    <a:cubicBezTo>
                      <a:pt x="113" y="26"/>
                      <a:pt x="108" y="20"/>
                      <a:pt x="103" y="13"/>
                    </a:cubicBezTo>
                    <a:cubicBezTo>
                      <a:pt x="105" y="21"/>
                      <a:pt x="107" y="29"/>
                      <a:pt x="108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0" y="31"/>
                      <a:pt x="96" y="24"/>
                      <a:pt x="93" y="17"/>
                    </a:cubicBezTo>
                    <a:cubicBezTo>
                      <a:pt x="94" y="25"/>
                      <a:pt x="94" y="33"/>
                      <a:pt x="94" y="41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87" y="34"/>
                      <a:pt x="84" y="27"/>
                      <a:pt x="82" y="19"/>
                    </a:cubicBezTo>
                    <a:cubicBezTo>
                      <a:pt x="82" y="27"/>
                      <a:pt x="81" y="35"/>
                      <a:pt x="80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4" y="36"/>
                      <a:pt x="72" y="28"/>
                      <a:pt x="71" y="20"/>
                    </a:cubicBezTo>
                    <a:cubicBezTo>
                      <a:pt x="69" y="28"/>
                      <a:pt x="67" y="35"/>
                      <a:pt x="65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0" y="35"/>
                      <a:pt x="60" y="27"/>
                      <a:pt x="60" y="19"/>
                    </a:cubicBezTo>
                    <a:cubicBezTo>
                      <a:pt x="57" y="27"/>
                      <a:pt x="54" y="34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32"/>
                      <a:pt x="48" y="25"/>
                      <a:pt x="49" y="17"/>
                    </a:cubicBezTo>
                    <a:cubicBezTo>
                      <a:pt x="45" y="24"/>
                      <a:pt x="41" y="31"/>
                      <a:pt x="36" y="38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4" y="28"/>
                      <a:pt x="36" y="20"/>
                      <a:pt x="39" y="12"/>
                    </a:cubicBezTo>
                    <a:cubicBezTo>
                      <a:pt x="33" y="19"/>
                      <a:pt x="27" y="26"/>
                      <a:pt x="21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2" y="22"/>
                      <a:pt x="26" y="14"/>
                      <a:pt x="30" y="6"/>
                    </a:cubicBezTo>
                    <a:cubicBezTo>
                      <a:pt x="22" y="13"/>
                      <a:pt x="13" y="20"/>
                      <a:pt x="4" y="2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28" y="64"/>
                      <a:pt x="79" y="61"/>
                    </a:cubicBezTo>
                    <a:cubicBezTo>
                      <a:pt x="130" y="57"/>
                      <a:pt x="154" y="19"/>
                      <a:pt x="14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964"/>
              <p:cNvSpPr>
                <a:spLocks/>
              </p:cNvSpPr>
              <p:nvPr/>
            </p:nvSpPr>
            <p:spPr bwMode="auto">
              <a:xfrm>
                <a:off x="3574" y="2313"/>
                <a:ext cx="272" cy="281"/>
              </a:xfrm>
              <a:custGeom>
                <a:avLst/>
                <a:gdLst>
                  <a:gd name="T0" fmla="*/ 2 w 115"/>
                  <a:gd name="T1" fmla="*/ 11 h 119"/>
                  <a:gd name="T2" fmla="*/ 6 w 115"/>
                  <a:gd name="T3" fmla="*/ 43 h 119"/>
                  <a:gd name="T4" fmla="*/ 16 w 115"/>
                  <a:gd name="T5" fmla="*/ 17 h 119"/>
                  <a:gd name="T6" fmla="*/ 18 w 115"/>
                  <a:gd name="T7" fmla="*/ 18 h 119"/>
                  <a:gd name="T8" fmla="*/ 17 w 115"/>
                  <a:gd name="T9" fmla="*/ 45 h 119"/>
                  <a:gd name="T10" fmla="*/ 29 w 115"/>
                  <a:gd name="T11" fmla="*/ 22 h 119"/>
                  <a:gd name="T12" fmla="*/ 32 w 115"/>
                  <a:gd name="T13" fmla="*/ 24 h 119"/>
                  <a:gd name="T14" fmla="*/ 28 w 115"/>
                  <a:gd name="T15" fmla="*/ 49 h 119"/>
                  <a:gd name="T16" fmla="*/ 42 w 115"/>
                  <a:gd name="T17" fmla="*/ 29 h 119"/>
                  <a:gd name="T18" fmla="*/ 46 w 115"/>
                  <a:gd name="T19" fmla="*/ 31 h 119"/>
                  <a:gd name="T20" fmla="*/ 37 w 115"/>
                  <a:gd name="T21" fmla="*/ 54 h 119"/>
                  <a:gd name="T22" fmla="*/ 55 w 115"/>
                  <a:gd name="T23" fmla="*/ 38 h 119"/>
                  <a:gd name="T24" fmla="*/ 58 w 115"/>
                  <a:gd name="T25" fmla="*/ 40 h 119"/>
                  <a:gd name="T26" fmla="*/ 46 w 115"/>
                  <a:gd name="T27" fmla="*/ 61 h 119"/>
                  <a:gd name="T28" fmla="*/ 65 w 115"/>
                  <a:gd name="T29" fmla="*/ 47 h 119"/>
                  <a:gd name="T30" fmla="*/ 67 w 115"/>
                  <a:gd name="T31" fmla="*/ 49 h 119"/>
                  <a:gd name="T32" fmla="*/ 68 w 115"/>
                  <a:gd name="T33" fmla="*/ 50 h 119"/>
                  <a:gd name="T34" fmla="*/ 54 w 115"/>
                  <a:gd name="T35" fmla="*/ 69 h 119"/>
                  <a:gd name="T36" fmla="*/ 75 w 115"/>
                  <a:gd name="T37" fmla="*/ 59 h 119"/>
                  <a:gd name="T38" fmla="*/ 77 w 115"/>
                  <a:gd name="T39" fmla="*/ 62 h 119"/>
                  <a:gd name="T40" fmla="*/ 60 w 115"/>
                  <a:gd name="T41" fmla="*/ 78 h 119"/>
                  <a:gd name="T42" fmla="*/ 83 w 115"/>
                  <a:gd name="T43" fmla="*/ 71 h 119"/>
                  <a:gd name="T44" fmla="*/ 85 w 115"/>
                  <a:gd name="T45" fmla="*/ 74 h 119"/>
                  <a:gd name="T46" fmla="*/ 65 w 115"/>
                  <a:gd name="T47" fmla="*/ 88 h 119"/>
                  <a:gd name="T48" fmla="*/ 90 w 115"/>
                  <a:gd name="T49" fmla="*/ 85 h 119"/>
                  <a:gd name="T50" fmla="*/ 91 w 115"/>
                  <a:gd name="T51" fmla="*/ 88 h 119"/>
                  <a:gd name="T52" fmla="*/ 68 w 115"/>
                  <a:gd name="T53" fmla="*/ 99 h 119"/>
                  <a:gd name="T54" fmla="*/ 95 w 115"/>
                  <a:gd name="T55" fmla="*/ 100 h 119"/>
                  <a:gd name="T56" fmla="*/ 95 w 115"/>
                  <a:gd name="T57" fmla="*/ 102 h 119"/>
                  <a:gd name="T58" fmla="*/ 69 w 115"/>
                  <a:gd name="T59" fmla="*/ 110 h 119"/>
                  <a:gd name="T60" fmla="*/ 101 w 115"/>
                  <a:gd name="T61" fmla="*/ 116 h 119"/>
                  <a:gd name="T62" fmla="*/ 101 w 115"/>
                  <a:gd name="T63" fmla="*/ 116 h 119"/>
                  <a:gd name="T64" fmla="*/ 80 w 115"/>
                  <a:gd name="T65" fmla="*/ 37 h 119"/>
                  <a:gd name="T66" fmla="*/ 2 w 115"/>
                  <a:gd name="T67" fmla="*/ 10 h 119"/>
                  <a:gd name="T68" fmla="*/ 2 w 115"/>
                  <a:gd name="T69" fmla="*/ 1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5" h="119">
                    <a:moveTo>
                      <a:pt x="2" y="11"/>
                    </a:moveTo>
                    <a:cubicBezTo>
                      <a:pt x="4" y="21"/>
                      <a:pt x="6" y="32"/>
                      <a:pt x="6" y="43"/>
                    </a:cubicBezTo>
                    <a:cubicBezTo>
                      <a:pt x="9" y="34"/>
                      <a:pt x="12" y="25"/>
                      <a:pt x="16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7"/>
                      <a:pt x="18" y="36"/>
                      <a:pt x="17" y="45"/>
                    </a:cubicBezTo>
                    <a:cubicBezTo>
                      <a:pt x="21" y="37"/>
                      <a:pt x="25" y="30"/>
                      <a:pt x="29" y="2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32"/>
                      <a:pt x="30" y="41"/>
                      <a:pt x="28" y="49"/>
                    </a:cubicBezTo>
                    <a:cubicBezTo>
                      <a:pt x="32" y="42"/>
                      <a:pt x="37" y="36"/>
                      <a:pt x="42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3" y="39"/>
                      <a:pt x="40" y="47"/>
                      <a:pt x="37" y="54"/>
                    </a:cubicBezTo>
                    <a:cubicBezTo>
                      <a:pt x="43" y="48"/>
                      <a:pt x="49" y="43"/>
                      <a:pt x="55" y="38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4" y="47"/>
                      <a:pt x="50" y="54"/>
                      <a:pt x="46" y="61"/>
                    </a:cubicBezTo>
                    <a:cubicBezTo>
                      <a:pt x="52" y="56"/>
                      <a:pt x="59" y="52"/>
                      <a:pt x="65" y="47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4" y="57"/>
                      <a:pt x="59" y="63"/>
                      <a:pt x="54" y="69"/>
                    </a:cubicBezTo>
                    <a:cubicBezTo>
                      <a:pt x="61" y="65"/>
                      <a:pt x="68" y="62"/>
                      <a:pt x="75" y="59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2" y="68"/>
                      <a:pt x="66" y="73"/>
                      <a:pt x="60" y="78"/>
                    </a:cubicBezTo>
                    <a:cubicBezTo>
                      <a:pt x="67" y="75"/>
                      <a:pt x="75" y="73"/>
                      <a:pt x="83" y="71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78" y="79"/>
                      <a:pt x="72" y="84"/>
                      <a:pt x="65" y="88"/>
                    </a:cubicBezTo>
                    <a:cubicBezTo>
                      <a:pt x="73" y="87"/>
                      <a:pt x="81" y="85"/>
                      <a:pt x="90" y="85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83" y="92"/>
                      <a:pt x="75" y="96"/>
                      <a:pt x="68" y="99"/>
                    </a:cubicBezTo>
                    <a:cubicBezTo>
                      <a:pt x="77" y="98"/>
                      <a:pt x="86" y="99"/>
                      <a:pt x="95" y="100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87" y="105"/>
                      <a:pt x="78" y="108"/>
                      <a:pt x="69" y="110"/>
                    </a:cubicBezTo>
                    <a:cubicBezTo>
                      <a:pt x="79" y="111"/>
                      <a:pt x="90" y="113"/>
                      <a:pt x="101" y="116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6" y="119"/>
                      <a:pt x="115" y="74"/>
                      <a:pt x="80" y="37"/>
                    </a:cubicBezTo>
                    <a:cubicBezTo>
                      <a:pt x="45" y="0"/>
                      <a:pt x="0" y="6"/>
                      <a:pt x="2" y="10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965"/>
              <p:cNvSpPr>
                <a:spLocks/>
              </p:cNvSpPr>
              <p:nvPr/>
            </p:nvSpPr>
            <p:spPr bwMode="auto">
              <a:xfrm>
                <a:off x="3373" y="2620"/>
                <a:ext cx="395" cy="157"/>
              </a:xfrm>
              <a:custGeom>
                <a:avLst/>
                <a:gdLst>
                  <a:gd name="T0" fmla="*/ 163 w 167"/>
                  <a:gd name="T1" fmla="*/ 11 h 66"/>
                  <a:gd name="T2" fmla="*/ 140 w 167"/>
                  <a:gd name="T3" fmla="*/ 0 h 66"/>
                  <a:gd name="T4" fmla="*/ 149 w 167"/>
                  <a:gd name="T5" fmla="*/ 20 h 66"/>
                  <a:gd name="T6" fmla="*/ 147 w 167"/>
                  <a:gd name="T7" fmla="*/ 21 h 66"/>
                  <a:gd name="T8" fmla="*/ 129 w 167"/>
                  <a:gd name="T9" fmla="*/ 9 h 66"/>
                  <a:gd name="T10" fmla="*/ 135 w 167"/>
                  <a:gd name="T11" fmla="*/ 28 h 66"/>
                  <a:gd name="T12" fmla="*/ 132 w 167"/>
                  <a:gd name="T13" fmla="*/ 30 h 66"/>
                  <a:gd name="T14" fmla="*/ 117 w 167"/>
                  <a:gd name="T15" fmla="*/ 17 h 66"/>
                  <a:gd name="T16" fmla="*/ 120 w 167"/>
                  <a:gd name="T17" fmla="*/ 36 h 66"/>
                  <a:gd name="T18" fmla="*/ 116 w 167"/>
                  <a:gd name="T19" fmla="*/ 37 h 66"/>
                  <a:gd name="T20" fmla="*/ 105 w 167"/>
                  <a:gd name="T21" fmla="*/ 23 h 66"/>
                  <a:gd name="T22" fmla="*/ 105 w 167"/>
                  <a:gd name="T23" fmla="*/ 41 h 66"/>
                  <a:gd name="T24" fmla="*/ 100 w 167"/>
                  <a:gd name="T25" fmla="*/ 42 h 66"/>
                  <a:gd name="T26" fmla="*/ 91 w 167"/>
                  <a:gd name="T27" fmla="*/ 26 h 66"/>
                  <a:gd name="T28" fmla="*/ 89 w 167"/>
                  <a:gd name="T29" fmla="*/ 44 h 66"/>
                  <a:gd name="T30" fmla="*/ 86 w 167"/>
                  <a:gd name="T31" fmla="*/ 45 h 66"/>
                  <a:gd name="T32" fmla="*/ 84 w 167"/>
                  <a:gd name="T33" fmla="*/ 45 h 66"/>
                  <a:gd name="T34" fmla="*/ 77 w 167"/>
                  <a:gd name="T35" fmla="*/ 28 h 66"/>
                  <a:gd name="T36" fmla="*/ 72 w 167"/>
                  <a:gd name="T37" fmla="*/ 46 h 66"/>
                  <a:gd name="T38" fmla="*/ 67 w 167"/>
                  <a:gd name="T39" fmla="*/ 46 h 66"/>
                  <a:gd name="T40" fmla="*/ 63 w 167"/>
                  <a:gd name="T41" fmla="*/ 28 h 66"/>
                  <a:gd name="T42" fmla="*/ 55 w 167"/>
                  <a:gd name="T43" fmla="*/ 45 h 66"/>
                  <a:gd name="T44" fmla="*/ 51 w 167"/>
                  <a:gd name="T45" fmla="*/ 44 h 66"/>
                  <a:gd name="T46" fmla="*/ 50 w 167"/>
                  <a:gd name="T47" fmla="*/ 25 h 66"/>
                  <a:gd name="T48" fmla="*/ 39 w 167"/>
                  <a:gd name="T49" fmla="*/ 41 h 66"/>
                  <a:gd name="T50" fmla="*/ 35 w 167"/>
                  <a:gd name="T51" fmla="*/ 40 h 66"/>
                  <a:gd name="T52" fmla="*/ 37 w 167"/>
                  <a:gd name="T53" fmla="*/ 20 h 66"/>
                  <a:gd name="T54" fmla="*/ 22 w 167"/>
                  <a:gd name="T55" fmla="*/ 35 h 66"/>
                  <a:gd name="T56" fmla="*/ 20 w 167"/>
                  <a:gd name="T57" fmla="*/ 34 h 66"/>
                  <a:gd name="T58" fmla="*/ 25 w 167"/>
                  <a:gd name="T59" fmla="*/ 13 h 66"/>
                  <a:gd name="T60" fmla="*/ 5 w 167"/>
                  <a:gd name="T61" fmla="*/ 27 h 66"/>
                  <a:gd name="T62" fmla="*/ 4 w 167"/>
                  <a:gd name="T63" fmla="*/ 27 h 66"/>
                  <a:gd name="T64" fmla="*/ 88 w 167"/>
                  <a:gd name="T65" fmla="*/ 58 h 66"/>
                  <a:gd name="T66" fmla="*/ 163 w 167"/>
                  <a:gd name="T67" fmla="*/ 12 h 66"/>
                  <a:gd name="T68" fmla="*/ 163 w 167"/>
                  <a:gd name="T6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66">
                    <a:moveTo>
                      <a:pt x="163" y="11"/>
                    </a:moveTo>
                    <a:cubicBezTo>
                      <a:pt x="155" y="8"/>
                      <a:pt x="147" y="4"/>
                      <a:pt x="140" y="0"/>
                    </a:cubicBezTo>
                    <a:cubicBezTo>
                      <a:pt x="144" y="7"/>
                      <a:pt x="147" y="13"/>
                      <a:pt x="149" y="2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1" y="18"/>
                      <a:pt x="135" y="14"/>
                      <a:pt x="129" y="9"/>
                    </a:cubicBezTo>
                    <a:cubicBezTo>
                      <a:pt x="132" y="16"/>
                      <a:pt x="134" y="22"/>
                      <a:pt x="135" y="2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7" y="26"/>
                      <a:pt x="122" y="21"/>
                      <a:pt x="117" y="17"/>
                    </a:cubicBezTo>
                    <a:cubicBezTo>
                      <a:pt x="119" y="23"/>
                      <a:pt x="120" y="29"/>
                      <a:pt x="120" y="36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2" y="33"/>
                      <a:pt x="108" y="28"/>
                      <a:pt x="105" y="23"/>
                    </a:cubicBezTo>
                    <a:cubicBezTo>
                      <a:pt x="105" y="29"/>
                      <a:pt x="105" y="35"/>
                      <a:pt x="105" y="41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97" y="37"/>
                      <a:pt x="94" y="32"/>
                      <a:pt x="91" y="26"/>
                    </a:cubicBezTo>
                    <a:cubicBezTo>
                      <a:pt x="91" y="32"/>
                      <a:pt x="90" y="38"/>
                      <a:pt x="89" y="44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1" y="39"/>
                      <a:pt x="79" y="34"/>
                      <a:pt x="77" y="28"/>
                    </a:cubicBezTo>
                    <a:cubicBezTo>
                      <a:pt x="76" y="34"/>
                      <a:pt x="74" y="40"/>
                      <a:pt x="72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6" y="40"/>
                      <a:pt x="64" y="34"/>
                      <a:pt x="63" y="28"/>
                    </a:cubicBezTo>
                    <a:cubicBezTo>
                      <a:pt x="61" y="33"/>
                      <a:pt x="58" y="39"/>
                      <a:pt x="55" y="45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38"/>
                      <a:pt x="50" y="31"/>
                      <a:pt x="50" y="25"/>
                    </a:cubicBezTo>
                    <a:cubicBezTo>
                      <a:pt x="46" y="31"/>
                      <a:pt x="43" y="36"/>
                      <a:pt x="39" y="41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3"/>
                      <a:pt x="36" y="27"/>
                      <a:pt x="37" y="20"/>
                    </a:cubicBezTo>
                    <a:cubicBezTo>
                      <a:pt x="33" y="25"/>
                      <a:pt x="27" y="30"/>
                      <a:pt x="22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27"/>
                      <a:pt x="23" y="20"/>
                      <a:pt x="25" y="13"/>
                    </a:cubicBezTo>
                    <a:cubicBezTo>
                      <a:pt x="19" y="18"/>
                      <a:pt x="12" y="23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34" y="66"/>
                      <a:pt x="88" y="58"/>
                    </a:cubicBezTo>
                    <a:cubicBezTo>
                      <a:pt x="141" y="51"/>
                      <a:pt x="167" y="12"/>
                      <a:pt x="163" y="12"/>
                    </a:cubicBezTo>
                    <a:lnTo>
                      <a:pt x="16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966"/>
              <p:cNvSpPr>
                <a:spLocks/>
              </p:cNvSpPr>
              <p:nvPr/>
            </p:nvSpPr>
            <p:spPr bwMode="auto">
              <a:xfrm>
                <a:off x="4340" y="3061"/>
                <a:ext cx="202" cy="234"/>
              </a:xfrm>
              <a:custGeom>
                <a:avLst/>
                <a:gdLst>
                  <a:gd name="T0" fmla="*/ 13 w 85"/>
                  <a:gd name="T1" fmla="*/ 97 h 99"/>
                  <a:gd name="T2" fmla="*/ 45 w 85"/>
                  <a:gd name="T3" fmla="*/ 92 h 99"/>
                  <a:gd name="T4" fmla="*/ 18 w 85"/>
                  <a:gd name="T5" fmla="*/ 87 h 99"/>
                  <a:gd name="T6" fmla="*/ 19 w 85"/>
                  <a:gd name="T7" fmla="*/ 85 h 99"/>
                  <a:gd name="T8" fmla="*/ 46 w 85"/>
                  <a:gd name="T9" fmla="*/ 84 h 99"/>
                  <a:gd name="T10" fmla="*/ 22 w 85"/>
                  <a:gd name="T11" fmla="*/ 76 h 99"/>
                  <a:gd name="T12" fmla="*/ 23 w 85"/>
                  <a:gd name="T13" fmla="*/ 73 h 99"/>
                  <a:gd name="T14" fmla="*/ 47 w 85"/>
                  <a:gd name="T15" fmla="*/ 76 h 99"/>
                  <a:gd name="T16" fmla="*/ 25 w 85"/>
                  <a:gd name="T17" fmla="*/ 65 h 99"/>
                  <a:gd name="T18" fmla="*/ 27 w 85"/>
                  <a:gd name="T19" fmla="*/ 63 h 99"/>
                  <a:gd name="T20" fmla="*/ 50 w 85"/>
                  <a:gd name="T21" fmla="*/ 68 h 99"/>
                  <a:gd name="T22" fmla="*/ 30 w 85"/>
                  <a:gd name="T23" fmla="*/ 55 h 99"/>
                  <a:gd name="T24" fmla="*/ 32 w 85"/>
                  <a:gd name="T25" fmla="*/ 53 h 99"/>
                  <a:gd name="T26" fmla="*/ 54 w 85"/>
                  <a:gd name="T27" fmla="*/ 61 h 99"/>
                  <a:gd name="T28" fmla="*/ 36 w 85"/>
                  <a:gd name="T29" fmla="*/ 46 h 99"/>
                  <a:gd name="T30" fmla="*/ 37 w 85"/>
                  <a:gd name="T31" fmla="*/ 44 h 99"/>
                  <a:gd name="T32" fmla="*/ 38 w 85"/>
                  <a:gd name="T33" fmla="*/ 43 h 99"/>
                  <a:gd name="T34" fmla="*/ 58 w 85"/>
                  <a:gd name="T35" fmla="*/ 55 h 99"/>
                  <a:gd name="T36" fmla="*/ 43 w 85"/>
                  <a:gd name="T37" fmla="*/ 37 h 99"/>
                  <a:gd name="T38" fmla="*/ 45 w 85"/>
                  <a:gd name="T39" fmla="*/ 35 h 99"/>
                  <a:gd name="T40" fmla="*/ 64 w 85"/>
                  <a:gd name="T41" fmla="*/ 49 h 99"/>
                  <a:gd name="T42" fmla="*/ 51 w 85"/>
                  <a:gd name="T43" fmla="*/ 29 h 99"/>
                  <a:gd name="T44" fmla="*/ 53 w 85"/>
                  <a:gd name="T45" fmla="*/ 27 h 99"/>
                  <a:gd name="T46" fmla="*/ 70 w 85"/>
                  <a:gd name="T47" fmla="*/ 45 h 99"/>
                  <a:gd name="T48" fmla="*/ 60 w 85"/>
                  <a:gd name="T49" fmla="*/ 22 h 99"/>
                  <a:gd name="T50" fmla="*/ 63 w 85"/>
                  <a:gd name="T51" fmla="*/ 20 h 99"/>
                  <a:gd name="T52" fmla="*/ 76 w 85"/>
                  <a:gd name="T53" fmla="*/ 42 h 99"/>
                  <a:gd name="T54" fmla="*/ 71 w 85"/>
                  <a:gd name="T55" fmla="*/ 15 h 99"/>
                  <a:gd name="T56" fmla="*/ 73 w 85"/>
                  <a:gd name="T57" fmla="*/ 15 h 99"/>
                  <a:gd name="T58" fmla="*/ 83 w 85"/>
                  <a:gd name="T59" fmla="*/ 40 h 99"/>
                  <a:gd name="T60" fmla="*/ 83 w 85"/>
                  <a:gd name="T61" fmla="*/ 8 h 99"/>
                  <a:gd name="T62" fmla="*/ 83 w 85"/>
                  <a:gd name="T63" fmla="*/ 7 h 99"/>
                  <a:gd name="T64" fmla="*/ 23 w 85"/>
                  <a:gd name="T65" fmla="*/ 34 h 99"/>
                  <a:gd name="T66" fmla="*/ 13 w 85"/>
                  <a:gd name="T67" fmla="*/ 98 h 99"/>
                  <a:gd name="T68" fmla="*/ 13 w 85"/>
                  <a:gd name="T69" fmla="*/ 9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" h="99">
                    <a:moveTo>
                      <a:pt x="13" y="97"/>
                    </a:moveTo>
                    <a:cubicBezTo>
                      <a:pt x="24" y="95"/>
                      <a:pt x="35" y="93"/>
                      <a:pt x="45" y="92"/>
                    </a:cubicBezTo>
                    <a:cubicBezTo>
                      <a:pt x="36" y="91"/>
                      <a:pt x="27" y="89"/>
                      <a:pt x="18" y="87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28" y="84"/>
                      <a:pt x="36" y="84"/>
                      <a:pt x="46" y="84"/>
                    </a:cubicBezTo>
                    <a:cubicBezTo>
                      <a:pt x="38" y="82"/>
                      <a:pt x="30" y="79"/>
                      <a:pt x="22" y="76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31" y="74"/>
                      <a:pt x="39" y="75"/>
                      <a:pt x="47" y="76"/>
                    </a:cubicBezTo>
                    <a:cubicBezTo>
                      <a:pt x="40" y="73"/>
                      <a:pt x="32" y="69"/>
                      <a:pt x="25" y="6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35" y="64"/>
                      <a:pt x="43" y="66"/>
                      <a:pt x="50" y="68"/>
                    </a:cubicBezTo>
                    <a:cubicBezTo>
                      <a:pt x="43" y="64"/>
                      <a:pt x="37" y="60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9" y="55"/>
                      <a:pt x="47" y="58"/>
                      <a:pt x="54" y="61"/>
                    </a:cubicBezTo>
                    <a:cubicBezTo>
                      <a:pt x="48" y="56"/>
                      <a:pt x="42" y="51"/>
                      <a:pt x="36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5" y="47"/>
                      <a:pt x="52" y="51"/>
                      <a:pt x="58" y="55"/>
                    </a:cubicBezTo>
                    <a:cubicBezTo>
                      <a:pt x="53" y="49"/>
                      <a:pt x="48" y="43"/>
                      <a:pt x="43" y="37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39"/>
                      <a:pt x="58" y="44"/>
                      <a:pt x="64" y="49"/>
                    </a:cubicBezTo>
                    <a:cubicBezTo>
                      <a:pt x="59" y="43"/>
                      <a:pt x="55" y="36"/>
                      <a:pt x="51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9" y="33"/>
                      <a:pt x="65" y="39"/>
                      <a:pt x="70" y="45"/>
                    </a:cubicBezTo>
                    <a:cubicBezTo>
                      <a:pt x="66" y="37"/>
                      <a:pt x="63" y="30"/>
                      <a:pt x="60" y="22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8" y="27"/>
                      <a:pt x="72" y="35"/>
                      <a:pt x="76" y="42"/>
                    </a:cubicBezTo>
                    <a:cubicBezTo>
                      <a:pt x="74" y="33"/>
                      <a:pt x="72" y="24"/>
                      <a:pt x="71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7" y="23"/>
                      <a:pt x="80" y="32"/>
                      <a:pt x="83" y="40"/>
                    </a:cubicBezTo>
                    <a:cubicBezTo>
                      <a:pt x="82" y="30"/>
                      <a:pt x="82" y="19"/>
                      <a:pt x="83" y="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2"/>
                      <a:pt x="46" y="0"/>
                      <a:pt x="23" y="34"/>
                    </a:cubicBezTo>
                    <a:cubicBezTo>
                      <a:pt x="0" y="67"/>
                      <a:pt x="9" y="99"/>
                      <a:pt x="13" y="98"/>
                    </a:cubicBezTo>
                    <a:lnTo>
                      <a:pt x="13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967"/>
              <p:cNvSpPr>
                <a:spLocks/>
              </p:cNvSpPr>
              <p:nvPr/>
            </p:nvSpPr>
            <p:spPr bwMode="auto">
              <a:xfrm>
                <a:off x="2817" y="3174"/>
                <a:ext cx="286" cy="171"/>
              </a:xfrm>
              <a:custGeom>
                <a:avLst/>
                <a:gdLst>
                  <a:gd name="T0" fmla="*/ 13 w 121"/>
                  <a:gd name="T1" fmla="*/ 25 h 72"/>
                  <a:gd name="T2" fmla="*/ 0 w 121"/>
                  <a:gd name="T3" fmla="*/ 63 h 72"/>
                  <a:gd name="T4" fmla="*/ 18 w 121"/>
                  <a:gd name="T5" fmla="*/ 34 h 72"/>
                  <a:gd name="T6" fmla="*/ 19 w 121"/>
                  <a:gd name="T7" fmla="*/ 35 h 72"/>
                  <a:gd name="T8" fmla="*/ 14 w 121"/>
                  <a:gd name="T9" fmla="*/ 68 h 72"/>
                  <a:gd name="T10" fmla="*/ 27 w 121"/>
                  <a:gd name="T11" fmla="*/ 39 h 72"/>
                  <a:gd name="T12" fmla="*/ 29 w 121"/>
                  <a:gd name="T13" fmla="*/ 40 h 72"/>
                  <a:gd name="T14" fmla="*/ 29 w 121"/>
                  <a:gd name="T15" fmla="*/ 71 h 72"/>
                  <a:gd name="T16" fmla="*/ 37 w 121"/>
                  <a:gd name="T17" fmla="*/ 42 h 72"/>
                  <a:gd name="T18" fmla="*/ 39 w 121"/>
                  <a:gd name="T19" fmla="*/ 42 h 72"/>
                  <a:gd name="T20" fmla="*/ 44 w 121"/>
                  <a:gd name="T21" fmla="*/ 72 h 72"/>
                  <a:gd name="T22" fmla="*/ 47 w 121"/>
                  <a:gd name="T23" fmla="*/ 42 h 72"/>
                  <a:gd name="T24" fmla="*/ 50 w 121"/>
                  <a:gd name="T25" fmla="*/ 42 h 72"/>
                  <a:gd name="T26" fmla="*/ 59 w 121"/>
                  <a:gd name="T27" fmla="*/ 70 h 72"/>
                  <a:gd name="T28" fmla="*/ 57 w 121"/>
                  <a:gd name="T29" fmla="*/ 41 h 72"/>
                  <a:gd name="T30" fmla="*/ 59 w 121"/>
                  <a:gd name="T31" fmla="*/ 41 h 72"/>
                  <a:gd name="T32" fmla="*/ 60 w 121"/>
                  <a:gd name="T33" fmla="*/ 40 h 72"/>
                  <a:gd name="T34" fmla="*/ 74 w 121"/>
                  <a:gd name="T35" fmla="*/ 66 h 72"/>
                  <a:gd name="T36" fmla="*/ 67 w 121"/>
                  <a:gd name="T37" fmla="*/ 37 h 72"/>
                  <a:gd name="T38" fmla="*/ 70 w 121"/>
                  <a:gd name="T39" fmla="*/ 36 h 72"/>
                  <a:gd name="T40" fmla="*/ 88 w 121"/>
                  <a:gd name="T41" fmla="*/ 60 h 72"/>
                  <a:gd name="T42" fmla="*/ 76 w 121"/>
                  <a:gd name="T43" fmla="*/ 31 h 72"/>
                  <a:gd name="T44" fmla="*/ 78 w 121"/>
                  <a:gd name="T45" fmla="*/ 30 h 72"/>
                  <a:gd name="T46" fmla="*/ 100 w 121"/>
                  <a:gd name="T47" fmla="*/ 51 h 72"/>
                  <a:gd name="T48" fmla="*/ 84 w 121"/>
                  <a:gd name="T49" fmla="*/ 24 h 72"/>
                  <a:gd name="T50" fmla="*/ 85 w 121"/>
                  <a:gd name="T51" fmla="*/ 22 h 72"/>
                  <a:gd name="T52" fmla="*/ 111 w 121"/>
                  <a:gd name="T53" fmla="*/ 41 h 72"/>
                  <a:gd name="T54" fmla="*/ 90 w 121"/>
                  <a:gd name="T55" fmla="*/ 15 h 72"/>
                  <a:gd name="T56" fmla="*/ 90 w 121"/>
                  <a:gd name="T57" fmla="*/ 14 h 72"/>
                  <a:gd name="T58" fmla="*/ 121 w 121"/>
                  <a:gd name="T59" fmla="*/ 29 h 72"/>
                  <a:gd name="T60" fmla="*/ 90 w 121"/>
                  <a:gd name="T61" fmla="*/ 3 h 72"/>
                  <a:gd name="T62" fmla="*/ 90 w 121"/>
                  <a:gd name="T63" fmla="*/ 3 h 72"/>
                  <a:gd name="T64" fmla="*/ 53 w 121"/>
                  <a:gd name="T65" fmla="*/ 19 h 72"/>
                  <a:gd name="T66" fmla="*/ 13 w 121"/>
                  <a:gd name="T6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72">
                    <a:moveTo>
                      <a:pt x="13" y="25"/>
                    </a:moveTo>
                    <a:cubicBezTo>
                      <a:pt x="8" y="37"/>
                      <a:pt x="3" y="50"/>
                      <a:pt x="0" y="63"/>
                    </a:cubicBezTo>
                    <a:cubicBezTo>
                      <a:pt x="7" y="54"/>
                      <a:pt x="13" y="44"/>
                      <a:pt x="18" y="3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7" y="46"/>
                      <a:pt x="15" y="57"/>
                      <a:pt x="14" y="68"/>
                    </a:cubicBezTo>
                    <a:cubicBezTo>
                      <a:pt x="19" y="59"/>
                      <a:pt x="23" y="49"/>
                      <a:pt x="27" y="3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50"/>
                      <a:pt x="28" y="61"/>
                      <a:pt x="29" y="71"/>
                    </a:cubicBezTo>
                    <a:cubicBezTo>
                      <a:pt x="32" y="62"/>
                      <a:pt x="35" y="52"/>
                      <a:pt x="37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40" y="52"/>
                      <a:pt x="42" y="62"/>
                      <a:pt x="44" y="72"/>
                    </a:cubicBezTo>
                    <a:cubicBezTo>
                      <a:pt x="46" y="62"/>
                      <a:pt x="47" y="52"/>
                      <a:pt x="47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51"/>
                      <a:pt x="56" y="61"/>
                      <a:pt x="59" y="70"/>
                    </a:cubicBezTo>
                    <a:cubicBezTo>
                      <a:pt x="59" y="60"/>
                      <a:pt x="59" y="50"/>
                      <a:pt x="57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4" y="49"/>
                      <a:pt x="69" y="57"/>
                      <a:pt x="74" y="66"/>
                    </a:cubicBezTo>
                    <a:cubicBezTo>
                      <a:pt x="72" y="56"/>
                      <a:pt x="70" y="46"/>
                      <a:pt x="67" y="37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5" y="44"/>
                      <a:pt x="81" y="52"/>
                      <a:pt x="88" y="60"/>
                    </a:cubicBezTo>
                    <a:cubicBezTo>
                      <a:pt x="84" y="50"/>
                      <a:pt x="81" y="41"/>
                      <a:pt x="76" y="3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85" y="37"/>
                      <a:pt x="93" y="45"/>
                      <a:pt x="100" y="51"/>
                    </a:cubicBezTo>
                    <a:cubicBezTo>
                      <a:pt x="95" y="42"/>
                      <a:pt x="90" y="33"/>
                      <a:pt x="84" y="24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94" y="29"/>
                      <a:pt x="102" y="35"/>
                      <a:pt x="111" y="41"/>
                    </a:cubicBezTo>
                    <a:cubicBezTo>
                      <a:pt x="105" y="32"/>
                      <a:pt x="98" y="23"/>
                      <a:pt x="90" y="15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100" y="19"/>
                      <a:pt x="110" y="24"/>
                      <a:pt x="121" y="29"/>
                    </a:cubicBezTo>
                    <a:cubicBezTo>
                      <a:pt x="111" y="20"/>
                      <a:pt x="101" y="11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4" y="0"/>
                      <a:pt x="72" y="14"/>
                      <a:pt x="53" y="19"/>
                    </a:cubicBezTo>
                    <a:cubicBezTo>
                      <a:pt x="34" y="24"/>
                      <a:pt x="16" y="19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968"/>
              <p:cNvSpPr>
                <a:spLocks/>
              </p:cNvSpPr>
              <p:nvPr/>
            </p:nvSpPr>
            <p:spPr bwMode="auto">
              <a:xfrm>
                <a:off x="2777" y="2990"/>
                <a:ext cx="302" cy="177"/>
              </a:xfrm>
              <a:custGeom>
                <a:avLst/>
                <a:gdLst>
                  <a:gd name="T0" fmla="*/ 12 w 128"/>
                  <a:gd name="T1" fmla="*/ 28 h 75"/>
                  <a:gd name="T2" fmla="*/ 0 w 128"/>
                  <a:gd name="T3" fmla="*/ 66 h 75"/>
                  <a:gd name="T4" fmla="*/ 18 w 128"/>
                  <a:gd name="T5" fmla="*/ 37 h 75"/>
                  <a:gd name="T6" fmla="*/ 20 w 128"/>
                  <a:gd name="T7" fmla="*/ 38 h 75"/>
                  <a:gd name="T8" fmla="*/ 15 w 128"/>
                  <a:gd name="T9" fmla="*/ 71 h 75"/>
                  <a:gd name="T10" fmla="*/ 28 w 128"/>
                  <a:gd name="T11" fmla="*/ 42 h 75"/>
                  <a:gd name="T12" fmla="*/ 30 w 128"/>
                  <a:gd name="T13" fmla="*/ 43 h 75"/>
                  <a:gd name="T14" fmla="*/ 31 w 128"/>
                  <a:gd name="T15" fmla="*/ 75 h 75"/>
                  <a:gd name="T16" fmla="*/ 39 w 128"/>
                  <a:gd name="T17" fmla="*/ 45 h 75"/>
                  <a:gd name="T18" fmla="*/ 41 w 128"/>
                  <a:gd name="T19" fmla="*/ 45 h 75"/>
                  <a:gd name="T20" fmla="*/ 47 w 128"/>
                  <a:gd name="T21" fmla="*/ 75 h 75"/>
                  <a:gd name="T22" fmla="*/ 50 w 128"/>
                  <a:gd name="T23" fmla="*/ 46 h 75"/>
                  <a:gd name="T24" fmla="*/ 53 w 128"/>
                  <a:gd name="T25" fmla="*/ 45 h 75"/>
                  <a:gd name="T26" fmla="*/ 63 w 128"/>
                  <a:gd name="T27" fmla="*/ 73 h 75"/>
                  <a:gd name="T28" fmla="*/ 61 w 128"/>
                  <a:gd name="T29" fmla="*/ 44 h 75"/>
                  <a:gd name="T30" fmla="*/ 63 w 128"/>
                  <a:gd name="T31" fmla="*/ 44 h 75"/>
                  <a:gd name="T32" fmla="*/ 64 w 128"/>
                  <a:gd name="T33" fmla="*/ 43 h 75"/>
                  <a:gd name="T34" fmla="*/ 78 w 128"/>
                  <a:gd name="T35" fmla="*/ 69 h 75"/>
                  <a:gd name="T36" fmla="*/ 72 w 128"/>
                  <a:gd name="T37" fmla="*/ 40 h 75"/>
                  <a:gd name="T38" fmla="*/ 75 w 128"/>
                  <a:gd name="T39" fmla="*/ 39 h 75"/>
                  <a:gd name="T40" fmla="*/ 93 w 128"/>
                  <a:gd name="T41" fmla="*/ 62 h 75"/>
                  <a:gd name="T42" fmla="*/ 82 w 128"/>
                  <a:gd name="T43" fmla="*/ 34 h 75"/>
                  <a:gd name="T44" fmla="*/ 84 w 128"/>
                  <a:gd name="T45" fmla="*/ 32 h 75"/>
                  <a:gd name="T46" fmla="*/ 107 w 128"/>
                  <a:gd name="T47" fmla="*/ 53 h 75"/>
                  <a:gd name="T48" fmla="*/ 90 w 128"/>
                  <a:gd name="T49" fmla="*/ 26 h 75"/>
                  <a:gd name="T50" fmla="*/ 92 w 128"/>
                  <a:gd name="T51" fmla="*/ 24 h 75"/>
                  <a:gd name="T52" fmla="*/ 118 w 128"/>
                  <a:gd name="T53" fmla="*/ 42 h 75"/>
                  <a:gd name="T54" fmla="*/ 97 w 128"/>
                  <a:gd name="T55" fmla="*/ 16 h 75"/>
                  <a:gd name="T56" fmla="*/ 97 w 128"/>
                  <a:gd name="T57" fmla="*/ 15 h 75"/>
                  <a:gd name="T58" fmla="*/ 128 w 128"/>
                  <a:gd name="T59" fmla="*/ 30 h 75"/>
                  <a:gd name="T60" fmla="*/ 98 w 128"/>
                  <a:gd name="T61" fmla="*/ 4 h 75"/>
                  <a:gd name="T62" fmla="*/ 98 w 128"/>
                  <a:gd name="T63" fmla="*/ 3 h 75"/>
                  <a:gd name="T64" fmla="*/ 57 w 128"/>
                  <a:gd name="T65" fmla="*/ 22 h 75"/>
                  <a:gd name="T66" fmla="*/ 12 w 128"/>
                  <a:gd name="T67" fmla="*/ 27 h 75"/>
                  <a:gd name="T68" fmla="*/ 12 w 128"/>
                  <a:gd name="T69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8" h="75">
                    <a:moveTo>
                      <a:pt x="12" y="28"/>
                    </a:moveTo>
                    <a:cubicBezTo>
                      <a:pt x="7" y="40"/>
                      <a:pt x="3" y="53"/>
                      <a:pt x="0" y="66"/>
                    </a:cubicBezTo>
                    <a:cubicBezTo>
                      <a:pt x="7" y="56"/>
                      <a:pt x="13" y="47"/>
                      <a:pt x="18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7" y="49"/>
                      <a:pt x="16" y="60"/>
                      <a:pt x="15" y="71"/>
                    </a:cubicBezTo>
                    <a:cubicBezTo>
                      <a:pt x="20" y="62"/>
                      <a:pt x="24" y="52"/>
                      <a:pt x="28" y="42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3"/>
                      <a:pt x="30" y="64"/>
                      <a:pt x="31" y="75"/>
                    </a:cubicBezTo>
                    <a:cubicBezTo>
                      <a:pt x="34" y="65"/>
                      <a:pt x="37" y="55"/>
                      <a:pt x="39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3" y="55"/>
                      <a:pt x="44" y="65"/>
                      <a:pt x="47" y="75"/>
                    </a:cubicBezTo>
                    <a:cubicBezTo>
                      <a:pt x="48" y="65"/>
                      <a:pt x="49" y="56"/>
                      <a:pt x="50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55"/>
                      <a:pt x="59" y="64"/>
                      <a:pt x="63" y="73"/>
                    </a:cubicBezTo>
                    <a:cubicBezTo>
                      <a:pt x="63" y="63"/>
                      <a:pt x="62" y="54"/>
                      <a:pt x="61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8" y="52"/>
                      <a:pt x="73" y="60"/>
                      <a:pt x="78" y="69"/>
                    </a:cubicBezTo>
                    <a:cubicBezTo>
                      <a:pt x="77" y="59"/>
                      <a:pt x="75" y="49"/>
                      <a:pt x="72" y="40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81" y="47"/>
                      <a:pt x="86" y="55"/>
                      <a:pt x="93" y="62"/>
                    </a:cubicBezTo>
                    <a:cubicBezTo>
                      <a:pt x="90" y="52"/>
                      <a:pt x="86" y="43"/>
                      <a:pt x="82" y="3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1" y="40"/>
                      <a:pt x="99" y="47"/>
                      <a:pt x="107" y="53"/>
                    </a:cubicBezTo>
                    <a:cubicBezTo>
                      <a:pt x="102" y="44"/>
                      <a:pt x="96" y="35"/>
                      <a:pt x="90" y="26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100" y="31"/>
                      <a:pt x="109" y="37"/>
                      <a:pt x="118" y="42"/>
                    </a:cubicBezTo>
                    <a:cubicBezTo>
                      <a:pt x="112" y="33"/>
                      <a:pt x="105" y="25"/>
                      <a:pt x="97" y="16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107" y="20"/>
                      <a:pt x="117" y="25"/>
                      <a:pt x="128" y="30"/>
                    </a:cubicBezTo>
                    <a:cubicBezTo>
                      <a:pt x="119" y="20"/>
                      <a:pt x="109" y="11"/>
                      <a:pt x="98" y="4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2" y="0"/>
                      <a:pt x="79" y="16"/>
                      <a:pt x="57" y="22"/>
                    </a:cubicBezTo>
                    <a:cubicBezTo>
                      <a:pt x="35" y="28"/>
                      <a:pt x="16" y="22"/>
                      <a:pt x="12" y="27"/>
                    </a:cubicBezTo>
                    <a:lnTo>
                      <a:pt x="1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969"/>
              <p:cNvSpPr>
                <a:spLocks/>
              </p:cNvSpPr>
              <p:nvPr/>
            </p:nvSpPr>
            <p:spPr bwMode="auto">
              <a:xfrm>
                <a:off x="2765" y="2803"/>
                <a:ext cx="326" cy="184"/>
              </a:xfrm>
              <a:custGeom>
                <a:avLst/>
                <a:gdLst>
                  <a:gd name="T0" fmla="*/ 12 w 138"/>
                  <a:gd name="T1" fmla="*/ 30 h 78"/>
                  <a:gd name="T2" fmla="*/ 0 w 138"/>
                  <a:gd name="T3" fmla="*/ 68 h 78"/>
                  <a:gd name="T4" fmla="*/ 19 w 138"/>
                  <a:gd name="T5" fmla="*/ 40 h 78"/>
                  <a:gd name="T6" fmla="*/ 20 w 138"/>
                  <a:gd name="T7" fmla="*/ 41 h 78"/>
                  <a:gd name="T8" fmla="*/ 16 w 138"/>
                  <a:gd name="T9" fmla="*/ 74 h 78"/>
                  <a:gd name="T10" fmla="*/ 30 w 138"/>
                  <a:gd name="T11" fmla="*/ 45 h 78"/>
                  <a:gd name="T12" fmla="*/ 32 w 138"/>
                  <a:gd name="T13" fmla="*/ 46 h 78"/>
                  <a:gd name="T14" fmla="*/ 33 w 138"/>
                  <a:gd name="T15" fmla="*/ 78 h 78"/>
                  <a:gd name="T16" fmla="*/ 42 w 138"/>
                  <a:gd name="T17" fmla="*/ 48 h 78"/>
                  <a:gd name="T18" fmla="*/ 45 w 138"/>
                  <a:gd name="T19" fmla="*/ 49 h 78"/>
                  <a:gd name="T20" fmla="*/ 51 w 138"/>
                  <a:gd name="T21" fmla="*/ 78 h 78"/>
                  <a:gd name="T22" fmla="*/ 54 w 138"/>
                  <a:gd name="T23" fmla="*/ 49 h 78"/>
                  <a:gd name="T24" fmla="*/ 57 w 138"/>
                  <a:gd name="T25" fmla="*/ 49 h 78"/>
                  <a:gd name="T26" fmla="*/ 68 w 138"/>
                  <a:gd name="T27" fmla="*/ 76 h 78"/>
                  <a:gd name="T28" fmla="*/ 67 w 138"/>
                  <a:gd name="T29" fmla="*/ 47 h 78"/>
                  <a:gd name="T30" fmla="*/ 68 w 138"/>
                  <a:gd name="T31" fmla="*/ 47 h 78"/>
                  <a:gd name="T32" fmla="*/ 70 w 138"/>
                  <a:gd name="T33" fmla="*/ 46 h 78"/>
                  <a:gd name="T34" fmla="*/ 84 w 138"/>
                  <a:gd name="T35" fmla="*/ 72 h 78"/>
                  <a:gd name="T36" fmla="*/ 79 w 138"/>
                  <a:gd name="T37" fmla="*/ 43 h 78"/>
                  <a:gd name="T38" fmla="*/ 82 w 138"/>
                  <a:gd name="T39" fmla="*/ 41 h 78"/>
                  <a:gd name="T40" fmla="*/ 100 w 138"/>
                  <a:gd name="T41" fmla="*/ 65 h 78"/>
                  <a:gd name="T42" fmla="*/ 90 w 138"/>
                  <a:gd name="T43" fmla="*/ 36 h 78"/>
                  <a:gd name="T44" fmla="*/ 92 w 138"/>
                  <a:gd name="T45" fmla="*/ 34 h 78"/>
                  <a:gd name="T46" fmla="*/ 115 w 138"/>
                  <a:gd name="T47" fmla="*/ 55 h 78"/>
                  <a:gd name="T48" fmla="*/ 99 w 138"/>
                  <a:gd name="T49" fmla="*/ 27 h 78"/>
                  <a:gd name="T50" fmla="*/ 101 w 138"/>
                  <a:gd name="T51" fmla="*/ 25 h 78"/>
                  <a:gd name="T52" fmla="*/ 127 w 138"/>
                  <a:gd name="T53" fmla="*/ 43 h 78"/>
                  <a:gd name="T54" fmla="*/ 106 w 138"/>
                  <a:gd name="T55" fmla="*/ 17 h 78"/>
                  <a:gd name="T56" fmla="*/ 107 w 138"/>
                  <a:gd name="T57" fmla="*/ 15 h 78"/>
                  <a:gd name="T58" fmla="*/ 138 w 138"/>
                  <a:gd name="T59" fmla="*/ 29 h 78"/>
                  <a:gd name="T60" fmla="*/ 108 w 138"/>
                  <a:gd name="T61" fmla="*/ 3 h 78"/>
                  <a:gd name="T62" fmla="*/ 108 w 138"/>
                  <a:gd name="T63" fmla="*/ 3 h 78"/>
                  <a:gd name="T64" fmla="*/ 62 w 138"/>
                  <a:gd name="T65" fmla="*/ 25 h 78"/>
                  <a:gd name="T66" fmla="*/ 12 w 138"/>
                  <a:gd name="T67" fmla="*/ 3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" h="78">
                    <a:moveTo>
                      <a:pt x="12" y="30"/>
                    </a:moveTo>
                    <a:cubicBezTo>
                      <a:pt x="7" y="43"/>
                      <a:pt x="3" y="55"/>
                      <a:pt x="0" y="68"/>
                    </a:cubicBezTo>
                    <a:cubicBezTo>
                      <a:pt x="7" y="59"/>
                      <a:pt x="13" y="50"/>
                      <a:pt x="19" y="40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8" y="52"/>
                      <a:pt x="17" y="63"/>
                      <a:pt x="16" y="74"/>
                    </a:cubicBezTo>
                    <a:cubicBezTo>
                      <a:pt x="21" y="65"/>
                      <a:pt x="26" y="55"/>
                      <a:pt x="30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57"/>
                      <a:pt x="32" y="67"/>
                      <a:pt x="33" y="78"/>
                    </a:cubicBezTo>
                    <a:cubicBezTo>
                      <a:pt x="37" y="68"/>
                      <a:pt x="39" y="58"/>
                      <a:pt x="42" y="48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59"/>
                      <a:pt x="48" y="69"/>
                      <a:pt x="51" y="78"/>
                    </a:cubicBezTo>
                    <a:cubicBezTo>
                      <a:pt x="52" y="69"/>
                      <a:pt x="53" y="59"/>
                      <a:pt x="54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0" y="58"/>
                      <a:pt x="64" y="67"/>
                      <a:pt x="68" y="76"/>
                    </a:cubicBezTo>
                    <a:cubicBezTo>
                      <a:pt x="68" y="66"/>
                      <a:pt x="68" y="57"/>
                      <a:pt x="67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55"/>
                      <a:pt x="79" y="63"/>
                      <a:pt x="84" y="72"/>
                    </a:cubicBezTo>
                    <a:cubicBezTo>
                      <a:pt x="83" y="62"/>
                      <a:pt x="81" y="52"/>
                      <a:pt x="79" y="43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8" y="50"/>
                      <a:pt x="93" y="57"/>
                      <a:pt x="100" y="65"/>
                    </a:cubicBezTo>
                    <a:cubicBezTo>
                      <a:pt x="97" y="55"/>
                      <a:pt x="94" y="45"/>
                      <a:pt x="90" y="36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9" y="41"/>
                      <a:pt x="107" y="49"/>
                      <a:pt x="115" y="55"/>
                    </a:cubicBezTo>
                    <a:cubicBezTo>
                      <a:pt x="110" y="45"/>
                      <a:pt x="105" y="36"/>
                      <a:pt x="99" y="27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9" y="32"/>
                      <a:pt x="118" y="38"/>
                      <a:pt x="127" y="43"/>
                    </a:cubicBezTo>
                    <a:cubicBezTo>
                      <a:pt x="121" y="34"/>
                      <a:pt x="114" y="25"/>
                      <a:pt x="106" y="17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17" y="20"/>
                      <a:pt x="127" y="25"/>
                      <a:pt x="138" y="29"/>
                    </a:cubicBezTo>
                    <a:cubicBezTo>
                      <a:pt x="129" y="20"/>
                      <a:pt x="119" y="11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2" y="0"/>
                      <a:pt x="87" y="18"/>
                      <a:pt x="62" y="25"/>
                    </a:cubicBezTo>
                    <a:cubicBezTo>
                      <a:pt x="37" y="32"/>
                      <a:pt x="15" y="24"/>
                      <a:pt x="1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970"/>
              <p:cNvSpPr>
                <a:spLocks/>
              </p:cNvSpPr>
              <p:nvPr/>
            </p:nvSpPr>
            <p:spPr bwMode="auto">
              <a:xfrm>
                <a:off x="4579" y="1536"/>
                <a:ext cx="190" cy="311"/>
              </a:xfrm>
              <a:custGeom>
                <a:avLst/>
                <a:gdLst>
                  <a:gd name="T0" fmla="*/ 3 w 80"/>
                  <a:gd name="T1" fmla="*/ 100 h 131"/>
                  <a:gd name="T2" fmla="*/ 27 w 80"/>
                  <a:gd name="T3" fmla="*/ 131 h 131"/>
                  <a:gd name="T4" fmla="*/ 14 w 80"/>
                  <a:gd name="T5" fmla="*/ 99 h 131"/>
                  <a:gd name="T6" fmla="*/ 16 w 80"/>
                  <a:gd name="T7" fmla="*/ 99 h 131"/>
                  <a:gd name="T8" fmla="*/ 41 w 80"/>
                  <a:gd name="T9" fmla="*/ 121 h 131"/>
                  <a:gd name="T10" fmla="*/ 25 w 80"/>
                  <a:gd name="T11" fmla="*/ 94 h 131"/>
                  <a:gd name="T12" fmla="*/ 27 w 80"/>
                  <a:gd name="T13" fmla="*/ 92 h 131"/>
                  <a:gd name="T14" fmla="*/ 53 w 80"/>
                  <a:gd name="T15" fmla="*/ 110 h 131"/>
                  <a:gd name="T16" fmla="*/ 34 w 80"/>
                  <a:gd name="T17" fmla="*/ 86 h 131"/>
                  <a:gd name="T18" fmla="*/ 36 w 80"/>
                  <a:gd name="T19" fmla="*/ 84 h 131"/>
                  <a:gd name="T20" fmla="*/ 63 w 80"/>
                  <a:gd name="T21" fmla="*/ 96 h 131"/>
                  <a:gd name="T22" fmla="*/ 41 w 80"/>
                  <a:gd name="T23" fmla="*/ 77 h 131"/>
                  <a:gd name="T24" fmla="*/ 43 w 80"/>
                  <a:gd name="T25" fmla="*/ 74 h 131"/>
                  <a:gd name="T26" fmla="*/ 71 w 80"/>
                  <a:gd name="T27" fmla="*/ 82 h 131"/>
                  <a:gd name="T28" fmla="*/ 46 w 80"/>
                  <a:gd name="T29" fmla="*/ 66 h 131"/>
                  <a:gd name="T30" fmla="*/ 47 w 80"/>
                  <a:gd name="T31" fmla="*/ 64 h 131"/>
                  <a:gd name="T32" fmla="*/ 48 w 80"/>
                  <a:gd name="T33" fmla="*/ 63 h 131"/>
                  <a:gd name="T34" fmla="*/ 77 w 80"/>
                  <a:gd name="T35" fmla="*/ 66 h 131"/>
                  <a:gd name="T36" fmla="*/ 50 w 80"/>
                  <a:gd name="T37" fmla="*/ 54 h 131"/>
                  <a:gd name="T38" fmla="*/ 50 w 80"/>
                  <a:gd name="T39" fmla="*/ 51 h 131"/>
                  <a:gd name="T40" fmla="*/ 80 w 80"/>
                  <a:gd name="T41" fmla="*/ 49 h 131"/>
                  <a:gd name="T42" fmla="*/ 50 w 80"/>
                  <a:gd name="T43" fmla="*/ 42 h 131"/>
                  <a:gd name="T44" fmla="*/ 50 w 80"/>
                  <a:gd name="T45" fmla="*/ 39 h 131"/>
                  <a:gd name="T46" fmla="*/ 80 w 80"/>
                  <a:gd name="T47" fmla="*/ 32 h 131"/>
                  <a:gd name="T48" fmla="*/ 49 w 80"/>
                  <a:gd name="T49" fmla="*/ 30 h 131"/>
                  <a:gd name="T50" fmla="*/ 48 w 80"/>
                  <a:gd name="T51" fmla="*/ 27 h 131"/>
                  <a:gd name="T52" fmla="*/ 78 w 80"/>
                  <a:gd name="T53" fmla="*/ 16 h 131"/>
                  <a:gd name="T54" fmla="*/ 44 w 80"/>
                  <a:gd name="T55" fmla="*/ 18 h 131"/>
                  <a:gd name="T56" fmla="*/ 43 w 80"/>
                  <a:gd name="T57" fmla="*/ 17 h 131"/>
                  <a:gd name="T58" fmla="*/ 73 w 80"/>
                  <a:gd name="T59" fmla="*/ 0 h 131"/>
                  <a:gd name="T60" fmla="*/ 34 w 80"/>
                  <a:gd name="T61" fmla="*/ 9 h 131"/>
                  <a:gd name="T62" fmla="*/ 34 w 80"/>
                  <a:gd name="T63" fmla="*/ 9 h 131"/>
                  <a:gd name="T64" fmla="*/ 26 w 80"/>
                  <a:gd name="T65" fmla="*/ 57 h 131"/>
                  <a:gd name="T66" fmla="*/ 2 w 80"/>
                  <a:gd name="T67" fmla="*/ 99 h 131"/>
                  <a:gd name="T68" fmla="*/ 3 w 80"/>
                  <a:gd name="T69" fmla="*/ 10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131">
                    <a:moveTo>
                      <a:pt x="3" y="100"/>
                    </a:moveTo>
                    <a:cubicBezTo>
                      <a:pt x="10" y="110"/>
                      <a:pt x="18" y="121"/>
                      <a:pt x="27" y="131"/>
                    </a:cubicBezTo>
                    <a:cubicBezTo>
                      <a:pt x="23" y="120"/>
                      <a:pt x="19" y="109"/>
                      <a:pt x="14" y="99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24" y="107"/>
                      <a:pt x="32" y="114"/>
                      <a:pt x="41" y="121"/>
                    </a:cubicBezTo>
                    <a:cubicBezTo>
                      <a:pt x="36" y="112"/>
                      <a:pt x="31" y="103"/>
                      <a:pt x="25" y="94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5" y="99"/>
                      <a:pt x="44" y="104"/>
                      <a:pt x="53" y="110"/>
                    </a:cubicBezTo>
                    <a:cubicBezTo>
                      <a:pt x="47" y="102"/>
                      <a:pt x="41" y="94"/>
                      <a:pt x="34" y="86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44" y="89"/>
                      <a:pt x="54" y="93"/>
                      <a:pt x="63" y="96"/>
                    </a:cubicBezTo>
                    <a:cubicBezTo>
                      <a:pt x="56" y="89"/>
                      <a:pt x="49" y="83"/>
                      <a:pt x="41" y="77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52" y="77"/>
                      <a:pt x="61" y="79"/>
                      <a:pt x="71" y="82"/>
                    </a:cubicBezTo>
                    <a:cubicBezTo>
                      <a:pt x="63" y="76"/>
                      <a:pt x="55" y="71"/>
                      <a:pt x="46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7" y="64"/>
                      <a:pt x="67" y="65"/>
                      <a:pt x="77" y="66"/>
                    </a:cubicBezTo>
                    <a:cubicBezTo>
                      <a:pt x="68" y="61"/>
                      <a:pt x="59" y="57"/>
                      <a:pt x="50" y="54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60" y="51"/>
                      <a:pt x="70" y="50"/>
                      <a:pt x="80" y="49"/>
                    </a:cubicBezTo>
                    <a:cubicBezTo>
                      <a:pt x="70" y="46"/>
                      <a:pt x="60" y="44"/>
                      <a:pt x="50" y="4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60" y="37"/>
                      <a:pt x="71" y="35"/>
                      <a:pt x="80" y="32"/>
                    </a:cubicBezTo>
                    <a:cubicBezTo>
                      <a:pt x="70" y="31"/>
                      <a:pt x="59" y="30"/>
                      <a:pt x="49" y="30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8" y="24"/>
                      <a:pt x="68" y="20"/>
                      <a:pt x="78" y="16"/>
                    </a:cubicBezTo>
                    <a:cubicBezTo>
                      <a:pt x="67" y="16"/>
                      <a:pt x="56" y="17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53" y="12"/>
                      <a:pt x="63" y="6"/>
                      <a:pt x="73" y="0"/>
                    </a:cubicBezTo>
                    <a:cubicBezTo>
                      <a:pt x="60" y="2"/>
                      <a:pt x="47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8" y="13"/>
                      <a:pt x="34" y="34"/>
                      <a:pt x="26" y="57"/>
                    </a:cubicBezTo>
                    <a:cubicBezTo>
                      <a:pt x="18" y="80"/>
                      <a:pt x="0" y="93"/>
                      <a:pt x="2" y="99"/>
                    </a:cubicBezTo>
                    <a:lnTo>
                      <a:pt x="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71"/>
              <p:cNvSpPr>
                <a:spLocks/>
              </p:cNvSpPr>
              <p:nvPr/>
            </p:nvSpPr>
            <p:spPr bwMode="auto">
              <a:xfrm>
                <a:off x="4487" y="1260"/>
                <a:ext cx="244" cy="258"/>
              </a:xfrm>
              <a:custGeom>
                <a:avLst/>
                <a:gdLst>
                  <a:gd name="T0" fmla="*/ 63 w 103"/>
                  <a:gd name="T1" fmla="*/ 109 h 109"/>
                  <a:gd name="T2" fmla="*/ 103 w 103"/>
                  <a:gd name="T3" fmla="*/ 103 h 109"/>
                  <a:gd name="T4" fmla="*/ 69 w 103"/>
                  <a:gd name="T5" fmla="*/ 99 h 109"/>
                  <a:gd name="T6" fmla="*/ 69 w 103"/>
                  <a:gd name="T7" fmla="*/ 97 h 109"/>
                  <a:gd name="T8" fmla="*/ 101 w 103"/>
                  <a:gd name="T9" fmla="*/ 87 h 109"/>
                  <a:gd name="T10" fmla="*/ 69 w 103"/>
                  <a:gd name="T11" fmla="*/ 88 h 109"/>
                  <a:gd name="T12" fmla="*/ 69 w 103"/>
                  <a:gd name="T13" fmla="*/ 85 h 109"/>
                  <a:gd name="T14" fmla="*/ 97 w 103"/>
                  <a:gd name="T15" fmla="*/ 70 h 109"/>
                  <a:gd name="T16" fmla="*/ 67 w 103"/>
                  <a:gd name="T17" fmla="*/ 76 h 109"/>
                  <a:gd name="T18" fmla="*/ 66 w 103"/>
                  <a:gd name="T19" fmla="*/ 73 h 109"/>
                  <a:gd name="T20" fmla="*/ 90 w 103"/>
                  <a:gd name="T21" fmla="*/ 55 h 109"/>
                  <a:gd name="T22" fmla="*/ 62 w 103"/>
                  <a:gd name="T23" fmla="*/ 65 h 109"/>
                  <a:gd name="T24" fmla="*/ 60 w 103"/>
                  <a:gd name="T25" fmla="*/ 62 h 109"/>
                  <a:gd name="T26" fmla="*/ 81 w 103"/>
                  <a:gd name="T27" fmla="*/ 41 h 109"/>
                  <a:gd name="T28" fmla="*/ 55 w 103"/>
                  <a:gd name="T29" fmla="*/ 55 h 109"/>
                  <a:gd name="T30" fmla="*/ 54 w 103"/>
                  <a:gd name="T31" fmla="*/ 53 h 109"/>
                  <a:gd name="T32" fmla="*/ 53 w 103"/>
                  <a:gd name="T33" fmla="*/ 52 h 109"/>
                  <a:gd name="T34" fmla="*/ 70 w 103"/>
                  <a:gd name="T35" fmla="*/ 28 h 109"/>
                  <a:gd name="T36" fmla="*/ 46 w 103"/>
                  <a:gd name="T37" fmla="*/ 46 h 109"/>
                  <a:gd name="T38" fmla="*/ 44 w 103"/>
                  <a:gd name="T39" fmla="*/ 44 h 109"/>
                  <a:gd name="T40" fmla="*/ 57 w 103"/>
                  <a:gd name="T41" fmla="*/ 18 h 109"/>
                  <a:gd name="T42" fmla="*/ 36 w 103"/>
                  <a:gd name="T43" fmla="*/ 40 h 109"/>
                  <a:gd name="T44" fmla="*/ 33 w 103"/>
                  <a:gd name="T45" fmla="*/ 38 h 109"/>
                  <a:gd name="T46" fmla="*/ 42 w 103"/>
                  <a:gd name="T47" fmla="*/ 9 h 109"/>
                  <a:gd name="T48" fmla="*/ 25 w 103"/>
                  <a:gd name="T49" fmla="*/ 35 h 109"/>
                  <a:gd name="T50" fmla="*/ 22 w 103"/>
                  <a:gd name="T51" fmla="*/ 35 h 109"/>
                  <a:gd name="T52" fmla="*/ 27 w 103"/>
                  <a:gd name="T53" fmla="*/ 3 h 109"/>
                  <a:gd name="T54" fmla="*/ 12 w 103"/>
                  <a:gd name="T55" fmla="*/ 34 h 109"/>
                  <a:gd name="T56" fmla="*/ 10 w 103"/>
                  <a:gd name="T57" fmla="*/ 34 h 109"/>
                  <a:gd name="T58" fmla="*/ 10 w 103"/>
                  <a:gd name="T59" fmla="*/ 0 h 109"/>
                  <a:gd name="T60" fmla="*/ 0 w 103"/>
                  <a:gd name="T61" fmla="*/ 38 h 109"/>
                  <a:gd name="T62" fmla="*/ 0 w 103"/>
                  <a:gd name="T63" fmla="*/ 38 h 109"/>
                  <a:gd name="T64" fmla="*/ 37 w 103"/>
                  <a:gd name="T65" fmla="*/ 68 h 109"/>
                  <a:gd name="T66" fmla="*/ 63 w 103"/>
                  <a:gd name="T6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9">
                    <a:moveTo>
                      <a:pt x="63" y="109"/>
                    </a:moveTo>
                    <a:cubicBezTo>
                      <a:pt x="76" y="108"/>
                      <a:pt x="90" y="106"/>
                      <a:pt x="103" y="103"/>
                    </a:cubicBezTo>
                    <a:cubicBezTo>
                      <a:pt x="91" y="101"/>
                      <a:pt x="80" y="100"/>
                      <a:pt x="69" y="99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80" y="94"/>
                      <a:pt x="91" y="91"/>
                      <a:pt x="101" y="87"/>
                    </a:cubicBezTo>
                    <a:cubicBezTo>
                      <a:pt x="90" y="86"/>
                      <a:pt x="80" y="87"/>
                      <a:pt x="69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8" y="81"/>
                      <a:pt x="88" y="76"/>
                      <a:pt x="97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4" y="68"/>
                      <a:pt x="82" y="62"/>
                      <a:pt x="90" y="55"/>
                    </a:cubicBezTo>
                    <a:cubicBezTo>
                      <a:pt x="80" y="58"/>
                      <a:pt x="71" y="61"/>
                      <a:pt x="62" y="65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5"/>
                      <a:pt x="74" y="48"/>
                      <a:pt x="81" y="41"/>
                    </a:cubicBezTo>
                    <a:cubicBezTo>
                      <a:pt x="72" y="45"/>
                      <a:pt x="63" y="50"/>
                      <a:pt x="55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9" y="45"/>
                      <a:pt x="65" y="37"/>
                      <a:pt x="70" y="28"/>
                    </a:cubicBezTo>
                    <a:cubicBezTo>
                      <a:pt x="61" y="34"/>
                      <a:pt x="54" y="40"/>
                      <a:pt x="46" y="4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5"/>
                      <a:pt x="53" y="27"/>
                      <a:pt x="57" y="18"/>
                    </a:cubicBezTo>
                    <a:cubicBezTo>
                      <a:pt x="49" y="25"/>
                      <a:pt x="42" y="32"/>
                      <a:pt x="36" y="40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7" y="29"/>
                      <a:pt x="40" y="19"/>
                      <a:pt x="42" y="9"/>
                    </a:cubicBezTo>
                    <a:cubicBezTo>
                      <a:pt x="36" y="17"/>
                      <a:pt x="30" y="26"/>
                      <a:pt x="2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4" y="24"/>
                      <a:pt x="26" y="14"/>
                      <a:pt x="27" y="3"/>
                    </a:cubicBezTo>
                    <a:cubicBezTo>
                      <a:pt x="21" y="13"/>
                      <a:pt x="17" y="23"/>
                      <a:pt x="12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22"/>
                      <a:pt x="11" y="11"/>
                      <a:pt x="10" y="0"/>
                    </a:cubicBezTo>
                    <a:cubicBezTo>
                      <a:pt x="6" y="12"/>
                      <a:pt x="2" y="25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5"/>
                      <a:pt x="21" y="50"/>
                      <a:pt x="37" y="68"/>
                    </a:cubicBezTo>
                    <a:cubicBezTo>
                      <a:pt x="54" y="87"/>
                      <a:pt x="56" y="109"/>
                      <a:pt x="63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972"/>
              <p:cNvSpPr>
                <a:spLocks/>
              </p:cNvSpPr>
              <p:nvPr/>
            </p:nvSpPr>
            <p:spPr bwMode="auto">
              <a:xfrm>
                <a:off x="3228" y="1352"/>
                <a:ext cx="218" cy="113"/>
              </a:xfrm>
              <a:custGeom>
                <a:avLst/>
                <a:gdLst>
                  <a:gd name="T0" fmla="*/ 78 w 92"/>
                  <a:gd name="T1" fmla="*/ 45 h 48"/>
                  <a:gd name="T2" fmla="*/ 92 w 92"/>
                  <a:gd name="T3" fmla="*/ 25 h 48"/>
                  <a:gd name="T4" fmla="*/ 75 w 92"/>
                  <a:gd name="T5" fmla="*/ 37 h 48"/>
                  <a:gd name="T6" fmla="*/ 74 w 92"/>
                  <a:gd name="T7" fmla="*/ 36 h 48"/>
                  <a:gd name="T8" fmla="*/ 84 w 92"/>
                  <a:gd name="T9" fmla="*/ 18 h 48"/>
                  <a:gd name="T10" fmla="*/ 70 w 92"/>
                  <a:gd name="T11" fmla="*/ 31 h 48"/>
                  <a:gd name="T12" fmla="*/ 68 w 92"/>
                  <a:gd name="T13" fmla="*/ 30 h 48"/>
                  <a:gd name="T14" fmla="*/ 75 w 92"/>
                  <a:gd name="T15" fmla="*/ 12 h 48"/>
                  <a:gd name="T16" fmla="*/ 63 w 92"/>
                  <a:gd name="T17" fmla="*/ 26 h 48"/>
                  <a:gd name="T18" fmla="*/ 61 w 92"/>
                  <a:gd name="T19" fmla="*/ 25 h 48"/>
                  <a:gd name="T20" fmla="*/ 66 w 92"/>
                  <a:gd name="T21" fmla="*/ 7 h 48"/>
                  <a:gd name="T22" fmla="*/ 56 w 92"/>
                  <a:gd name="T23" fmla="*/ 22 h 48"/>
                  <a:gd name="T24" fmla="*/ 54 w 92"/>
                  <a:gd name="T25" fmla="*/ 21 h 48"/>
                  <a:gd name="T26" fmla="*/ 56 w 92"/>
                  <a:gd name="T27" fmla="*/ 3 h 48"/>
                  <a:gd name="T28" fmla="*/ 48 w 92"/>
                  <a:gd name="T29" fmla="*/ 19 h 48"/>
                  <a:gd name="T30" fmla="*/ 47 w 92"/>
                  <a:gd name="T31" fmla="*/ 19 h 48"/>
                  <a:gd name="T32" fmla="*/ 45 w 92"/>
                  <a:gd name="T33" fmla="*/ 18 h 48"/>
                  <a:gd name="T34" fmla="*/ 45 w 92"/>
                  <a:gd name="T35" fmla="*/ 0 h 48"/>
                  <a:gd name="T36" fmla="*/ 39 w 92"/>
                  <a:gd name="T37" fmla="*/ 18 h 48"/>
                  <a:gd name="T38" fmla="*/ 37 w 92"/>
                  <a:gd name="T39" fmla="*/ 17 h 48"/>
                  <a:gd name="T40" fmla="*/ 34 w 92"/>
                  <a:gd name="T41" fmla="*/ 0 h 48"/>
                  <a:gd name="T42" fmla="*/ 31 w 92"/>
                  <a:gd name="T43" fmla="*/ 18 h 48"/>
                  <a:gd name="T44" fmla="*/ 29 w 92"/>
                  <a:gd name="T45" fmla="*/ 18 h 48"/>
                  <a:gd name="T46" fmla="*/ 22 w 92"/>
                  <a:gd name="T47" fmla="*/ 1 h 48"/>
                  <a:gd name="T48" fmla="*/ 23 w 92"/>
                  <a:gd name="T49" fmla="*/ 20 h 48"/>
                  <a:gd name="T50" fmla="*/ 21 w 92"/>
                  <a:gd name="T51" fmla="*/ 20 h 48"/>
                  <a:gd name="T52" fmla="*/ 11 w 92"/>
                  <a:gd name="T53" fmla="*/ 4 h 48"/>
                  <a:gd name="T54" fmla="*/ 16 w 92"/>
                  <a:gd name="T55" fmla="*/ 24 h 48"/>
                  <a:gd name="T56" fmla="*/ 15 w 92"/>
                  <a:gd name="T57" fmla="*/ 25 h 48"/>
                  <a:gd name="T58" fmla="*/ 0 w 92"/>
                  <a:gd name="T59" fmla="*/ 10 h 48"/>
                  <a:gd name="T60" fmla="*/ 11 w 92"/>
                  <a:gd name="T61" fmla="*/ 31 h 48"/>
                  <a:gd name="T62" fmla="*/ 12 w 92"/>
                  <a:gd name="T63" fmla="*/ 32 h 48"/>
                  <a:gd name="T64" fmla="*/ 44 w 92"/>
                  <a:gd name="T65" fmla="*/ 32 h 48"/>
                  <a:gd name="T66" fmla="*/ 78 w 92"/>
                  <a:gd name="T67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48">
                    <a:moveTo>
                      <a:pt x="78" y="45"/>
                    </a:moveTo>
                    <a:cubicBezTo>
                      <a:pt x="83" y="38"/>
                      <a:pt x="88" y="32"/>
                      <a:pt x="92" y="25"/>
                    </a:cubicBezTo>
                    <a:cubicBezTo>
                      <a:pt x="86" y="29"/>
                      <a:pt x="81" y="33"/>
                      <a:pt x="75" y="37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8" y="30"/>
                      <a:pt x="81" y="24"/>
                      <a:pt x="84" y="18"/>
                    </a:cubicBezTo>
                    <a:cubicBezTo>
                      <a:pt x="79" y="22"/>
                      <a:pt x="74" y="27"/>
                      <a:pt x="70" y="31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71" y="24"/>
                      <a:pt x="73" y="18"/>
                      <a:pt x="75" y="12"/>
                    </a:cubicBezTo>
                    <a:cubicBezTo>
                      <a:pt x="71" y="17"/>
                      <a:pt x="67" y="21"/>
                      <a:pt x="63" y="26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19"/>
                      <a:pt x="65" y="13"/>
                      <a:pt x="66" y="7"/>
                    </a:cubicBezTo>
                    <a:cubicBezTo>
                      <a:pt x="62" y="12"/>
                      <a:pt x="59" y="17"/>
                      <a:pt x="56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5" y="15"/>
                      <a:pt x="55" y="9"/>
                      <a:pt x="56" y="3"/>
                    </a:cubicBezTo>
                    <a:cubicBezTo>
                      <a:pt x="53" y="8"/>
                      <a:pt x="50" y="14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2"/>
                      <a:pt x="46" y="6"/>
                      <a:pt x="45" y="0"/>
                    </a:cubicBezTo>
                    <a:cubicBezTo>
                      <a:pt x="43" y="6"/>
                      <a:pt x="41" y="12"/>
                      <a:pt x="39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1"/>
                      <a:pt x="35" y="6"/>
                      <a:pt x="34" y="0"/>
                    </a:cubicBezTo>
                    <a:cubicBezTo>
                      <a:pt x="33" y="5"/>
                      <a:pt x="32" y="12"/>
                      <a:pt x="31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7" y="12"/>
                      <a:pt x="25" y="6"/>
                      <a:pt x="22" y="1"/>
                    </a:cubicBezTo>
                    <a:cubicBezTo>
                      <a:pt x="22" y="7"/>
                      <a:pt x="22" y="13"/>
                      <a:pt x="23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15"/>
                      <a:pt x="15" y="9"/>
                      <a:pt x="11" y="4"/>
                    </a:cubicBezTo>
                    <a:cubicBezTo>
                      <a:pt x="12" y="11"/>
                      <a:pt x="13" y="17"/>
                      <a:pt x="16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0"/>
                      <a:pt x="6" y="15"/>
                      <a:pt x="0" y="10"/>
                    </a:cubicBezTo>
                    <a:cubicBezTo>
                      <a:pt x="3" y="18"/>
                      <a:pt x="7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5" y="35"/>
                      <a:pt x="25" y="27"/>
                      <a:pt x="44" y="32"/>
                    </a:cubicBezTo>
                    <a:cubicBezTo>
                      <a:pt x="62" y="36"/>
                      <a:pt x="75" y="48"/>
                      <a:pt x="7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973"/>
              <p:cNvSpPr>
                <a:spLocks/>
              </p:cNvSpPr>
              <p:nvPr/>
            </p:nvSpPr>
            <p:spPr bwMode="auto">
              <a:xfrm>
                <a:off x="3302" y="1439"/>
                <a:ext cx="173" cy="168"/>
              </a:xfrm>
              <a:custGeom>
                <a:avLst/>
                <a:gdLst>
                  <a:gd name="T0" fmla="*/ 1 w 73"/>
                  <a:gd name="T1" fmla="*/ 49 h 71"/>
                  <a:gd name="T2" fmla="*/ 10 w 73"/>
                  <a:gd name="T3" fmla="*/ 71 h 71"/>
                  <a:gd name="T4" fmla="*/ 9 w 73"/>
                  <a:gd name="T5" fmla="*/ 50 h 71"/>
                  <a:gd name="T6" fmla="*/ 10 w 73"/>
                  <a:gd name="T7" fmla="*/ 50 h 71"/>
                  <a:gd name="T8" fmla="*/ 20 w 73"/>
                  <a:gd name="T9" fmla="*/ 68 h 71"/>
                  <a:gd name="T10" fmla="*/ 17 w 73"/>
                  <a:gd name="T11" fmla="*/ 49 h 71"/>
                  <a:gd name="T12" fmla="*/ 19 w 73"/>
                  <a:gd name="T13" fmla="*/ 49 h 71"/>
                  <a:gd name="T14" fmla="*/ 30 w 73"/>
                  <a:gd name="T15" fmla="*/ 64 h 71"/>
                  <a:gd name="T16" fmla="*/ 25 w 73"/>
                  <a:gd name="T17" fmla="*/ 47 h 71"/>
                  <a:gd name="T18" fmla="*/ 27 w 73"/>
                  <a:gd name="T19" fmla="*/ 46 h 71"/>
                  <a:gd name="T20" fmla="*/ 39 w 73"/>
                  <a:gd name="T21" fmla="*/ 59 h 71"/>
                  <a:gd name="T22" fmla="*/ 32 w 73"/>
                  <a:gd name="T23" fmla="*/ 43 h 71"/>
                  <a:gd name="T24" fmla="*/ 34 w 73"/>
                  <a:gd name="T25" fmla="*/ 41 h 71"/>
                  <a:gd name="T26" fmla="*/ 48 w 73"/>
                  <a:gd name="T27" fmla="*/ 53 h 71"/>
                  <a:gd name="T28" fmla="*/ 39 w 73"/>
                  <a:gd name="T29" fmla="*/ 37 h 71"/>
                  <a:gd name="T30" fmla="*/ 40 w 73"/>
                  <a:gd name="T31" fmla="*/ 37 h 71"/>
                  <a:gd name="T32" fmla="*/ 41 w 73"/>
                  <a:gd name="T33" fmla="*/ 36 h 71"/>
                  <a:gd name="T34" fmla="*/ 56 w 73"/>
                  <a:gd name="T35" fmla="*/ 46 h 71"/>
                  <a:gd name="T36" fmla="*/ 45 w 73"/>
                  <a:gd name="T37" fmla="*/ 31 h 71"/>
                  <a:gd name="T38" fmla="*/ 46 w 73"/>
                  <a:gd name="T39" fmla="*/ 29 h 71"/>
                  <a:gd name="T40" fmla="*/ 63 w 73"/>
                  <a:gd name="T41" fmla="*/ 37 h 71"/>
                  <a:gd name="T42" fmla="*/ 50 w 73"/>
                  <a:gd name="T43" fmla="*/ 24 h 71"/>
                  <a:gd name="T44" fmla="*/ 51 w 73"/>
                  <a:gd name="T45" fmla="*/ 22 h 71"/>
                  <a:gd name="T46" fmla="*/ 69 w 73"/>
                  <a:gd name="T47" fmla="*/ 27 h 71"/>
                  <a:gd name="T48" fmla="*/ 53 w 73"/>
                  <a:gd name="T49" fmla="*/ 16 h 71"/>
                  <a:gd name="T50" fmla="*/ 53 w 73"/>
                  <a:gd name="T51" fmla="*/ 15 h 71"/>
                  <a:gd name="T52" fmla="*/ 72 w 73"/>
                  <a:gd name="T53" fmla="*/ 15 h 71"/>
                  <a:gd name="T54" fmla="*/ 53 w 73"/>
                  <a:gd name="T55" fmla="*/ 8 h 71"/>
                  <a:gd name="T56" fmla="*/ 53 w 73"/>
                  <a:gd name="T57" fmla="*/ 7 h 71"/>
                  <a:gd name="T58" fmla="*/ 73 w 73"/>
                  <a:gd name="T59" fmla="*/ 3 h 71"/>
                  <a:gd name="T60" fmla="*/ 49 w 73"/>
                  <a:gd name="T61" fmla="*/ 0 h 71"/>
                  <a:gd name="T62" fmla="*/ 49 w 73"/>
                  <a:gd name="T63" fmla="*/ 0 h 71"/>
                  <a:gd name="T64" fmla="*/ 31 w 73"/>
                  <a:gd name="T65" fmla="*/ 27 h 71"/>
                  <a:gd name="T66" fmla="*/ 1 w 73"/>
                  <a:gd name="T67" fmla="*/ 48 h 71"/>
                  <a:gd name="T68" fmla="*/ 1 w 73"/>
                  <a:gd name="T69" fmla="*/ 4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" h="71">
                    <a:moveTo>
                      <a:pt x="1" y="49"/>
                    </a:moveTo>
                    <a:cubicBezTo>
                      <a:pt x="3" y="56"/>
                      <a:pt x="6" y="63"/>
                      <a:pt x="10" y="71"/>
                    </a:cubicBezTo>
                    <a:cubicBezTo>
                      <a:pt x="10" y="64"/>
                      <a:pt x="9" y="57"/>
                      <a:pt x="9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3" y="56"/>
                      <a:pt x="16" y="62"/>
                      <a:pt x="20" y="68"/>
                    </a:cubicBezTo>
                    <a:cubicBezTo>
                      <a:pt x="19" y="62"/>
                      <a:pt x="18" y="55"/>
                      <a:pt x="17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22" y="54"/>
                      <a:pt x="26" y="59"/>
                      <a:pt x="30" y="64"/>
                    </a:cubicBezTo>
                    <a:cubicBezTo>
                      <a:pt x="28" y="58"/>
                      <a:pt x="27" y="52"/>
                      <a:pt x="25" y="47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31" y="50"/>
                      <a:pt x="35" y="55"/>
                      <a:pt x="39" y="59"/>
                    </a:cubicBezTo>
                    <a:cubicBezTo>
                      <a:pt x="37" y="53"/>
                      <a:pt x="35" y="48"/>
                      <a:pt x="32" y="43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9" y="46"/>
                      <a:pt x="43" y="49"/>
                      <a:pt x="48" y="53"/>
                    </a:cubicBezTo>
                    <a:cubicBezTo>
                      <a:pt x="45" y="48"/>
                      <a:pt x="42" y="42"/>
                      <a:pt x="39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6" y="39"/>
                      <a:pt x="51" y="43"/>
                      <a:pt x="56" y="46"/>
                    </a:cubicBezTo>
                    <a:cubicBezTo>
                      <a:pt x="53" y="41"/>
                      <a:pt x="49" y="36"/>
                      <a:pt x="45" y="31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52" y="32"/>
                      <a:pt x="57" y="35"/>
                      <a:pt x="63" y="37"/>
                    </a:cubicBezTo>
                    <a:cubicBezTo>
                      <a:pt x="59" y="32"/>
                      <a:pt x="54" y="28"/>
                      <a:pt x="50" y="24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6" y="24"/>
                      <a:pt x="62" y="26"/>
                      <a:pt x="69" y="27"/>
                    </a:cubicBezTo>
                    <a:cubicBezTo>
                      <a:pt x="63" y="23"/>
                      <a:pt x="58" y="19"/>
                      <a:pt x="53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9" y="15"/>
                      <a:pt x="66" y="15"/>
                      <a:pt x="72" y="15"/>
                    </a:cubicBezTo>
                    <a:cubicBezTo>
                      <a:pt x="66" y="12"/>
                      <a:pt x="60" y="10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60" y="6"/>
                      <a:pt x="66" y="5"/>
                      <a:pt x="73" y="3"/>
                    </a:cubicBezTo>
                    <a:cubicBezTo>
                      <a:pt x="65" y="1"/>
                      <a:pt x="57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5" y="14"/>
                      <a:pt x="31" y="27"/>
                    </a:cubicBezTo>
                    <a:cubicBezTo>
                      <a:pt x="18" y="40"/>
                      <a:pt x="0" y="44"/>
                      <a:pt x="1" y="48"/>
                    </a:cubicBezTo>
                    <a:lnTo>
                      <a:pt x="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974"/>
              <p:cNvSpPr>
                <a:spLocks/>
              </p:cNvSpPr>
              <p:nvPr/>
            </p:nvSpPr>
            <p:spPr bwMode="auto">
              <a:xfrm>
                <a:off x="4688" y="3342"/>
                <a:ext cx="268" cy="301"/>
              </a:xfrm>
              <a:custGeom>
                <a:avLst/>
                <a:gdLst>
                  <a:gd name="T0" fmla="*/ 35 w 113"/>
                  <a:gd name="T1" fmla="*/ 3 h 127"/>
                  <a:gd name="T2" fmla="*/ 0 w 113"/>
                  <a:gd name="T3" fmla="*/ 22 h 127"/>
                  <a:gd name="T4" fmla="*/ 34 w 113"/>
                  <a:gd name="T5" fmla="*/ 16 h 127"/>
                  <a:gd name="T6" fmla="*/ 34 w 113"/>
                  <a:gd name="T7" fmla="*/ 18 h 127"/>
                  <a:gd name="T8" fmla="*/ 6 w 113"/>
                  <a:gd name="T9" fmla="*/ 36 h 127"/>
                  <a:gd name="T10" fmla="*/ 37 w 113"/>
                  <a:gd name="T11" fmla="*/ 28 h 127"/>
                  <a:gd name="T12" fmla="*/ 38 w 113"/>
                  <a:gd name="T13" fmla="*/ 31 h 127"/>
                  <a:gd name="T14" fmla="*/ 12 w 113"/>
                  <a:gd name="T15" fmla="*/ 50 h 127"/>
                  <a:gd name="T16" fmla="*/ 41 w 113"/>
                  <a:gd name="T17" fmla="*/ 41 h 127"/>
                  <a:gd name="T18" fmla="*/ 43 w 113"/>
                  <a:gd name="T19" fmla="*/ 44 h 127"/>
                  <a:gd name="T20" fmla="*/ 19 w 113"/>
                  <a:gd name="T21" fmla="*/ 63 h 127"/>
                  <a:gd name="T22" fmla="*/ 47 w 113"/>
                  <a:gd name="T23" fmla="*/ 52 h 127"/>
                  <a:gd name="T24" fmla="*/ 49 w 113"/>
                  <a:gd name="T25" fmla="*/ 55 h 127"/>
                  <a:gd name="T26" fmla="*/ 28 w 113"/>
                  <a:gd name="T27" fmla="*/ 76 h 127"/>
                  <a:gd name="T28" fmla="*/ 54 w 113"/>
                  <a:gd name="T29" fmla="*/ 63 h 127"/>
                  <a:gd name="T30" fmla="*/ 55 w 113"/>
                  <a:gd name="T31" fmla="*/ 65 h 127"/>
                  <a:gd name="T32" fmla="*/ 57 w 113"/>
                  <a:gd name="T33" fmla="*/ 66 h 127"/>
                  <a:gd name="T34" fmla="*/ 38 w 113"/>
                  <a:gd name="T35" fmla="*/ 89 h 127"/>
                  <a:gd name="T36" fmla="*/ 63 w 113"/>
                  <a:gd name="T37" fmla="*/ 73 h 127"/>
                  <a:gd name="T38" fmla="*/ 66 w 113"/>
                  <a:gd name="T39" fmla="*/ 76 h 127"/>
                  <a:gd name="T40" fmla="*/ 49 w 113"/>
                  <a:gd name="T41" fmla="*/ 101 h 127"/>
                  <a:gd name="T42" fmla="*/ 73 w 113"/>
                  <a:gd name="T43" fmla="*/ 82 h 127"/>
                  <a:gd name="T44" fmla="*/ 76 w 113"/>
                  <a:gd name="T45" fmla="*/ 84 h 127"/>
                  <a:gd name="T46" fmla="*/ 62 w 113"/>
                  <a:gd name="T47" fmla="*/ 111 h 127"/>
                  <a:gd name="T48" fmla="*/ 84 w 113"/>
                  <a:gd name="T49" fmla="*/ 89 h 127"/>
                  <a:gd name="T50" fmla="*/ 87 w 113"/>
                  <a:gd name="T51" fmla="*/ 90 h 127"/>
                  <a:gd name="T52" fmla="*/ 76 w 113"/>
                  <a:gd name="T53" fmla="*/ 120 h 127"/>
                  <a:gd name="T54" fmla="*/ 97 w 113"/>
                  <a:gd name="T55" fmla="*/ 93 h 127"/>
                  <a:gd name="T56" fmla="*/ 99 w 113"/>
                  <a:gd name="T57" fmla="*/ 94 h 127"/>
                  <a:gd name="T58" fmla="*/ 92 w 113"/>
                  <a:gd name="T59" fmla="*/ 127 h 127"/>
                  <a:gd name="T60" fmla="*/ 111 w 113"/>
                  <a:gd name="T61" fmla="*/ 92 h 127"/>
                  <a:gd name="T62" fmla="*/ 112 w 113"/>
                  <a:gd name="T63" fmla="*/ 92 h 127"/>
                  <a:gd name="T64" fmla="*/ 73 w 113"/>
                  <a:gd name="T65" fmla="*/ 51 h 127"/>
                  <a:gd name="T66" fmla="*/ 36 w 113"/>
                  <a:gd name="T67" fmla="*/ 2 h 127"/>
                  <a:gd name="T68" fmla="*/ 35 w 113"/>
                  <a:gd name="T69" fmla="*/ 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127">
                    <a:moveTo>
                      <a:pt x="35" y="3"/>
                    </a:moveTo>
                    <a:cubicBezTo>
                      <a:pt x="23" y="9"/>
                      <a:pt x="12" y="16"/>
                      <a:pt x="0" y="22"/>
                    </a:cubicBezTo>
                    <a:cubicBezTo>
                      <a:pt x="12" y="20"/>
                      <a:pt x="23" y="18"/>
                      <a:pt x="34" y="16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4" y="24"/>
                      <a:pt x="15" y="30"/>
                      <a:pt x="6" y="36"/>
                    </a:cubicBezTo>
                    <a:cubicBezTo>
                      <a:pt x="16" y="34"/>
                      <a:pt x="26" y="31"/>
                      <a:pt x="37" y="28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29" y="37"/>
                      <a:pt x="20" y="43"/>
                      <a:pt x="12" y="50"/>
                    </a:cubicBezTo>
                    <a:cubicBezTo>
                      <a:pt x="22" y="47"/>
                      <a:pt x="32" y="44"/>
                      <a:pt x="41" y="41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35" y="50"/>
                      <a:pt x="27" y="57"/>
                      <a:pt x="19" y="63"/>
                    </a:cubicBezTo>
                    <a:cubicBezTo>
                      <a:pt x="29" y="60"/>
                      <a:pt x="38" y="56"/>
                      <a:pt x="47" y="52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2" y="62"/>
                      <a:pt x="35" y="69"/>
                      <a:pt x="28" y="76"/>
                    </a:cubicBezTo>
                    <a:cubicBezTo>
                      <a:pt x="37" y="72"/>
                      <a:pt x="46" y="68"/>
                      <a:pt x="54" y="63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0" y="74"/>
                      <a:pt x="44" y="81"/>
                      <a:pt x="38" y="89"/>
                    </a:cubicBezTo>
                    <a:cubicBezTo>
                      <a:pt x="47" y="84"/>
                      <a:pt x="55" y="79"/>
                      <a:pt x="63" y="7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84"/>
                      <a:pt x="54" y="92"/>
                      <a:pt x="49" y="101"/>
                    </a:cubicBezTo>
                    <a:cubicBezTo>
                      <a:pt x="58" y="95"/>
                      <a:pt x="66" y="88"/>
                      <a:pt x="73" y="82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1" y="93"/>
                      <a:pt x="66" y="102"/>
                      <a:pt x="62" y="111"/>
                    </a:cubicBezTo>
                    <a:cubicBezTo>
                      <a:pt x="70" y="104"/>
                      <a:pt x="77" y="97"/>
                      <a:pt x="84" y="89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3" y="100"/>
                      <a:pt x="79" y="110"/>
                      <a:pt x="76" y="120"/>
                    </a:cubicBezTo>
                    <a:cubicBezTo>
                      <a:pt x="84" y="112"/>
                      <a:pt x="90" y="103"/>
                      <a:pt x="97" y="93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96" y="104"/>
                      <a:pt x="94" y="116"/>
                      <a:pt x="92" y="127"/>
                    </a:cubicBezTo>
                    <a:cubicBezTo>
                      <a:pt x="99" y="116"/>
                      <a:pt x="106" y="104"/>
                      <a:pt x="111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3" y="85"/>
                      <a:pt x="91" y="75"/>
                      <a:pt x="73" y="51"/>
                    </a:cubicBezTo>
                    <a:cubicBezTo>
                      <a:pt x="54" y="27"/>
                      <a:pt x="42" y="0"/>
                      <a:pt x="36" y="2"/>
                    </a:cubicBezTo>
                    <a:lnTo>
                      <a:pt x="3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975"/>
              <p:cNvSpPr>
                <a:spLocks/>
              </p:cNvSpPr>
              <p:nvPr/>
            </p:nvSpPr>
            <p:spPr bwMode="auto">
              <a:xfrm>
                <a:off x="4568" y="2485"/>
                <a:ext cx="175" cy="266"/>
              </a:xfrm>
              <a:custGeom>
                <a:avLst/>
                <a:gdLst>
                  <a:gd name="T0" fmla="*/ 19 w 74"/>
                  <a:gd name="T1" fmla="*/ 112 h 112"/>
                  <a:gd name="T2" fmla="*/ 22 w 74"/>
                  <a:gd name="T3" fmla="*/ 111 h 112"/>
                  <a:gd name="T4" fmla="*/ 24 w 74"/>
                  <a:gd name="T5" fmla="*/ 110 h 112"/>
                  <a:gd name="T6" fmla="*/ 11 w 74"/>
                  <a:gd name="T7" fmla="*/ 71 h 112"/>
                  <a:gd name="T8" fmla="*/ 13 w 74"/>
                  <a:gd name="T9" fmla="*/ 71 h 112"/>
                  <a:gd name="T10" fmla="*/ 29 w 74"/>
                  <a:gd name="T11" fmla="*/ 108 h 112"/>
                  <a:gd name="T12" fmla="*/ 32 w 74"/>
                  <a:gd name="T13" fmla="*/ 107 h 112"/>
                  <a:gd name="T14" fmla="*/ 18 w 74"/>
                  <a:gd name="T15" fmla="*/ 71 h 112"/>
                  <a:gd name="T16" fmla="*/ 20 w 74"/>
                  <a:gd name="T17" fmla="*/ 71 h 112"/>
                  <a:gd name="T18" fmla="*/ 37 w 74"/>
                  <a:gd name="T19" fmla="*/ 104 h 112"/>
                  <a:gd name="T20" fmla="*/ 40 w 74"/>
                  <a:gd name="T21" fmla="*/ 103 h 112"/>
                  <a:gd name="T22" fmla="*/ 24 w 74"/>
                  <a:gd name="T23" fmla="*/ 70 h 112"/>
                  <a:gd name="T24" fmla="*/ 26 w 74"/>
                  <a:gd name="T25" fmla="*/ 69 h 112"/>
                  <a:gd name="T26" fmla="*/ 45 w 74"/>
                  <a:gd name="T27" fmla="*/ 100 h 112"/>
                  <a:gd name="T28" fmla="*/ 48 w 74"/>
                  <a:gd name="T29" fmla="*/ 98 h 112"/>
                  <a:gd name="T30" fmla="*/ 30 w 74"/>
                  <a:gd name="T31" fmla="*/ 68 h 112"/>
                  <a:gd name="T32" fmla="*/ 32 w 74"/>
                  <a:gd name="T33" fmla="*/ 67 h 112"/>
                  <a:gd name="T34" fmla="*/ 55 w 74"/>
                  <a:gd name="T35" fmla="*/ 94 h 112"/>
                  <a:gd name="T36" fmla="*/ 58 w 74"/>
                  <a:gd name="T37" fmla="*/ 91 h 112"/>
                  <a:gd name="T38" fmla="*/ 36 w 74"/>
                  <a:gd name="T39" fmla="*/ 64 h 112"/>
                  <a:gd name="T40" fmla="*/ 37 w 74"/>
                  <a:gd name="T41" fmla="*/ 63 h 112"/>
                  <a:gd name="T42" fmla="*/ 65 w 74"/>
                  <a:gd name="T43" fmla="*/ 83 h 112"/>
                  <a:gd name="T44" fmla="*/ 69 w 74"/>
                  <a:gd name="T45" fmla="*/ 78 h 112"/>
                  <a:gd name="T46" fmla="*/ 39 w 74"/>
                  <a:gd name="T47" fmla="*/ 60 h 112"/>
                  <a:gd name="T48" fmla="*/ 40 w 74"/>
                  <a:gd name="T49" fmla="*/ 58 h 112"/>
                  <a:gd name="T50" fmla="*/ 74 w 74"/>
                  <a:gd name="T51" fmla="*/ 60 h 112"/>
                  <a:gd name="T52" fmla="*/ 40 w 74"/>
                  <a:gd name="T53" fmla="*/ 56 h 112"/>
                  <a:gd name="T54" fmla="*/ 40 w 74"/>
                  <a:gd name="T55" fmla="*/ 54 h 112"/>
                  <a:gd name="T56" fmla="*/ 72 w 74"/>
                  <a:gd name="T57" fmla="*/ 42 h 112"/>
                  <a:gd name="T58" fmla="*/ 69 w 74"/>
                  <a:gd name="T59" fmla="*/ 36 h 112"/>
                  <a:gd name="T60" fmla="*/ 38 w 74"/>
                  <a:gd name="T61" fmla="*/ 51 h 112"/>
                  <a:gd name="T62" fmla="*/ 37 w 74"/>
                  <a:gd name="T63" fmla="*/ 49 h 112"/>
                  <a:gd name="T64" fmla="*/ 61 w 74"/>
                  <a:gd name="T65" fmla="*/ 25 h 112"/>
                  <a:gd name="T66" fmla="*/ 58 w 74"/>
                  <a:gd name="T67" fmla="*/ 22 h 112"/>
                  <a:gd name="T68" fmla="*/ 34 w 74"/>
                  <a:gd name="T69" fmla="*/ 46 h 112"/>
                  <a:gd name="T70" fmla="*/ 32 w 74"/>
                  <a:gd name="T71" fmla="*/ 46 h 112"/>
                  <a:gd name="T72" fmla="*/ 51 w 74"/>
                  <a:gd name="T73" fmla="*/ 16 h 112"/>
                  <a:gd name="T74" fmla="*/ 49 w 74"/>
                  <a:gd name="T75" fmla="*/ 15 h 112"/>
                  <a:gd name="T76" fmla="*/ 28 w 74"/>
                  <a:gd name="T77" fmla="*/ 44 h 112"/>
                  <a:gd name="T78" fmla="*/ 26 w 74"/>
                  <a:gd name="T79" fmla="*/ 43 h 112"/>
                  <a:gd name="T80" fmla="*/ 43 w 74"/>
                  <a:gd name="T81" fmla="*/ 11 h 112"/>
                  <a:gd name="T82" fmla="*/ 40 w 74"/>
                  <a:gd name="T83" fmla="*/ 9 h 112"/>
                  <a:gd name="T84" fmla="*/ 22 w 74"/>
                  <a:gd name="T85" fmla="*/ 42 h 112"/>
                  <a:gd name="T86" fmla="*/ 20 w 74"/>
                  <a:gd name="T87" fmla="*/ 41 h 112"/>
                  <a:gd name="T88" fmla="*/ 34 w 74"/>
                  <a:gd name="T89" fmla="*/ 7 h 112"/>
                  <a:gd name="T90" fmla="*/ 32 w 74"/>
                  <a:gd name="T91" fmla="*/ 6 h 112"/>
                  <a:gd name="T92" fmla="*/ 15 w 74"/>
                  <a:gd name="T93" fmla="*/ 41 h 112"/>
                  <a:gd name="T94" fmla="*/ 13 w 74"/>
                  <a:gd name="T95" fmla="*/ 41 h 112"/>
                  <a:gd name="T96" fmla="*/ 27 w 74"/>
                  <a:gd name="T97" fmla="*/ 3 h 112"/>
                  <a:gd name="T98" fmla="*/ 24 w 74"/>
                  <a:gd name="T99" fmla="*/ 2 h 112"/>
                  <a:gd name="T100" fmla="*/ 22 w 74"/>
                  <a:gd name="T101" fmla="*/ 1 h 112"/>
                  <a:gd name="T102" fmla="*/ 19 w 74"/>
                  <a:gd name="T103" fmla="*/ 0 h 112"/>
                  <a:gd name="T104" fmla="*/ 3 w 74"/>
                  <a:gd name="T105" fmla="*/ 46 h 112"/>
                  <a:gd name="T106" fmla="*/ 14 w 74"/>
                  <a:gd name="T107" fmla="*/ 68 h 112"/>
                  <a:gd name="T108" fmla="*/ 8 w 74"/>
                  <a:gd name="T109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4" h="112">
                    <a:moveTo>
                      <a:pt x="2" y="67"/>
                    </a:moveTo>
                    <a:cubicBezTo>
                      <a:pt x="2" y="67"/>
                      <a:pt x="2" y="67"/>
                      <a:pt x="2" y="67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6" y="71"/>
                      <a:pt x="6" y="71"/>
                      <a:pt x="6" y="7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5" y="79"/>
                      <a:pt x="41" y="8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2" y="88"/>
                      <a:pt x="36" y="7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7" y="77"/>
                      <a:pt x="44" y="87"/>
                      <a:pt x="51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45" y="86"/>
                      <a:pt x="39" y="7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9" y="76"/>
                      <a:pt x="47" y="85"/>
                      <a:pt x="54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48" y="84"/>
                      <a:pt x="41" y="75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42" y="74"/>
                      <a:pt x="50" y="8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2"/>
                      <a:pt x="43" y="73"/>
                      <a:pt x="35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44" y="72"/>
                      <a:pt x="52" y="80"/>
                      <a:pt x="61" y="88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54" y="79"/>
                      <a:pt x="45" y="71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46" y="70"/>
                      <a:pt x="55" y="77"/>
                      <a:pt x="65" y="83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57" y="75"/>
                      <a:pt x="48" y="68"/>
                      <a:pt x="38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8" y="67"/>
                      <a:pt x="58" y="73"/>
                      <a:pt x="69" y="78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59" y="71"/>
                      <a:pt x="50" y="65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50" y="64"/>
                      <a:pt x="61" y="68"/>
                      <a:pt x="72" y="70"/>
                    </a:cubicBezTo>
                    <a:cubicBezTo>
                      <a:pt x="72" y="69"/>
                      <a:pt x="72" y="69"/>
                      <a:pt x="72" y="69"/>
                    </a:cubicBezTo>
                    <a:cubicBezTo>
                      <a:pt x="62" y="65"/>
                      <a:pt x="51" y="61"/>
                      <a:pt x="40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51" y="60"/>
                      <a:pt x="63" y="61"/>
                      <a:pt x="74" y="61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63" y="58"/>
                      <a:pt x="52" y="57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52" y="55"/>
                      <a:pt x="63" y="54"/>
                      <a:pt x="74" y="52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62" y="51"/>
                      <a:pt x="51" y="52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51" y="51"/>
                      <a:pt x="62" y="47"/>
                      <a:pt x="72" y="4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61" y="45"/>
                      <a:pt x="50" y="48"/>
                      <a:pt x="39" y="53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49" y="47"/>
                      <a:pt x="59" y="42"/>
                      <a:pt x="69" y="36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58" y="40"/>
                      <a:pt x="48" y="45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8" y="44"/>
                      <a:pt x="57" y="37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55" y="36"/>
                      <a:pt x="46" y="42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45" y="41"/>
                      <a:pt x="54" y="34"/>
                      <a:pt x="62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2" y="32"/>
                      <a:pt x="44" y="40"/>
                      <a:pt x="36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43" y="39"/>
                      <a:pt x="51" y="31"/>
                      <a:pt x="58" y="22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0" y="30"/>
                      <a:pt x="42" y="38"/>
                      <a:pt x="34" y="47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41" y="38"/>
                      <a:pt x="48" y="28"/>
                      <a:pt x="55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7" y="28"/>
                      <a:pt x="39" y="36"/>
                      <a:pt x="32" y="46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9" y="36"/>
                      <a:pt x="45" y="26"/>
                      <a:pt x="52" y="17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4" y="26"/>
                      <a:pt x="37" y="3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6" y="35"/>
                      <a:pt x="43" y="25"/>
                      <a:pt x="49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1" y="24"/>
                      <a:pt x="35" y="34"/>
                      <a:pt x="28" y="44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3" y="15"/>
                      <a:pt x="8" y="31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51"/>
                      <a:pt x="4" y="56"/>
                      <a:pt x="8" y="61"/>
                    </a:cubicBezTo>
                    <a:cubicBezTo>
                      <a:pt x="10" y="64"/>
                      <a:pt x="13" y="67"/>
                      <a:pt x="14" y="68"/>
                    </a:cubicBezTo>
                    <a:cubicBezTo>
                      <a:pt x="16" y="69"/>
                      <a:pt x="12" y="73"/>
                      <a:pt x="9" y="57"/>
                    </a:cubicBezTo>
                    <a:cubicBezTo>
                      <a:pt x="11" y="40"/>
                      <a:pt x="17" y="43"/>
                      <a:pt x="14" y="44"/>
                    </a:cubicBezTo>
                    <a:cubicBezTo>
                      <a:pt x="13" y="46"/>
                      <a:pt x="10" y="48"/>
                      <a:pt x="8" y="51"/>
                    </a:cubicBezTo>
                    <a:cubicBezTo>
                      <a:pt x="3" y="56"/>
                      <a:pt x="0" y="61"/>
                      <a:pt x="2" y="65"/>
                    </a:cubicBezTo>
                    <a:lnTo>
                      <a:pt x="2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976"/>
              <p:cNvSpPr>
                <a:spLocks/>
              </p:cNvSpPr>
              <p:nvPr/>
            </p:nvSpPr>
            <p:spPr bwMode="auto">
              <a:xfrm>
                <a:off x="4101" y="2788"/>
                <a:ext cx="31" cy="34"/>
              </a:xfrm>
              <a:custGeom>
                <a:avLst/>
                <a:gdLst>
                  <a:gd name="T0" fmla="*/ 7 w 13"/>
                  <a:gd name="T1" fmla="*/ 6 h 14"/>
                  <a:gd name="T2" fmla="*/ 8 w 13"/>
                  <a:gd name="T3" fmla="*/ 14 h 14"/>
                  <a:gd name="T4" fmla="*/ 10 w 13"/>
                  <a:gd name="T5" fmla="*/ 11 h 14"/>
                  <a:gd name="T6" fmla="*/ 9 w 13"/>
                  <a:gd name="T7" fmla="*/ 3 h 14"/>
                  <a:gd name="T8" fmla="*/ 2 w 13"/>
                  <a:gd name="T9" fmla="*/ 4 h 14"/>
                  <a:gd name="T10" fmla="*/ 0 w 13"/>
                  <a:gd name="T11" fmla="*/ 8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8" y="7"/>
                      <a:pt x="9" y="9"/>
                      <a:pt x="8" y="14"/>
                    </a:cubicBezTo>
                    <a:cubicBezTo>
                      <a:pt x="9" y="13"/>
                      <a:pt x="10" y="12"/>
                      <a:pt x="10" y="11"/>
                    </a:cubicBezTo>
                    <a:cubicBezTo>
                      <a:pt x="13" y="7"/>
                      <a:pt x="10" y="5"/>
                      <a:pt x="9" y="3"/>
                    </a:cubicBezTo>
                    <a:cubicBezTo>
                      <a:pt x="7" y="2"/>
                      <a:pt x="5" y="0"/>
                      <a:pt x="2" y="4"/>
                    </a:cubicBezTo>
                    <a:cubicBezTo>
                      <a:pt x="1" y="5"/>
                      <a:pt x="1" y="7"/>
                      <a:pt x="0" y="8"/>
                    </a:cubicBezTo>
                    <a:cubicBezTo>
                      <a:pt x="4" y="5"/>
                      <a:pt x="6" y="5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977"/>
              <p:cNvSpPr>
                <a:spLocks/>
              </p:cNvSpPr>
              <p:nvPr/>
            </p:nvSpPr>
            <p:spPr bwMode="auto">
              <a:xfrm>
                <a:off x="4125" y="2822"/>
                <a:ext cx="31" cy="23"/>
              </a:xfrm>
              <a:custGeom>
                <a:avLst/>
                <a:gdLst>
                  <a:gd name="T0" fmla="*/ 12 w 13"/>
                  <a:gd name="T1" fmla="*/ 4 h 10"/>
                  <a:gd name="T2" fmla="*/ 5 w 13"/>
                  <a:gd name="T3" fmla="*/ 0 h 10"/>
                  <a:gd name="T4" fmla="*/ 0 w 13"/>
                  <a:gd name="T5" fmla="*/ 1 h 10"/>
                  <a:gd name="T6" fmla="*/ 8 w 13"/>
                  <a:gd name="T7" fmla="*/ 4 h 10"/>
                  <a:gd name="T8" fmla="*/ 3 w 13"/>
                  <a:gd name="T9" fmla="*/ 10 h 10"/>
                  <a:gd name="T10" fmla="*/ 8 w 13"/>
                  <a:gd name="T11" fmla="*/ 9 h 10"/>
                  <a:gd name="T12" fmla="*/ 12 w 13"/>
                  <a:gd name="T1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12" y="4"/>
                    </a:moveTo>
                    <a:cubicBezTo>
                      <a:pt x="12" y="2"/>
                      <a:pt x="10" y="0"/>
                      <a:pt x="5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6" y="1"/>
                      <a:pt x="7" y="3"/>
                      <a:pt x="8" y="4"/>
                    </a:cubicBezTo>
                    <a:cubicBezTo>
                      <a:pt x="8" y="6"/>
                      <a:pt x="8" y="8"/>
                      <a:pt x="3" y="10"/>
                    </a:cubicBezTo>
                    <a:cubicBezTo>
                      <a:pt x="4" y="10"/>
                      <a:pt x="6" y="10"/>
                      <a:pt x="8" y="9"/>
                    </a:cubicBezTo>
                    <a:cubicBezTo>
                      <a:pt x="13" y="8"/>
                      <a:pt x="13" y="5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978"/>
              <p:cNvSpPr>
                <a:spLocks/>
              </p:cNvSpPr>
              <p:nvPr/>
            </p:nvSpPr>
            <p:spPr bwMode="auto">
              <a:xfrm>
                <a:off x="4123" y="2852"/>
                <a:ext cx="33" cy="26"/>
              </a:xfrm>
              <a:custGeom>
                <a:avLst/>
                <a:gdLst>
                  <a:gd name="T0" fmla="*/ 9 w 14"/>
                  <a:gd name="T1" fmla="*/ 1 h 11"/>
                  <a:gd name="T2" fmla="*/ 5 w 14"/>
                  <a:gd name="T3" fmla="*/ 0 h 11"/>
                  <a:gd name="T4" fmla="*/ 8 w 14"/>
                  <a:gd name="T5" fmla="*/ 6 h 11"/>
                  <a:gd name="T6" fmla="*/ 0 w 14"/>
                  <a:gd name="T7" fmla="*/ 8 h 11"/>
                  <a:gd name="T8" fmla="*/ 4 w 14"/>
                  <a:gd name="T9" fmla="*/ 10 h 11"/>
                  <a:gd name="T10" fmla="*/ 11 w 14"/>
                  <a:gd name="T11" fmla="*/ 7 h 11"/>
                  <a:gd name="T12" fmla="*/ 9 w 1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1">
                    <a:moveTo>
                      <a:pt x="9" y="1"/>
                    </a:moveTo>
                    <a:cubicBezTo>
                      <a:pt x="8" y="0"/>
                      <a:pt x="6" y="0"/>
                      <a:pt x="5" y="0"/>
                    </a:cubicBezTo>
                    <a:cubicBezTo>
                      <a:pt x="9" y="3"/>
                      <a:pt x="9" y="4"/>
                      <a:pt x="8" y="6"/>
                    </a:cubicBezTo>
                    <a:cubicBezTo>
                      <a:pt x="7" y="7"/>
                      <a:pt x="5" y="9"/>
                      <a:pt x="0" y="8"/>
                    </a:cubicBezTo>
                    <a:cubicBezTo>
                      <a:pt x="1" y="9"/>
                      <a:pt x="3" y="9"/>
                      <a:pt x="4" y="10"/>
                    </a:cubicBezTo>
                    <a:cubicBezTo>
                      <a:pt x="8" y="11"/>
                      <a:pt x="10" y="9"/>
                      <a:pt x="11" y="7"/>
                    </a:cubicBezTo>
                    <a:cubicBezTo>
                      <a:pt x="13" y="5"/>
                      <a:pt x="14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979"/>
              <p:cNvSpPr>
                <a:spLocks/>
              </p:cNvSpPr>
              <p:nvPr/>
            </p:nvSpPr>
            <p:spPr bwMode="auto">
              <a:xfrm>
                <a:off x="4101" y="2876"/>
                <a:ext cx="26" cy="33"/>
              </a:xfrm>
              <a:custGeom>
                <a:avLst/>
                <a:gdLst>
                  <a:gd name="T0" fmla="*/ 8 w 11"/>
                  <a:gd name="T1" fmla="*/ 0 h 14"/>
                  <a:gd name="T2" fmla="*/ 6 w 11"/>
                  <a:gd name="T3" fmla="*/ 8 h 14"/>
                  <a:gd name="T4" fmla="*/ 0 w 11"/>
                  <a:gd name="T5" fmla="*/ 5 h 14"/>
                  <a:gd name="T6" fmla="*/ 1 w 11"/>
                  <a:gd name="T7" fmla="*/ 9 h 14"/>
                  <a:gd name="T8" fmla="*/ 7 w 11"/>
                  <a:gd name="T9" fmla="*/ 12 h 14"/>
                  <a:gd name="T10" fmla="*/ 10 w 11"/>
                  <a:gd name="T11" fmla="*/ 4 h 14"/>
                  <a:gd name="T12" fmla="*/ 8 w 1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8" y="0"/>
                    </a:moveTo>
                    <a:cubicBezTo>
                      <a:pt x="9" y="6"/>
                      <a:pt x="7" y="8"/>
                      <a:pt x="6" y="8"/>
                    </a:cubicBezTo>
                    <a:cubicBezTo>
                      <a:pt x="5" y="9"/>
                      <a:pt x="3" y="9"/>
                      <a:pt x="0" y="5"/>
                    </a:cubicBezTo>
                    <a:cubicBezTo>
                      <a:pt x="0" y="6"/>
                      <a:pt x="1" y="8"/>
                      <a:pt x="1" y="9"/>
                    </a:cubicBezTo>
                    <a:cubicBezTo>
                      <a:pt x="3" y="14"/>
                      <a:pt x="5" y="13"/>
                      <a:pt x="7" y="12"/>
                    </a:cubicBezTo>
                    <a:cubicBezTo>
                      <a:pt x="8" y="11"/>
                      <a:pt x="11" y="9"/>
                      <a:pt x="10" y="4"/>
                    </a:cubicBezTo>
                    <a:cubicBezTo>
                      <a:pt x="9" y="3"/>
                      <a:pt x="9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980"/>
              <p:cNvSpPr>
                <a:spLocks/>
              </p:cNvSpPr>
              <p:nvPr/>
            </p:nvSpPr>
            <p:spPr bwMode="auto">
              <a:xfrm>
                <a:off x="4071" y="2883"/>
                <a:ext cx="26" cy="31"/>
              </a:xfrm>
              <a:custGeom>
                <a:avLst/>
                <a:gdLst>
                  <a:gd name="T0" fmla="*/ 5 w 11"/>
                  <a:gd name="T1" fmla="*/ 8 h 13"/>
                  <a:gd name="T2" fmla="*/ 2 w 11"/>
                  <a:gd name="T3" fmla="*/ 0 h 13"/>
                  <a:gd name="T4" fmla="*/ 1 w 11"/>
                  <a:gd name="T5" fmla="*/ 5 h 13"/>
                  <a:gd name="T6" fmla="*/ 4 w 11"/>
                  <a:gd name="T7" fmla="*/ 12 h 13"/>
                  <a:gd name="T8" fmla="*/ 10 w 11"/>
                  <a:gd name="T9" fmla="*/ 8 h 13"/>
                  <a:gd name="T10" fmla="*/ 11 w 11"/>
                  <a:gd name="T11" fmla="*/ 3 h 13"/>
                  <a:gd name="T12" fmla="*/ 5 w 11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5" y="8"/>
                    </a:moveTo>
                    <a:cubicBezTo>
                      <a:pt x="3" y="8"/>
                      <a:pt x="2" y="6"/>
                      <a:pt x="2" y="0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0" y="10"/>
                      <a:pt x="3" y="12"/>
                      <a:pt x="4" y="12"/>
                    </a:cubicBezTo>
                    <a:cubicBezTo>
                      <a:pt x="6" y="13"/>
                      <a:pt x="8" y="13"/>
                      <a:pt x="10" y="8"/>
                    </a:cubicBezTo>
                    <a:cubicBezTo>
                      <a:pt x="10" y="6"/>
                      <a:pt x="10" y="5"/>
                      <a:pt x="11" y="3"/>
                    </a:cubicBezTo>
                    <a:cubicBezTo>
                      <a:pt x="8" y="8"/>
                      <a:pt x="6" y="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81"/>
              <p:cNvSpPr>
                <a:spLocks/>
              </p:cNvSpPr>
              <p:nvPr/>
            </p:nvSpPr>
            <p:spPr bwMode="auto">
              <a:xfrm>
                <a:off x="4085" y="2836"/>
                <a:ext cx="19" cy="23"/>
              </a:xfrm>
              <a:custGeom>
                <a:avLst/>
                <a:gdLst>
                  <a:gd name="T0" fmla="*/ 5 w 8"/>
                  <a:gd name="T1" fmla="*/ 2 h 10"/>
                  <a:gd name="T2" fmla="*/ 5 w 8"/>
                  <a:gd name="T3" fmla="*/ 2 h 10"/>
                  <a:gd name="T4" fmla="*/ 4 w 8"/>
                  <a:gd name="T5" fmla="*/ 2 h 10"/>
                  <a:gd name="T6" fmla="*/ 4 w 8"/>
                  <a:gd name="T7" fmla="*/ 2 h 10"/>
                  <a:gd name="T8" fmla="*/ 2 w 8"/>
                  <a:gd name="T9" fmla="*/ 0 h 10"/>
                  <a:gd name="T10" fmla="*/ 0 w 8"/>
                  <a:gd name="T11" fmla="*/ 5 h 10"/>
                  <a:gd name="T12" fmla="*/ 0 w 8"/>
                  <a:gd name="T13" fmla="*/ 9 h 10"/>
                  <a:gd name="T14" fmla="*/ 0 w 8"/>
                  <a:gd name="T15" fmla="*/ 9 h 10"/>
                  <a:gd name="T16" fmla="*/ 2 w 8"/>
                  <a:gd name="T17" fmla="*/ 10 h 10"/>
                  <a:gd name="T18" fmla="*/ 3 w 8"/>
                  <a:gd name="T19" fmla="*/ 9 h 10"/>
                  <a:gd name="T20" fmla="*/ 3 w 8"/>
                  <a:gd name="T21" fmla="*/ 8 h 10"/>
                  <a:gd name="T22" fmla="*/ 3 w 8"/>
                  <a:gd name="T23" fmla="*/ 9 h 10"/>
                  <a:gd name="T24" fmla="*/ 4 w 8"/>
                  <a:gd name="T25" fmla="*/ 9 h 10"/>
                  <a:gd name="T26" fmla="*/ 6 w 8"/>
                  <a:gd name="T27" fmla="*/ 9 h 10"/>
                  <a:gd name="T28" fmla="*/ 6 w 8"/>
                  <a:gd name="T29" fmla="*/ 6 h 10"/>
                  <a:gd name="T30" fmla="*/ 6 w 8"/>
                  <a:gd name="T31" fmla="*/ 6 h 10"/>
                  <a:gd name="T32" fmla="*/ 6 w 8"/>
                  <a:gd name="T33" fmla="*/ 6 h 10"/>
                  <a:gd name="T34" fmla="*/ 7 w 8"/>
                  <a:gd name="T35" fmla="*/ 3 h 10"/>
                  <a:gd name="T36" fmla="*/ 5 w 8"/>
                  <a:gd name="T3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0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8"/>
                      <a:pt x="7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5"/>
                      <a:pt x="7" y="4"/>
                      <a:pt x="7" y="3"/>
                    </a:cubicBezTo>
                    <a:cubicBezTo>
                      <a:pt x="7" y="3"/>
                      <a:pt x="6" y="2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982"/>
              <p:cNvSpPr>
                <a:spLocks/>
              </p:cNvSpPr>
              <p:nvPr/>
            </p:nvSpPr>
            <p:spPr bwMode="auto">
              <a:xfrm>
                <a:off x="4101" y="2814"/>
                <a:ext cx="12" cy="17"/>
              </a:xfrm>
              <a:custGeom>
                <a:avLst/>
                <a:gdLst>
                  <a:gd name="T0" fmla="*/ 4 w 5"/>
                  <a:gd name="T1" fmla="*/ 1 h 7"/>
                  <a:gd name="T2" fmla="*/ 1 w 5"/>
                  <a:gd name="T3" fmla="*/ 1 h 7"/>
                  <a:gd name="T4" fmla="*/ 0 w 5"/>
                  <a:gd name="T5" fmla="*/ 7 h 7"/>
                  <a:gd name="T6" fmla="*/ 4 w 5"/>
                  <a:gd name="T7" fmla="*/ 4 h 7"/>
                  <a:gd name="T8" fmla="*/ 4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1"/>
                    </a:moveTo>
                    <a:cubicBezTo>
                      <a:pt x="3" y="0"/>
                      <a:pt x="1" y="0"/>
                      <a:pt x="1" y="1"/>
                    </a:cubicBezTo>
                    <a:cubicBezTo>
                      <a:pt x="0" y="2"/>
                      <a:pt x="0" y="7"/>
                      <a:pt x="0" y="7"/>
                    </a:cubicBezTo>
                    <a:cubicBezTo>
                      <a:pt x="0" y="7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983"/>
              <p:cNvSpPr>
                <a:spLocks/>
              </p:cNvSpPr>
              <p:nvPr/>
            </p:nvSpPr>
            <p:spPr bwMode="auto">
              <a:xfrm>
                <a:off x="4111" y="2833"/>
                <a:ext cx="16" cy="10"/>
              </a:xfrm>
              <a:custGeom>
                <a:avLst/>
                <a:gdLst>
                  <a:gd name="T0" fmla="*/ 7 w 7"/>
                  <a:gd name="T1" fmla="*/ 2 h 4"/>
                  <a:gd name="T2" fmla="*/ 4 w 7"/>
                  <a:gd name="T3" fmla="*/ 0 h 4"/>
                  <a:gd name="T4" fmla="*/ 0 w 7"/>
                  <a:gd name="T5" fmla="*/ 3 h 4"/>
                  <a:gd name="T6" fmla="*/ 5 w 7"/>
                  <a:gd name="T7" fmla="*/ 4 h 4"/>
                  <a:gd name="T8" fmla="*/ 7 w 7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0" y="3"/>
                      <a:pt x="0" y="3"/>
                    </a:cubicBezTo>
                    <a:cubicBezTo>
                      <a:pt x="0" y="3"/>
                      <a:pt x="4" y="4"/>
                      <a:pt x="5" y="4"/>
                    </a:cubicBezTo>
                    <a:cubicBezTo>
                      <a:pt x="6" y="4"/>
                      <a:pt x="7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984"/>
              <p:cNvSpPr>
                <a:spLocks/>
              </p:cNvSpPr>
              <p:nvPr/>
            </p:nvSpPr>
            <p:spPr bwMode="auto">
              <a:xfrm>
                <a:off x="4111" y="2855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3 w 7"/>
                  <a:gd name="T3" fmla="*/ 4 h 5"/>
                  <a:gd name="T4" fmla="*/ 6 w 7"/>
                  <a:gd name="T5" fmla="*/ 3 h 5"/>
                  <a:gd name="T6" fmla="*/ 5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0" y="0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4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985"/>
              <p:cNvSpPr>
                <a:spLocks/>
              </p:cNvSpPr>
              <p:nvPr/>
            </p:nvSpPr>
            <p:spPr bwMode="auto">
              <a:xfrm>
                <a:off x="4099" y="2867"/>
                <a:ext cx="12" cy="16"/>
              </a:xfrm>
              <a:custGeom>
                <a:avLst/>
                <a:gdLst>
                  <a:gd name="T0" fmla="*/ 4 w 5"/>
                  <a:gd name="T1" fmla="*/ 6 h 7"/>
                  <a:gd name="T2" fmla="*/ 5 w 5"/>
                  <a:gd name="T3" fmla="*/ 3 h 7"/>
                  <a:gd name="T4" fmla="*/ 1 w 5"/>
                  <a:gd name="T5" fmla="*/ 0 h 7"/>
                  <a:gd name="T6" fmla="*/ 1 w 5"/>
                  <a:gd name="T7" fmla="*/ 5 h 7"/>
                  <a:gd name="T8" fmla="*/ 4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6"/>
                    </a:moveTo>
                    <a:cubicBezTo>
                      <a:pt x="5" y="5"/>
                      <a:pt x="5" y="4"/>
                      <a:pt x="5" y="3"/>
                    </a:cubicBezTo>
                    <a:cubicBezTo>
                      <a:pt x="4" y="2"/>
                      <a:pt x="1" y="0"/>
                      <a:pt x="1" y="0"/>
                    </a:cubicBezTo>
                    <a:cubicBezTo>
                      <a:pt x="1" y="0"/>
                      <a:pt x="0" y="4"/>
                      <a:pt x="1" y="5"/>
                    </a:cubicBezTo>
                    <a:cubicBezTo>
                      <a:pt x="1" y="6"/>
                      <a:pt x="3" y="7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986"/>
              <p:cNvSpPr>
                <a:spLocks/>
              </p:cNvSpPr>
              <p:nvPr/>
            </p:nvSpPr>
            <p:spPr bwMode="auto">
              <a:xfrm>
                <a:off x="4078" y="2869"/>
                <a:ext cx="12" cy="16"/>
              </a:xfrm>
              <a:custGeom>
                <a:avLst/>
                <a:gdLst>
                  <a:gd name="T0" fmla="*/ 2 w 5"/>
                  <a:gd name="T1" fmla="*/ 6 h 7"/>
                  <a:gd name="T2" fmla="*/ 5 w 5"/>
                  <a:gd name="T3" fmla="*/ 5 h 7"/>
                  <a:gd name="T4" fmla="*/ 4 w 5"/>
                  <a:gd name="T5" fmla="*/ 0 h 7"/>
                  <a:gd name="T6" fmla="*/ 1 w 5"/>
                  <a:gd name="T7" fmla="*/ 4 h 7"/>
                  <a:gd name="T8" fmla="*/ 2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6"/>
                    </a:move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0"/>
                      <a:pt x="4" y="0"/>
                    </a:cubicBezTo>
                    <a:cubicBezTo>
                      <a:pt x="4" y="0"/>
                      <a:pt x="1" y="3"/>
                      <a:pt x="1" y="4"/>
                    </a:cubicBezTo>
                    <a:cubicBezTo>
                      <a:pt x="0" y="5"/>
                      <a:pt x="1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87"/>
              <p:cNvSpPr>
                <a:spLocks/>
              </p:cNvSpPr>
              <p:nvPr/>
            </p:nvSpPr>
            <p:spPr bwMode="auto">
              <a:xfrm>
                <a:off x="4359" y="2997"/>
                <a:ext cx="41" cy="38"/>
              </a:xfrm>
              <a:custGeom>
                <a:avLst/>
                <a:gdLst>
                  <a:gd name="T0" fmla="*/ 8 w 17"/>
                  <a:gd name="T1" fmla="*/ 9 h 16"/>
                  <a:gd name="T2" fmla="*/ 5 w 17"/>
                  <a:gd name="T3" fmla="*/ 0 h 16"/>
                  <a:gd name="T4" fmla="*/ 2 w 17"/>
                  <a:gd name="T5" fmla="*/ 5 h 16"/>
                  <a:gd name="T6" fmla="*/ 6 w 17"/>
                  <a:gd name="T7" fmla="*/ 14 h 16"/>
                  <a:gd name="T8" fmla="*/ 15 w 17"/>
                  <a:gd name="T9" fmla="*/ 11 h 16"/>
                  <a:gd name="T10" fmla="*/ 17 w 17"/>
                  <a:gd name="T11" fmla="*/ 5 h 16"/>
                  <a:gd name="T12" fmla="*/ 8 w 17"/>
                  <a:gd name="T13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8" y="9"/>
                    </a:moveTo>
                    <a:cubicBezTo>
                      <a:pt x="6" y="8"/>
                      <a:pt x="4" y="6"/>
                      <a:pt x="5" y="0"/>
                    </a:cubicBezTo>
                    <a:cubicBezTo>
                      <a:pt x="4" y="1"/>
                      <a:pt x="3" y="3"/>
                      <a:pt x="2" y="5"/>
                    </a:cubicBezTo>
                    <a:cubicBezTo>
                      <a:pt x="0" y="10"/>
                      <a:pt x="4" y="12"/>
                      <a:pt x="6" y="14"/>
                    </a:cubicBezTo>
                    <a:cubicBezTo>
                      <a:pt x="9" y="15"/>
                      <a:pt x="13" y="16"/>
                      <a:pt x="15" y="11"/>
                    </a:cubicBezTo>
                    <a:cubicBezTo>
                      <a:pt x="16" y="9"/>
                      <a:pt x="16" y="7"/>
                      <a:pt x="17" y="5"/>
                    </a:cubicBezTo>
                    <a:cubicBezTo>
                      <a:pt x="13" y="11"/>
                      <a:pt x="10" y="10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988"/>
              <p:cNvSpPr>
                <a:spLocks/>
              </p:cNvSpPr>
              <p:nvPr/>
            </p:nvSpPr>
            <p:spPr bwMode="auto">
              <a:xfrm>
                <a:off x="4319" y="2968"/>
                <a:ext cx="43" cy="36"/>
              </a:xfrm>
              <a:custGeom>
                <a:avLst/>
                <a:gdLst>
                  <a:gd name="T0" fmla="*/ 1 w 18"/>
                  <a:gd name="T1" fmla="*/ 10 h 15"/>
                  <a:gd name="T2" fmla="*/ 13 w 18"/>
                  <a:gd name="T3" fmla="*/ 13 h 15"/>
                  <a:gd name="T4" fmla="*/ 18 w 18"/>
                  <a:gd name="T5" fmla="*/ 10 h 15"/>
                  <a:gd name="T6" fmla="*/ 7 w 18"/>
                  <a:gd name="T7" fmla="*/ 8 h 15"/>
                  <a:gd name="T8" fmla="*/ 13 w 18"/>
                  <a:gd name="T9" fmla="*/ 0 h 15"/>
                  <a:gd name="T10" fmla="*/ 6 w 18"/>
                  <a:gd name="T11" fmla="*/ 2 h 15"/>
                  <a:gd name="T12" fmla="*/ 1 w 18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" y="10"/>
                    </a:moveTo>
                    <a:cubicBezTo>
                      <a:pt x="3" y="12"/>
                      <a:pt x="6" y="15"/>
                      <a:pt x="13" y="13"/>
                    </a:cubicBezTo>
                    <a:cubicBezTo>
                      <a:pt x="15" y="12"/>
                      <a:pt x="17" y="11"/>
                      <a:pt x="18" y="10"/>
                    </a:cubicBezTo>
                    <a:cubicBezTo>
                      <a:pt x="11" y="12"/>
                      <a:pt x="8" y="10"/>
                      <a:pt x="7" y="8"/>
                    </a:cubicBezTo>
                    <a:cubicBezTo>
                      <a:pt x="6" y="7"/>
                      <a:pt x="7" y="4"/>
                      <a:pt x="13" y="0"/>
                    </a:cubicBezTo>
                    <a:cubicBezTo>
                      <a:pt x="10" y="0"/>
                      <a:pt x="8" y="1"/>
                      <a:pt x="6" y="2"/>
                    </a:cubicBezTo>
                    <a:cubicBezTo>
                      <a:pt x="0" y="5"/>
                      <a:pt x="0" y="8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989"/>
              <p:cNvSpPr>
                <a:spLocks/>
              </p:cNvSpPr>
              <p:nvPr/>
            </p:nvSpPr>
            <p:spPr bwMode="auto">
              <a:xfrm>
                <a:off x="4314" y="2926"/>
                <a:ext cx="38" cy="35"/>
              </a:xfrm>
              <a:custGeom>
                <a:avLst/>
                <a:gdLst>
                  <a:gd name="T0" fmla="*/ 6 w 16"/>
                  <a:gd name="T1" fmla="*/ 14 h 15"/>
                  <a:gd name="T2" fmla="*/ 13 w 16"/>
                  <a:gd name="T3" fmla="*/ 15 h 15"/>
                  <a:gd name="T4" fmla="*/ 7 w 16"/>
                  <a:gd name="T5" fmla="*/ 7 h 15"/>
                  <a:gd name="T6" fmla="*/ 16 w 16"/>
                  <a:gd name="T7" fmla="*/ 3 h 15"/>
                  <a:gd name="T8" fmla="*/ 11 w 16"/>
                  <a:gd name="T9" fmla="*/ 1 h 15"/>
                  <a:gd name="T10" fmla="*/ 2 w 16"/>
                  <a:gd name="T11" fmla="*/ 7 h 15"/>
                  <a:gd name="T12" fmla="*/ 6 w 1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cubicBezTo>
                      <a:pt x="8" y="14"/>
                      <a:pt x="11" y="15"/>
                      <a:pt x="13" y="15"/>
                    </a:cubicBezTo>
                    <a:cubicBezTo>
                      <a:pt x="6" y="12"/>
                      <a:pt x="6" y="9"/>
                      <a:pt x="7" y="7"/>
                    </a:cubicBezTo>
                    <a:cubicBezTo>
                      <a:pt x="7" y="5"/>
                      <a:pt x="9" y="3"/>
                      <a:pt x="16" y="3"/>
                    </a:cubicBezTo>
                    <a:cubicBezTo>
                      <a:pt x="14" y="2"/>
                      <a:pt x="13" y="1"/>
                      <a:pt x="11" y="1"/>
                    </a:cubicBezTo>
                    <a:cubicBezTo>
                      <a:pt x="5" y="0"/>
                      <a:pt x="3" y="4"/>
                      <a:pt x="2" y="7"/>
                    </a:cubicBezTo>
                    <a:cubicBezTo>
                      <a:pt x="1" y="9"/>
                      <a:pt x="0" y="13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990"/>
              <p:cNvSpPr>
                <a:spLocks/>
              </p:cNvSpPr>
              <p:nvPr/>
            </p:nvSpPr>
            <p:spPr bwMode="auto">
              <a:xfrm>
                <a:off x="4340" y="2876"/>
                <a:ext cx="36" cy="47"/>
              </a:xfrm>
              <a:custGeom>
                <a:avLst/>
                <a:gdLst>
                  <a:gd name="T0" fmla="*/ 6 w 15"/>
                  <a:gd name="T1" fmla="*/ 20 h 20"/>
                  <a:gd name="T2" fmla="*/ 7 w 15"/>
                  <a:gd name="T3" fmla="*/ 9 h 20"/>
                  <a:gd name="T4" fmla="*/ 15 w 15"/>
                  <a:gd name="T5" fmla="*/ 12 h 20"/>
                  <a:gd name="T6" fmla="*/ 13 w 15"/>
                  <a:gd name="T7" fmla="*/ 6 h 20"/>
                  <a:gd name="T8" fmla="*/ 4 w 15"/>
                  <a:gd name="T9" fmla="*/ 4 h 20"/>
                  <a:gd name="T10" fmla="*/ 3 w 15"/>
                  <a:gd name="T11" fmla="*/ 15 h 20"/>
                  <a:gd name="T12" fmla="*/ 6 w 1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0">
                    <a:moveTo>
                      <a:pt x="6" y="20"/>
                    </a:moveTo>
                    <a:cubicBezTo>
                      <a:pt x="4" y="13"/>
                      <a:pt x="5" y="10"/>
                      <a:pt x="7" y="9"/>
                    </a:cubicBezTo>
                    <a:cubicBezTo>
                      <a:pt x="8" y="7"/>
                      <a:pt x="10" y="7"/>
                      <a:pt x="15" y="12"/>
                    </a:cubicBezTo>
                    <a:cubicBezTo>
                      <a:pt x="15" y="10"/>
                      <a:pt x="14" y="8"/>
                      <a:pt x="13" y="6"/>
                    </a:cubicBezTo>
                    <a:cubicBezTo>
                      <a:pt x="9" y="0"/>
                      <a:pt x="6" y="2"/>
                      <a:pt x="4" y="4"/>
                    </a:cubicBezTo>
                    <a:cubicBezTo>
                      <a:pt x="3" y="6"/>
                      <a:pt x="0" y="10"/>
                      <a:pt x="3" y="15"/>
                    </a:cubicBezTo>
                    <a:cubicBezTo>
                      <a:pt x="4" y="17"/>
                      <a:pt x="5" y="18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91"/>
              <p:cNvSpPr>
                <a:spLocks/>
              </p:cNvSpPr>
              <p:nvPr/>
            </p:nvSpPr>
            <p:spPr bwMode="auto">
              <a:xfrm>
                <a:off x="4383" y="2864"/>
                <a:ext cx="31" cy="38"/>
              </a:xfrm>
              <a:custGeom>
                <a:avLst/>
                <a:gdLst>
                  <a:gd name="T0" fmla="*/ 6 w 13"/>
                  <a:gd name="T1" fmla="*/ 6 h 16"/>
                  <a:gd name="T2" fmla="*/ 12 w 13"/>
                  <a:gd name="T3" fmla="*/ 16 h 16"/>
                  <a:gd name="T4" fmla="*/ 13 w 13"/>
                  <a:gd name="T5" fmla="*/ 10 h 16"/>
                  <a:gd name="T6" fmla="*/ 6 w 13"/>
                  <a:gd name="T7" fmla="*/ 1 h 16"/>
                  <a:gd name="T8" fmla="*/ 0 w 13"/>
                  <a:gd name="T9" fmla="*/ 8 h 16"/>
                  <a:gd name="T10" fmla="*/ 0 w 13"/>
                  <a:gd name="T11" fmla="*/ 14 h 16"/>
                  <a:gd name="T12" fmla="*/ 6 w 13"/>
                  <a:gd name="T13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6" y="6"/>
                    </a:moveTo>
                    <a:cubicBezTo>
                      <a:pt x="8" y="7"/>
                      <a:pt x="11" y="9"/>
                      <a:pt x="12" y="16"/>
                    </a:cubicBezTo>
                    <a:cubicBezTo>
                      <a:pt x="13" y="14"/>
                      <a:pt x="13" y="12"/>
                      <a:pt x="13" y="10"/>
                    </a:cubicBezTo>
                    <a:cubicBezTo>
                      <a:pt x="12" y="3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8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2" y="7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992"/>
              <p:cNvSpPr>
                <a:spLocks/>
              </p:cNvSpPr>
              <p:nvPr/>
            </p:nvSpPr>
            <p:spPr bwMode="auto">
              <a:xfrm>
                <a:off x="4385" y="2938"/>
                <a:ext cx="24" cy="30"/>
              </a:xfrm>
              <a:custGeom>
                <a:avLst/>
                <a:gdLst>
                  <a:gd name="T0" fmla="*/ 4 w 10"/>
                  <a:gd name="T1" fmla="*/ 12 h 13"/>
                  <a:gd name="T2" fmla="*/ 5 w 10"/>
                  <a:gd name="T3" fmla="*/ 11 h 13"/>
                  <a:gd name="T4" fmla="*/ 5 w 10"/>
                  <a:gd name="T5" fmla="*/ 11 h 13"/>
                  <a:gd name="T6" fmla="*/ 6 w 10"/>
                  <a:gd name="T7" fmla="*/ 12 h 13"/>
                  <a:gd name="T8" fmla="*/ 9 w 10"/>
                  <a:gd name="T9" fmla="*/ 13 h 13"/>
                  <a:gd name="T10" fmla="*/ 9 w 10"/>
                  <a:gd name="T11" fmla="*/ 6 h 13"/>
                  <a:gd name="T12" fmla="*/ 9 w 10"/>
                  <a:gd name="T13" fmla="*/ 1 h 13"/>
                  <a:gd name="T14" fmla="*/ 9 w 10"/>
                  <a:gd name="T15" fmla="*/ 0 h 13"/>
                  <a:gd name="T16" fmla="*/ 7 w 10"/>
                  <a:gd name="T17" fmla="*/ 0 h 13"/>
                  <a:gd name="T18" fmla="*/ 6 w 10"/>
                  <a:gd name="T19" fmla="*/ 1 h 13"/>
                  <a:gd name="T20" fmla="*/ 5 w 10"/>
                  <a:gd name="T21" fmla="*/ 2 h 13"/>
                  <a:gd name="T22" fmla="*/ 5 w 10"/>
                  <a:gd name="T23" fmla="*/ 2 h 13"/>
                  <a:gd name="T24" fmla="*/ 3 w 10"/>
                  <a:gd name="T25" fmla="*/ 1 h 13"/>
                  <a:gd name="T26" fmla="*/ 2 w 10"/>
                  <a:gd name="T27" fmla="*/ 3 h 13"/>
                  <a:gd name="T28" fmla="*/ 2 w 10"/>
                  <a:gd name="T29" fmla="*/ 6 h 13"/>
                  <a:gd name="T30" fmla="*/ 2 w 10"/>
                  <a:gd name="T31" fmla="*/ 7 h 13"/>
                  <a:gd name="T32" fmla="*/ 2 w 10"/>
                  <a:gd name="T33" fmla="*/ 7 h 13"/>
                  <a:gd name="T34" fmla="*/ 2 w 10"/>
                  <a:gd name="T35" fmla="*/ 10 h 13"/>
                  <a:gd name="T36" fmla="*/ 4 w 10"/>
                  <a:gd name="T3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cubicBezTo>
                      <a:pt x="4" y="12"/>
                      <a:pt x="5" y="12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9" y="11"/>
                      <a:pt x="9" y="8"/>
                      <a:pt x="9" y="6"/>
                    </a:cubicBezTo>
                    <a:cubicBezTo>
                      <a:pt x="10" y="4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1" y="3"/>
                      <a:pt x="0" y="5"/>
                      <a:pt x="2" y="6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1"/>
                      <a:pt x="3" y="12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993"/>
              <p:cNvSpPr>
                <a:spLocks/>
              </p:cNvSpPr>
              <p:nvPr/>
            </p:nvSpPr>
            <p:spPr bwMode="auto">
              <a:xfrm>
                <a:off x="4378" y="2980"/>
                <a:ext cx="17" cy="21"/>
              </a:xfrm>
              <a:custGeom>
                <a:avLst/>
                <a:gdLst>
                  <a:gd name="T0" fmla="*/ 2 w 7"/>
                  <a:gd name="T1" fmla="*/ 8 h 9"/>
                  <a:gd name="T2" fmla="*/ 6 w 7"/>
                  <a:gd name="T3" fmla="*/ 7 h 9"/>
                  <a:gd name="T4" fmla="*/ 6 w 7"/>
                  <a:gd name="T5" fmla="*/ 0 h 9"/>
                  <a:gd name="T6" fmla="*/ 1 w 7"/>
                  <a:gd name="T7" fmla="*/ 4 h 9"/>
                  <a:gd name="T8" fmla="*/ 2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8"/>
                    </a:moveTo>
                    <a:cubicBezTo>
                      <a:pt x="4" y="9"/>
                      <a:pt x="6" y="8"/>
                      <a:pt x="6" y="7"/>
                    </a:cubicBezTo>
                    <a:cubicBezTo>
                      <a:pt x="7" y="5"/>
                      <a:pt x="6" y="0"/>
                      <a:pt x="6" y="0"/>
                    </a:cubicBezTo>
                    <a:cubicBezTo>
                      <a:pt x="6" y="0"/>
                      <a:pt x="1" y="3"/>
                      <a:pt x="1" y="4"/>
                    </a:cubicBezTo>
                    <a:cubicBezTo>
                      <a:pt x="0" y="6"/>
                      <a:pt x="1" y="7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94"/>
              <p:cNvSpPr>
                <a:spLocks/>
              </p:cNvSpPr>
              <p:nvPr/>
            </p:nvSpPr>
            <p:spPr bwMode="auto">
              <a:xfrm>
                <a:off x="4355" y="2966"/>
                <a:ext cx="23" cy="16"/>
              </a:xfrm>
              <a:custGeom>
                <a:avLst/>
                <a:gdLst>
                  <a:gd name="T0" fmla="*/ 1 w 10"/>
                  <a:gd name="T1" fmla="*/ 5 h 7"/>
                  <a:gd name="T2" fmla="*/ 5 w 10"/>
                  <a:gd name="T3" fmla="*/ 6 h 7"/>
                  <a:gd name="T4" fmla="*/ 10 w 10"/>
                  <a:gd name="T5" fmla="*/ 1 h 7"/>
                  <a:gd name="T6" fmla="*/ 2 w 10"/>
                  <a:gd name="T7" fmla="*/ 1 h 7"/>
                  <a:gd name="T8" fmla="*/ 1 w 1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1" y="5"/>
                    </a:moveTo>
                    <a:cubicBezTo>
                      <a:pt x="2" y="6"/>
                      <a:pt x="4" y="7"/>
                      <a:pt x="5" y="6"/>
                    </a:cubicBezTo>
                    <a:cubicBezTo>
                      <a:pt x="7" y="6"/>
                      <a:pt x="10" y="1"/>
                      <a:pt x="10" y="1"/>
                    </a:cubicBezTo>
                    <a:cubicBezTo>
                      <a:pt x="10" y="1"/>
                      <a:pt x="4" y="0"/>
                      <a:pt x="2" y="1"/>
                    </a:cubicBezTo>
                    <a:cubicBezTo>
                      <a:pt x="1" y="2"/>
                      <a:pt x="0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995"/>
              <p:cNvSpPr>
                <a:spLocks/>
              </p:cNvSpPr>
              <p:nvPr/>
            </p:nvSpPr>
            <p:spPr bwMode="auto">
              <a:xfrm>
                <a:off x="4352" y="2938"/>
                <a:ext cx="22" cy="16"/>
              </a:xfrm>
              <a:custGeom>
                <a:avLst/>
                <a:gdLst>
                  <a:gd name="T0" fmla="*/ 9 w 9"/>
                  <a:gd name="T1" fmla="*/ 5 h 7"/>
                  <a:gd name="T2" fmla="*/ 4 w 9"/>
                  <a:gd name="T3" fmla="*/ 1 h 7"/>
                  <a:gd name="T4" fmla="*/ 0 w 9"/>
                  <a:gd name="T5" fmla="*/ 3 h 7"/>
                  <a:gd name="T6" fmla="*/ 2 w 9"/>
                  <a:gd name="T7" fmla="*/ 6 h 7"/>
                  <a:gd name="T8" fmla="*/ 9 w 9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5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9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996"/>
              <p:cNvSpPr>
                <a:spLocks/>
              </p:cNvSpPr>
              <p:nvPr/>
            </p:nvSpPr>
            <p:spPr bwMode="auto">
              <a:xfrm>
                <a:off x="4366" y="2911"/>
                <a:ext cx="17" cy="22"/>
              </a:xfrm>
              <a:custGeom>
                <a:avLst/>
                <a:gdLst>
                  <a:gd name="T0" fmla="*/ 2 w 7"/>
                  <a:gd name="T1" fmla="*/ 1 h 9"/>
                  <a:gd name="T2" fmla="*/ 1 w 7"/>
                  <a:gd name="T3" fmla="*/ 5 h 9"/>
                  <a:gd name="T4" fmla="*/ 7 w 7"/>
                  <a:gd name="T5" fmla="*/ 9 h 9"/>
                  <a:gd name="T6" fmla="*/ 6 w 7"/>
                  <a:gd name="T7" fmla="*/ 2 h 9"/>
                  <a:gd name="T8" fmla="*/ 2 w 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7" y="9"/>
                      <a:pt x="7" y="9"/>
                    </a:cubicBezTo>
                    <a:cubicBezTo>
                      <a:pt x="7" y="9"/>
                      <a:pt x="6" y="3"/>
                      <a:pt x="6" y="2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997"/>
              <p:cNvSpPr>
                <a:spLocks/>
              </p:cNvSpPr>
              <p:nvPr/>
            </p:nvSpPr>
            <p:spPr bwMode="auto">
              <a:xfrm>
                <a:off x="4392" y="2902"/>
                <a:ext cx="17" cy="24"/>
              </a:xfrm>
              <a:custGeom>
                <a:avLst/>
                <a:gdLst>
                  <a:gd name="T0" fmla="*/ 4 w 7"/>
                  <a:gd name="T1" fmla="*/ 1 h 10"/>
                  <a:gd name="T2" fmla="*/ 1 w 7"/>
                  <a:gd name="T3" fmla="*/ 3 h 10"/>
                  <a:gd name="T4" fmla="*/ 3 w 7"/>
                  <a:gd name="T5" fmla="*/ 10 h 10"/>
                  <a:gd name="T6" fmla="*/ 7 w 7"/>
                  <a:gd name="T7" fmla="*/ 4 h 10"/>
                  <a:gd name="T8" fmla="*/ 4 w 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0">
                    <a:moveTo>
                      <a:pt x="4" y="1"/>
                    </a:moveTo>
                    <a:cubicBezTo>
                      <a:pt x="2" y="0"/>
                      <a:pt x="1" y="1"/>
                      <a:pt x="1" y="3"/>
                    </a:cubicBezTo>
                    <a:cubicBezTo>
                      <a:pt x="0" y="5"/>
                      <a:pt x="3" y="10"/>
                      <a:pt x="3" y="10"/>
                    </a:cubicBezTo>
                    <a:cubicBezTo>
                      <a:pt x="3" y="10"/>
                      <a:pt x="6" y="5"/>
                      <a:pt x="7" y="4"/>
                    </a:cubicBezTo>
                    <a:cubicBezTo>
                      <a:pt x="7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998"/>
              <p:cNvSpPr>
                <a:spLocks/>
              </p:cNvSpPr>
              <p:nvPr/>
            </p:nvSpPr>
            <p:spPr bwMode="auto">
              <a:xfrm>
                <a:off x="4066" y="2665"/>
                <a:ext cx="26" cy="19"/>
              </a:xfrm>
              <a:custGeom>
                <a:avLst/>
                <a:gdLst>
                  <a:gd name="T0" fmla="*/ 5 w 11"/>
                  <a:gd name="T1" fmla="*/ 3 h 8"/>
                  <a:gd name="T2" fmla="*/ 10 w 11"/>
                  <a:gd name="T3" fmla="*/ 7 h 8"/>
                  <a:gd name="T4" fmla="*/ 10 w 11"/>
                  <a:gd name="T5" fmla="*/ 4 h 8"/>
                  <a:gd name="T6" fmla="*/ 5 w 11"/>
                  <a:gd name="T7" fmla="*/ 0 h 8"/>
                  <a:gd name="T8" fmla="*/ 1 w 11"/>
                  <a:gd name="T9" fmla="*/ 4 h 8"/>
                  <a:gd name="T10" fmla="*/ 2 w 11"/>
                  <a:gd name="T11" fmla="*/ 8 h 8"/>
                  <a:gd name="T12" fmla="*/ 5 w 11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5" y="3"/>
                    </a:moveTo>
                    <a:cubicBezTo>
                      <a:pt x="7" y="3"/>
                      <a:pt x="9" y="3"/>
                      <a:pt x="10" y="7"/>
                    </a:cubicBezTo>
                    <a:cubicBezTo>
                      <a:pt x="11" y="6"/>
                      <a:pt x="11" y="5"/>
                      <a:pt x="10" y="4"/>
                    </a:cubicBezTo>
                    <a:cubicBezTo>
                      <a:pt x="10" y="0"/>
                      <a:pt x="7" y="0"/>
                      <a:pt x="5" y="0"/>
                    </a:cubicBezTo>
                    <a:cubicBezTo>
                      <a:pt x="3" y="0"/>
                      <a:pt x="0" y="0"/>
                      <a:pt x="1" y="4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2" y="4"/>
                      <a:pt x="4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999"/>
              <p:cNvSpPr>
                <a:spLocks/>
              </p:cNvSpPr>
              <p:nvPr/>
            </p:nvSpPr>
            <p:spPr bwMode="auto">
              <a:xfrm>
                <a:off x="4097" y="2665"/>
                <a:ext cx="30" cy="26"/>
              </a:xfrm>
              <a:custGeom>
                <a:avLst/>
                <a:gdLst>
                  <a:gd name="T0" fmla="*/ 10 w 13"/>
                  <a:gd name="T1" fmla="*/ 1 h 11"/>
                  <a:gd name="T2" fmla="*/ 2 w 13"/>
                  <a:gd name="T3" fmla="*/ 3 h 11"/>
                  <a:gd name="T4" fmla="*/ 0 w 13"/>
                  <a:gd name="T5" fmla="*/ 7 h 11"/>
                  <a:gd name="T6" fmla="*/ 7 w 13"/>
                  <a:gd name="T7" fmla="*/ 4 h 11"/>
                  <a:gd name="T8" fmla="*/ 7 w 13"/>
                  <a:gd name="T9" fmla="*/ 11 h 11"/>
                  <a:gd name="T10" fmla="*/ 10 w 13"/>
                  <a:gd name="T11" fmla="*/ 7 h 11"/>
                  <a:gd name="T12" fmla="*/ 10 w 13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10" y="1"/>
                    </a:moveTo>
                    <a:cubicBezTo>
                      <a:pt x="8" y="0"/>
                      <a:pt x="5" y="0"/>
                      <a:pt x="2" y="3"/>
                    </a:cubicBezTo>
                    <a:cubicBezTo>
                      <a:pt x="1" y="4"/>
                      <a:pt x="1" y="6"/>
                      <a:pt x="0" y="7"/>
                    </a:cubicBezTo>
                    <a:cubicBezTo>
                      <a:pt x="4" y="4"/>
                      <a:pt x="6" y="4"/>
                      <a:pt x="7" y="4"/>
                    </a:cubicBezTo>
                    <a:cubicBezTo>
                      <a:pt x="8" y="5"/>
                      <a:pt x="9" y="6"/>
                      <a:pt x="7" y="11"/>
                    </a:cubicBezTo>
                    <a:cubicBezTo>
                      <a:pt x="8" y="10"/>
                      <a:pt x="9" y="9"/>
                      <a:pt x="10" y="7"/>
                    </a:cubicBezTo>
                    <a:cubicBezTo>
                      <a:pt x="13" y="3"/>
                      <a:pt x="11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000"/>
              <p:cNvSpPr>
                <a:spLocks/>
              </p:cNvSpPr>
              <p:nvPr/>
            </p:nvSpPr>
            <p:spPr bwMode="auto">
              <a:xfrm>
                <a:off x="4118" y="2687"/>
                <a:ext cx="24" cy="26"/>
              </a:xfrm>
              <a:custGeom>
                <a:avLst/>
                <a:gdLst>
                  <a:gd name="T0" fmla="*/ 4 w 10"/>
                  <a:gd name="T1" fmla="*/ 1 h 11"/>
                  <a:gd name="T2" fmla="*/ 0 w 10"/>
                  <a:gd name="T3" fmla="*/ 3 h 11"/>
                  <a:gd name="T4" fmla="*/ 6 w 10"/>
                  <a:gd name="T5" fmla="*/ 5 h 11"/>
                  <a:gd name="T6" fmla="*/ 2 w 10"/>
                  <a:gd name="T7" fmla="*/ 11 h 11"/>
                  <a:gd name="T8" fmla="*/ 6 w 10"/>
                  <a:gd name="T9" fmla="*/ 10 h 11"/>
                  <a:gd name="T10" fmla="*/ 9 w 10"/>
                  <a:gd name="T11" fmla="*/ 4 h 11"/>
                  <a:gd name="T12" fmla="*/ 4 w 10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3" y="2"/>
                      <a:pt x="2" y="2"/>
                      <a:pt x="0" y="3"/>
                    </a:cubicBezTo>
                    <a:cubicBezTo>
                      <a:pt x="5" y="3"/>
                      <a:pt x="6" y="4"/>
                      <a:pt x="6" y="5"/>
                    </a:cubicBezTo>
                    <a:cubicBezTo>
                      <a:pt x="7" y="7"/>
                      <a:pt x="6" y="9"/>
                      <a:pt x="2" y="11"/>
                    </a:cubicBezTo>
                    <a:cubicBezTo>
                      <a:pt x="4" y="11"/>
                      <a:pt x="5" y="11"/>
                      <a:pt x="6" y="10"/>
                    </a:cubicBezTo>
                    <a:cubicBezTo>
                      <a:pt x="10" y="9"/>
                      <a:pt x="10" y="6"/>
                      <a:pt x="9" y="4"/>
                    </a:cubicBezTo>
                    <a:cubicBezTo>
                      <a:pt x="9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001"/>
              <p:cNvSpPr>
                <a:spLocks/>
              </p:cNvSpPr>
              <p:nvPr/>
            </p:nvSpPr>
            <p:spPr bwMode="auto">
              <a:xfrm>
                <a:off x="4120" y="2720"/>
                <a:ext cx="22" cy="28"/>
              </a:xfrm>
              <a:custGeom>
                <a:avLst/>
                <a:gdLst>
                  <a:gd name="T0" fmla="*/ 2 w 9"/>
                  <a:gd name="T1" fmla="*/ 0 h 12"/>
                  <a:gd name="T2" fmla="*/ 6 w 9"/>
                  <a:gd name="T3" fmla="*/ 6 h 12"/>
                  <a:gd name="T4" fmla="*/ 0 w 9"/>
                  <a:gd name="T5" fmla="*/ 8 h 12"/>
                  <a:gd name="T6" fmla="*/ 3 w 9"/>
                  <a:gd name="T7" fmla="*/ 10 h 12"/>
                  <a:gd name="T8" fmla="*/ 9 w 9"/>
                  <a:gd name="T9" fmla="*/ 8 h 12"/>
                  <a:gd name="T10" fmla="*/ 6 w 9"/>
                  <a:gd name="T11" fmla="*/ 1 h 12"/>
                  <a:gd name="T12" fmla="*/ 2 w 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2" y="0"/>
                    </a:moveTo>
                    <a:cubicBezTo>
                      <a:pt x="6" y="3"/>
                      <a:pt x="6" y="5"/>
                      <a:pt x="6" y="6"/>
                    </a:cubicBezTo>
                    <a:cubicBezTo>
                      <a:pt x="6" y="8"/>
                      <a:pt x="4" y="9"/>
                      <a:pt x="0" y="8"/>
                    </a:cubicBezTo>
                    <a:cubicBezTo>
                      <a:pt x="1" y="9"/>
                      <a:pt x="2" y="9"/>
                      <a:pt x="3" y="10"/>
                    </a:cubicBezTo>
                    <a:cubicBezTo>
                      <a:pt x="8" y="12"/>
                      <a:pt x="9" y="10"/>
                      <a:pt x="9" y="8"/>
                    </a:cubicBezTo>
                    <a:cubicBezTo>
                      <a:pt x="9" y="7"/>
                      <a:pt x="9" y="4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002"/>
              <p:cNvSpPr>
                <a:spLocks/>
              </p:cNvSpPr>
              <p:nvPr/>
            </p:nvSpPr>
            <p:spPr bwMode="auto">
              <a:xfrm>
                <a:off x="4101" y="2743"/>
                <a:ext cx="29" cy="26"/>
              </a:xfrm>
              <a:custGeom>
                <a:avLst/>
                <a:gdLst>
                  <a:gd name="T0" fmla="*/ 6 w 12"/>
                  <a:gd name="T1" fmla="*/ 7 h 11"/>
                  <a:gd name="T2" fmla="*/ 0 w 12"/>
                  <a:gd name="T3" fmla="*/ 4 h 11"/>
                  <a:gd name="T4" fmla="*/ 1 w 12"/>
                  <a:gd name="T5" fmla="*/ 7 h 11"/>
                  <a:gd name="T6" fmla="*/ 8 w 12"/>
                  <a:gd name="T7" fmla="*/ 10 h 11"/>
                  <a:gd name="T8" fmla="*/ 9 w 12"/>
                  <a:gd name="T9" fmla="*/ 4 h 11"/>
                  <a:gd name="T10" fmla="*/ 7 w 12"/>
                  <a:gd name="T11" fmla="*/ 0 h 11"/>
                  <a:gd name="T12" fmla="*/ 6 w 1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6" y="7"/>
                    </a:moveTo>
                    <a:cubicBezTo>
                      <a:pt x="5" y="7"/>
                      <a:pt x="3" y="7"/>
                      <a:pt x="0" y="4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4" y="11"/>
                      <a:pt x="7" y="11"/>
                      <a:pt x="8" y="10"/>
                    </a:cubicBezTo>
                    <a:cubicBezTo>
                      <a:pt x="10" y="10"/>
                      <a:pt x="12" y="8"/>
                      <a:pt x="9" y="4"/>
                    </a:cubicBezTo>
                    <a:cubicBezTo>
                      <a:pt x="9" y="3"/>
                      <a:pt x="8" y="1"/>
                      <a:pt x="7" y="0"/>
                    </a:cubicBezTo>
                    <a:cubicBezTo>
                      <a:pt x="8" y="5"/>
                      <a:pt x="7" y="6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003"/>
              <p:cNvSpPr>
                <a:spLocks/>
              </p:cNvSpPr>
              <p:nvPr/>
            </p:nvSpPr>
            <p:spPr bwMode="auto">
              <a:xfrm>
                <a:off x="4080" y="2708"/>
                <a:ext cx="19" cy="21"/>
              </a:xfrm>
              <a:custGeom>
                <a:avLst/>
                <a:gdLst>
                  <a:gd name="T0" fmla="*/ 3 w 8"/>
                  <a:gd name="T1" fmla="*/ 0 h 9"/>
                  <a:gd name="T2" fmla="*/ 3 w 8"/>
                  <a:gd name="T3" fmla="*/ 1 h 9"/>
                  <a:gd name="T4" fmla="*/ 3 w 8"/>
                  <a:gd name="T5" fmla="*/ 1 h 9"/>
                  <a:gd name="T6" fmla="*/ 2 w 8"/>
                  <a:gd name="T7" fmla="*/ 1 h 9"/>
                  <a:gd name="T8" fmla="*/ 0 w 8"/>
                  <a:gd name="T9" fmla="*/ 1 h 9"/>
                  <a:gd name="T10" fmla="*/ 2 w 8"/>
                  <a:gd name="T11" fmla="*/ 6 h 9"/>
                  <a:gd name="T12" fmla="*/ 4 w 8"/>
                  <a:gd name="T13" fmla="*/ 9 h 9"/>
                  <a:gd name="T14" fmla="*/ 4 w 8"/>
                  <a:gd name="T15" fmla="*/ 9 h 9"/>
                  <a:gd name="T16" fmla="*/ 6 w 8"/>
                  <a:gd name="T17" fmla="*/ 8 h 9"/>
                  <a:gd name="T18" fmla="*/ 6 w 8"/>
                  <a:gd name="T19" fmla="*/ 7 h 9"/>
                  <a:gd name="T20" fmla="*/ 6 w 8"/>
                  <a:gd name="T21" fmla="*/ 6 h 9"/>
                  <a:gd name="T22" fmla="*/ 6 w 8"/>
                  <a:gd name="T23" fmla="*/ 6 h 9"/>
                  <a:gd name="T24" fmla="*/ 7 w 8"/>
                  <a:gd name="T25" fmla="*/ 6 h 9"/>
                  <a:gd name="T26" fmla="*/ 8 w 8"/>
                  <a:gd name="T27" fmla="*/ 5 h 9"/>
                  <a:gd name="T28" fmla="*/ 7 w 8"/>
                  <a:gd name="T29" fmla="*/ 3 h 9"/>
                  <a:gd name="T30" fmla="*/ 6 w 8"/>
                  <a:gd name="T31" fmla="*/ 3 h 9"/>
                  <a:gd name="T32" fmla="*/ 6 w 8"/>
                  <a:gd name="T33" fmla="*/ 2 h 9"/>
                  <a:gd name="T34" fmla="*/ 5 w 8"/>
                  <a:gd name="T35" fmla="*/ 0 h 9"/>
                  <a:gd name="T36" fmla="*/ 3 w 8"/>
                  <a:gd name="T3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5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8" y="4"/>
                      <a:pt x="8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7" y="1"/>
                      <a:pt x="5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004"/>
              <p:cNvSpPr>
                <a:spLocks/>
              </p:cNvSpPr>
              <p:nvPr/>
            </p:nvSpPr>
            <p:spPr bwMode="auto">
              <a:xfrm>
                <a:off x="4078" y="2684"/>
                <a:ext cx="9" cy="17"/>
              </a:xfrm>
              <a:custGeom>
                <a:avLst/>
                <a:gdLst>
                  <a:gd name="T0" fmla="*/ 2 w 4"/>
                  <a:gd name="T1" fmla="*/ 1 h 7"/>
                  <a:gd name="T2" fmla="*/ 0 w 4"/>
                  <a:gd name="T3" fmla="*/ 3 h 7"/>
                  <a:gd name="T4" fmla="*/ 3 w 4"/>
                  <a:gd name="T5" fmla="*/ 7 h 7"/>
                  <a:gd name="T6" fmla="*/ 4 w 4"/>
                  <a:gd name="T7" fmla="*/ 2 h 7"/>
                  <a:gd name="T8" fmla="*/ 2 w 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2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3" y="7"/>
                      <a:pt x="3" y="7"/>
                    </a:cubicBezTo>
                    <a:cubicBezTo>
                      <a:pt x="3" y="7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1005"/>
              <p:cNvSpPr>
                <a:spLocks/>
              </p:cNvSpPr>
              <p:nvPr/>
            </p:nvSpPr>
            <p:spPr bwMode="auto">
              <a:xfrm>
                <a:off x="4097" y="2687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4 w 5"/>
                  <a:gd name="T7" fmla="*/ 4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0" y="2"/>
                      <a:pt x="0" y="6"/>
                      <a:pt x="0" y="6"/>
                    </a:cubicBezTo>
                    <a:cubicBezTo>
                      <a:pt x="0" y="6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1006"/>
              <p:cNvSpPr>
                <a:spLocks/>
              </p:cNvSpPr>
              <p:nvPr/>
            </p:nvSpPr>
            <p:spPr bwMode="auto">
              <a:xfrm>
                <a:off x="4106" y="2703"/>
                <a:ext cx="14" cy="10"/>
              </a:xfrm>
              <a:custGeom>
                <a:avLst/>
                <a:gdLst>
                  <a:gd name="T0" fmla="*/ 0 w 6"/>
                  <a:gd name="T1" fmla="*/ 3 h 4"/>
                  <a:gd name="T2" fmla="*/ 4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  <a:gd name="T8" fmla="*/ 0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cubicBezTo>
                      <a:pt x="0" y="3"/>
                      <a:pt x="3" y="4"/>
                      <a:pt x="4" y="4"/>
                    </a:cubicBezTo>
                    <a:cubicBezTo>
                      <a:pt x="5" y="4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1007"/>
              <p:cNvSpPr>
                <a:spLocks/>
              </p:cNvSpPr>
              <p:nvPr/>
            </p:nvSpPr>
            <p:spPr bwMode="auto">
              <a:xfrm>
                <a:off x="4106" y="2722"/>
                <a:ext cx="14" cy="12"/>
              </a:xfrm>
              <a:custGeom>
                <a:avLst/>
                <a:gdLst>
                  <a:gd name="T0" fmla="*/ 6 w 6"/>
                  <a:gd name="T1" fmla="*/ 3 h 5"/>
                  <a:gd name="T2" fmla="*/ 5 w 6"/>
                  <a:gd name="T3" fmla="*/ 0 h 5"/>
                  <a:gd name="T4" fmla="*/ 0 w 6"/>
                  <a:gd name="T5" fmla="*/ 1 h 5"/>
                  <a:gd name="T6" fmla="*/ 3 w 6"/>
                  <a:gd name="T7" fmla="*/ 4 h 5"/>
                  <a:gd name="T8" fmla="*/ 6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cubicBezTo>
                      <a:pt x="6" y="2"/>
                      <a:pt x="6" y="1"/>
                      <a:pt x="5" y="0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1008"/>
              <p:cNvSpPr>
                <a:spLocks/>
              </p:cNvSpPr>
              <p:nvPr/>
            </p:nvSpPr>
            <p:spPr bwMode="auto">
              <a:xfrm>
                <a:off x="4099" y="2734"/>
                <a:ext cx="10" cy="14"/>
              </a:xfrm>
              <a:custGeom>
                <a:avLst/>
                <a:gdLst>
                  <a:gd name="T0" fmla="*/ 3 w 4"/>
                  <a:gd name="T1" fmla="*/ 5 h 6"/>
                  <a:gd name="T2" fmla="*/ 4 w 4"/>
                  <a:gd name="T3" fmla="*/ 3 h 6"/>
                  <a:gd name="T4" fmla="*/ 0 w 4"/>
                  <a:gd name="T5" fmla="*/ 0 h 6"/>
                  <a:gd name="T6" fmla="*/ 0 w 4"/>
                  <a:gd name="T7" fmla="*/ 5 h 6"/>
                  <a:gd name="T8" fmla="*/ 3 w 4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5"/>
                    </a:moveTo>
                    <a:cubicBezTo>
                      <a:pt x="4" y="5"/>
                      <a:pt x="4" y="4"/>
                      <a:pt x="4" y="3"/>
                    </a:cubicBezTo>
                    <a:cubicBezTo>
                      <a:pt x="3" y="2"/>
                      <a:pt x="0" y="0"/>
                      <a:pt x="0" y="0"/>
                    </a:cubicBezTo>
                    <a:cubicBezTo>
                      <a:pt x="0" y="0"/>
                      <a:pt x="0" y="4"/>
                      <a:pt x="0" y="5"/>
                    </a:cubicBezTo>
                    <a:cubicBezTo>
                      <a:pt x="1" y="6"/>
                      <a:pt x="2" y="6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Freeform 1010"/>
            <p:cNvSpPr>
              <a:spLocks/>
            </p:cNvSpPr>
            <p:nvPr/>
          </p:nvSpPr>
          <p:spPr bwMode="auto">
            <a:xfrm>
              <a:off x="19280198" y="4352925"/>
              <a:ext cx="252413" cy="379413"/>
            </a:xfrm>
            <a:custGeom>
              <a:avLst/>
              <a:gdLst>
                <a:gd name="T0" fmla="*/ 51 w 67"/>
                <a:gd name="T1" fmla="*/ 0 h 101"/>
                <a:gd name="T2" fmla="*/ 49 w 67"/>
                <a:gd name="T3" fmla="*/ 1 h 101"/>
                <a:gd name="T4" fmla="*/ 46 w 67"/>
                <a:gd name="T5" fmla="*/ 2 h 101"/>
                <a:gd name="T6" fmla="*/ 57 w 67"/>
                <a:gd name="T7" fmla="*/ 34 h 101"/>
                <a:gd name="T8" fmla="*/ 55 w 67"/>
                <a:gd name="T9" fmla="*/ 34 h 101"/>
                <a:gd name="T10" fmla="*/ 41 w 67"/>
                <a:gd name="T11" fmla="*/ 4 h 101"/>
                <a:gd name="T12" fmla="*/ 39 w 67"/>
                <a:gd name="T13" fmla="*/ 5 h 101"/>
                <a:gd name="T14" fmla="*/ 50 w 67"/>
                <a:gd name="T15" fmla="*/ 35 h 101"/>
                <a:gd name="T16" fmla="*/ 48 w 67"/>
                <a:gd name="T17" fmla="*/ 35 h 101"/>
                <a:gd name="T18" fmla="*/ 33 w 67"/>
                <a:gd name="T19" fmla="*/ 7 h 101"/>
                <a:gd name="T20" fmla="*/ 31 w 67"/>
                <a:gd name="T21" fmla="*/ 8 h 101"/>
                <a:gd name="T22" fmla="*/ 44 w 67"/>
                <a:gd name="T23" fmla="*/ 36 h 101"/>
                <a:gd name="T24" fmla="*/ 42 w 67"/>
                <a:gd name="T25" fmla="*/ 37 h 101"/>
                <a:gd name="T26" fmla="*/ 26 w 67"/>
                <a:gd name="T27" fmla="*/ 11 h 101"/>
                <a:gd name="T28" fmla="*/ 23 w 67"/>
                <a:gd name="T29" fmla="*/ 13 h 101"/>
                <a:gd name="T30" fmla="*/ 38 w 67"/>
                <a:gd name="T31" fmla="*/ 39 h 101"/>
                <a:gd name="T32" fmla="*/ 36 w 67"/>
                <a:gd name="T33" fmla="*/ 39 h 101"/>
                <a:gd name="T34" fmla="*/ 17 w 67"/>
                <a:gd name="T35" fmla="*/ 17 h 101"/>
                <a:gd name="T36" fmla="*/ 14 w 67"/>
                <a:gd name="T37" fmla="*/ 20 h 101"/>
                <a:gd name="T38" fmla="*/ 33 w 67"/>
                <a:gd name="T39" fmla="*/ 42 h 101"/>
                <a:gd name="T40" fmla="*/ 31 w 67"/>
                <a:gd name="T41" fmla="*/ 43 h 101"/>
                <a:gd name="T42" fmla="*/ 7 w 67"/>
                <a:gd name="T43" fmla="*/ 27 h 101"/>
                <a:gd name="T44" fmla="*/ 4 w 67"/>
                <a:gd name="T45" fmla="*/ 32 h 101"/>
                <a:gd name="T46" fmla="*/ 29 w 67"/>
                <a:gd name="T47" fmla="*/ 47 h 101"/>
                <a:gd name="T48" fmla="*/ 28 w 67"/>
                <a:gd name="T49" fmla="*/ 48 h 101"/>
                <a:gd name="T50" fmla="*/ 0 w 67"/>
                <a:gd name="T51" fmla="*/ 47 h 101"/>
                <a:gd name="T52" fmla="*/ 28 w 67"/>
                <a:gd name="T53" fmla="*/ 51 h 101"/>
                <a:gd name="T54" fmla="*/ 28 w 67"/>
                <a:gd name="T55" fmla="*/ 52 h 101"/>
                <a:gd name="T56" fmla="*/ 2 w 67"/>
                <a:gd name="T57" fmla="*/ 63 h 101"/>
                <a:gd name="T58" fmla="*/ 4 w 67"/>
                <a:gd name="T59" fmla="*/ 69 h 101"/>
                <a:gd name="T60" fmla="*/ 30 w 67"/>
                <a:gd name="T61" fmla="*/ 56 h 101"/>
                <a:gd name="T62" fmla="*/ 31 w 67"/>
                <a:gd name="T63" fmla="*/ 57 h 101"/>
                <a:gd name="T64" fmla="*/ 11 w 67"/>
                <a:gd name="T65" fmla="*/ 78 h 101"/>
                <a:gd name="T66" fmla="*/ 14 w 67"/>
                <a:gd name="T67" fmla="*/ 81 h 101"/>
                <a:gd name="T68" fmla="*/ 35 w 67"/>
                <a:gd name="T69" fmla="*/ 60 h 101"/>
                <a:gd name="T70" fmla="*/ 36 w 67"/>
                <a:gd name="T71" fmla="*/ 61 h 101"/>
                <a:gd name="T72" fmla="*/ 20 w 67"/>
                <a:gd name="T73" fmla="*/ 86 h 101"/>
                <a:gd name="T74" fmla="*/ 23 w 67"/>
                <a:gd name="T75" fmla="*/ 88 h 101"/>
                <a:gd name="T76" fmla="*/ 40 w 67"/>
                <a:gd name="T77" fmla="*/ 64 h 101"/>
                <a:gd name="T78" fmla="*/ 42 w 67"/>
                <a:gd name="T79" fmla="*/ 64 h 101"/>
                <a:gd name="T80" fmla="*/ 28 w 67"/>
                <a:gd name="T81" fmla="*/ 91 h 101"/>
                <a:gd name="T82" fmla="*/ 31 w 67"/>
                <a:gd name="T83" fmla="*/ 92 h 101"/>
                <a:gd name="T84" fmla="*/ 46 w 67"/>
                <a:gd name="T85" fmla="*/ 66 h 101"/>
                <a:gd name="T86" fmla="*/ 48 w 67"/>
                <a:gd name="T87" fmla="*/ 66 h 101"/>
                <a:gd name="T88" fmla="*/ 36 w 67"/>
                <a:gd name="T89" fmla="*/ 95 h 101"/>
                <a:gd name="T90" fmla="*/ 38 w 67"/>
                <a:gd name="T91" fmla="*/ 96 h 101"/>
                <a:gd name="T92" fmla="*/ 53 w 67"/>
                <a:gd name="T93" fmla="*/ 67 h 101"/>
                <a:gd name="T94" fmla="*/ 55 w 67"/>
                <a:gd name="T95" fmla="*/ 67 h 101"/>
                <a:gd name="T96" fmla="*/ 44 w 67"/>
                <a:gd name="T97" fmla="*/ 98 h 101"/>
                <a:gd name="T98" fmla="*/ 46 w 67"/>
                <a:gd name="T99" fmla="*/ 99 h 101"/>
                <a:gd name="T100" fmla="*/ 49 w 67"/>
                <a:gd name="T101" fmla="*/ 100 h 101"/>
                <a:gd name="T102" fmla="*/ 51 w 67"/>
                <a:gd name="T103" fmla="*/ 101 h 101"/>
                <a:gd name="T104" fmla="*/ 65 w 67"/>
                <a:gd name="T105" fmla="*/ 63 h 101"/>
                <a:gd name="T106" fmla="*/ 52 w 67"/>
                <a:gd name="T107" fmla="*/ 43 h 101"/>
                <a:gd name="T108" fmla="*/ 58 w 67"/>
                <a:gd name="T10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101">
                  <a:moveTo>
                    <a:pt x="65" y="38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0" y="32"/>
                    <a:pt x="24" y="24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3" y="25"/>
                    <a:pt x="28" y="33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28" y="34"/>
                    <a:pt x="21" y="27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0" y="27"/>
                    <a:pt x="26" y="35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6" y="35"/>
                    <a:pt x="18" y="29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30"/>
                    <a:pt x="24" y="37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3" y="38"/>
                    <a:pt x="16" y="32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5" y="33"/>
                    <a:pt x="22" y="39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1" y="40"/>
                    <a:pt x="13" y="36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2" y="38"/>
                    <a:pt x="20" y="42"/>
                    <a:pt x="29" y="4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0" y="43"/>
                    <a:pt x="11" y="40"/>
                    <a:pt x="2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0" y="43"/>
                    <a:pt x="19" y="46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9" y="47"/>
                    <a:pt x="9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9" y="49"/>
                    <a:pt x="1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18" y="51"/>
                    <a:pt x="9" y="52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55"/>
                    <a:pt x="19" y="54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9" y="55"/>
                    <a:pt x="10" y="58"/>
                    <a:pt x="1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1" y="61"/>
                    <a:pt x="20" y="58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0" y="59"/>
                    <a:pt x="12" y="63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3" y="65"/>
                    <a:pt x="22" y="61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2" y="62"/>
                    <a:pt x="15" y="67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6" y="69"/>
                    <a:pt x="24" y="63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4" y="64"/>
                    <a:pt x="17" y="71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8" y="72"/>
                    <a:pt x="26" y="66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6"/>
                    <a:pt x="20" y="73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1" y="74"/>
                    <a:pt x="28" y="67"/>
                    <a:pt x="34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8" y="68"/>
                    <a:pt x="23" y="76"/>
                    <a:pt x="17" y="83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70"/>
                    <a:pt x="25" y="78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6" y="89"/>
                    <a:pt x="61" y="76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7" y="59"/>
                    <a:pt x="63" y="54"/>
                    <a:pt x="58" y="50"/>
                  </a:cubicBezTo>
                  <a:cubicBezTo>
                    <a:pt x="56" y="47"/>
                    <a:pt x="53" y="45"/>
                    <a:pt x="52" y="43"/>
                  </a:cubicBezTo>
                  <a:cubicBezTo>
                    <a:pt x="49" y="41"/>
                    <a:pt x="52" y="38"/>
                    <a:pt x="54" y="50"/>
                  </a:cubicBezTo>
                  <a:cubicBezTo>
                    <a:pt x="52" y="63"/>
                    <a:pt x="49" y="60"/>
                    <a:pt x="51" y="59"/>
                  </a:cubicBezTo>
                  <a:cubicBezTo>
                    <a:pt x="53" y="57"/>
                    <a:pt x="56" y="54"/>
                    <a:pt x="58" y="52"/>
                  </a:cubicBezTo>
                  <a:cubicBezTo>
                    <a:pt x="64" y="47"/>
                    <a:pt x="67" y="42"/>
                    <a:pt x="66" y="39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27"/>
            <p:cNvSpPr>
              <a:spLocks noEditPoints="1"/>
            </p:cNvSpPr>
            <p:nvPr/>
          </p:nvSpPr>
          <p:spPr bwMode="auto">
            <a:xfrm>
              <a:off x="18218161" y="581025"/>
              <a:ext cx="341313" cy="338138"/>
            </a:xfrm>
            <a:custGeom>
              <a:avLst/>
              <a:gdLst>
                <a:gd name="T0" fmla="*/ 62 w 91"/>
                <a:gd name="T1" fmla="*/ 72 h 90"/>
                <a:gd name="T2" fmla="*/ 76 w 91"/>
                <a:gd name="T3" fmla="*/ 52 h 90"/>
                <a:gd name="T4" fmla="*/ 72 w 91"/>
                <a:gd name="T5" fmla="*/ 29 h 90"/>
                <a:gd name="T6" fmla="*/ 53 w 91"/>
                <a:gd name="T7" fmla="*/ 15 h 90"/>
                <a:gd name="T8" fmla="*/ 29 w 91"/>
                <a:gd name="T9" fmla="*/ 19 h 90"/>
                <a:gd name="T10" fmla="*/ 15 w 91"/>
                <a:gd name="T11" fmla="*/ 38 h 90"/>
                <a:gd name="T12" fmla="*/ 19 w 91"/>
                <a:gd name="T13" fmla="*/ 61 h 90"/>
                <a:gd name="T14" fmla="*/ 38 w 91"/>
                <a:gd name="T15" fmla="*/ 75 h 90"/>
                <a:gd name="T16" fmla="*/ 62 w 91"/>
                <a:gd name="T17" fmla="*/ 72 h 90"/>
                <a:gd name="T18" fmla="*/ 41 w 91"/>
                <a:gd name="T19" fmla="*/ 65 h 90"/>
                <a:gd name="T20" fmla="*/ 28 w 91"/>
                <a:gd name="T21" fmla="*/ 56 h 90"/>
                <a:gd name="T22" fmla="*/ 26 w 91"/>
                <a:gd name="T23" fmla="*/ 40 h 90"/>
                <a:gd name="T24" fmla="*/ 35 w 91"/>
                <a:gd name="T25" fmla="*/ 28 h 90"/>
                <a:gd name="T26" fmla="*/ 50 w 91"/>
                <a:gd name="T27" fmla="*/ 25 h 90"/>
                <a:gd name="T28" fmla="*/ 63 w 91"/>
                <a:gd name="T29" fmla="*/ 34 h 90"/>
                <a:gd name="T30" fmla="*/ 65 w 91"/>
                <a:gd name="T31" fmla="*/ 50 h 90"/>
                <a:gd name="T32" fmla="*/ 56 w 91"/>
                <a:gd name="T33" fmla="*/ 62 h 90"/>
                <a:gd name="T34" fmla="*/ 41 w 91"/>
                <a:gd name="T35" fmla="*/ 6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0">
                  <a:moveTo>
                    <a:pt x="62" y="72"/>
                  </a:moveTo>
                  <a:cubicBezTo>
                    <a:pt x="79" y="76"/>
                    <a:pt x="86" y="66"/>
                    <a:pt x="76" y="52"/>
                  </a:cubicBezTo>
                  <a:cubicBezTo>
                    <a:pt x="91" y="44"/>
                    <a:pt x="89" y="32"/>
                    <a:pt x="72" y="29"/>
                  </a:cubicBezTo>
                  <a:cubicBezTo>
                    <a:pt x="77" y="12"/>
                    <a:pt x="67" y="5"/>
                    <a:pt x="53" y="15"/>
                  </a:cubicBezTo>
                  <a:cubicBezTo>
                    <a:pt x="45" y="0"/>
                    <a:pt x="33" y="1"/>
                    <a:pt x="29" y="19"/>
                  </a:cubicBezTo>
                  <a:cubicBezTo>
                    <a:pt x="12" y="14"/>
                    <a:pt x="6" y="24"/>
                    <a:pt x="15" y="38"/>
                  </a:cubicBezTo>
                  <a:cubicBezTo>
                    <a:pt x="0" y="46"/>
                    <a:pt x="2" y="58"/>
                    <a:pt x="19" y="61"/>
                  </a:cubicBezTo>
                  <a:cubicBezTo>
                    <a:pt x="15" y="78"/>
                    <a:pt x="24" y="85"/>
                    <a:pt x="38" y="75"/>
                  </a:cubicBezTo>
                  <a:cubicBezTo>
                    <a:pt x="46" y="90"/>
                    <a:pt x="58" y="89"/>
                    <a:pt x="62" y="72"/>
                  </a:cubicBezTo>
                  <a:close/>
                  <a:moveTo>
                    <a:pt x="41" y="65"/>
                  </a:moveTo>
                  <a:cubicBezTo>
                    <a:pt x="29" y="76"/>
                    <a:pt x="21" y="71"/>
                    <a:pt x="28" y="56"/>
                  </a:cubicBezTo>
                  <a:cubicBezTo>
                    <a:pt x="12" y="55"/>
                    <a:pt x="10" y="46"/>
                    <a:pt x="26" y="40"/>
                  </a:cubicBezTo>
                  <a:cubicBezTo>
                    <a:pt x="15" y="28"/>
                    <a:pt x="20" y="21"/>
                    <a:pt x="35" y="28"/>
                  </a:cubicBezTo>
                  <a:cubicBezTo>
                    <a:pt x="36" y="11"/>
                    <a:pt x="45" y="10"/>
                    <a:pt x="50" y="25"/>
                  </a:cubicBezTo>
                  <a:cubicBezTo>
                    <a:pt x="62" y="14"/>
                    <a:pt x="70" y="20"/>
                    <a:pt x="63" y="34"/>
                  </a:cubicBezTo>
                  <a:cubicBezTo>
                    <a:pt x="79" y="35"/>
                    <a:pt x="81" y="44"/>
                    <a:pt x="65" y="50"/>
                  </a:cubicBezTo>
                  <a:cubicBezTo>
                    <a:pt x="77" y="62"/>
                    <a:pt x="71" y="69"/>
                    <a:pt x="56" y="62"/>
                  </a:cubicBezTo>
                  <a:cubicBezTo>
                    <a:pt x="56" y="79"/>
                    <a:pt x="46" y="80"/>
                    <a:pt x="41" y="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28"/>
            <p:cNvSpPr>
              <a:spLocks noEditPoints="1"/>
            </p:cNvSpPr>
            <p:nvPr/>
          </p:nvSpPr>
          <p:spPr bwMode="auto">
            <a:xfrm>
              <a:off x="18254673" y="617537"/>
              <a:ext cx="266700" cy="263525"/>
            </a:xfrm>
            <a:custGeom>
              <a:avLst/>
              <a:gdLst>
                <a:gd name="T0" fmla="*/ 55 w 71"/>
                <a:gd name="T1" fmla="*/ 40 h 70"/>
                <a:gd name="T2" fmla="*/ 53 w 71"/>
                <a:gd name="T3" fmla="*/ 24 h 70"/>
                <a:gd name="T4" fmla="*/ 40 w 71"/>
                <a:gd name="T5" fmla="*/ 15 h 70"/>
                <a:gd name="T6" fmla="*/ 25 w 71"/>
                <a:gd name="T7" fmla="*/ 18 h 70"/>
                <a:gd name="T8" fmla="*/ 16 w 71"/>
                <a:gd name="T9" fmla="*/ 30 h 70"/>
                <a:gd name="T10" fmla="*/ 18 w 71"/>
                <a:gd name="T11" fmla="*/ 46 h 70"/>
                <a:gd name="T12" fmla="*/ 31 w 71"/>
                <a:gd name="T13" fmla="*/ 55 h 70"/>
                <a:gd name="T14" fmla="*/ 46 w 71"/>
                <a:gd name="T15" fmla="*/ 52 h 70"/>
                <a:gd name="T16" fmla="*/ 55 w 71"/>
                <a:gd name="T17" fmla="*/ 40 h 70"/>
                <a:gd name="T18" fmla="*/ 38 w 71"/>
                <a:gd name="T19" fmla="*/ 51 h 70"/>
                <a:gd name="T20" fmla="*/ 34 w 71"/>
                <a:gd name="T21" fmla="*/ 43 h 70"/>
                <a:gd name="T22" fmla="*/ 26 w 71"/>
                <a:gd name="T23" fmla="*/ 48 h 70"/>
                <a:gd name="T24" fmla="*/ 28 w 71"/>
                <a:gd name="T25" fmla="*/ 40 h 70"/>
                <a:gd name="T26" fmla="*/ 19 w 71"/>
                <a:gd name="T27" fmla="*/ 38 h 70"/>
                <a:gd name="T28" fmla="*/ 28 w 71"/>
                <a:gd name="T29" fmla="*/ 33 h 70"/>
                <a:gd name="T30" fmla="*/ 22 w 71"/>
                <a:gd name="T31" fmla="*/ 25 h 70"/>
                <a:gd name="T32" fmla="*/ 31 w 71"/>
                <a:gd name="T33" fmla="*/ 28 h 70"/>
                <a:gd name="T34" fmla="*/ 33 w 71"/>
                <a:gd name="T35" fmla="*/ 19 h 70"/>
                <a:gd name="T36" fmla="*/ 37 w 71"/>
                <a:gd name="T37" fmla="*/ 27 h 70"/>
                <a:gd name="T38" fmla="*/ 45 w 71"/>
                <a:gd name="T39" fmla="*/ 22 h 70"/>
                <a:gd name="T40" fmla="*/ 43 w 71"/>
                <a:gd name="T41" fmla="*/ 30 h 70"/>
                <a:gd name="T42" fmla="*/ 52 w 71"/>
                <a:gd name="T43" fmla="*/ 32 h 70"/>
                <a:gd name="T44" fmla="*/ 43 w 71"/>
                <a:gd name="T45" fmla="*/ 37 h 70"/>
                <a:gd name="T46" fmla="*/ 49 w 71"/>
                <a:gd name="T47" fmla="*/ 45 h 70"/>
                <a:gd name="T48" fmla="*/ 40 w 71"/>
                <a:gd name="T49" fmla="*/ 43 h 70"/>
                <a:gd name="T50" fmla="*/ 38 w 71"/>
                <a:gd name="T51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70">
                  <a:moveTo>
                    <a:pt x="55" y="40"/>
                  </a:moveTo>
                  <a:cubicBezTo>
                    <a:pt x="71" y="34"/>
                    <a:pt x="69" y="25"/>
                    <a:pt x="53" y="24"/>
                  </a:cubicBezTo>
                  <a:cubicBezTo>
                    <a:pt x="60" y="10"/>
                    <a:pt x="52" y="4"/>
                    <a:pt x="40" y="15"/>
                  </a:cubicBezTo>
                  <a:cubicBezTo>
                    <a:pt x="35" y="0"/>
                    <a:pt x="26" y="1"/>
                    <a:pt x="25" y="18"/>
                  </a:cubicBezTo>
                  <a:cubicBezTo>
                    <a:pt x="10" y="11"/>
                    <a:pt x="5" y="18"/>
                    <a:pt x="16" y="30"/>
                  </a:cubicBezTo>
                  <a:cubicBezTo>
                    <a:pt x="0" y="36"/>
                    <a:pt x="2" y="45"/>
                    <a:pt x="18" y="46"/>
                  </a:cubicBezTo>
                  <a:cubicBezTo>
                    <a:pt x="11" y="61"/>
                    <a:pt x="19" y="66"/>
                    <a:pt x="31" y="55"/>
                  </a:cubicBezTo>
                  <a:cubicBezTo>
                    <a:pt x="36" y="70"/>
                    <a:pt x="46" y="69"/>
                    <a:pt x="46" y="52"/>
                  </a:cubicBezTo>
                  <a:cubicBezTo>
                    <a:pt x="61" y="59"/>
                    <a:pt x="67" y="52"/>
                    <a:pt x="55" y="40"/>
                  </a:cubicBezTo>
                  <a:close/>
                  <a:moveTo>
                    <a:pt x="38" y="51"/>
                  </a:moveTo>
                  <a:cubicBezTo>
                    <a:pt x="34" y="43"/>
                    <a:pt x="34" y="43"/>
                    <a:pt x="34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38" y="51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29"/>
            <p:cNvSpPr>
              <a:spLocks/>
            </p:cNvSpPr>
            <p:nvPr/>
          </p:nvSpPr>
          <p:spPr bwMode="auto">
            <a:xfrm>
              <a:off x="18326111" y="688975"/>
              <a:ext cx="123825" cy="120650"/>
            </a:xfrm>
            <a:custGeom>
              <a:avLst/>
              <a:gdLst>
                <a:gd name="T0" fmla="*/ 57 w 78"/>
                <a:gd name="T1" fmla="*/ 43 h 76"/>
                <a:gd name="T2" fmla="*/ 78 w 78"/>
                <a:gd name="T3" fmla="*/ 31 h 76"/>
                <a:gd name="T4" fmla="*/ 57 w 78"/>
                <a:gd name="T5" fmla="*/ 26 h 76"/>
                <a:gd name="T6" fmla="*/ 62 w 78"/>
                <a:gd name="T7" fmla="*/ 7 h 76"/>
                <a:gd name="T8" fmla="*/ 43 w 78"/>
                <a:gd name="T9" fmla="*/ 19 h 76"/>
                <a:gd name="T10" fmla="*/ 33 w 78"/>
                <a:gd name="T11" fmla="*/ 0 h 76"/>
                <a:gd name="T12" fmla="*/ 29 w 78"/>
                <a:gd name="T13" fmla="*/ 22 h 76"/>
                <a:gd name="T14" fmla="*/ 7 w 78"/>
                <a:gd name="T15" fmla="*/ 14 h 76"/>
                <a:gd name="T16" fmla="*/ 22 w 78"/>
                <a:gd name="T17" fmla="*/ 33 h 76"/>
                <a:gd name="T18" fmla="*/ 0 w 78"/>
                <a:gd name="T19" fmla="*/ 45 h 76"/>
                <a:gd name="T20" fmla="*/ 22 w 78"/>
                <a:gd name="T21" fmla="*/ 50 h 76"/>
                <a:gd name="T22" fmla="*/ 17 w 78"/>
                <a:gd name="T23" fmla="*/ 69 h 76"/>
                <a:gd name="T24" fmla="*/ 36 w 78"/>
                <a:gd name="T25" fmla="*/ 57 h 76"/>
                <a:gd name="T26" fmla="*/ 45 w 78"/>
                <a:gd name="T27" fmla="*/ 76 h 76"/>
                <a:gd name="T28" fmla="*/ 50 w 78"/>
                <a:gd name="T29" fmla="*/ 57 h 76"/>
                <a:gd name="T30" fmla="*/ 71 w 78"/>
                <a:gd name="T31" fmla="*/ 62 h 76"/>
                <a:gd name="T32" fmla="*/ 57 w 78"/>
                <a:gd name="T33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6">
                  <a:moveTo>
                    <a:pt x="57" y="43"/>
                  </a:moveTo>
                  <a:lnTo>
                    <a:pt x="78" y="31"/>
                  </a:lnTo>
                  <a:lnTo>
                    <a:pt x="57" y="26"/>
                  </a:lnTo>
                  <a:lnTo>
                    <a:pt x="62" y="7"/>
                  </a:lnTo>
                  <a:lnTo>
                    <a:pt x="43" y="19"/>
                  </a:lnTo>
                  <a:lnTo>
                    <a:pt x="33" y="0"/>
                  </a:lnTo>
                  <a:lnTo>
                    <a:pt x="29" y="22"/>
                  </a:lnTo>
                  <a:lnTo>
                    <a:pt x="7" y="14"/>
                  </a:lnTo>
                  <a:lnTo>
                    <a:pt x="22" y="33"/>
                  </a:lnTo>
                  <a:lnTo>
                    <a:pt x="0" y="45"/>
                  </a:lnTo>
                  <a:lnTo>
                    <a:pt x="22" y="50"/>
                  </a:lnTo>
                  <a:lnTo>
                    <a:pt x="17" y="69"/>
                  </a:lnTo>
                  <a:lnTo>
                    <a:pt x="36" y="57"/>
                  </a:lnTo>
                  <a:lnTo>
                    <a:pt x="45" y="76"/>
                  </a:lnTo>
                  <a:lnTo>
                    <a:pt x="50" y="57"/>
                  </a:lnTo>
                  <a:lnTo>
                    <a:pt x="71" y="62"/>
                  </a:lnTo>
                  <a:lnTo>
                    <a:pt x="57" y="4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39"/>
            <p:cNvSpPr>
              <a:spLocks noEditPoints="1"/>
            </p:cNvSpPr>
            <p:nvPr/>
          </p:nvSpPr>
          <p:spPr bwMode="auto">
            <a:xfrm>
              <a:off x="18364211" y="581025"/>
              <a:ext cx="458788" cy="457200"/>
            </a:xfrm>
            <a:custGeom>
              <a:avLst/>
              <a:gdLst>
                <a:gd name="T0" fmla="*/ 83 w 122"/>
                <a:gd name="T1" fmla="*/ 97 h 122"/>
                <a:gd name="T2" fmla="*/ 101 w 122"/>
                <a:gd name="T3" fmla="*/ 71 h 122"/>
                <a:gd name="T4" fmla="*/ 96 w 122"/>
                <a:gd name="T5" fmla="*/ 39 h 122"/>
                <a:gd name="T6" fmla="*/ 70 w 122"/>
                <a:gd name="T7" fmla="*/ 20 h 122"/>
                <a:gd name="T8" fmla="*/ 39 w 122"/>
                <a:gd name="T9" fmla="*/ 25 h 122"/>
                <a:gd name="T10" fmla="*/ 20 w 122"/>
                <a:gd name="T11" fmla="*/ 51 h 122"/>
                <a:gd name="T12" fmla="*/ 25 w 122"/>
                <a:gd name="T13" fmla="*/ 83 h 122"/>
                <a:gd name="T14" fmla="*/ 51 w 122"/>
                <a:gd name="T15" fmla="*/ 102 h 122"/>
                <a:gd name="T16" fmla="*/ 83 w 122"/>
                <a:gd name="T17" fmla="*/ 97 h 122"/>
                <a:gd name="T18" fmla="*/ 54 w 122"/>
                <a:gd name="T19" fmla="*/ 88 h 122"/>
                <a:gd name="T20" fmla="*/ 37 w 122"/>
                <a:gd name="T21" fmla="*/ 75 h 122"/>
                <a:gd name="T22" fmla="*/ 34 w 122"/>
                <a:gd name="T23" fmla="*/ 55 h 122"/>
                <a:gd name="T24" fmla="*/ 46 w 122"/>
                <a:gd name="T25" fmla="*/ 38 h 122"/>
                <a:gd name="T26" fmla="*/ 67 w 122"/>
                <a:gd name="T27" fmla="*/ 34 h 122"/>
                <a:gd name="T28" fmla="*/ 84 w 122"/>
                <a:gd name="T29" fmla="*/ 47 h 122"/>
                <a:gd name="T30" fmla="*/ 87 w 122"/>
                <a:gd name="T31" fmla="*/ 68 h 122"/>
                <a:gd name="T32" fmla="*/ 75 w 122"/>
                <a:gd name="T33" fmla="*/ 85 h 122"/>
                <a:gd name="T34" fmla="*/ 54 w 122"/>
                <a:gd name="T35" fmla="*/ 8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122">
                  <a:moveTo>
                    <a:pt x="83" y="97"/>
                  </a:moveTo>
                  <a:cubicBezTo>
                    <a:pt x="105" y="103"/>
                    <a:pt x="114" y="90"/>
                    <a:pt x="101" y="71"/>
                  </a:cubicBezTo>
                  <a:cubicBezTo>
                    <a:pt x="122" y="60"/>
                    <a:pt x="119" y="44"/>
                    <a:pt x="96" y="39"/>
                  </a:cubicBezTo>
                  <a:cubicBezTo>
                    <a:pt x="102" y="16"/>
                    <a:pt x="89" y="7"/>
                    <a:pt x="70" y="20"/>
                  </a:cubicBezTo>
                  <a:cubicBezTo>
                    <a:pt x="60" y="0"/>
                    <a:pt x="44" y="2"/>
                    <a:pt x="39" y="25"/>
                  </a:cubicBezTo>
                  <a:cubicBezTo>
                    <a:pt x="16" y="19"/>
                    <a:pt x="7" y="33"/>
                    <a:pt x="20" y="51"/>
                  </a:cubicBezTo>
                  <a:cubicBezTo>
                    <a:pt x="0" y="62"/>
                    <a:pt x="2" y="78"/>
                    <a:pt x="25" y="83"/>
                  </a:cubicBezTo>
                  <a:cubicBezTo>
                    <a:pt x="19" y="106"/>
                    <a:pt x="32" y="115"/>
                    <a:pt x="51" y="102"/>
                  </a:cubicBezTo>
                  <a:cubicBezTo>
                    <a:pt x="62" y="122"/>
                    <a:pt x="78" y="120"/>
                    <a:pt x="83" y="97"/>
                  </a:cubicBezTo>
                  <a:close/>
                  <a:moveTo>
                    <a:pt x="54" y="88"/>
                  </a:moveTo>
                  <a:cubicBezTo>
                    <a:pt x="38" y="103"/>
                    <a:pt x="28" y="95"/>
                    <a:pt x="37" y="75"/>
                  </a:cubicBezTo>
                  <a:cubicBezTo>
                    <a:pt x="15" y="75"/>
                    <a:pt x="13" y="62"/>
                    <a:pt x="34" y="55"/>
                  </a:cubicBezTo>
                  <a:cubicBezTo>
                    <a:pt x="19" y="39"/>
                    <a:pt x="26" y="28"/>
                    <a:pt x="46" y="38"/>
                  </a:cubicBezTo>
                  <a:cubicBezTo>
                    <a:pt x="47" y="16"/>
                    <a:pt x="59" y="14"/>
                    <a:pt x="67" y="34"/>
                  </a:cubicBezTo>
                  <a:cubicBezTo>
                    <a:pt x="83" y="19"/>
                    <a:pt x="93" y="27"/>
                    <a:pt x="84" y="47"/>
                  </a:cubicBezTo>
                  <a:cubicBezTo>
                    <a:pt x="106" y="48"/>
                    <a:pt x="108" y="60"/>
                    <a:pt x="87" y="68"/>
                  </a:cubicBezTo>
                  <a:cubicBezTo>
                    <a:pt x="102" y="84"/>
                    <a:pt x="95" y="94"/>
                    <a:pt x="75" y="85"/>
                  </a:cubicBezTo>
                  <a:cubicBezTo>
                    <a:pt x="74" y="107"/>
                    <a:pt x="62" y="109"/>
                    <a:pt x="54" y="8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40"/>
            <p:cNvSpPr>
              <a:spLocks noEditPoints="1"/>
            </p:cNvSpPr>
            <p:nvPr/>
          </p:nvSpPr>
          <p:spPr bwMode="auto">
            <a:xfrm>
              <a:off x="18413423" y="633412"/>
              <a:ext cx="355600" cy="357188"/>
            </a:xfrm>
            <a:custGeom>
              <a:avLst/>
              <a:gdLst>
                <a:gd name="T0" fmla="*/ 74 w 95"/>
                <a:gd name="T1" fmla="*/ 54 h 95"/>
                <a:gd name="T2" fmla="*/ 71 w 95"/>
                <a:gd name="T3" fmla="*/ 33 h 95"/>
                <a:gd name="T4" fmla="*/ 54 w 95"/>
                <a:gd name="T5" fmla="*/ 20 h 95"/>
                <a:gd name="T6" fmla="*/ 33 w 95"/>
                <a:gd name="T7" fmla="*/ 24 h 95"/>
                <a:gd name="T8" fmla="*/ 21 w 95"/>
                <a:gd name="T9" fmla="*/ 41 h 95"/>
                <a:gd name="T10" fmla="*/ 24 w 95"/>
                <a:gd name="T11" fmla="*/ 61 h 95"/>
                <a:gd name="T12" fmla="*/ 41 w 95"/>
                <a:gd name="T13" fmla="*/ 74 h 95"/>
                <a:gd name="T14" fmla="*/ 62 w 95"/>
                <a:gd name="T15" fmla="*/ 71 h 95"/>
                <a:gd name="T16" fmla="*/ 74 w 95"/>
                <a:gd name="T17" fmla="*/ 54 h 95"/>
                <a:gd name="T18" fmla="*/ 51 w 95"/>
                <a:gd name="T19" fmla="*/ 69 h 95"/>
                <a:gd name="T20" fmla="*/ 45 w 95"/>
                <a:gd name="T21" fmla="*/ 57 h 95"/>
                <a:gd name="T22" fmla="*/ 34 w 95"/>
                <a:gd name="T23" fmla="*/ 65 h 95"/>
                <a:gd name="T24" fmla="*/ 38 w 95"/>
                <a:gd name="T25" fmla="*/ 53 h 95"/>
                <a:gd name="T26" fmla="*/ 26 w 95"/>
                <a:gd name="T27" fmla="*/ 51 h 95"/>
                <a:gd name="T28" fmla="*/ 37 w 95"/>
                <a:gd name="T29" fmla="*/ 45 h 95"/>
                <a:gd name="T30" fmla="*/ 30 w 95"/>
                <a:gd name="T31" fmla="*/ 34 h 95"/>
                <a:gd name="T32" fmla="*/ 41 w 95"/>
                <a:gd name="T33" fmla="*/ 37 h 95"/>
                <a:gd name="T34" fmla="*/ 44 w 95"/>
                <a:gd name="T35" fmla="*/ 25 h 95"/>
                <a:gd name="T36" fmla="*/ 50 w 95"/>
                <a:gd name="T37" fmla="*/ 37 h 95"/>
                <a:gd name="T38" fmla="*/ 61 w 95"/>
                <a:gd name="T39" fmla="*/ 29 h 95"/>
                <a:gd name="T40" fmla="*/ 58 w 95"/>
                <a:gd name="T41" fmla="*/ 41 h 95"/>
                <a:gd name="T42" fmla="*/ 69 w 95"/>
                <a:gd name="T43" fmla="*/ 43 h 95"/>
                <a:gd name="T44" fmla="*/ 58 w 95"/>
                <a:gd name="T45" fmla="*/ 50 h 95"/>
                <a:gd name="T46" fmla="*/ 65 w 95"/>
                <a:gd name="T47" fmla="*/ 60 h 95"/>
                <a:gd name="T48" fmla="*/ 54 w 95"/>
                <a:gd name="T49" fmla="*/ 57 h 95"/>
                <a:gd name="T50" fmla="*/ 51 w 95"/>
                <a:gd name="T51" fmla="*/ 6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95">
                  <a:moveTo>
                    <a:pt x="74" y="54"/>
                  </a:moveTo>
                  <a:cubicBezTo>
                    <a:pt x="95" y="46"/>
                    <a:pt x="93" y="34"/>
                    <a:pt x="71" y="33"/>
                  </a:cubicBezTo>
                  <a:cubicBezTo>
                    <a:pt x="80" y="13"/>
                    <a:pt x="70" y="5"/>
                    <a:pt x="54" y="20"/>
                  </a:cubicBezTo>
                  <a:cubicBezTo>
                    <a:pt x="46" y="0"/>
                    <a:pt x="34" y="2"/>
                    <a:pt x="33" y="24"/>
                  </a:cubicBezTo>
                  <a:cubicBezTo>
                    <a:pt x="13" y="14"/>
                    <a:pt x="6" y="25"/>
                    <a:pt x="21" y="41"/>
                  </a:cubicBezTo>
                  <a:cubicBezTo>
                    <a:pt x="0" y="48"/>
                    <a:pt x="2" y="61"/>
                    <a:pt x="24" y="61"/>
                  </a:cubicBezTo>
                  <a:cubicBezTo>
                    <a:pt x="15" y="81"/>
                    <a:pt x="25" y="89"/>
                    <a:pt x="41" y="74"/>
                  </a:cubicBezTo>
                  <a:cubicBezTo>
                    <a:pt x="49" y="95"/>
                    <a:pt x="61" y="93"/>
                    <a:pt x="62" y="71"/>
                  </a:cubicBezTo>
                  <a:cubicBezTo>
                    <a:pt x="82" y="80"/>
                    <a:pt x="89" y="70"/>
                    <a:pt x="74" y="54"/>
                  </a:cubicBezTo>
                  <a:close/>
                  <a:moveTo>
                    <a:pt x="51" y="69"/>
                  </a:moveTo>
                  <a:cubicBezTo>
                    <a:pt x="45" y="57"/>
                    <a:pt x="45" y="57"/>
                    <a:pt x="45" y="57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51" y="6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41"/>
            <p:cNvSpPr>
              <a:spLocks/>
            </p:cNvSpPr>
            <p:nvPr/>
          </p:nvSpPr>
          <p:spPr bwMode="auto">
            <a:xfrm>
              <a:off x="18510261" y="727075"/>
              <a:ext cx="161925" cy="165100"/>
            </a:xfrm>
            <a:custGeom>
              <a:avLst/>
              <a:gdLst>
                <a:gd name="T0" fmla="*/ 76 w 102"/>
                <a:gd name="T1" fmla="*/ 59 h 104"/>
                <a:gd name="T2" fmla="*/ 102 w 102"/>
                <a:gd name="T3" fmla="*/ 42 h 104"/>
                <a:gd name="T4" fmla="*/ 76 w 102"/>
                <a:gd name="T5" fmla="*/ 38 h 104"/>
                <a:gd name="T6" fmla="*/ 83 w 102"/>
                <a:gd name="T7" fmla="*/ 9 h 104"/>
                <a:gd name="T8" fmla="*/ 57 w 102"/>
                <a:gd name="T9" fmla="*/ 28 h 104"/>
                <a:gd name="T10" fmla="*/ 43 w 102"/>
                <a:gd name="T11" fmla="*/ 0 h 104"/>
                <a:gd name="T12" fmla="*/ 36 w 102"/>
                <a:gd name="T13" fmla="*/ 28 h 104"/>
                <a:gd name="T14" fmla="*/ 10 w 102"/>
                <a:gd name="T15" fmla="*/ 21 h 104"/>
                <a:gd name="T16" fmla="*/ 26 w 102"/>
                <a:gd name="T17" fmla="*/ 47 h 104"/>
                <a:gd name="T18" fmla="*/ 0 w 102"/>
                <a:gd name="T19" fmla="*/ 61 h 104"/>
                <a:gd name="T20" fmla="*/ 29 w 102"/>
                <a:gd name="T21" fmla="*/ 66 h 104"/>
                <a:gd name="T22" fmla="*/ 19 w 102"/>
                <a:gd name="T23" fmla="*/ 95 h 104"/>
                <a:gd name="T24" fmla="*/ 45 w 102"/>
                <a:gd name="T25" fmla="*/ 76 h 104"/>
                <a:gd name="T26" fmla="*/ 59 w 102"/>
                <a:gd name="T27" fmla="*/ 104 h 104"/>
                <a:gd name="T28" fmla="*/ 66 w 102"/>
                <a:gd name="T29" fmla="*/ 76 h 104"/>
                <a:gd name="T30" fmla="*/ 92 w 102"/>
                <a:gd name="T31" fmla="*/ 83 h 104"/>
                <a:gd name="T32" fmla="*/ 76 w 102"/>
                <a:gd name="T33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76" y="59"/>
                  </a:moveTo>
                  <a:lnTo>
                    <a:pt x="102" y="42"/>
                  </a:lnTo>
                  <a:lnTo>
                    <a:pt x="76" y="38"/>
                  </a:lnTo>
                  <a:lnTo>
                    <a:pt x="83" y="9"/>
                  </a:lnTo>
                  <a:lnTo>
                    <a:pt x="57" y="28"/>
                  </a:lnTo>
                  <a:lnTo>
                    <a:pt x="43" y="0"/>
                  </a:lnTo>
                  <a:lnTo>
                    <a:pt x="36" y="28"/>
                  </a:lnTo>
                  <a:lnTo>
                    <a:pt x="10" y="21"/>
                  </a:lnTo>
                  <a:lnTo>
                    <a:pt x="26" y="47"/>
                  </a:lnTo>
                  <a:lnTo>
                    <a:pt x="0" y="61"/>
                  </a:lnTo>
                  <a:lnTo>
                    <a:pt x="29" y="66"/>
                  </a:lnTo>
                  <a:lnTo>
                    <a:pt x="19" y="95"/>
                  </a:lnTo>
                  <a:lnTo>
                    <a:pt x="45" y="76"/>
                  </a:lnTo>
                  <a:lnTo>
                    <a:pt x="59" y="104"/>
                  </a:lnTo>
                  <a:lnTo>
                    <a:pt x="66" y="76"/>
                  </a:lnTo>
                  <a:lnTo>
                    <a:pt x="92" y="83"/>
                  </a:lnTo>
                  <a:lnTo>
                    <a:pt x="76" y="5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42"/>
            <p:cNvSpPr>
              <a:spLocks noEditPoints="1"/>
            </p:cNvSpPr>
            <p:nvPr/>
          </p:nvSpPr>
          <p:spPr bwMode="auto">
            <a:xfrm>
              <a:off x="18840461" y="385762"/>
              <a:ext cx="623888" cy="627063"/>
            </a:xfrm>
            <a:custGeom>
              <a:avLst/>
              <a:gdLst>
                <a:gd name="T0" fmla="*/ 113 w 166"/>
                <a:gd name="T1" fmla="*/ 132 h 167"/>
                <a:gd name="T2" fmla="*/ 139 w 166"/>
                <a:gd name="T3" fmla="*/ 97 h 167"/>
                <a:gd name="T4" fmla="*/ 132 w 166"/>
                <a:gd name="T5" fmla="*/ 53 h 167"/>
                <a:gd name="T6" fmla="*/ 96 w 166"/>
                <a:gd name="T7" fmla="*/ 28 h 167"/>
                <a:gd name="T8" fmla="*/ 53 w 166"/>
                <a:gd name="T9" fmla="*/ 34 h 167"/>
                <a:gd name="T10" fmla="*/ 27 w 166"/>
                <a:gd name="T11" fmla="*/ 70 h 167"/>
                <a:gd name="T12" fmla="*/ 34 w 166"/>
                <a:gd name="T13" fmla="*/ 113 h 167"/>
                <a:gd name="T14" fmla="*/ 70 w 166"/>
                <a:gd name="T15" fmla="*/ 139 h 167"/>
                <a:gd name="T16" fmla="*/ 113 w 166"/>
                <a:gd name="T17" fmla="*/ 132 h 167"/>
                <a:gd name="T18" fmla="*/ 74 w 166"/>
                <a:gd name="T19" fmla="*/ 120 h 167"/>
                <a:gd name="T20" fmla="*/ 51 w 166"/>
                <a:gd name="T21" fmla="*/ 103 h 167"/>
                <a:gd name="T22" fmla="*/ 46 w 166"/>
                <a:gd name="T23" fmla="*/ 74 h 167"/>
                <a:gd name="T24" fmla="*/ 63 w 166"/>
                <a:gd name="T25" fmla="*/ 51 h 167"/>
                <a:gd name="T26" fmla="*/ 92 w 166"/>
                <a:gd name="T27" fmla="*/ 47 h 167"/>
                <a:gd name="T28" fmla="*/ 115 w 166"/>
                <a:gd name="T29" fmla="*/ 64 h 167"/>
                <a:gd name="T30" fmla="*/ 120 w 166"/>
                <a:gd name="T31" fmla="*/ 92 h 167"/>
                <a:gd name="T32" fmla="*/ 103 w 166"/>
                <a:gd name="T33" fmla="*/ 115 h 167"/>
                <a:gd name="T34" fmla="*/ 74 w 166"/>
                <a:gd name="T35" fmla="*/ 1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6" h="167">
                  <a:moveTo>
                    <a:pt x="113" y="132"/>
                  </a:moveTo>
                  <a:cubicBezTo>
                    <a:pt x="144" y="141"/>
                    <a:pt x="157" y="122"/>
                    <a:pt x="139" y="97"/>
                  </a:cubicBezTo>
                  <a:cubicBezTo>
                    <a:pt x="166" y="82"/>
                    <a:pt x="164" y="60"/>
                    <a:pt x="132" y="53"/>
                  </a:cubicBezTo>
                  <a:cubicBezTo>
                    <a:pt x="140" y="22"/>
                    <a:pt x="122" y="10"/>
                    <a:pt x="96" y="28"/>
                  </a:cubicBezTo>
                  <a:cubicBezTo>
                    <a:pt x="82" y="0"/>
                    <a:pt x="60" y="3"/>
                    <a:pt x="53" y="34"/>
                  </a:cubicBezTo>
                  <a:cubicBezTo>
                    <a:pt x="22" y="26"/>
                    <a:pt x="9" y="44"/>
                    <a:pt x="27" y="70"/>
                  </a:cubicBezTo>
                  <a:cubicBezTo>
                    <a:pt x="0" y="84"/>
                    <a:pt x="2" y="106"/>
                    <a:pt x="34" y="113"/>
                  </a:cubicBezTo>
                  <a:cubicBezTo>
                    <a:pt x="26" y="144"/>
                    <a:pt x="44" y="157"/>
                    <a:pt x="70" y="139"/>
                  </a:cubicBezTo>
                  <a:cubicBezTo>
                    <a:pt x="84" y="167"/>
                    <a:pt x="106" y="164"/>
                    <a:pt x="113" y="132"/>
                  </a:cubicBezTo>
                  <a:close/>
                  <a:moveTo>
                    <a:pt x="74" y="120"/>
                  </a:moveTo>
                  <a:cubicBezTo>
                    <a:pt x="52" y="140"/>
                    <a:pt x="38" y="130"/>
                    <a:pt x="51" y="103"/>
                  </a:cubicBezTo>
                  <a:cubicBezTo>
                    <a:pt x="21" y="102"/>
                    <a:pt x="18" y="85"/>
                    <a:pt x="46" y="74"/>
                  </a:cubicBezTo>
                  <a:cubicBezTo>
                    <a:pt x="26" y="52"/>
                    <a:pt x="36" y="39"/>
                    <a:pt x="63" y="51"/>
                  </a:cubicBezTo>
                  <a:cubicBezTo>
                    <a:pt x="65" y="21"/>
                    <a:pt x="81" y="18"/>
                    <a:pt x="92" y="47"/>
                  </a:cubicBezTo>
                  <a:cubicBezTo>
                    <a:pt x="114" y="26"/>
                    <a:pt x="128" y="36"/>
                    <a:pt x="115" y="64"/>
                  </a:cubicBezTo>
                  <a:cubicBezTo>
                    <a:pt x="145" y="65"/>
                    <a:pt x="148" y="82"/>
                    <a:pt x="120" y="92"/>
                  </a:cubicBezTo>
                  <a:cubicBezTo>
                    <a:pt x="140" y="114"/>
                    <a:pt x="130" y="128"/>
                    <a:pt x="103" y="115"/>
                  </a:cubicBezTo>
                  <a:cubicBezTo>
                    <a:pt x="101" y="145"/>
                    <a:pt x="85" y="148"/>
                    <a:pt x="74" y="12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43"/>
            <p:cNvSpPr>
              <a:spLocks noEditPoints="1"/>
            </p:cNvSpPr>
            <p:nvPr/>
          </p:nvSpPr>
          <p:spPr bwMode="auto">
            <a:xfrm>
              <a:off x="18908723" y="452437"/>
              <a:ext cx="488950" cy="488950"/>
            </a:xfrm>
            <a:custGeom>
              <a:avLst/>
              <a:gdLst>
                <a:gd name="T0" fmla="*/ 102 w 130"/>
                <a:gd name="T1" fmla="*/ 74 h 130"/>
                <a:gd name="T2" fmla="*/ 97 w 130"/>
                <a:gd name="T3" fmla="*/ 46 h 130"/>
                <a:gd name="T4" fmla="*/ 74 w 130"/>
                <a:gd name="T5" fmla="*/ 29 h 130"/>
                <a:gd name="T6" fmla="*/ 45 w 130"/>
                <a:gd name="T7" fmla="*/ 33 h 130"/>
                <a:gd name="T8" fmla="*/ 28 w 130"/>
                <a:gd name="T9" fmla="*/ 56 h 130"/>
                <a:gd name="T10" fmla="*/ 33 w 130"/>
                <a:gd name="T11" fmla="*/ 85 h 130"/>
                <a:gd name="T12" fmla="*/ 56 w 130"/>
                <a:gd name="T13" fmla="*/ 102 h 130"/>
                <a:gd name="T14" fmla="*/ 85 w 130"/>
                <a:gd name="T15" fmla="*/ 97 h 130"/>
                <a:gd name="T16" fmla="*/ 102 w 130"/>
                <a:gd name="T17" fmla="*/ 74 h 130"/>
                <a:gd name="T18" fmla="*/ 70 w 130"/>
                <a:gd name="T19" fmla="*/ 95 h 130"/>
                <a:gd name="T20" fmla="*/ 62 w 130"/>
                <a:gd name="T21" fmla="*/ 79 h 130"/>
                <a:gd name="T22" fmla="*/ 47 w 130"/>
                <a:gd name="T23" fmla="*/ 90 h 130"/>
                <a:gd name="T24" fmla="*/ 51 w 130"/>
                <a:gd name="T25" fmla="*/ 74 h 130"/>
                <a:gd name="T26" fmla="*/ 35 w 130"/>
                <a:gd name="T27" fmla="*/ 70 h 130"/>
                <a:gd name="T28" fmla="*/ 51 w 130"/>
                <a:gd name="T29" fmla="*/ 62 h 130"/>
                <a:gd name="T30" fmla="*/ 41 w 130"/>
                <a:gd name="T31" fmla="*/ 47 h 130"/>
                <a:gd name="T32" fmla="*/ 57 w 130"/>
                <a:gd name="T33" fmla="*/ 51 h 130"/>
                <a:gd name="T34" fmla="*/ 60 w 130"/>
                <a:gd name="T35" fmla="*/ 35 h 130"/>
                <a:gd name="T36" fmla="*/ 68 w 130"/>
                <a:gd name="T37" fmla="*/ 51 h 130"/>
                <a:gd name="T38" fmla="*/ 83 w 130"/>
                <a:gd name="T39" fmla="*/ 41 h 130"/>
                <a:gd name="T40" fmla="*/ 79 w 130"/>
                <a:gd name="T41" fmla="*/ 57 h 130"/>
                <a:gd name="T42" fmla="*/ 95 w 130"/>
                <a:gd name="T43" fmla="*/ 60 h 130"/>
                <a:gd name="T44" fmla="*/ 79 w 130"/>
                <a:gd name="T45" fmla="*/ 69 h 130"/>
                <a:gd name="T46" fmla="*/ 89 w 130"/>
                <a:gd name="T47" fmla="*/ 83 h 130"/>
                <a:gd name="T48" fmla="*/ 73 w 130"/>
                <a:gd name="T49" fmla="*/ 79 h 130"/>
                <a:gd name="T50" fmla="*/ 70 w 130"/>
                <a:gd name="T51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102" y="74"/>
                  </a:moveTo>
                  <a:cubicBezTo>
                    <a:pt x="130" y="64"/>
                    <a:pt x="127" y="47"/>
                    <a:pt x="97" y="46"/>
                  </a:cubicBezTo>
                  <a:cubicBezTo>
                    <a:pt x="110" y="18"/>
                    <a:pt x="96" y="8"/>
                    <a:pt x="74" y="29"/>
                  </a:cubicBezTo>
                  <a:cubicBezTo>
                    <a:pt x="63" y="0"/>
                    <a:pt x="47" y="3"/>
                    <a:pt x="45" y="33"/>
                  </a:cubicBezTo>
                  <a:cubicBezTo>
                    <a:pt x="18" y="21"/>
                    <a:pt x="8" y="34"/>
                    <a:pt x="28" y="56"/>
                  </a:cubicBezTo>
                  <a:cubicBezTo>
                    <a:pt x="0" y="67"/>
                    <a:pt x="3" y="84"/>
                    <a:pt x="33" y="85"/>
                  </a:cubicBezTo>
                  <a:cubicBezTo>
                    <a:pt x="20" y="112"/>
                    <a:pt x="34" y="122"/>
                    <a:pt x="56" y="102"/>
                  </a:cubicBezTo>
                  <a:cubicBezTo>
                    <a:pt x="67" y="130"/>
                    <a:pt x="83" y="127"/>
                    <a:pt x="85" y="97"/>
                  </a:cubicBezTo>
                  <a:cubicBezTo>
                    <a:pt x="112" y="110"/>
                    <a:pt x="122" y="96"/>
                    <a:pt x="102" y="74"/>
                  </a:cubicBezTo>
                  <a:close/>
                  <a:moveTo>
                    <a:pt x="70" y="95"/>
                  </a:moveTo>
                  <a:cubicBezTo>
                    <a:pt x="62" y="79"/>
                    <a:pt x="62" y="79"/>
                    <a:pt x="62" y="79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73" y="79"/>
                    <a:pt x="73" y="79"/>
                    <a:pt x="73" y="79"/>
                  </a:cubicBezTo>
                  <a:lnTo>
                    <a:pt x="70" y="9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44"/>
            <p:cNvSpPr>
              <a:spLocks/>
            </p:cNvSpPr>
            <p:nvPr/>
          </p:nvSpPr>
          <p:spPr bwMode="auto">
            <a:xfrm>
              <a:off x="19040486" y="584200"/>
              <a:ext cx="225425" cy="225425"/>
            </a:xfrm>
            <a:custGeom>
              <a:avLst/>
              <a:gdLst>
                <a:gd name="T0" fmla="*/ 104 w 142"/>
                <a:gd name="T1" fmla="*/ 80 h 142"/>
                <a:gd name="T2" fmla="*/ 142 w 142"/>
                <a:gd name="T3" fmla="*/ 59 h 142"/>
                <a:gd name="T4" fmla="*/ 104 w 142"/>
                <a:gd name="T5" fmla="*/ 52 h 142"/>
                <a:gd name="T6" fmla="*/ 113 w 142"/>
                <a:gd name="T7" fmla="*/ 14 h 142"/>
                <a:gd name="T8" fmla="*/ 78 w 142"/>
                <a:gd name="T9" fmla="*/ 38 h 142"/>
                <a:gd name="T10" fmla="*/ 59 w 142"/>
                <a:gd name="T11" fmla="*/ 0 h 142"/>
                <a:gd name="T12" fmla="*/ 52 w 142"/>
                <a:gd name="T13" fmla="*/ 38 h 142"/>
                <a:gd name="T14" fmla="*/ 14 w 142"/>
                <a:gd name="T15" fmla="*/ 28 h 142"/>
                <a:gd name="T16" fmla="*/ 38 w 142"/>
                <a:gd name="T17" fmla="*/ 64 h 142"/>
                <a:gd name="T18" fmla="*/ 0 w 142"/>
                <a:gd name="T19" fmla="*/ 83 h 142"/>
                <a:gd name="T20" fmla="*/ 38 w 142"/>
                <a:gd name="T21" fmla="*/ 92 h 142"/>
                <a:gd name="T22" fmla="*/ 28 w 142"/>
                <a:gd name="T23" fmla="*/ 130 h 142"/>
                <a:gd name="T24" fmla="*/ 64 w 142"/>
                <a:gd name="T25" fmla="*/ 104 h 142"/>
                <a:gd name="T26" fmla="*/ 83 w 142"/>
                <a:gd name="T27" fmla="*/ 142 h 142"/>
                <a:gd name="T28" fmla="*/ 90 w 142"/>
                <a:gd name="T29" fmla="*/ 104 h 142"/>
                <a:gd name="T30" fmla="*/ 128 w 142"/>
                <a:gd name="T31" fmla="*/ 114 h 142"/>
                <a:gd name="T32" fmla="*/ 104 w 142"/>
                <a:gd name="T33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04" y="80"/>
                  </a:moveTo>
                  <a:lnTo>
                    <a:pt x="142" y="59"/>
                  </a:lnTo>
                  <a:lnTo>
                    <a:pt x="104" y="52"/>
                  </a:lnTo>
                  <a:lnTo>
                    <a:pt x="113" y="14"/>
                  </a:lnTo>
                  <a:lnTo>
                    <a:pt x="78" y="38"/>
                  </a:lnTo>
                  <a:lnTo>
                    <a:pt x="59" y="0"/>
                  </a:lnTo>
                  <a:lnTo>
                    <a:pt x="52" y="38"/>
                  </a:lnTo>
                  <a:lnTo>
                    <a:pt x="14" y="28"/>
                  </a:lnTo>
                  <a:lnTo>
                    <a:pt x="38" y="64"/>
                  </a:lnTo>
                  <a:lnTo>
                    <a:pt x="0" y="83"/>
                  </a:lnTo>
                  <a:lnTo>
                    <a:pt x="38" y="92"/>
                  </a:lnTo>
                  <a:lnTo>
                    <a:pt x="28" y="130"/>
                  </a:lnTo>
                  <a:lnTo>
                    <a:pt x="64" y="104"/>
                  </a:lnTo>
                  <a:lnTo>
                    <a:pt x="83" y="142"/>
                  </a:lnTo>
                  <a:lnTo>
                    <a:pt x="90" y="104"/>
                  </a:lnTo>
                  <a:lnTo>
                    <a:pt x="128" y="114"/>
                  </a:lnTo>
                  <a:lnTo>
                    <a:pt x="104" y="8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45"/>
            <p:cNvSpPr>
              <a:spLocks noEditPoints="1"/>
            </p:cNvSpPr>
            <p:nvPr/>
          </p:nvSpPr>
          <p:spPr bwMode="auto">
            <a:xfrm>
              <a:off x="18619798" y="201612"/>
              <a:ext cx="569913" cy="569913"/>
            </a:xfrm>
            <a:custGeom>
              <a:avLst/>
              <a:gdLst>
                <a:gd name="T0" fmla="*/ 103 w 152"/>
                <a:gd name="T1" fmla="*/ 121 h 152"/>
                <a:gd name="T2" fmla="*/ 126 w 152"/>
                <a:gd name="T3" fmla="*/ 88 h 152"/>
                <a:gd name="T4" fmla="*/ 120 w 152"/>
                <a:gd name="T5" fmla="*/ 49 h 152"/>
                <a:gd name="T6" fmla="*/ 88 w 152"/>
                <a:gd name="T7" fmla="*/ 26 h 152"/>
                <a:gd name="T8" fmla="*/ 48 w 152"/>
                <a:gd name="T9" fmla="*/ 32 h 152"/>
                <a:gd name="T10" fmla="*/ 25 w 152"/>
                <a:gd name="T11" fmla="*/ 64 h 152"/>
                <a:gd name="T12" fmla="*/ 31 w 152"/>
                <a:gd name="T13" fmla="*/ 103 h 152"/>
                <a:gd name="T14" fmla="*/ 63 w 152"/>
                <a:gd name="T15" fmla="*/ 127 h 152"/>
                <a:gd name="T16" fmla="*/ 103 w 152"/>
                <a:gd name="T17" fmla="*/ 121 h 152"/>
                <a:gd name="T18" fmla="*/ 68 w 152"/>
                <a:gd name="T19" fmla="*/ 110 h 152"/>
                <a:gd name="T20" fmla="*/ 46 w 152"/>
                <a:gd name="T21" fmla="*/ 94 h 152"/>
                <a:gd name="T22" fmla="*/ 42 w 152"/>
                <a:gd name="T23" fmla="*/ 68 h 152"/>
                <a:gd name="T24" fmla="*/ 58 w 152"/>
                <a:gd name="T25" fmla="*/ 47 h 152"/>
                <a:gd name="T26" fmla="*/ 84 w 152"/>
                <a:gd name="T27" fmla="*/ 43 h 152"/>
                <a:gd name="T28" fmla="*/ 105 w 152"/>
                <a:gd name="T29" fmla="*/ 58 h 152"/>
                <a:gd name="T30" fmla="*/ 109 w 152"/>
                <a:gd name="T31" fmla="*/ 84 h 152"/>
                <a:gd name="T32" fmla="*/ 94 w 152"/>
                <a:gd name="T33" fmla="*/ 105 h 152"/>
                <a:gd name="T34" fmla="*/ 68 w 152"/>
                <a:gd name="T35" fmla="*/ 11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52">
                  <a:moveTo>
                    <a:pt x="103" y="121"/>
                  </a:moveTo>
                  <a:cubicBezTo>
                    <a:pt x="131" y="128"/>
                    <a:pt x="143" y="112"/>
                    <a:pt x="126" y="88"/>
                  </a:cubicBezTo>
                  <a:cubicBezTo>
                    <a:pt x="152" y="75"/>
                    <a:pt x="149" y="55"/>
                    <a:pt x="120" y="49"/>
                  </a:cubicBezTo>
                  <a:cubicBezTo>
                    <a:pt x="128" y="21"/>
                    <a:pt x="111" y="9"/>
                    <a:pt x="88" y="26"/>
                  </a:cubicBezTo>
                  <a:cubicBezTo>
                    <a:pt x="75" y="0"/>
                    <a:pt x="55" y="3"/>
                    <a:pt x="48" y="32"/>
                  </a:cubicBezTo>
                  <a:cubicBezTo>
                    <a:pt x="20" y="24"/>
                    <a:pt x="9" y="41"/>
                    <a:pt x="25" y="64"/>
                  </a:cubicBezTo>
                  <a:cubicBezTo>
                    <a:pt x="0" y="77"/>
                    <a:pt x="2" y="97"/>
                    <a:pt x="31" y="103"/>
                  </a:cubicBezTo>
                  <a:cubicBezTo>
                    <a:pt x="24" y="132"/>
                    <a:pt x="40" y="143"/>
                    <a:pt x="63" y="127"/>
                  </a:cubicBezTo>
                  <a:cubicBezTo>
                    <a:pt x="77" y="152"/>
                    <a:pt x="97" y="150"/>
                    <a:pt x="103" y="121"/>
                  </a:cubicBezTo>
                  <a:close/>
                  <a:moveTo>
                    <a:pt x="68" y="110"/>
                  </a:moveTo>
                  <a:cubicBezTo>
                    <a:pt x="48" y="128"/>
                    <a:pt x="35" y="119"/>
                    <a:pt x="46" y="94"/>
                  </a:cubicBezTo>
                  <a:cubicBezTo>
                    <a:pt x="19" y="93"/>
                    <a:pt x="17" y="78"/>
                    <a:pt x="42" y="68"/>
                  </a:cubicBezTo>
                  <a:cubicBezTo>
                    <a:pt x="24" y="48"/>
                    <a:pt x="33" y="36"/>
                    <a:pt x="58" y="47"/>
                  </a:cubicBezTo>
                  <a:cubicBezTo>
                    <a:pt x="59" y="20"/>
                    <a:pt x="74" y="17"/>
                    <a:pt x="84" y="43"/>
                  </a:cubicBezTo>
                  <a:cubicBezTo>
                    <a:pt x="104" y="24"/>
                    <a:pt x="116" y="33"/>
                    <a:pt x="105" y="58"/>
                  </a:cubicBezTo>
                  <a:cubicBezTo>
                    <a:pt x="132" y="59"/>
                    <a:pt x="135" y="75"/>
                    <a:pt x="109" y="84"/>
                  </a:cubicBezTo>
                  <a:cubicBezTo>
                    <a:pt x="128" y="104"/>
                    <a:pt x="118" y="117"/>
                    <a:pt x="94" y="105"/>
                  </a:cubicBezTo>
                  <a:cubicBezTo>
                    <a:pt x="92" y="133"/>
                    <a:pt x="77" y="135"/>
                    <a:pt x="68" y="11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46"/>
            <p:cNvSpPr>
              <a:spLocks noEditPoints="1"/>
            </p:cNvSpPr>
            <p:nvPr/>
          </p:nvSpPr>
          <p:spPr bwMode="auto">
            <a:xfrm>
              <a:off x="18683298" y="265112"/>
              <a:ext cx="442913" cy="442913"/>
            </a:xfrm>
            <a:custGeom>
              <a:avLst/>
              <a:gdLst>
                <a:gd name="T0" fmla="*/ 92 w 118"/>
                <a:gd name="T1" fmla="*/ 67 h 118"/>
                <a:gd name="T2" fmla="*/ 88 w 118"/>
                <a:gd name="T3" fmla="*/ 41 h 118"/>
                <a:gd name="T4" fmla="*/ 67 w 118"/>
                <a:gd name="T5" fmla="*/ 26 h 118"/>
                <a:gd name="T6" fmla="*/ 41 w 118"/>
                <a:gd name="T7" fmla="*/ 30 h 118"/>
                <a:gd name="T8" fmla="*/ 25 w 118"/>
                <a:gd name="T9" fmla="*/ 51 h 118"/>
                <a:gd name="T10" fmla="*/ 29 w 118"/>
                <a:gd name="T11" fmla="*/ 77 h 118"/>
                <a:gd name="T12" fmla="*/ 51 w 118"/>
                <a:gd name="T13" fmla="*/ 93 h 118"/>
                <a:gd name="T14" fmla="*/ 77 w 118"/>
                <a:gd name="T15" fmla="*/ 88 h 118"/>
                <a:gd name="T16" fmla="*/ 92 w 118"/>
                <a:gd name="T17" fmla="*/ 67 h 118"/>
                <a:gd name="T18" fmla="*/ 63 w 118"/>
                <a:gd name="T19" fmla="*/ 86 h 118"/>
                <a:gd name="T20" fmla="*/ 56 w 118"/>
                <a:gd name="T21" fmla="*/ 72 h 118"/>
                <a:gd name="T22" fmla="*/ 42 w 118"/>
                <a:gd name="T23" fmla="*/ 81 h 118"/>
                <a:gd name="T24" fmla="*/ 46 w 118"/>
                <a:gd name="T25" fmla="*/ 67 h 118"/>
                <a:gd name="T26" fmla="*/ 31 w 118"/>
                <a:gd name="T27" fmla="*/ 64 h 118"/>
                <a:gd name="T28" fmla="*/ 46 w 118"/>
                <a:gd name="T29" fmla="*/ 56 h 118"/>
                <a:gd name="T30" fmla="*/ 37 w 118"/>
                <a:gd name="T31" fmla="*/ 43 h 118"/>
                <a:gd name="T32" fmla="*/ 51 w 118"/>
                <a:gd name="T33" fmla="*/ 47 h 118"/>
                <a:gd name="T34" fmla="*/ 54 w 118"/>
                <a:gd name="T35" fmla="*/ 32 h 118"/>
                <a:gd name="T36" fmla="*/ 62 w 118"/>
                <a:gd name="T37" fmla="*/ 46 h 118"/>
                <a:gd name="T38" fmla="*/ 75 w 118"/>
                <a:gd name="T39" fmla="*/ 37 h 118"/>
                <a:gd name="T40" fmla="*/ 71 w 118"/>
                <a:gd name="T41" fmla="*/ 52 h 118"/>
                <a:gd name="T42" fmla="*/ 86 w 118"/>
                <a:gd name="T43" fmla="*/ 55 h 118"/>
                <a:gd name="T44" fmla="*/ 71 w 118"/>
                <a:gd name="T45" fmla="*/ 62 h 118"/>
                <a:gd name="T46" fmla="*/ 81 w 118"/>
                <a:gd name="T47" fmla="*/ 76 h 118"/>
                <a:gd name="T48" fmla="*/ 66 w 118"/>
                <a:gd name="T49" fmla="*/ 72 h 118"/>
                <a:gd name="T50" fmla="*/ 63 w 118"/>
                <a:gd name="T51" fmla="*/ 8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92" y="67"/>
                  </a:moveTo>
                  <a:cubicBezTo>
                    <a:pt x="118" y="58"/>
                    <a:pt x="115" y="42"/>
                    <a:pt x="88" y="41"/>
                  </a:cubicBezTo>
                  <a:cubicBezTo>
                    <a:pt x="99" y="16"/>
                    <a:pt x="87" y="7"/>
                    <a:pt x="67" y="26"/>
                  </a:cubicBezTo>
                  <a:cubicBezTo>
                    <a:pt x="57" y="0"/>
                    <a:pt x="42" y="3"/>
                    <a:pt x="41" y="30"/>
                  </a:cubicBezTo>
                  <a:cubicBezTo>
                    <a:pt x="16" y="19"/>
                    <a:pt x="7" y="31"/>
                    <a:pt x="25" y="51"/>
                  </a:cubicBezTo>
                  <a:cubicBezTo>
                    <a:pt x="0" y="61"/>
                    <a:pt x="2" y="76"/>
                    <a:pt x="29" y="77"/>
                  </a:cubicBezTo>
                  <a:cubicBezTo>
                    <a:pt x="18" y="102"/>
                    <a:pt x="31" y="111"/>
                    <a:pt x="51" y="93"/>
                  </a:cubicBezTo>
                  <a:cubicBezTo>
                    <a:pt x="60" y="118"/>
                    <a:pt x="75" y="116"/>
                    <a:pt x="77" y="88"/>
                  </a:cubicBezTo>
                  <a:cubicBezTo>
                    <a:pt x="101" y="100"/>
                    <a:pt x="111" y="87"/>
                    <a:pt x="92" y="67"/>
                  </a:cubicBezTo>
                  <a:close/>
                  <a:moveTo>
                    <a:pt x="63" y="86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66" y="72"/>
                    <a:pt x="66" y="72"/>
                    <a:pt x="66" y="72"/>
                  </a:cubicBezTo>
                  <a:lnTo>
                    <a:pt x="63" y="86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47"/>
            <p:cNvSpPr>
              <a:spLocks/>
            </p:cNvSpPr>
            <p:nvPr/>
          </p:nvSpPr>
          <p:spPr bwMode="auto">
            <a:xfrm>
              <a:off x="18799186" y="385762"/>
              <a:ext cx="207963" cy="201613"/>
            </a:xfrm>
            <a:custGeom>
              <a:avLst/>
              <a:gdLst>
                <a:gd name="T0" fmla="*/ 95 w 131"/>
                <a:gd name="T1" fmla="*/ 71 h 127"/>
                <a:gd name="T2" fmla="*/ 131 w 131"/>
                <a:gd name="T3" fmla="*/ 54 h 127"/>
                <a:gd name="T4" fmla="*/ 95 w 131"/>
                <a:gd name="T5" fmla="*/ 47 h 127"/>
                <a:gd name="T6" fmla="*/ 104 w 131"/>
                <a:gd name="T7" fmla="*/ 11 h 127"/>
                <a:gd name="T8" fmla="*/ 74 w 131"/>
                <a:gd name="T9" fmla="*/ 33 h 127"/>
                <a:gd name="T10" fmla="*/ 55 w 131"/>
                <a:gd name="T11" fmla="*/ 0 h 127"/>
                <a:gd name="T12" fmla="*/ 48 w 131"/>
                <a:gd name="T13" fmla="*/ 35 h 127"/>
                <a:gd name="T14" fmla="*/ 15 w 131"/>
                <a:gd name="T15" fmla="*/ 26 h 127"/>
                <a:gd name="T16" fmla="*/ 36 w 131"/>
                <a:gd name="T17" fmla="*/ 56 h 127"/>
                <a:gd name="T18" fmla="*/ 0 w 131"/>
                <a:gd name="T19" fmla="*/ 75 h 127"/>
                <a:gd name="T20" fmla="*/ 36 w 131"/>
                <a:gd name="T21" fmla="*/ 82 h 127"/>
                <a:gd name="T22" fmla="*/ 26 w 131"/>
                <a:gd name="T23" fmla="*/ 115 h 127"/>
                <a:gd name="T24" fmla="*/ 60 w 131"/>
                <a:gd name="T25" fmla="*/ 94 h 127"/>
                <a:gd name="T26" fmla="*/ 76 w 131"/>
                <a:gd name="T27" fmla="*/ 127 h 127"/>
                <a:gd name="T28" fmla="*/ 83 w 131"/>
                <a:gd name="T29" fmla="*/ 94 h 127"/>
                <a:gd name="T30" fmla="*/ 119 w 131"/>
                <a:gd name="T31" fmla="*/ 104 h 127"/>
                <a:gd name="T32" fmla="*/ 95 w 131"/>
                <a:gd name="T33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27">
                  <a:moveTo>
                    <a:pt x="95" y="71"/>
                  </a:moveTo>
                  <a:lnTo>
                    <a:pt x="131" y="54"/>
                  </a:lnTo>
                  <a:lnTo>
                    <a:pt x="95" y="47"/>
                  </a:lnTo>
                  <a:lnTo>
                    <a:pt x="104" y="11"/>
                  </a:lnTo>
                  <a:lnTo>
                    <a:pt x="74" y="33"/>
                  </a:lnTo>
                  <a:lnTo>
                    <a:pt x="55" y="0"/>
                  </a:lnTo>
                  <a:lnTo>
                    <a:pt x="48" y="35"/>
                  </a:lnTo>
                  <a:lnTo>
                    <a:pt x="15" y="26"/>
                  </a:lnTo>
                  <a:lnTo>
                    <a:pt x="36" y="56"/>
                  </a:lnTo>
                  <a:lnTo>
                    <a:pt x="0" y="75"/>
                  </a:lnTo>
                  <a:lnTo>
                    <a:pt x="36" y="82"/>
                  </a:lnTo>
                  <a:lnTo>
                    <a:pt x="26" y="115"/>
                  </a:lnTo>
                  <a:lnTo>
                    <a:pt x="60" y="94"/>
                  </a:lnTo>
                  <a:lnTo>
                    <a:pt x="76" y="127"/>
                  </a:lnTo>
                  <a:lnTo>
                    <a:pt x="83" y="94"/>
                  </a:lnTo>
                  <a:lnTo>
                    <a:pt x="119" y="104"/>
                  </a:lnTo>
                  <a:lnTo>
                    <a:pt x="95" y="7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48"/>
            <p:cNvSpPr>
              <a:spLocks noEditPoints="1"/>
            </p:cNvSpPr>
            <p:nvPr/>
          </p:nvSpPr>
          <p:spPr bwMode="auto">
            <a:xfrm>
              <a:off x="19538961" y="647700"/>
              <a:ext cx="428625" cy="431800"/>
            </a:xfrm>
            <a:custGeom>
              <a:avLst/>
              <a:gdLst>
                <a:gd name="T0" fmla="*/ 77 w 114"/>
                <a:gd name="T1" fmla="*/ 91 h 115"/>
                <a:gd name="T2" fmla="*/ 95 w 114"/>
                <a:gd name="T3" fmla="*/ 67 h 115"/>
                <a:gd name="T4" fmla="*/ 90 w 114"/>
                <a:gd name="T5" fmla="*/ 37 h 115"/>
                <a:gd name="T6" fmla="*/ 66 w 114"/>
                <a:gd name="T7" fmla="*/ 19 h 115"/>
                <a:gd name="T8" fmla="*/ 36 w 114"/>
                <a:gd name="T9" fmla="*/ 24 h 115"/>
                <a:gd name="T10" fmla="*/ 19 w 114"/>
                <a:gd name="T11" fmla="*/ 48 h 115"/>
                <a:gd name="T12" fmla="*/ 23 w 114"/>
                <a:gd name="T13" fmla="*/ 78 h 115"/>
                <a:gd name="T14" fmla="*/ 48 w 114"/>
                <a:gd name="T15" fmla="*/ 96 h 115"/>
                <a:gd name="T16" fmla="*/ 77 w 114"/>
                <a:gd name="T17" fmla="*/ 91 h 115"/>
                <a:gd name="T18" fmla="*/ 51 w 114"/>
                <a:gd name="T19" fmla="*/ 83 h 115"/>
                <a:gd name="T20" fmla="*/ 35 w 114"/>
                <a:gd name="T21" fmla="*/ 71 h 115"/>
                <a:gd name="T22" fmla="*/ 32 w 114"/>
                <a:gd name="T23" fmla="*/ 52 h 115"/>
                <a:gd name="T24" fmla="*/ 43 w 114"/>
                <a:gd name="T25" fmla="*/ 36 h 115"/>
                <a:gd name="T26" fmla="*/ 63 w 114"/>
                <a:gd name="T27" fmla="*/ 33 h 115"/>
                <a:gd name="T28" fmla="*/ 79 w 114"/>
                <a:gd name="T29" fmla="*/ 44 h 115"/>
                <a:gd name="T30" fmla="*/ 82 w 114"/>
                <a:gd name="T31" fmla="*/ 64 h 115"/>
                <a:gd name="T32" fmla="*/ 70 w 114"/>
                <a:gd name="T33" fmla="*/ 80 h 115"/>
                <a:gd name="T34" fmla="*/ 51 w 114"/>
                <a:gd name="T35" fmla="*/ 8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5">
                  <a:moveTo>
                    <a:pt x="77" y="91"/>
                  </a:moveTo>
                  <a:cubicBezTo>
                    <a:pt x="99" y="97"/>
                    <a:pt x="107" y="84"/>
                    <a:pt x="95" y="67"/>
                  </a:cubicBezTo>
                  <a:cubicBezTo>
                    <a:pt x="114" y="57"/>
                    <a:pt x="112" y="42"/>
                    <a:pt x="90" y="37"/>
                  </a:cubicBezTo>
                  <a:cubicBezTo>
                    <a:pt x="96" y="16"/>
                    <a:pt x="84" y="7"/>
                    <a:pt x="66" y="19"/>
                  </a:cubicBezTo>
                  <a:cubicBezTo>
                    <a:pt x="56" y="0"/>
                    <a:pt x="41" y="2"/>
                    <a:pt x="36" y="24"/>
                  </a:cubicBezTo>
                  <a:cubicBezTo>
                    <a:pt x="15" y="18"/>
                    <a:pt x="6" y="31"/>
                    <a:pt x="19" y="48"/>
                  </a:cubicBezTo>
                  <a:cubicBezTo>
                    <a:pt x="0" y="58"/>
                    <a:pt x="2" y="73"/>
                    <a:pt x="23" y="78"/>
                  </a:cubicBezTo>
                  <a:cubicBezTo>
                    <a:pt x="18" y="100"/>
                    <a:pt x="30" y="108"/>
                    <a:pt x="48" y="96"/>
                  </a:cubicBezTo>
                  <a:cubicBezTo>
                    <a:pt x="58" y="115"/>
                    <a:pt x="73" y="113"/>
                    <a:pt x="77" y="91"/>
                  </a:cubicBezTo>
                  <a:close/>
                  <a:moveTo>
                    <a:pt x="51" y="83"/>
                  </a:moveTo>
                  <a:cubicBezTo>
                    <a:pt x="36" y="97"/>
                    <a:pt x="26" y="90"/>
                    <a:pt x="35" y="71"/>
                  </a:cubicBezTo>
                  <a:cubicBezTo>
                    <a:pt x="14" y="70"/>
                    <a:pt x="12" y="59"/>
                    <a:pt x="32" y="52"/>
                  </a:cubicBezTo>
                  <a:cubicBezTo>
                    <a:pt x="18" y="36"/>
                    <a:pt x="25" y="27"/>
                    <a:pt x="43" y="36"/>
                  </a:cubicBezTo>
                  <a:cubicBezTo>
                    <a:pt x="44" y="15"/>
                    <a:pt x="56" y="13"/>
                    <a:pt x="63" y="33"/>
                  </a:cubicBezTo>
                  <a:cubicBezTo>
                    <a:pt x="78" y="19"/>
                    <a:pt x="87" y="25"/>
                    <a:pt x="79" y="44"/>
                  </a:cubicBezTo>
                  <a:cubicBezTo>
                    <a:pt x="99" y="45"/>
                    <a:pt x="101" y="56"/>
                    <a:pt x="82" y="64"/>
                  </a:cubicBezTo>
                  <a:cubicBezTo>
                    <a:pt x="96" y="79"/>
                    <a:pt x="89" y="88"/>
                    <a:pt x="70" y="80"/>
                  </a:cubicBezTo>
                  <a:cubicBezTo>
                    <a:pt x="69" y="100"/>
                    <a:pt x="58" y="102"/>
                    <a:pt x="51" y="8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49"/>
            <p:cNvSpPr>
              <a:spLocks noEditPoints="1"/>
            </p:cNvSpPr>
            <p:nvPr/>
          </p:nvSpPr>
          <p:spPr bwMode="auto">
            <a:xfrm>
              <a:off x="19584998" y="696912"/>
              <a:ext cx="333375" cy="334963"/>
            </a:xfrm>
            <a:custGeom>
              <a:avLst/>
              <a:gdLst>
                <a:gd name="T0" fmla="*/ 70 w 89"/>
                <a:gd name="T1" fmla="*/ 51 h 89"/>
                <a:gd name="T2" fmla="*/ 67 w 89"/>
                <a:gd name="T3" fmla="*/ 31 h 89"/>
                <a:gd name="T4" fmla="*/ 51 w 89"/>
                <a:gd name="T5" fmla="*/ 20 h 89"/>
                <a:gd name="T6" fmla="*/ 31 w 89"/>
                <a:gd name="T7" fmla="*/ 23 h 89"/>
                <a:gd name="T8" fmla="*/ 20 w 89"/>
                <a:gd name="T9" fmla="*/ 39 h 89"/>
                <a:gd name="T10" fmla="*/ 23 w 89"/>
                <a:gd name="T11" fmla="*/ 58 h 89"/>
                <a:gd name="T12" fmla="*/ 39 w 89"/>
                <a:gd name="T13" fmla="*/ 70 h 89"/>
                <a:gd name="T14" fmla="*/ 58 w 89"/>
                <a:gd name="T15" fmla="*/ 67 h 89"/>
                <a:gd name="T16" fmla="*/ 70 w 89"/>
                <a:gd name="T17" fmla="*/ 51 h 89"/>
                <a:gd name="T18" fmla="*/ 48 w 89"/>
                <a:gd name="T19" fmla="*/ 65 h 89"/>
                <a:gd name="T20" fmla="*/ 43 w 89"/>
                <a:gd name="T21" fmla="*/ 54 h 89"/>
                <a:gd name="T22" fmla="*/ 32 w 89"/>
                <a:gd name="T23" fmla="*/ 61 h 89"/>
                <a:gd name="T24" fmla="*/ 35 w 89"/>
                <a:gd name="T25" fmla="*/ 50 h 89"/>
                <a:gd name="T26" fmla="*/ 24 w 89"/>
                <a:gd name="T27" fmla="*/ 48 h 89"/>
                <a:gd name="T28" fmla="*/ 35 w 89"/>
                <a:gd name="T29" fmla="*/ 42 h 89"/>
                <a:gd name="T30" fmla="*/ 28 w 89"/>
                <a:gd name="T31" fmla="*/ 32 h 89"/>
                <a:gd name="T32" fmla="*/ 39 w 89"/>
                <a:gd name="T33" fmla="*/ 35 h 89"/>
                <a:gd name="T34" fmla="*/ 41 w 89"/>
                <a:gd name="T35" fmla="*/ 24 h 89"/>
                <a:gd name="T36" fmla="*/ 47 w 89"/>
                <a:gd name="T37" fmla="*/ 35 h 89"/>
                <a:gd name="T38" fmla="*/ 57 w 89"/>
                <a:gd name="T39" fmla="*/ 28 h 89"/>
                <a:gd name="T40" fmla="*/ 54 w 89"/>
                <a:gd name="T41" fmla="*/ 39 h 89"/>
                <a:gd name="T42" fmla="*/ 65 w 89"/>
                <a:gd name="T43" fmla="*/ 41 h 89"/>
                <a:gd name="T44" fmla="*/ 54 w 89"/>
                <a:gd name="T45" fmla="*/ 47 h 89"/>
                <a:gd name="T46" fmla="*/ 62 w 89"/>
                <a:gd name="T47" fmla="*/ 57 h 89"/>
                <a:gd name="T48" fmla="*/ 51 w 89"/>
                <a:gd name="T49" fmla="*/ 54 h 89"/>
                <a:gd name="T50" fmla="*/ 48 w 89"/>
                <a:gd name="T51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9">
                  <a:moveTo>
                    <a:pt x="70" y="51"/>
                  </a:moveTo>
                  <a:cubicBezTo>
                    <a:pt x="89" y="43"/>
                    <a:pt x="87" y="32"/>
                    <a:pt x="67" y="31"/>
                  </a:cubicBezTo>
                  <a:cubicBezTo>
                    <a:pt x="75" y="12"/>
                    <a:pt x="66" y="6"/>
                    <a:pt x="51" y="20"/>
                  </a:cubicBezTo>
                  <a:cubicBezTo>
                    <a:pt x="44" y="0"/>
                    <a:pt x="32" y="2"/>
                    <a:pt x="31" y="23"/>
                  </a:cubicBezTo>
                  <a:cubicBezTo>
                    <a:pt x="13" y="14"/>
                    <a:pt x="6" y="23"/>
                    <a:pt x="20" y="39"/>
                  </a:cubicBezTo>
                  <a:cubicBezTo>
                    <a:pt x="0" y="46"/>
                    <a:pt x="2" y="57"/>
                    <a:pt x="23" y="58"/>
                  </a:cubicBezTo>
                  <a:cubicBezTo>
                    <a:pt x="14" y="77"/>
                    <a:pt x="24" y="84"/>
                    <a:pt x="39" y="70"/>
                  </a:cubicBezTo>
                  <a:cubicBezTo>
                    <a:pt x="46" y="89"/>
                    <a:pt x="57" y="87"/>
                    <a:pt x="58" y="67"/>
                  </a:cubicBezTo>
                  <a:cubicBezTo>
                    <a:pt x="77" y="75"/>
                    <a:pt x="84" y="66"/>
                    <a:pt x="70" y="51"/>
                  </a:cubicBezTo>
                  <a:close/>
                  <a:moveTo>
                    <a:pt x="48" y="65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48" y="6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50"/>
            <p:cNvSpPr>
              <a:spLocks/>
            </p:cNvSpPr>
            <p:nvPr/>
          </p:nvSpPr>
          <p:spPr bwMode="auto">
            <a:xfrm>
              <a:off x="19675486" y="787400"/>
              <a:ext cx="153988" cy="153988"/>
            </a:xfrm>
            <a:custGeom>
              <a:avLst/>
              <a:gdLst>
                <a:gd name="T0" fmla="*/ 71 w 97"/>
                <a:gd name="T1" fmla="*/ 54 h 97"/>
                <a:gd name="T2" fmla="*/ 97 w 97"/>
                <a:gd name="T3" fmla="*/ 40 h 97"/>
                <a:gd name="T4" fmla="*/ 71 w 97"/>
                <a:gd name="T5" fmla="*/ 35 h 97"/>
                <a:gd name="T6" fmla="*/ 78 w 97"/>
                <a:gd name="T7" fmla="*/ 9 h 97"/>
                <a:gd name="T8" fmla="*/ 54 w 97"/>
                <a:gd name="T9" fmla="*/ 26 h 97"/>
                <a:gd name="T10" fmla="*/ 40 w 97"/>
                <a:gd name="T11" fmla="*/ 0 h 97"/>
                <a:gd name="T12" fmla="*/ 35 w 97"/>
                <a:gd name="T13" fmla="*/ 26 h 97"/>
                <a:gd name="T14" fmla="*/ 9 w 97"/>
                <a:gd name="T15" fmla="*/ 19 h 97"/>
                <a:gd name="T16" fmla="*/ 26 w 97"/>
                <a:gd name="T17" fmla="*/ 42 h 97"/>
                <a:gd name="T18" fmla="*/ 0 w 97"/>
                <a:gd name="T19" fmla="*/ 57 h 97"/>
                <a:gd name="T20" fmla="*/ 26 w 97"/>
                <a:gd name="T21" fmla="*/ 61 h 97"/>
                <a:gd name="T22" fmla="*/ 19 w 97"/>
                <a:gd name="T23" fmla="*/ 87 h 97"/>
                <a:gd name="T24" fmla="*/ 45 w 97"/>
                <a:gd name="T25" fmla="*/ 71 h 97"/>
                <a:gd name="T26" fmla="*/ 56 w 97"/>
                <a:gd name="T27" fmla="*/ 97 h 97"/>
                <a:gd name="T28" fmla="*/ 64 w 97"/>
                <a:gd name="T29" fmla="*/ 71 h 97"/>
                <a:gd name="T30" fmla="*/ 90 w 97"/>
                <a:gd name="T31" fmla="*/ 78 h 97"/>
                <a:gd name="T32" fmla="*/ 71 w 97"/>
                <a:gd name="T3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7">
                  <a:moveTo>
                    <a:pt x="71" y="54"/>
                  </a:moveTo>
                  <a:lnTo>
                    <a:pt x="97" y="40"/>
                  </a:lnTo>
                  <a:lnTo>
                    <a:pt x="71" y="35"/>
                  </a:lnTo>
                  <a:lnTo>
                    <a:pt x="78" y="9"/>
                  </a:lnTo>
                  <a:lnTo>
                    <a:pt x="54" y="26"/>
                  </a:lnTo>
                  <a:lnTo>
                    <a:pt x="40" y="0"/>
                  </a:lnTo>
                  <a:lnTo>
                    <a:pt x="35" y="26"/>
                  </a:lnTo>
                  <a:lnTo>
                    <a:pt x="9" y="19"/>
                  </a:lnTo>
                  <a:lnTo>
                    <a:pt x="26" y="42"/>
                  </a:lnTo>
                  <a:lnTo>
                    <a:pt x="0" y="57"/>
                  </a:lnTo>
                  <a:lnTo>
                    <a:pt x="26" y="61"/>
                  </a:lnTo>
                  <a:lnTo>
                    <a:pt x="19" y="87"/>
                  </a:lnTo>
                  <a:lnTo>
                    <a:pt x="45" y="71"/>
                  </a:lnTo>
                  <a:lnTo>
                    <a:pt x="56" y="97"/>
                  </a:lnTo>
                  <a:lnTo>
                    <a:pt x="64" y="71"/>
                  </a:lnTo>
                  <a:lnTo>
                    <a:pt x="90" y="78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52"/>
            <p:cNvSpPr>
              <a:spLocks noEditPoints="1"/>
            </p:cNvSpPr>
            <p:nvPr/>
          </p:nvSpPr>
          <p:spPr bwMode="auto">
            <a:xfrm>
              <a:off x="17245023" y="5614987"/>
              <a:ext cx="333375" cy="330200"/>
            </a:xfrm>
            <a:custGeom>
              <a:avLst/>
              <a:gdLst>
                <a:gd name="T0" fmla="*/ 64 w 89"/>
                <a:gd name="T1" fmla="*/ 25 h 88"/>
                <a:gd name="T2" fmla="*/ 45 w 89"/>
                <a:gd name="T3" fmla="*/ 18 h 88"/>
                <a:gd name="T4" fmla="*/ 26 w 89"/>
                <a:gd name="T5" fmla="*/ 25 h 88"/>
                <a:gd name="T6" fmla="*/ 18 w 89"/>
                <a:gd name="T7" fmla="*/ 44 h 88"/>
                <a:gd name="T8" fmla="*/ 26 w 89"/>
                <a:gd name="T9" fmla="*/ 63 h 88"/>
                <a:gd name="T10" fmla="*/ 45 w 89"/>
                <a:gd name="T11" fmla="*/ 71 h 88"/>
                <a:gd name="T12" fmla="*/ 64 w 89"/>
                <a:gd name="T13" fmla="*/ 63 h 88"/>
                <a:gd name="T14" fmla="*/ 71 w 89"/>
                <a:gd name="T15" fmla="*/ 44 h 88"/>
                <a:gd name="T16" fmla="*/ 64 w 89"/>
                <a:gd name="T17" fmla="*/ 25 h 88"/>
                <a:gd name="T18" fmla="*/ 65 w 89"/>
                <a:gd name="T19" fmla="*/ 52 h 88"/>
                <a:gd name="T20" fmla="*/ 52 w 89"/>
                <a:gd name="T21" fmla="*/ 51 h 88"/>
                <a:gd name="T22" fmla="*/ 53 w 89"/>
                <a:gd name="T23" fmla="*/ 64 h 88"/>
                <a:gd name="T24" fmla="*/ 45 w 89"/>
                <a:gd name="T25" fmla="*/ 56 h 88"/>
                <a:gd name="T26" fmla="*/ 37 w 89"/>
                <a:gd name="T27" fmla="*/ 64 h 88"/>
                <a:gd name="T28" fmla="*/ 38 w 89"/>
                <a:gd name="T29" fmla="*/ 51 h 88"/>
                <a:gd name="T30" fmla="*/ 25 w 89"/>
                <a:gd name="T31" fmla="*/ 52 h 88"/>
                <a:gd name="T32" fmla="*/ 33 w 89"/>
                <a:gd name="T33" fmla="*/ 44 h 88"/>
                <a:gd name="T34" fmla="*/ 25 w 89"/>
                <a:gd name="T35" fmla="*/ 36 h 88"/>
                <a:gd name="T36" fmla="*/ 38 w 89"/>
                <a:gd name="T37" fmla="*/ 37 h 88"/>
                <a:gd name="T38" fmla="*/ 37 w 89"/>
                <a:gd name="T39" fmla="*/ 24 h 88"/>
                <a:gd name="T40" fmla="*/ 45 w 89"/>
                <a:gd name="T41" fmla="*/ 33 h 88"/>
                <a:gd name="T42" fmla="*/ 53 w 89"/>
                <a:gd name="T43" fmla="*/ 24 h 88"/>
                <a:gd name="T44" fmla="*/ 52 w 89"/>
                <a:gd name="T45" fmla="*/ 37 h 88"/>
                <a:gd name="T46" fmla="*/ 65 w 89"/>
                <a:gd name="T47" fmla="*/ 36 h 88"/>
                <a:gd name="T48" fmla="*/ 56 w 89"/>
                <a:gd name="T49" fmla="*/ 44 h 88"/>
                <a:gd name="T50" fmla="*/ 65 w 89"/>
                <a:gd name="T51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8">
                  <a:moveTo>
                    <a:pt x="64" y="25"/>
                  </a:moveTo>
                  <a:cubicBezTo>
                    <a:pt x="68" y="4"/>
                    <a:pt x="57" y="0"/>
                    <a:pt x="45" y="18"/>
                  </a:cubicBezTo>
                  <a:cubicBezTo>
                    <a:pt x="33" y="0"/>
                    <a:pt x="22" y="4"/>
                    <a:pt x="26" y="25"/>
                  </a:cubicBezTo>
                  <a:cubicBezTo>
                    <a:pt x="5" y="21"/>
                    <a:pt x="0" y="32"/>
                    <a:pt x="18" y="44"/>
                  </a:cubicBezTo>
                  <a:cubicBezTo>
                    <a:pt x="0" y="56"/>
                    <a:pt x="5" y="67"/>
                    <a:pt x="26" y="63"/>
                  </a:cubicBezTo>
                  <a:cubicBezTo>
                    <a:pt x="22" y="84"/>
                    <a:pt x="33" y="88"/>
                    <a:pt x="45" y="71"/>
                  </a:cubicBezTo>
                  <a:cubicBezTo>
                    <a:pt x="57" y="88"/>
                    <a:pt x="68" y="84"/>
                    <a:pt x="64" y="63"/>
                  </a:cubicBezTo>
                  <a:cubicBezTo>
                    <a:pt x="84" y="67"/>
                    <a:pt x="89" y="56"/>
                    <a:pt x="71" y="44"/>
                  </a:cubicBezTo>
                  <a:cubicBezTo>
                    <a:pt x="89" y="32"/>
                    <a:pt x="84" y="21"/>
                    <a:pt x="64" y="25"/>
                  </a:cubicBezTo>
                  <a:close/>
                  <a:moveTo>
                    <a:pt x="65" y="52"/>
                  </a:moveTo>
                  <a:cubicBezTo>
                    <a:pt x="52" y="51"/>
                    <a:pt x="52" y="51"/>
                    <a:pt x="52" y="51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6" y="44"/>
                    <a:pt x="56" y="44"/>
                    <a:pt x="56" y="44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87"/>
            <p:cNvSpPr>
              <a:spLocks noEditPoints="1"/>
            </p:cNvSpPr>
            <p:nvPr/>
          </p:nvSpPr>
          <p:spPr bwMode="auto">
            <a:xfrm>
              <a:off x="19153198" y="317500"/>
              <a:ext cx="720725" cy="725488"/>
            </a:xfrm>
            <a:custGeom>
              <a:avLst/>
              <a:gdLst>
                <a:gd name="T0" fmla="*/ 130 w 192"/>
                <a:gd name="T1" fmla="*/ 153 h 193"/>
                <a:gd name="T2" fmla="*/ 160 w 192"/>
                <a:gd name="T3" fmla="*/ 112 h 193"/>
                <a:gd name="T4" fmla="*/ 152 w 192"/>
                <a:gd name="T5" fmla="*/ 62 h 193"/>
                <a:gd name="T6" fmla="*/ 111 w 192"/>
                <a:gd name="T7" fmla="*/ 32 h 193"/>
                <a:gd name="T8" fmla="*/ 61 w 192"/>
                <a:gd name="T9" fmla="*/ 40 h 193"/>
                <a:gd name="T10" fmla="*/ 32 w 192"/>
                <a:gd name="T11" fmla="*/ 81 h 193"/>
                <a:gd name="T12" fmla="*/ 40 w 192"/>
                <a:gd name="T13" fmla="*/ 131 h 193"/>
                <a:gd name="T14" fmla="*/ 80 w 192"/>
                <a:gd name="T15" fmla="*/ 161 h 193"/>
                <a:gd name="T16" fmla="*/ 130 w 192"/>
                <a:gd name="T17" fmla="*/ 153 h 193"/>
                <a:gd name="T18" fmla="*/ 86 w 192"/>
                <a:gd name="T19" fmla="*/ 139 h 193"/>
                <a:gd name="T20" fmla="*/ 59 w 192"/>
                <a:gd name="T21" fmla="*/ 119 h 193"/>
                <a:gd name="T22" fmla="*/ 54 w 192"/>
                <a:gd name="T23" fmla="*/ 87 h 193"/>
                <a:gd name="T24" fmla="*/ 73 w 192"/>
                <a:gd name="T25" fmla="*/ 60 h 193"/>
                <a:gd name="T26" fmla="*/ 106 w 192"/>
                <a:gd name="T27" fmla="*/ 54 h 193"/>
                <a:gd name="T28" fmla="*/ 133 w 192"/>
                <a:gd name="T29" fmla="*/ 74 h 193"/>
                <a:gd name="T30" fmla="*/ 138 w 192"/>
                <a:gd name="T31" fmla="*/ 107 h 193"/>
                <a:gd name="T32" fmla="*/ 119 w 192"/>
                <a:gd name="T33" fmla="*/ 134 h 193"/>
                <a:gd name="T34" fmla="*/ 86 w 192"/>
                <a:gd name="T35" fmla="*/ 13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93">
                  <a:moveTo>
                    <a:pt x="130" y="153"/>
                  </a:moveTo>
                  <a:cubicBezTo>
                    <a:pt x="167" y="163"/>
                    <a:pt x="181" y="142"/>
                    <a:pt x="160" y="112"/>
                  </a:cubicBezTo>
                  <a:cubicBezTo>
                    <a:pt x="192" y="95"/>
                    <a:pt x="189" y="70"/>
                    <a:pt x="152" y="62"/>
                  </a:cubicBezTo>
                  <a:cubicBezTo>
                    <a:pt x="162" y="26"/>
                    <a:pt x="141" y="12"/>
                    <a:pt x="111" y="32"/>
                  </a:cubicBezTo>
                  <a:cubicBezTo>
                    <a:pt x="95" y="0"/>
                    <a:pt x="69" y="4"/>
                    <a:pt x="61" y="40"/>
                  </a:cubicBezTo>
                  <a:cubicBezTo>
                    <a:pt x="25" y="31"/>
                    <a:pt x="11" y="52"/>
                    <a:pt x="32" y="81"/>
                  </a:cubicBezTo>
                  <a:cubicBezTo>
                    <a:pt x="0" y="98"/>
                    <a:pt x="3" y="123"/>
                    <a:pt x="40" y="131"/>
                  </a:cubicBezTo>
                  <a:cubicBezTo>
                    <a:pt x="30" y="167"/>
                    <a:pt x="51" y="182"/>
                    <a:pt x="80" y="161"/>
                  </a:cubicBezTo>
                  <a:cubicBezTo>
                    <a:pt x="97" y="193"/>
                    <a:pt x="123" y="190"/>
                    <a:pt x="130" y="153"/>
                  </a:cubicBezTo>
                  <a:close/>
                  <a:moveTo>
                    <a:pt x="86" y="139"/>
                  </a:moveTo>
                  <a:cubicBezTo>
                    <a:pt x="60" y="162"/>
                    <a:pt x="44" y="151"/>
                    <a:pt x="59" y="119"/>
                  </a:cubicBezTo>
                  <a:cubicBezTo>
                    <a:pt x="24" y="118"/>
                    <a:pt x="21" y="99"/>
                    <a:pt x="54" y="87"/>
                  </a:cubicBezTo>
                  <a:cubicBezTo>
                    <a:pt x="30" y="61"/>
                    <a:pt x="42" y="45"/>
                    <a:pt x="73" y="60"/>
                  </a:cubicBezTo>
                  <a:cubicBezTo>
                    <a:pt x="75" y="25"/>
                    <a:pt x="94" y="22"/>
                    <a:pt x="106" y="54"/>
                  </a:cubicBezTo>
                  <a:cubicBezTo>
                    <a:pt x="132" y="31"/>
                    <a:pt x="148" y="42"/>
                    <a:pt x="133" y="74"/>
                  </a:cubicBezTo>
                  <a:cubicBezTo>
                    <a:pt x="168" y="75"/>
                    <a:pt x="171" y="95"/>
                    <a:pt x="138" y="107"/>
                  </a:cubicBezTo>
                  <a:cubicBezTo>
                    <a:pt x="162" y="132"/>
                    <a:pt x="150" y="148"/>
                    <a:pt x="119" y="134"/>
                  </a:cubicBezTo>
                  <a:cubicBezTo>
                    <a:pt x="117" y="168"/>
                    <a:pt x="98" y="172"/>
                    <a:pt x="86" y="1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88"/>
            <p:cNvSpPr>
              <a:spLocks noEditPoints="1"/>
            </p:cNvSpPr>
            <p:nvPr/>
          </p:nvSpPr>
          <p:spPr bwMode="auto">
            <a:xfrm>
              <a:off x="19230986" y="400050"/>
              <a:ext cx="563563" cy="563563"/>
            </a:xfrm>
            <a:custGeom>
              <a:avLst/>
              <a:gdLst>
                <a:gd name="T0" fmla="*/ 117 w 150"/>
                <a:gd name="T1" fmla="*/ 85 h 150"/>
                <a:gd name="T2" fmla="*/ 112 w 150"/>
                <a:gd name="T3" fmla="*/ 52 h 150"/>
                <a:gd name="T4" fmla="*/ 85 w 150"/>
                <a:gd name="T5" fmla="*/ 32 h 150"/>
                <a:gd name="T6" fmla="*/ 52 w 150"/>
                <a:gd name="T7" fmla="*/ 38 h 150"/>
                <a:gd name="T8" fmla="*/ 33 w 150"/>
                <a:gd name="T9" fmla="*/ 65 h 150"/>
                <a:gd name="T10" fmla="*/ 38 w 150"/>
                <a:gd name="T11" fmla="*/ 97 h 150"/>
                <a:gd name="T12" fmla="*/ 65 w 150"/>
                <a:gd name="T13" fmla="*/ 117 h 150"/>
                <a:gd name="T14" fmla="*/ 98 w 150"/>
                <a:gd name="T15" fmla="*/ 112 h 150"/>
                <a:gd name="T16" fmla="*/ 117 w 150"/>
                <a:gd name="T17" fmla="*/ 85 h 150"/>
                <a:gd name="T18" fmla="*/ 81 w 150"/>
                <a:gd name="T19" fmla="*/ 109 h 150"/>
                <a:gd name="T20" fmla="*/ 71 w 150"/>
                <a:gd name="T21" fmla="*/ 91 h 150"/>
                <a:gd name="T22" fmla="*/ 54 w 150"/>
                <a:gd name="T23" fmla="*/ 103 h 150"/>
                <a:gd name="T24" fmla="*/ 59 w 150"/>
                <a:gd name="T25" fmla="*/ 84 h 150"/>
                <a:gd name="T26" fmla="*/ 40 w 150"/>
                <a:gd name="T27" fmla="*/ 80 h 150"/>
                <a:gd name="T28" fmla="*/ 59 w 150"/>
                <a:gd name="T29" fmla="*/ 71 h 150"/>
                <a:gd name="T30" fmla="*/ 47 w 150"/>
                <a:gd name="T31" fmla="*/ 54 h 150"/>
                <a:gd name="T32" fmla="*/ 65 w 150"/>
                <a:gd name="T33" fmla="*/ 59 h 150"/>
                <a:gd name="T34" fmla="*/ 69 w 150"/>
                <a:gd name="T35" fmla="*/ 40 h 150"/>
                <a:gd name="T36" fmla="*/ 79 w 150"/>
                <a:gd name="T37" fmla="*/ 58 h 150"/>
                <a:gd name="T38" fmla="*/ 96 w 150"/>
                <a:gd name="T39" fmla="*/ 47 h 150"/>
                <a:gd name="T40" fmla="*/ 91 w 150"/>
                <a:gd name="T41" fmla="*/ 65 h 150"/>
                <a:gd name="T42" fmla="*/ 109 w 150"/>
                <a:gd name="T43" fmla="*/ 69 h 150"/>
                <a:gd name="T44" fmla="*/ 91 w 150"/>
                <a:gd name="T45" fmla="*/ 79 h 150"/>
                <a:gd name="T46" fmla="*/ 103 w 150"/>
                <a:gd name="T47" fmla="*/ 95 h 150"/>
                <a:gd name="T48" fmla="*/ 85 w 150"/>
                <a:gd name="T49" fmla="*/ 91 h 150"/>
                <a:gd name="T50" fmla="*/ 81 w 150"/>
                <a:gd name="T51" fmla="*/ 10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50">
                  <a:moveTo>
                    <a:pt x="117" y="85"/>
                  </a:moveTo>
                  <a:cubicBezTo>
                    <a:pt x="150" y="73"/>
                    <a:pt x="147" y="53"/>
                    <a:pt x="112" y="52"/>
                  </a:cubicBezTo>
                  <a:cubicBezTo>
                    <a:pt x="127" y="20"/>
                    <a:pt x="111" y="9"/>
                    <a:pt x="85" y="32"/>
                  </a:cubicBezTo>
                  <a:cubicBezTo>
                    <a:pt x="73" y="0"/>
                    <a:pt x="54" y="3"/>
                    <a:pt x="52" y="38"/>
                  </a:cubicBezTo>
                  <a:cubicBezTo>
                    <a:pt x="21" y="23"/>
                    <a:pt x="9" y="39"/>
                    <a:pt x="33" y="65"/>
                  </a:cubicBezTo>
                  <a:cubicBezTo>
                    <a:pt x="0" y="77"/>
                    <a:pt x="3" y="96"/>
                    <a:pt x="38" y="97"/>
                  </a:cubicBezTo>
                  <a:cubicBezTo>
                    <a:pt x="23" y="129"/>
                    <a:pt x="39" y="140"/>
                    <a:pt x="65" y="117"/>
                  </a:cubicBezTo>
                  <a:cubicBezTo>
                    <a:pt x="77" y="150"/>
                    <a:pt x="96" y="146"/>
                    <a:pt x="98" y="112"/>
                  </a:cubicBezTo>
                  <a:cubicBezTo>
                    <a:pt x="129" y="126"/>
                    <a:pt x="141" y="110"/>
                    <a:pt x="117" y="85"/>
                  </a:cubicBezTo>
                  <a:close/>
                  <a:moveTo>
                    <a:pt x="81" y="109"/>
                  </a:moveTo>
                  <a:cubicBezTo>
                    <a:pt x="71" y="91"/>
                    <a:pt x="71" y="91"/>
                    <a:pt x="71" y="9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85" y="91"/>
                    <a:pt x="85" y="91"/>
                    <a:pt x="85" y="91"/>
                  </a:cubicBezTo>
                  <a:lnTo>
                    <a:pt x="81" y="10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89"/>
            <p:cNvSpPr>
              <a:spLocks/>
            </p:cNvSpPr>
            <p:nvPr/>
          </p:nvSpPr>
          <p:spPr bwMode="auto">
            <a:xfrm>
              <a:off x="19381798" y="550862"/>
              <a:ext cx="258763" cy="258763"/>
            </a:xfrm>
            <a:custGeom>
              <a:avLst/>
              <a:gdLst>
                <a:gd name="T0" fmla="*/ 121 w 163"/>
                <a:gd name="T1" fmla="*/ 92 h 163"/>
                <a:gd name="T2" fmla="*/ 163 w 163"/>
                <a:gd name="T3" fmla="*/ 68 h 163"/>
                <a:gd name="T4" fmla="*/ 121 w 163"/>
                <a:gd name="T5" fmla="*/ 59 h 163"/>
                <a:gd name="T6" fmla="*/ 133 w 163"/>
                <a:gd name="T7" fmla="*/ 16 h 163"/>
                <a:gd name="T8" fmla="*/ 92 w 163"/>
                <a:gd name="T9" fmla="*/ 42 h 163"/>
                <a:gd name="T10" fmla="*/ 69 w 163"/>
                <a:gd name="T11" fmla="*/ 0 h 163"/>
                <a:gd name="T12" fmla="*/ 59 w 163"/>
                <a:gd name="T13" fmla="*/ 45 h 163"/>
                <a:gd name="T14" fmla="*/ 17 w 163"/>
                <a:gd name="T15" fmla="*/ 33 h 163"/>
                <a:gd name="T16" fmla="*/ 45 w 163"/>
                <a:gd name="T17" fmla="*/ 73 h 163"/>
                <a:gd name="T18" fmla="*/ 0 w 163"/>
                <a:gd name="T19" fmla="*/ 94 h 163"/>
                <a:gd name="T20" fmla="*/ 45 w 163"/>
                <a:gd name="T21" fmla="*/ 104 h 163"/>
                <a:gd name="T22" fmla="*/ 33 w 163"/>
                <a:gd name="T23" fmla="*/ 149 h 163"/>
                <a:gd name="T24" fmla="*/ 73 w 163"/>
                <a:gd name="T25" fmla="*/ 120 h 163"/>
                <a:gd name="T26" fmla="*/ 97 w 163"/>
                <a:gd name="T27" fmla="*/ 163 h 163"/>
                <a:gd name="T28" fmla="*/ 107 w 163"/>
                <a:gd name="T29" fmla="*/ 120 h 163"/>
                <a:gd name="T30" fmla="*/ 149 w 163"/>
                <a:gd name="T31" fmla="*/ 130 h 163"/>
                <a:gd name="T32" fmla="*/ 121 w 163"/>
                <a:gd name="T33" fmla="*/ 9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3">
                  <a:moveTo>
                    <a:pt x="121" y="92"/>
                  </a:moveTo>
                  <a:lnTo>
                    <a:pt x="163" y="68"/>
                  </a:lnTo>
                  <a:lnTo>
                    <a:pt x="121" y="59"/>
                  </a:lnTo>
                  <a:lnTo>
                    <a:pt x="133" y="16"/>
                  </a:lnTo>
                  <a:lnTo>
                    <a:pt x="92" y="42"/>
                  </a:lnTo>
                  <a:lnTo>
                    <a:pt x="69" y="0"/>
                  </a:lnTo>
                  <a:lnTo>
                    <a:pt x="59" y="45"/>
                  </a:lnTo>
                  <a:lnTo>
                    <a:pt x="17" y="33"/>
                  </a:lnTo>
                  <a:lnTo>
                    <a:pt x="45" y="73"/>
                  </a:lnTo>
                  <a:lnTo>
                    <a:pt x="0" y="94"/>
                  </a:lnTo>
                  <a:lnTo>
                    <a:pt x="45" y="104"/>
                  </a:lnTo>
                  <a:lnTo>
                    <a:pt x="33" y="149"/>
                  </a:lnTo>
                  <a:lnTo>
                    <a:pt x="73" y="120"/>
                  </a:lnTo>
                  <a:lnTo>
                    <a:pt x="97" y="163"/>
                  </a:lnTo>
                  <a:lnTo>
                    <a:pt x="107" y="120"/>
                  </a:lnTo>
                  <a:lnTo>
                    <a:pt x="149" y="130"/>
                  </a:lnTo>
                  <a:lnTo>
                    <a:pt x="121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AutoShape 3"/>
          <p:cNvSpPr>
            <a:spLocks noChangeAspect="1" noChangeArrowheads="1" noTextEdit="1"/>
          </p:cNvSpPr>
          <p:nvPr/>
        </p:nvSpPr>
        <p:spPr bwMode="auto">
          <a:xfrm>
            <a:off x="3232448" y="822426"/>
            <a:ext cx="5765182" cy="57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66" name="图片 865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>
            <a:off x="5278989" y="-143994"/>
            <a:ext cx="1634022" cy="2556241"/>
          </a:xfrm>
          <a:prstGeom prst="rect">
            <a:avLst/>
          </a:prstGeom>
        </p:spPr>
      </p:pic>
      <p:pic>
        <p:nvPicPr>
          <p:cNvPr id="867" name="图片 866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 flipH="1" flipV="1">
            <a:off x="5667364" y="5722790"/>
            <a:ext cx="857273" cy="1341104"/>
          </a:xfrm>
          <a:prstGeom prst="rect">
            <a:avLst/>
          </a:prstGeom>
        </p:spPr>
      </p:pic>
      <p:grpSp>
        <p:nvGrpSpPr>
          <p:cNvPr id="869" name="组合 868"/>
          <p:cNvGrpSpPr/>
          <p:nvPr/>
        </p:nvGrpSpPr>
        <p:grpSpPr>
          <a:xfrm>
            <a:off x="2774816" y="2698385"/>
            <a:ext cx="9341302" cy="2369880"/>
            <a:chOff x="1613662" y="3272717"/>
            <a:chExt cx="9410281" cy="2369880"/>
          </a:xfrm>
        </p:grpSpPr>
        <p:sp>
          <p:nvSpPr>
            <p:cNvPr id="870" name="文本框 869"/>
            <p:cNvSpPr txBox="1"/>
            <p:nvPr/>
          </p:nvSpPr>
          <p:spPr>
            <a:xfrm>
              <a:off x="1613662" y="3272717"/>
              <a:ext cx="9410281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14800" dirty="0" smtClean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政 党 廉</a:t>
              </a:r>
              <a:endParaRPr lang="zh-CN" altLang="en-US" sz="14800" dirty="0">
                <a:gradFill>
                  <a:gsLst>
                    <a:gs pos="0">
                      <a:srgbClr val="BC0000"/>
                    </a:gs>
                    <a:gs pos="52000">
                      <a:srgbClr val="761400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innerShdw blurRad="50800" dist="50800" dir="9600000">
                    <a:prstClr val="black">
                      <a:alpha val="32000"/>
                    </a:prstClr>
                  </a:innerShdw>
                </a:effectLst>
                <a:latin typeface="方正魏碑_GBK" panose="03000509000000000000" pitchFamily="65" charset="-122"/>
                <a:ea typeface="方正魏碑_GBK" panose="03000509000000000000" pitchFamily="65" charset="-122"/>
              </a:endParaRPr>
            </a:p>
          </p:txBody>
        </p:sp>
        <p:sp>
          <p:nvSpPr>
            <p:cNvPr id="871" name="椭圆 870"/>
            <p:cNvSpPr/>
            <p:nvPr/>
          </p:nvSpPr>
          <p:spPr>
            <a:xfrm>
              <a:off x="3917508" y="4412217"/>
              <a:ext cx="144915" cy="144915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72" name="椭圆 871"/>
            <p:cNvSpPr/>
            <p:nvPr/>
          </p:nvSpPr>
          <p:spPr>
            <a:xfrm>
              <a:off x="6188773" y="4363405"/>
              <a:ext cx="184762" cy="184762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874" name="TextBox 22"/>
          <p:cNvSpPr txBox="1">
            <a:spLocks noChangeArrowheads="1"/>
          </p:cNvSpPr>
          <p:nvPr/>
        </p:nvSpPr>
        <p:spPr bwMode="auto">
          <a:xfrm>
            <a:off x="3134977" y="4683544"/>
            <a:ext cx="6455446" cy="769441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pPr defTabSz="685800"/>
            <a:r>
              <a:rPr lang="zh-CN" altLang="en-US" sz="4400" dirty="0">
                <a:solidFill>
                  <a:srgbClr val="100000"/>
                </a:solidFill>
              </a:rPr>
              <a:t>政党</a:t>
            </a:r>
            <a:r>
              <a:rPr lang="zh-CN" altLang="en-US" sz="4400" dirty="0" smtClean="0">
                <a:solidFill>
                  <a:srgbClr val="100000"/>
                </a:solidFill>
              </a:rPr>
              <a:t>廉，中国心！</a:t>
            </a:r>
            <a:endParaRPr lang="en-US" altLang="zh-CN" sz="4400" dirty="0">
              <a:solidFill>
                <a:srgbClr val="100000"/>
              </a:solidFill>
            </a:endParaRPr>
          </a:p>
        </p:txBody>
      </p:sp>
      <p:pic>
        <p:nvPicPr>
          <p:cNvPr id="880" name="Picture 39" descr="E:\迅雷下载\logo\徽章副本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1488" y="446979"/>
            <a:ext cx="2029024" cy="2169770"/>
          </a:xfrm>
          <a:prstGeom prst="rect">
            <a:avLst/>
          </a:prstGeom>
          <a:noFill/>
          <a:effectLst>
            <a:outerShdw blurRad="63500" dist="38100" dir="7200000" sx="102000" sy="102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72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891" name="图片 890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27384" y="1781329"/>
            <a:ext cx="4137232" cy="4305638"/>
            <a:chOff x="15930573" y="201612"/>
            <a:chExt cx="6396038" cy="6656388"/>
          </a:xfrm>
        </p:grpSpPr>
        <p:grpSp>
          <p:nvGrpSpPr>
            <p:cNvPr id="9" name="组合 8"/>
            <p:cNvGrpSpPr/>
            <p:nvPr/>
          </p:nvGrpSpPr>
          <p:grpSpPr>
            <a:xfrm>
              <a:off x="15930573" y="460375"/>
              <a:ext cx="6396038" cy="6397625"/>
              <a:chOff x="16225540" y="314211"/>
              <a:chExt cx="6396038" cy="6397625"/>
            </a:xfrm>
            <a:solidFill>
              <a:srgbClr val="C00000"/>
            </a:solidFill>
          </p:grpSpPr>
          <p:grpSp>
            <p:nvGrpSpPr>
              <p:cNvPr id="852" name="Group 205"/>
              <p:cNvGrpSpPr>
                <a:grpSpLocks/>
              </p:cNvGrpSpPr>
              <p:nvPr/>
            </p:nvGrpSpPr>
            <p:grpSpPr bwMode="auto">
              <a:xfrm>
                <a:off x="17690802" y="1080973"/>
                <a:ext cx="4010026" cy="4762501"/>
                <a:chOff x="2751" y="692"/>
                <a:chExt cx="2526" cy="3000"/>
              </a:xfrm>
              <a:grpFill/>
            </p:grpSpPr>
            <p:sp>
              <p:nvSpPr>
                <p:cNvPr id="854" name="Freeform 5"/>
                <p:cNvSpPr>
                  <a:spLocks noEditPoints="1"/>
                </p:cNvSpPr>
                <p:nvPr/>
              </p:nvSpPr>
              <p:spPr bwMode="auto">
                <a:xfrm>
                  <a:off x="3344" y="699"/>
                  <a:ext cx="1933" cy="2993"/>
                </a:xfrm>
                <a:custGeom>
                  <a:avLst/>
                  <a:gdLst>
                    <a:gd name="T0" fmla="*/ 739 w 817"/>
                    <a:gd name="T1" fmla="*/ 606 h 1265"/>
                    <a:gd name="T2" fmla="*/ 570 w 817"/>
                    <a:gd name="T3" fmla="*/ 580 h 1265"/>
                    <a:gd name="T4" fmla="*/ 353 w 817"/>
                    <a:gd name="T5" fmla="*/ 631 h 1265"/>
                    <a:gd name="T6" fmla="*/ 216 w 817"/>
                    <a:gd name="T7" fmla="*/ 690 h 1265"/>
                    <a:gd name="T8" fmla="*/ 224 w 817"/>
                    <a:gd name="T9" fmla="*/ 685 h 1265"/>
                    <a:gd name="T10" fmla="*/ 373 w 817"/>
                    <a:gd name="T11" fmla="*/ 592 h 1265"/>
                    <a:gd name="T12" fmla="*/ 374 w 817"/>
                    <a:gd name="T13" fmla="*/ 591 h 1265"/>
                    <a:gd name="T14" fmla="*/ 449 w 817"/>
                    <a:gd name="T15" fmla="*/ 566 h 1265"/>
                    <a:gd name="T16" fmla="*/ 618 w 817"/>
                    <a:gd name="T17" fmla="*/ 461 h 1265"/>
                    <a:gd name="T18" fmla="*/ 614 w 817"/>
                    <a:gd name="T19" fmla="*/ 443 h 1265"/>
                    <a:gd name="T20" fmla="*/ 626 w 817"/>
                    <a:gd name="T21" fmla="*/ 396 h 1265"/>
                    <a:gd name="T22" fmla="*/ 678 w 817"/>
                    <a:gd name="T23" fmla="*/ 325 h 1265"/>
                    <a:gd name="T24" fmla="*/ 679 w 817"/>
                    <a:gd name="T25" fmla="*/ 321 h 1265"/>
                    <a:gd name="T26" fmla="*/ 574 w 817"/>
                    <a:gd name="T27" fmla="*/ 228 h 1265"/>
                    <a:gd name="T28" fmla="*/ 340 w 817"/>
                    <a:gd name="T29" fmla="*/ 301 h 1265"/>
                    <a:gd name="T30" fmla="*/ 535 w 817"/>
                    <a:gd name="T31" fmla="*/ 177 h 1265"/>
                    <a:gd name="T32" fmla="*/ 652 w 817"/>
                    <a:gd name="T33" fmla="*/ 125 h 1265"/>
                    <a:gd name="T34" fmla="*/ 651 w 817"/>
                    <a:gd name="T35" fmla="*/ 53 h 1265"/>
                    <a:gd name="T36" fmla="*/ 550 w 817"/>
                    <a:gd name="T37" fmla="*/ 0 h 1265"/>
                    <a:gd name="T38" fmla="*/ 399 w 817"/>
                    <a:gd name="T39" fmla="*/ 28 h 1265"/>
                    <a:gd name="T40" fmla="*/ 162 w 817"/>
                    <a:gd name="T41" fmla="*/ 71 h 1265"/>
                    <a:gd name="T42" fmla="*/ 152 w 817"/>
                    <a:gd name="T43" fmla="*/ 124 h 1265"/>
                    <a:gd name="T44" fmla="*/ 177 w 817"/>
                    <a:gd name="T45" fmla="*/ 174 h 1265"/>
                    <a:gd name="T46" fmla="*/ 244 w 817"/>
                    <a:gd name="T47" fmla="*/ 202 h 1265"/>
                    <a:gd name="T48" fmla="*/ 246 w 817"/>
                    <a:gd name="T49" fmla="*/ 202 h 1265"/>
                    <a:gd name="T50" fmla="*/ 309 w 817"/>
                    <a:gd name="T51" fmla="*/ 196 h 1265"/>
                    <a:gd name="T52" fmla="*/ 304 w 817"/>
                    <a:gd name="T53" fmla="*/ 217 h 1265"/>
                    <a:gd name="T54" fmla="*/ 218 w 817"/>
                    <a:gd name="T55" fmla="*/ 260 h 1265"/>
                    <a:gd name="T56" fmla="*/ 151 w 817"/>
                    <a:gd name="T57" fmla="*/ 499 h 1265"/>
                    <a:gd name="T58" fmla="*/ 220 w 817"/>
                    <a:gd name="T59" fmla="*/ 567 h 1265"/>
                    <a:gd name="T60" fmla="*/ 223 w 817"/>
                    <a:gd name="T61" fmla="*/ 566 h 1265"/>
                    <a:gd name="T62" fmla="*/ 87 w 817"/>
                    <a:gd name="T63" fmla="*/ 681 h 1265"/>
                    <a:gd name="T64" fmla="*/ 0 w 817"/>
                    <a:gd name="T65" fmla="*/ 850 h 1265"/>
                    <a:gd name="T66" fmla="*/ 19 w 817"/>
                    <a:gd name="T67" fmla="*/ 1021 h 1265"/>
                    <a:gd name="T68" fmla="*/ 77 w 817"/>
                    <a:gd name="T69" fmla="*/ 1142 h 1265"/>
                    <a:gd name="T70" fmla="*/ 161 w 817"/>
                    <a:gd name="T71" fmla="*/ 1207 h 1265"/>
                    <a:gd name="T72" fmla="*/ 222 w 817"/>
                    <a:gd name="T73" fmla="*/ 1170 h 1265"/>
                    <a:gd name="T74" fmla="*/ 224 w 817"/>
                    <a:gd name="T75" fmla="*/ 1169 h 1265"/>
                    <a:gd name="T76" fmla="*/ 483 w 817"/>
                    <a:gd name="T77" fmla="*/ 1107 h 1265"/>
                    <a:gd name="T78" fmla="*/ 549 w 817"/>
                    <a:gd name="T79" fmla="*/ 1150 h 1265"/>
                    <a:gd name="T80" fmla="*/ 604 w 817"/>
                    <a:gd name="T81" fmla="*/ 1217 h 1265"/>
                    <a:gd name="T82" fmla="*/ 657 w 817"/>
                    <a:gd name="T83" fmla="*/ 1265 h 1265"/>
                    <a:gd name="T84" fmla="*/ 735 w 817"/>
                    <a:gd name="T85" fmla="*/ 1123 h 1265"/>
                    <a:gd name="T86" fmla="*/ 767 w 817"/>
                    <a:gd name="T87" fmla="*/ 1013 h 1265"/>
                    <a:gd name="T88" fmla="*/ 817 w 817"/>
                    <a:gd name="T89" fmla="*/ 751 h 1265"/>
                    <a:gd name="T90" fmla="*/ 797 w 817"/>
                    <a:gd name="T91" fmla="*/ 677 h 1265"/>
                    <a:gd name="T92" fmla="*/ 603 w 817"/>
                    <a:gd name="T93" fmla="*/ 827 h 1265"/>
                    <a:gd name="T94" fmla="*/ 590 w 817"/>
                    <a:gd name="T95" fmla="*/ 771 h 1265"/>
                    <a:gd name="T96" fmla="*/ 588 w 817"/>
                    <a:gd name="T97" fmla="*/ 770 h 1265"/>
                    <a:gd name="T98" fmla="*/ 508 w 817"/>
                    <a:gd name="T99" fmla="*/ 750 h 1265"/>
                    <a:gd name="T100" fmla="*/ 489 w 817"/>
                    <a:gd name="T101" fmla="*/ 702 h 1265"/>
                    <a:gd name="T102" fmla="*/ 597 w 817"/>
                    <a:gd name="T103" fmla="*/ 649 h 1265"/>
                    <a:gd name="T104" fmla="*/ 642 w 817"/>
                    <a:gd name="T105" fmla="*/ 956 h 1265"/>
                    <a:gd name="T106" fmla="*/ 530 w 817"/>
                    <a:gd name="T107" fmla="*/ 995 h 1265"/>
                    <a:gd name="T108" fmla="*/ 470 w 817"/>
                    <a:gd name="T109" fmla="*/ 904 h 1265"/>
                    <a:gd name="T110" fmla="*/ 602 w 817"/>
                    <a:gd name="T111" fmla="*/ 828 h 1265"/>
                    <a:gd name="T112" fmla="*/ 302 w 817"/>
                    <a:gd name="T113" fmla="*/ 940 h 1265"/>
                    <a:gd name="T114" fmla="*/ 255 w 817"/>
                    <a:gd name="T115" fmla="*/ 1008 h 1265"/>
                    <a:gd name="T116" fmla="*/ 199 w 817"/>
                    <a:gd name="T117" fmla="*/ 817 h 1265"/>
                    <a:gd name="T118" fmla="*/ 286 w 817"/>
                    <a:gd name="T119" fmla="*/ 755 h 1265"/>
                    <a:gd name="T120" fmla="*/ 324 w 817"/>
                    <a:gd name="T121" fmla="*/ 729 h 1265"/>
                    <a:gd name="T122" fmla="*/ 317 w 817"/>
                    <a:gd name="T123" fmla="*/ 820 h 1265"/>
                    <a:gd name="T124" fmla="*/ 237 w 817"/>
                    <a:gd name="T125" fmla="*/ 858 h 1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17" h="1265">
                      <a:moveTo>
                        <a:pt x="797" y="677"/>
                      </a:moveTo>
                      <a:cubicBezTo>
                        <a:pt x="784" y="652"/>
                        <a:pt x="765" y="628"/>
                        <a:pt x="739" y="606"/>
                      </a:cubicBezTo>
                      <a:cubicBezTo>
                        <a:pt x="718" y="589"/>
                        <a:pt x="696" y="578"/>
                        <a:pt x="674" y="574"/>
                      </a:cubicBezTo>
                      <a:cubicBezTo>
                        <a:pt x="648" y="565"/>
                        <a:pt x="613" y="567"/>
                        <a:pt x="570" y="580"/>
                      </a:cubicBezTo>
                      <a:cubicBezTo>
                        <a:pt x="475" y="601"/>
                        <a:pt x="414" y="613"/>
                        <a:pt x="389" y="618"/>
                      </a:cubicBezTo>
                      <a:cubicBezTo>
                        <a:pt x="380" y="618"/>
                        <a:pt x="358" y="618"/>
                        <a:pt x="353" y="631"/>
                      </a:cubicBezTo>
                      <a:cubicBezTo>
                        <a:pt x="347" y="633"/>
                        <a:pt x="332" y="639"/>
                        <a:pt x="293" y="656"/>
                      </a:cubicBezTo>
                      <a:cubicBezTo>
                        <a:pt x="267" y="667"/>
                        <a:pt x="242" y="679"/>
                        <a:pt x="216" y="690"/>
                      </a:cubicBezTo>
                      <a:cubicBezTo>
                        <a:pt x="218" y="689"/>
                        <a:pt x="221" y="687"/>
                        <a:pt x="223" y="685"/>
                      </a:cubicBezTo>
                      <a:cubicBezTo>
                        <a:pt x="224" y="685"/>
                        <a:pt x="224" y="685"/>
                        <a:pt x="224" y="685"/>
                      </a:cubicBezTo>
                      <a:cubicBezTo>
                        <a:pt x="245" y="664"/>
                        <a:pt x="270" y="645"/>
                        <a:pt x="298" y="629"/>
                      </a:cubicBezTo>
                      <a:cubicBezTo>
                        <a:pt x="336" y="608"/>
                        <a:pt x="361" y="596"/>
                        <a:pt x="373" y="592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86" y="583"/>
                        <a:pt x="411" y="575"/>
                        <a:pt x="448" y="567"/>
                      </a:cubicBezTo>
                      <a:cubicBezTo>
                        <a:pt x="449" y="566"/>
                        <a:pt x="449" y="566"/>
                        <a:pt x="449" y="566"/>
                      </a:cubicBezTo>
                      <a:cubicBezTo>
                        <a:pt x="503" y="541"/>
                        <a:pt x="548" y="518"/>
                        <a:pt x="581" y="497"/>
                      </a:cubicBezTo>
                      <a:cubicBezTo>
                        <a:pt x="603" y="484"/>
                        <a:pt x="615" y="473"/>
                        <a:pt x="618" y="461"/>
                      </a:cubicBezTo>
                      <a:cubicBezTo>
                        <a:pt x="619" y="455"/>
                        <a:pt x="618" y="450"/>
                        <a:pt x="615" y="444"/>
                      </a:cubicBezTo>
                      <a:cubicBezTo>
                        <a:pt x="614" y="443"/>
                        <a:pt x="614" y="443"/>
                        <a:pt x="614" y="443"/>
                      </a:cubicBezTo>
                      <a:cubicBezTo>
                        <a:pt x="608" y="438"/>
                        <a:pt x="605" y="432"/>
                        <a:pt x="606" y="426"/>
                      </a:cubicBezTo>
                      <a:cubicBezTo>
                        <a:pt x="606" y="417"/>
                        <a:pt x="613" y="407"/>
                        <a:pt x="626" y="396"/>
                      </a:cubicBezTo>
                      <a:cubicBezTo>
                        <a:pt x="627" y="395"/>
                        <a:pt x="627" y="395"/>
                        <a:pt x="627" y="395"/>
                      </a:cubicBezTo>
                      <a:cubicBezTo>
                        <a:pt x="648" y="374"/>
                        <a:pt x="665" y="350"/>
                        <a:pt x="678" y="325"/>
                      </a:cubicBezTo>
                      <a:cubicBezTo>
                        <a:pt x="679" y="323"/>
                        <a:pt x="679" y="323"/>
                        <a:pt x="679" y="323"/>
                      </a:cubicBezTo>
                      <a:cubicBezTo>
                        <a:pt x="679" y="321"/>
                        <a:pt x="679" y="321"/>
                        <a:pt x="679" y="321"/>
                      </a:cubicBezTo>
                      <a:cubicBezTo>
                        <a:pt x="674" y="281"/>
                        <a:pt x="662" y="259"/>
                        <a:pt x="643" y="254"/>
                      </a:cubicBezTo>
                      <a:cubicBezTo>
                        <a:pt x="626" y="245"/>
                        <a:pt x="603" y="237"/>
                        <a:pt x="574" y="228"/>
                      </a:cubicBezTo>
                      <a:cubicBezTo>
                        <a:pt x="525" y="211"/>
                        <a:pt x="489" y="216"/>
                        <a:pt x="467" y="243"/>
                      </a:cubicBezTo>
                      <a:cubicBezTo>
                        <a:pt x="444" y="266"/>
                        <a:pt x="401" y="285"/>
                        <a:pt x="340" y="301"/>
                      </a:cubicBezTo>
                      <a:cubicBezTo>
                        <a:pt x="345" y="284"/>
                        <a:pt x="365" y="263"/>
                        <a:pt x="399" y="239"/>
                      </a:cubicBezTo>
                      <a:cubicBezTo>
                        <a:pt x="441" y="210"/>
                        <a:pt x="486" y="189"/>
                        <a:pt x="535" y="177"/>
                      </a:cubicBezTo>
                      <a:cubicBezTo>
                        <a:pt x="582" y="169"/>
                        <a:pt x="621" y="151"/>
                        <a:pt x="651" y="125"/>
                      </a:cubicBezTo>
                      <a:cubicBezTo>
                        <a:pt x="652" y="125"/>
                        <a:pt x="652" y="125"/>
                        <a:pt x="652" y="125"/>
                      </a:cubicBezTo>
                      <a:cubicBezTo>
                        <a:pt x="667" y="110"/>
                        <a:pt x="673" y="96"/>
                        <a:pt x="672" y="83"/>
                      </a:cubicBezTo>
                      <a:cubicBezTo>
                        <a:pt x="671" y="72"/>
                        <a:pt x="664" y="62"/>
                        <a:pt x="651" y="53"/>
                      </a:cubicBezTo>
                      <a:cubicBezTo>
                        <a:pt x="626" y="28"/>
                        <a:pt x="609" y="14"/>
                        <a:pt x="600" y="9"/>
                      </a:cubicBezTo>
                      <a:cubicBezTo>
                        <a:pt x="591" y="3"/>
                        <a:pt x="574" y="0"/>
                        <a:pt x="550" y="0"/>
                      </a:cubicBezTo>
                      <a:cubicBezTo>
                        <a:pt x="538" y="0"/>
                        <a:pt x="524" y="0"/>
                        <a:pt x="509" y="2"/>
                      </a:cubicBezTo>
                      <a:cubicBezTo>
                        <a:pt x="462" y="2"/>
                        <a:pt x="425" y="11"/>
                        <a:pt x="399" y="28"/>
                      </a:cubicBezTo>
                      <a:cubicBezTo>
                        <a:pt x="375" y="44"/>
                        <a:pt x="323" y="56"/>
                        <a:pt x="245" y="65"/>
                      </a:cubicBezTo>
                      <a:cubicBezTo>
                        <a:pt x="220" y="60"/>
                        <a:pt x="192" y="63"/>
                        <a:pt x="162" y="71"/>
                      </a:cubicBezTo>
                      <a:cubicBezTo>
                        <a:pt x="149" y="73"/>
                        <a:pt x="141" y="78"/>
                        <a:pt x="138" y="86"/>
                      </a:cubicBezTo>
                      <a:cubicBezTo>
                        <a:pt x="134" y="96"/>
                        <a:pt x="139" y="108"/>
                        <a:pt x="152" y="124"/>
                      </a:cubicBezTo>
                      <a:cubicBezTo>
                        <a:pt x="153" y="126"/>
                        <a:pt x="153" y="126"/>
                        <a:pt x="153" y="126"/>
                      </a:cubicBezTo>
                      <a:cubicBezTo>
                        <a:pt x="161" y="142"/>
                        <a:pt x="169" y="158"/>
                        <a:pt x="177" y="174"/>
                      </a:cubicBezTo>
                      <a:cubicBezTo>
                        <a:pt x="177" y="174"/>
                        <a:pt x="177" y="174"/>
                        <a:pt x="177" y="174"/>
                      </a:cubicBezTo>
                      <a:cubicBezTo>
                        <a:pt x="187" y="189"/>
                        <a:pt x="209" y="198"/>
                        <a:pt x="244" y="202"/>
                      </a:cubicBezTo>
                      <a:cubicBezTo>
                        <a:pt x="245" y="202"/>
                        <a:pt x="245" y="202"/>
                        <a:pt x="245" y="202"/>
                      </a:cubicBezTo>
                      <a:cubicBezTo>
                        <a:pt x="246" y="202"/>
                        <a:pt x="246" y="202"/>
                        <a:pt x="246" y="202"/>
                      </a:cubicBezTo>
                      <a:cubicBezTo>
                        <a:pt x="267" y="198"/>
                        <a:pt x="288" y="196"/>
                        <a:pt x="308" y="196"/>
                      </a:cubicBezTo>
                      <a:cubicBezTo>
                        <a:pt x="309" y="196"/>
                        <a:pt x="309" y="196"/>
                        <a:pt x="309" y="196"/>
                      </a:cubicBezTo>
                      <a:cubicBezTo>
                        <a:pt x="313" y="195"/>
                        <a:pt x="316" y="195"/>
                        <a:pt x="318" y="195"/>
                      </a:cubicBezTo>
                      <a:cubicBezTo>
                        <a:pt x="317" y="197"/>
                        <a:pt x="315" y="203"/>
                        <a:pt x="304" y="217"/>
                      </a:cubicBezTo>
                      <a:cubicBezTo>
                        <a:pt x="284" y="237"/>
                        <a:pt x="255" y="252"/>
                        <a:pt x="219" y="260"/>
                      </a:cubicBezTo>
                      <a:cubicBezTo>
                        <a:pt x="218" y="260"/>
                        <a:pt x="218" y="260"/>
                        <a:pt x="218" y="260"/>
                      </a:cubicBezTo>
                      <a:cubicBezTo>
                        <a:pt x="178" y="273"/>
                        <a:pt x="156" y="302"/>
                        <a:pt x="151" y="347"/>
                      </a:cubicBezTo>
                      <a:cubicBezTo>
                        <a:pt x="151" y="499"/>
                        <a:pt x="151" y="499"/>
                        <a:pt x="151" y="499"/>
                      </a:cubicBezTo>
                      <a:cubicBezTo>
                        <a:pt x="152" y="501"/>
                        <a:pt x="152" y="501"/>
                        <a:pt x="152" y="501"/>
                      </a:cubicBezTo>
                      <a:cubicBezTo>
                        <a:pt x="174" y="545"/>
                        <a:pt x="196" y="567"/>
                        <a:pt x="220" y="567"/>
                      </a:cubicBezTo>
                      <a:cubicBezTo>
                        <a:pt x="221" y="567"/>
                        <a:pt x="221" y="567"/>
                        <a:pt x="221" y="567"/>
                      </a:cubicBezTo>
                      <a:cubicBezTo>
                        <a:pt x="222" y="566"/>
                        <a:pt x="223" y="566"/>
                        <a:pt x="223" y="566"/>
                      </a:cubicBezTo>
                      <a:cubicBezTo>
                        <a:pt x="222" y="570"/>
                        <a:pt x="217" y="578"/>
                        <a:pt x="203" y="595"/>
                      </a:cubicBezTo>
                      <a:cubicBezTo>
                        <a:pt x="162" y="644"/>
                        <a:pt x="123" y="672"/>
                        <a:pt x="87" y="681"/>
                      </a:cubicBezTo>
                      <a:cubicBezTo>
                        <a:pt x="42" y="685"/>
                        <a:pt x="13" y="741"/>
                        <a:pt x="0" y="849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4" y="917"/>
                        <a:pt x="11" y="975"/>
                        <a:pt x="19" y="1021"/>
                      </a:cubicBezTo>
                      <a:cubicBezTo>
                        <a:pt x="19" y="1021"/>
                        <a:pt x="19" y="1021"/>
                        <a:pt x="19" y="1021"/>
                      </a:cubicBezTo>
                      <a:cubicBezTo>
                        <a:pt x="32" y="1068"/>
                        <a:pt x="51" y="1109"/>
                        <a:pt x="77" y="1142"/>
                      </a:cubicBezTo>
                      <a:cubicBezTo>
                        <a:pt x="106" y="1190"/>
                        <a:pt x="128" y="1211"/>
                        <a:pt x="147" y="1211"/>
                      </a:cubicBezTo>
                      <a:cubicBezTo>
                        <a:pt x="152" y="1211"/>
                        <a:pt x="157" y="1210"/>
                        <a:pt x="161" y="1207"/>
                      </a:cubicBezTo>
                      <a:cubicBezTo>
                        <a:pt x="161" y="1206"/>
                        <a:pt x="161" y="1206"/>
                        <a:pt x="161" y="1206"/>
                      </a:cubicBezTo>
                      <a:cubicBezTo>
                        <a:pt x="177" y="1190"/>
                        <a:pt x="198" y="1178"/>
                        <a:pt x="222" y="1170"/>
                      </a:cubicBezTo>
                      <a:cubicBezTo>
                        <a:pt x="223" y="1170"/>
                        <a:pt x="223" y="1170"/>
                        <a:pt x="223" y="1170"/>
                      </a:cubicBezTo>
                      <a:cubicBezTo>
                        <a:pt x="224" y="1169"/>
                        <a:pt x="224" y="1169"/>
                        <a:pt x="224" y="1169"/>
                      </a:cubicBezTo>
                      <a:cubicBezTo>
                        <a:pt x="226" y="1167"/>
                        <a:pt x="240" y="1160"/>
                        <a:pt x="322" y="1132"/>
                      </a:cubicBezTo>
                      <a:cubicBezTo>
                        <a:pt x="384" y="1112"/>
                        <a:pt x="438" y="1103"/>
                        <a:pt x="483" y="1107"/>
                      </a:cubicBezTo>
                      <a:cubicBezTo>
                        <a:pt x="503" y="1111"/>
                        <a:pt x="525" y="1126"/>
                        <a:pt x="549" y="1150"/>
                      </a:cubicBezTo>
                      <a:cubicBezTo>
                        <a:pt x="549" y="1150"/>
                        <a:pt x="549" y="1150"/>
                        <a:pt x="549" y="1150"/>
                      </a:cubicBezTo>
                      <a:cubicBezTo>
                        <a:pt x="578" y="1174"/>
                        <a:pt x="596" y="1197"/>
                        <a:pt x="604" y="1217"/>
                      </a:cubicBezTo>
                      <a:cubicBezTo>
                        <a:pt x="604" y="1217"/>
                        <a:pt x="604" y="1217"/>
                        <a:pt x="604" y="1217"/>
                      </a:cubicBezTo>
                      <a:cubicBezTo>
                        <a:pt x="618" y="1244"/>
                        <a:pt x="634" y="1260"/>
                        <a:pt x="652" y="1264"/>
                      </a:cubicBezTo>
                      <a:cubicBezTo>
                        <a:pt x="654" y="1265"/>
                        <a:pt x="655" y="1265"/>
                        <a:pt x="657" y="1265"/>
                      </a:cubicBezTo>
                      <a:cubicBezTo>
                        <a:pt x="672" y="1265"/>
                        <a:pt x="686" y="1242"/>
                        <a:pt x="703" y="1192"/>
                      </a:cubicBezTo>
                      <a:cubicBezTo>
                        <a:pt x="716" y="1171"/>
                        <a:pt x="726" y="1148"/>
                        <a:pt x="735" y="1123"/>
                      </a:cubicBezTo>
                      <a:cubicBezTo>
                        <a:pt x="747" y="1097"/>
                        <a:pt x="758" y="1061"/>
                        <a:pt x="766" y="1014"/>
                      </a:cubicBezTo>
                      <a:cubicBezTo>
                        <a:pt x="767" y="1013"/>
                        <a:pt x="767" y="1013"/>
                        <a:pt x="767" y="1013"/>
                      </a:cubicBezTo>
                      <a:cubicBezTo>
                        <a:pt x="767" y="939"/>
                        <a:pt x="773" y="887"/>
                        <a:pt x="785" y="858"/>
                      </a:cubicBezTo>
                      <a:cubicBezTo>
                        <a:pt x="798" y="825"/>
                        <a:pt x="808" y="789"/>
                        <a:pt x="817" y="751"/>
                      </a:cubicBezTo>
                      <a:cubicBezTo>
                        <a:pt x="817" y="749"/>
                        <a:pt x="817" y="749"/>
                        <a:pt x="817" y="749"/>
                      </a:cubicBezTo>
                      <a:cubicBezTo>
                        <a:pt x="817" y="723"/>
                        <a:pt x="810" y="699"/>
                        <a:pt x="797" y="677"/>
                      </a:cubicBezTo>
                      <a:close/>
                      <a:moveTo>
                        <a:pt x="602" y="828"/>
                      </a:move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8" y="812"/>
                        <a:pt x="603" y="794"/>
                        <a:pt x="590" y="771"/>
                      </a:cubicBezTo>
                      <a:cubicBezTo>
                        <a:pt x="589" y="771"/>
                        <a:pt x="589" y="771"/>
                        <a:pt x="589" y="771"/>
                      </a:cubicBezTo>
                      <a:cubicBezTo>
                        <a:pt x="588" y="770"/>
                        <a:pt x="588" y="770"/>
                        <a:pt x="588" y="770"/>
                      </a:cubicBezTo>
                      <a:cubicBezTo>
                        <a:pt x="570" y="756"/>
                        <a:pt x="550" y="748"/>
                        <a:pt x="526" y="748"/>
                      </a:cubicBezTo>
                      <a:cubicBezTo>
                        <a:pt x="520" y="748"/>
                        <a:pt x="514" y="749"/>
                        <a:pt x="508" y="750"/>
                      </a:cubicBezTo>
                      <a:cubicBezTo>
                        <a:pt x="496" y="751"/>
                        <a:pt x="488" y="749"/>
                        <a:pt x="484" y="744"/>
                      </a:cubicBezTo>
                      <a:cubicBezTo>
                        <a:pt x="481" y="739"/>
                        <a:pt x="479" y="728"/>
                        <a:pt x="489" y="702"/>
                      </a:cubicBezTo>
                      <a:cubicBezTo>
                        <a:pt x="513" y="658"/>
                        <a:pt x="548" y="641"/>
                        <a:pt x="596" y="648"/>
                      </a:cubicBezTo>
                      <a:cubicBezTo>
                        <a:pt x="597" y="649"/>
                        <a:pt x="597" y="649"/>
                        <a:pt x="597" y="649"/>
                      </a:cubicBezTo>
                      <a:cubicBezTo>
                        <a:pt x="644" y="652"/>
                        <a:pt x="666" y="669"/>
                        <a:pt x="667" y="699"/>
                      </a:cubicBezTo>
                      <a:cubicBezTo>
                        <a:pt x="654" y="840"/>
                        <a:pt x="646" y="926"/>
                        <a:pt x="642" y="956"/>
                      </a:cubicBezTo>
                      <a:cubicBezTo>
                        <a:pt x="634" y="982"/>
                        <a:pt x="615" y="999"/>
                        <a:pt x="584" y="1007"/>
                      </a:cubicBezTo>
                      <a:cubicBezTo>
                        <a:pt x="560" y="1003"/>
                        <a:pt x="542" y="999"/>
                        <a:pt x="530" y="995"/>
                      </a:cubicBezTo>
                      <a:cubicBezTo>
                        <a:pt x="513" y="987"/>
                        <a:pt x="488" y="986"/>
                        <a:pt x="453" y="993"/>
                      </a:cubicBezTo>
                      <a:cubicBezTo>
                        <a:pt x="458" y="934"/>
                        <a:pt x="465" y="912"/>
                        <a:pt x="470" y="904"/>
                      </a:cubicBezTo>
                      <a:cubicBezTo>
                        <a:pt x="478" y="896"/>
                        <a:pt x="492" y="889"/>
                        <a:pt x="511" y="881"/>
                      </a:cubicBezTo>
                      <a:cubicBezTo>
                        <a:pt x="563" y="859"/>
                        <a:pt x="593" y="842"/>
                        <a:pt x="602" y="828"/>
                      </a:cubicBezTo>
                      <a:close/>
                      <a:moveTo>
                        <a:pt x="237" y="858"/>
                      </a:moveTo>
                      <a:cubicBezTo>
                        <a:pt x="236" y="869"/>
                        <a:pt x="241" y="888"/>
                        <a:pt x="302" y="940"/>
                      </a:cubicBezTo>
                      <a:cubicBezTo>
                        <a:pt x="297" y="974"/>
                        <a:pt x="282" y="996"/>
                        <a:pt x="255" y="1008"/>
                      </a:cubicBezTo>
                      <a:cubicBezTo>
                        <a:pt x="255" y="1008"/>
                        <a:pt x="255" y="1008"/>
                        <a:pt x="255" y="1008"/>
                      </a:cubicBezTo>
                      <a:cubicBezTo>
                        <a:pt x="229" y="1023"/>
                        <a:pt x="211" y="1024"/>
                        <a:pt x="201" y="1011"/>
                      </a:cubicBezTo>
                      <a:cubicBezTo>
                        <a:pt x="175" y="869"/>
                        <a:pt x="186" y="827"/>
                        <a:pt x="199" y="817"/>
                      </a:cubicBezTo>
                      <a:cubicBezTo>
                        <a:pt x="199" y="816"/>
                        <a:pt x="199" y="816"/>
                        <a:pt x="199" y="816"/>
                      </a:cubicBezTo>
                      <a:cubicBezTo>
                        <a:pt x="215" y="800"/>
                        <a:pt x="245" y="779"/>
                        <a:pt x="286" y="755"/>
                      </a:cubicBezTo>
                      <a:cubicBezTo>
                        <a:pt x="287" y="754"/>
                        <a:pt x="287" y="754"/>
                        <a:pt x="287" y="754"/>
                      </a:cubicBezTo>
                      <a:cubicBezTo>
                        <a:pt x="309" y="732"/>
                        <a:pt x="320" y="729"/>
                        <a:pt x="324" y="729"/>
                      </a:cubicBezTo>
                      <a:cubicBezTo>
                        <a:pt x="326" y="729"/>
                        <a:pt x="331" y="729"/>
                        <a:pt x="333" y="744"/>
                      </a:cubicBezTo>
                      <a:cubicBezTo>
                        <a:pt x="337" y="771"/>
                        <a:pt x="332" y="796"/>
                        <a:pt x="317" y="820"/>
                      </a:cubicBezTo>
                      <a:cubicBezTo>
                        <a:pt x="292" y="828"/>
                        <a:pt x="269" y="836"/>
                        <a:pt x="249" y="844"/>
                      </a:cubicBezTo>
                      <a:cubicBezTo>
                        <a:pt x="241" y="848"/>
                        <a:pt x="238" y="854"/>
                        <a:pt x="237" y="858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5" name="Freeform 6"/>
                <p:cNvSpPr>
                  <a:spLocks/>
                </p:cNvSpPr>
                <p:nvPr/>
              </p:nvSpPr>
              <p:spPr bwMode="auto">
                <a:xfrm>
                  <a:off x="2751" y="692"/>
                  <a:ext cx="839" cy="575"/>
                </a:xfrm>
                <a:custGeom>
                  <a:avLst/>
                  <a:gdLst>
                    <a:gd name="T0" fmla="*/ 55 w 355"/>
                    <a:gd name="T1" fmla="*/ 105 h 243"/>
                    <a:gd name="T2" fmla="*/ 68 w 355"/>
                    <a:gd name="T3" fmla="*/ 113 h 243"/>
                    <a:gd name="T4" fmla="*/ 64 w 355"/>
                    <a:gd name="T5" fmla="*/ 146 h 243"/>
                    <a:gd name="T6" fmla="*/ 46 w 355"/>
                    <a:gd name="T7" fmla="*/ 216 h 243"/>
                    <a:gd name="T8" fmla="*/ 47 w 355"/>
                    <a:gd name="T9" fmla="*/ 217 h 243"/>
                    <a:gd name="T10" fmla="*/ 143 w 355"/>
                    <a:gd name="T11" fmla="*/ 243 h 243"/>
                    <a:gd name="T12" fmla="*/ 144 w 355"/>
                    <a:gd name="T13" fmla="*/ 243 h 243"/>
                    <a:gd name="T14" fmla="*/ 146 w 355"/>
                    <a:gd name="T15" fmla="*/ 243 h 243"/>
                    <a:gd name="T16" fmla="*/ 233 w 355"/>
                    <a:gd name="T17" fmla="*/ 224 h 243"/>
                    <a:gd name="T18" fmla="*/ 299 w 355"/>
                    <a:gd name="T19" fmla="*/ 191 h 243"/>
                    <a:gd name="T20" fmla="*/ 351 w 355"/>
                    <a:gd name="T21" fmla="*/ 127 h 243"/>
                    <a:gd name="T22" fmla="*/ 312 w 355"/>
                    <a:gd name="T23" fmla="*/ 83 h 243"/>
                    <a:gd name="T24" fmla="*/ 239 w 355"/>
                    <a:gd name="T25" fmla="*/ 24 h 243"/>
                    <a:gd name="T26" fmla="*/ 133 w 355"/>
                    <a:gd name="T27" fmla="*/ 5 h 243"/>
                    <a:gd name="T28" fmla="*/ 54 w 355"/>
                    <a:gd name="T29" fmla="*/ 18 h 243"/>
                    <a:gd name="T30" fmla="*/ 0 w 355"/>
                    <a:gd name="T31" fmla="*/ 74 h 243"/>
                    <a:gd name="T32" fmla="*/ 0 w 355"/>
                    <a:gd name="T33" fmla="*/ 75 h 243"/>
                    <a:gd name="T34" fmla="*/ 1 w 355"/>
                    <a:gd name="T35" fmla="*/ 77 h 243"/>
                    <a:gd name="T36" fmla="*/ 55 w 355"/>
                    <a:gd name="T37" fmla="*/ 105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55" h="243">
                      <a:moveTo>
                        <a:pt x="55" y="105"/>
                      </a:moveTo>
                      <a:cubicBezTo>
                        <a:pt x="62" y="106"/>
                        <a:pt x="66" y="109"/>
                        <a:pt x="68" y="113"/>
                      </a:cubicBezTo>
                      <a:cubicBezTo>
                        <a:pt x="71" y="119"/>
                        <a:pt x="70" y="131"/>
                        <a:pt x="64" y="146"/>
                      </a:cubicBezTo>
                      <a:cubicBezTo>
                        <a:pt x="37" y="177"/>
                        <a:pt x="31" y="201"/>
                        <a:pt x="46" y="216"/>
                      </a:cubicBezTo>
                      <a:cubicBezTo>
                        <a:pt x="47" y="217"/>
                        <a:pt x="47" y="217"/>
                        <a:pt x="47" y="217"/>
                      </a:cubicBezTo>
                      <a:cubicBezTo>
                        <a:pt x="60" y="226"/>
                        <a:pt x="92" y="234"/>
                        <a:pt x="143" y="243"/>
                      </a:cubicBezTo>
                      <a:cubicBezTo>
                        <a:pt x="144" y="243"/>
                        <a:pt x="144" y="243"/>
                        <a:pt x="144" y="243"/>
                      </a:cubicBezTo>
                      <a:cubicBezTo>
                        <a:pt x="146" y="243"/>
                        <a:pt x="146" y="243"/>
                        <a:pt x="146" y="243"/>
                      </a:cubicBezTo>
                      <a:cubicBezTo>
                        <a:pt x="179" y="235"/>
                        <a:pt x="208" y="228"/>
                        <a:pt x="233" y="224"/>
                      </a:cubicBezTo>
                      <a:cubicBezTo>
                        <a:pt x="255" y="220"/>
                        <a:pt x="277" y="209"/>
                        <a:pt x="299" y="191"/>
                      </a:cubicBezTo>
                      <a:cubicBezTo>
                        <a:pt x="352" y="150"/>
                        <a:pt x="355" y="136"/>
                        <a:pt x="351" y="127"/>
                      </a:cubicBezTo>
                      <a:cubicBezTo>
                        <a:pt x="346" y="119"/>
                        <a:pt x="334" y="104"/>
                        <a:pt x="312" y="83"/>
                      </a:cubicBezTo>
                      <a:cubicBezTo>
                        <a:pt x="291" y="44"/>
                        <a:pt x="266" y="24"/>
                        <a:pt x="239" y="24"/>
                      </a:cubicBezTo>
                      <a:cubicBezTo>
                        <a:pt x="214" y="19"/>
                        <a:pt x="178" y="13"/>
                        <a:pt x="133" y="5"/>
                      </a:cubicBezTo>
                      <a:cubicBezTo>
                        <a:pt x="115" y="0"/>
                        <a:pt x="89" y="5"/>
                        <a:pt x="54" y="18"/>
                      </a:cubicBezTo>
                      <a:cubicBezTo>
                        <a:pt x="18" y="27"/>
                        <a:pt x="0" y="46"/>
                        <a:pt x="0" y="7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10" y="91"/>
                        <a:pt x="28" y="100"/>
                        <a:pt x="55" y="105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6" name="Freeform 12"/>
                <p:cNvSpPr>
                  <a:spLocks/>
                </p:cNvSpPr>
                <p:nvPr/>
              </p:nvSpPr>
              <p:spPr bwMode="auto">
                <a:xfrm>
                  <a:off x="2942" y="3385"/>
                  <a:ext cx="10" cy="9"/>
                </a:xfrm>
                <a:custGeom>
                  <a:avLst/>
                  <a:gdLst>
                    <a:gd name="T0" fmla="*/ 1 w 4"/>
                    <a:gd name="T1" fmla="*/ 4 h 4"/>
                    <a:gd name="T2" fmla="*/ 3 w 4"/>
                    <a:gd name="T3" fmla="*/ 3 h 4"/>
                    <a:gd name="T4" fmla="*/ 2 w 4"/>
                    <a:gd name="T5" fmla="*/ 1 h 4"/>
                    <a:gd name="T6" fmla="*/ 0 w 4"/>
                    <a:gd name="T7" fmla="*/ 2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7" name="Freeform 13"/>
                <p:cNvSpPr>
                  <a:spLocks/>
                </p:cNvSpPr>
                <p:nvPr/>
              </p:nvSpPr>
              <p:spPr bwMode="auto">
                <a:xfrm>
                  <a:off x="2954" y="3385"/>
                  <a:ext cx="9" cy="9"/>
                </a:xfrm>
                <a:custGeom>
                  <a:avLst/>
                  <a:gdLst>
                    <a:gd name="T0" fmla="*/ 3 w 4"/>
                    <a:gd name="T1" fmla="*/ 3 h 4"/>
                    <a:gd name="T2" fmla="*/ 3 w 4"/>
                    <a:gd name="T3" fmla="*/ 0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8" name="Freeform 14"/>
                <p:cNvSpPr>
                  <a:spLocks/>
                </p:cNvSpPr>
                <p:nvPr/>
              </p:nvSpPr>
              <p:spPr bwMode="auto">
                <a:xfrm>
                  <a:off x="2966" y="3387"/>
                  <a:ext cx="9" cy="10"/>
                </a:xfrm>
                <a:custGeom>
                  <a:avLst/>
                  <a:gdLst>
                    <a:gd name="T0" fmla="*/ 3 w 4"/>
                    <a:gd name="T1" fmla="*/ 3 h 4"/>
                    <a:gd name="T2" fmla="*/ 4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9" name="Freeform 39"/>
                <p:cNvSpPr>
                  <a:spLocks/>
                </p:cNvSpPr>
                <p:nvPr/>
              </p:nvSpPr>
              <p:spPr bwMode="auto">
                <a:xfrm>
                  <a:off x="3567" y="2564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1 w 3"/>
                    <a:gd name="T5" fmla="*/ 0 h 3"/>
                    <a:gd name="T6" fmla="*/ 0 w 3"/>
                    <a:gd name="T7" fmla="*/ 2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0" name="Freeform 40"/>
                <p:cNvSpPr>
                  <a:spLocks/>
                </p:cNvSpPr>
                <p:nvPr/>
              </p:nvSpPr>
              <p:spPr bwMode="auto">
                <a:xfrm>
                  <a:off x="3572" y="2552"/>
                  <a:ext cx="7" cy="9"/>
                </a:xfrm>
                <a:custGeom>
                  <a:avLst/>
                  <a:gdLst>
                    <a:gd name="T0" fmla="*/ 2 w 3"/>
                    <a:gd name="T1" fmla="*/ 3 h 4"/>
                    <a:gd name="T2" fmla="*/ 3 w 3"/>
                    <a:gd name="T3" fmla="*/ 1 h 4"/>
                    <a:gd name="T4" fmla="*/ 1 w 3"/>
                    <a:gd name="T5" fmla="*/ 1 h 4"/>
                    <a:gd name="T6" fmla="*/ 0 w 3"/>
                    <a:gd name="T7" fmla="*/ 3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1" name="Freeform 42"/>
                <p:cNvSpPr>
                  <a:spLocks/>
                </p:cNvSpPr>
                <p:nvPr/>
              </p:nvSpPr>
              <p:spPr bwMode="auto">
                <a:xfrm>
                  <a:off x="3588" y="2538"/>
                  <a:ext cx="10" cy="9"/>
                </a:xfrm>
                <a:custGeom>
                  <a:avLst/>
                  <a:gdLst>
                    <a:gd name="T0" fmla="*/ 3 w 4"/>
                    <a:gd name="T1" fmla="*/ 2 h 4"/>
                    <a:gd name="T2" fmla="*/ 2 w 4"/>
                    <a:gd name="T3" fmla="*/ 1 h 4"/>
                    <a:gd name="T4" fmla="*/ 1 w 4"/>
                    <a:gd name="T5" fmla="*/ 2 h 4"/>
                    <a:gd name="T6" fmla="*/ 2 w 4"/>
                    <a:gd name="T7" fmla="*/ 3 h 4"/>
                    <a:gd name="T8" fmla="*/ 3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2" name="Freeform 80"/>
                <p:cNvSpPr>
                  <a:spLocks/>
                </p:cNvSpPr>
                <p:nvPr/>
              </p:nvSpPr>
              <p:spPr bwMode="auto">
                <a:xfrm>
                  <a:off x="3113" y="1103"/>
                  <a:ext cx="92" cy="93"/>
                </a:xfrm>
                <a:custGeom>
                  <a:avLst/>
                  <a:gdLst>
                    <a:gd name="T0" fmla="*/ 21 w 39"/>
                    <a:gd name="T1" fmla="*/ 24 h 39"/>
                    <a:gd name="T2" fmla="*/ 0 w 39"/>
                    <a:gd name="T3" fmla="*/ 4 h 39"/>
                    <a:gd name="T4" fmla="*/ 2 w 39"/>
                    <a:gd name="T5" fmla="*/ 20 h 39"/>
                    <a:gd name="T6" fmla="*/ 25 w 39"/>
                    <a:gd name="T7" fmla="*/ 39 h 39"/>
                    <a:gd name="T8" fmla="*/ 36 w 39"/>
                    <a:gd name="T9" fmla="*/ 17 h 39"/>
                    <a:gd name="T10" fmla="*/ 32 w 39"/>
                    <a:gd name="T11" fmla="*/ 0 h 39"/>
                    <a:gd name="T12" fmla="*/ 21 w 39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9">
                      <a:moveTo>
                        <a:pt x="21" y="24"/>
                      </a:moveTo>
                      <a:cubicBezTo>
                        <a:pt x="16" y="25"/>
                        <a:pt x="8" y="22"/>
                        <a:pt x="0" y="4"/>
                      </a:cubicBezTo>
                      <a:cubicBezTo>
                        <a:pt x="0" y="10"/>
                        <a:pt x="1" y="15"/>
                        <a:pt x="2" y="20"/>
                      </a:cubicBezTo>
                      <a:cubicBezTo>
                        <a:pt x="7" y="36"/>
                        <a:pt x="18" y="39"/>
                        <a:pt x="25" y="39"/>
                      </a:cubicBezTo>
                      <a:cubicBezTo>
                        <a:pt x="31" y="39"/>
                        <a:pt x="39" y="36"/>
                        <a:pt x="36" y="17"/>
                      </a:cubicBezTo>
                      <a:cubicBezTo>
                        <a:pt x="35" y="12"/>
                        <a:pt x="34" y="6"/>
                        <a:pt x="32" y="0"/>
                      </a:cubicBezTo>
                      <a:cubicBezTo>
                        <a:pt x="31" y="20"/>
                        <a:pt x="26" y="24"/>
                        <a:pt x="21" y="24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853" name="Freeform 1011"/>
              <p:cNvSpPr>
                <a:spLocks noEditPoints="1"/>
              </p:cNvSpPr>
              <p:nvPr/>
            </p:nvSpPr>
            <p:spPr bwMode="auto">
              <a:xfrm>
                <a:off x="16225540" y="314211"/>
                <a:ext cx="6396038" cy="6397625"/>
              </a:xfrm>
              <a:custGeom>
                <a:avLst/>
                <a:gdLst>
                  <a:gd name="T0" fmla="*/ 1661 w 1703"/>
                  <a:gd name="T1" fmla="*/ 685 h 1703"/>
                  <a:gd name="T2" fmla="*/ 1613 w 1703"/>
                  <a:gd name="T3" fmla="*/ 530 h 1703"/>
                  <a:gd name="T4" fmla="*/ 1537 w 1703"/>
                  <a:gd name="T5" fmla="*/ 390 h 1703"/>
                  <a:gd name="T6" fmla="*/ 1436 w 1703"/>
                  <a:gd name="T7" fmla="*/ 268 h 1703"/>
                  <a:gd name="T8" fmla="*/ 1314 w 1703"/>
                  <a:gd name="T9" fmla="*/ 167 h 1703"/>
                  <a:gd name="T10" fmla="*/ 1173 w 1703"/>
                  <a:gd name="T11" fmla="*/ 90 h 1703"/>
                  <a:gd name="T12" fmla="*/ 1018 w 1703"/>
                  <a:gd name="T13" fmla="*/ 42 h 1703"/>
                  <a:gd name="T14" fmla="*/ 852 w 1703"/>
                  <a:gd name="T15" fmla="*/ 25 h 1703"/>
                  <a:gd name="T16" fmla="*/ 685 w 1703"/>
                  <a:gd name="T17" fmla="*/ 42 h 1703"/>
                  <a:gd name="T18" fmla="*/ 530 w 1703"/>
                  <a:gd name="T19" fmla="*/ 90 h 1703"/>
                  <a:gd name="T20" fmla="*/ 389 w 1703"/>
                  <a:gd name="T21" fmla="*/ 167 h 1703"/>
                  <a:gd name="T22" fmla="*/ 267 w 1703"/>
                  <a:gd name="T23" fmla="*/ 268 h 1703"/>
                  <a:gd name="T24" fmla="*/ 166 w 1703"/>
                  <a:gd name="T25" fmla="*/ 390 h 1703"/>
                  <a:gd name="T26" fmla="*/ 90 w 1703"/>
                  <a:gd name="T27" fmla="*/ 530 h 1703"/>
                  <a:gd name="T28" fmla="*/ 42 w 1703"/>
                  <a:gd name="T29" fmla="*/ 685 h 1703"/>
                  <a:gd name="T30" fmla="*/ 25 w 1703"/>
                  <a:gd name="T31" fmla="*/ 852 h 1703"/>
                  <a:gd name="T32" fmla="*/ 42 w 1703"/>
                  <a:gd name="T33" fmla="*/ 1018 h 1703"/>
                  <a:gd name="T34" fmla="*/ 90 w 1703"/>
                  <a:gd name="T35" fmla="*/ 1174 h 1703"/>
                  <a:gd name="T36" fmla="*/ 166 w 1703"/>
                  <a:gd name="T37" fmla="*/ 1314 h 1703"/>
                  <a:gd name="T38" fmla="*/ 267 w 1703"/>
                  <a:gd name="T39" fmla="*/ 1436 h 1703"/>
                  <a:gd name="T40" fmla="*/ 389 w 1703"/>
                  <a:gd name="T41" fmla="*/ 1537 h 1703"/>
                  <a:gd name="T42" fmla="*/ 530 w 1703"/>
                  <a:gd name="T43" fmla="*/ 1613 h 1703"/>
                  <a:gd name="T44" fmla="*/ 685 w 1703"/>
                  <a:gd name="T45" fmla="*/ 1662 h 1703"/>
                  <a:gd name="T46" fmla="*/ 852 w 1703"/>
                  <a:gd name="T47" fmla="*/ 1678 h 1703"/>
                  <a:gd name="T48" fmla="*/ 1018 w 1703"/>
                  <a:gd name="T49" fmla="*/ 1662 h 1703"/>
                  <a:gd name="T50" fmla="*/ 1173 w 1703"/>
                  <a:gd name="T51" fmla="*/ 1613 h 1703"/>
                  <a:gd name="T52" fmla="*/ 1314 w 1703"/>
                  <a:gd name="T53" fmla="*/ 1537 h 1703"/>
                  <a:gd name="T54" fmla="*/ 1436 w 1703"/>
                  <a:gd name="T55" fmla="*/ 1436 h 1703"/>
                  <a:gd name="T56" fmla="*/ 1537 w 1703"/>
                  <a:gd name="T57" fmla="*/ 1314 h 1703"/>
                  <a:gd name="T58" fmla="*/ 1613 w 1703"/>
                  <a:gd name="T59" fmla="*/ 1174 h 1703"/>
                  <a:gd name="T60" fmla="*/ 1661 w 1703"/>
                  <a:gd name="T61" fmla="*/ 1018 h 1703"/>
                  <a:gd name="T62" fmla="*/ 1678 w 1703"/>
                  <a:gd name="T63" fmla="*/ 852 h 1703"/>
                  <a:gd name="T64" fmla="*/ 1379 w 1703"/>
                  <a:gd name="T65" fmla="*/ 1380 h 1703"/>
                  <a:gd name="T66" fmla="*/ 324 w 1703"/>
                  <a:gd name="T67" fmla="*/ 324 h 1703"/>
                  <a:gd name="T68" fmla="*/ 1379 w 1703"/>
                  <a:gd name="T69" fmla="*/ 1380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3" h="1703">
                    <a:moveTo>
                      <a:pt x="1674" y="767"/>
                    </a:moveTo>
                    <a:cubicBezTo>
                      <a:pt x="1696" y="736"/>
                      <a:pt x="1691" y="708"/>
                      <a:pt x="1661" y="685"/>
                    </a:cubicBezTo>
                    <a:cubicBezTo>
                      <a:pt x="1680" y="653"/>
                      <a:pt x="1673" y="625"/>
                      <a:pt x="1641" y="606"/>
                    </a:cubicBezTo>
                    <a:cubicBezTo>
                      <a:pt x="1657" y="572"/>
                      <a:pt x="1647" y="546"/>
                      <a:pt x="1613" y="530"/>
                    </a:cubicBezTo>
                    <a:cubicBezTo>
                      <a:pt x="1625" y="495"/>
                      <a:pt x="1613" y="470"/>
                      <a:pt x="1578" y="458"/>
                    </a:cubicBezTo>
                    <a:cubicBezTo>
                      <a:pt x="1587" y="422"/>
                      <a:pt x="1573" y="398"/>
                      <a:pt x="1537" y="390"/>
                    </a:cubicBezTo>
                    <a:cubicBezTo>
                      <a:pt x="1542" y="353"/>
                      <a:pt x="1526" y="331"/>
                      <a:pt x="1489" y="326"/>
                    </a:cubicBezTo>
                    <a:cubicBezTo>
                      <a:pt x="1491" y="289"/>
                      <a:pt x="1473" y="269"/>
                      <a:pt x="1436" y="268"/>
                    </a:cubicBezTo>
                    <a:cubicBezTo>
                      <a:pt x="1434" y="230"/>
                      <a:pt x="1414" y="212"/>
                      <a:pt x="1377" y="214"/>
                    </a:cubicBezTo>
                    <a:cubicBezTo>
                      <a:pt x="1372" y="177"/>
                      <a:pt x="1350" y="161"/>
                      <a:pt x="1314" y="167"/>
                    </a:cubicBezTo>
                    <a:cubicBezTo>
                      <a:pt x="1305" y="130"/>
                      <a:pt x="1282" y="116"/>
                      <a:pt x="1245" y="125"/>
                    </a:cubicBezTo>
                    <a:cubicBezTo>
                      <a:pt x="1233" y="90"/>
                      <a:pt x="1208" y="78"/>
                      <a:pt x="1173" y="90"/>
                    </a:cubicBezTo>
                    <a:cubicBezTo>
                      <a:pt x="1158" y="56"/>
                      <a:pt x="1131" y="47"/>
                      <a:pt x="1097" y="63"/>
                    </a:cubicBezTo>
                    <a:cubicBezTo>
                      <a:pt x="1078" y="30"/>
                      <a:pt x="1051" y="23"/>
                      <a:pt x="1018" y="42"/>
                    </a:cubicBezTo>
                    <a:cubicBezTo>
                      <a:pt x="995" y="12"/>
                      <a:pt x="967" y="8"/>
                      <a:pt x="936" y="30"/>
                    </a:cubicBezTo>
                    <a:cubicBezTo>
                      <a:pt x="910" y="2"/>
                      <a:pt x="881" y="0"/>
                      <a:pt x="852" y="25"/>
                    </a:cubicBezTo>
                    <a:cubicBezTo>
                      <a:pt x="822" y="0"/>
                      <a:pt x="793" y="2"/>
                      <a:pt x="767" y="30"/>
                    </a:cubicBezTo>
                    <a:cubicBezTo>
                      <a:pt x="736" y="8"/>
                      <a:pt x="708" y="12"/>
                      <a:pt x="685" y="42"/>
                    </a:cubicBezTo>
                    <a:cubicBezTo>
                      <a:pt x="652" y="23"/>
                      <a:pt x="625" y="30"/>
                      <a:pt x="606" y="63"/>
                    </a:cubicBezTo>
                    <a:cubicBezTo>
                      <a:pt x="572" y="47"/>
                      <a:pt x="546" y="56"/>
                      <a:pt x="530" y="90"/>
                    </a:cubicBezTo>
                    <a:cubicBezTo>
                      <a:pt x="495" y="78"/>
                      <a:pt x="470" y="90"/>
                      <a:pt x="458" y="125"/>
                    </a:cubicBezTo>
                    <a:cubicBezTo>
                      <a:pt x="422" y="116"/>
                      <a:pt x="398" y="130"/>
                      <a:pt x="389" y="167"/>
                    </a:cubicBezTo>
                    <a:cubicBezTo>
                      <a:pt x="353" y="161"/>
                      <a:pt x="331" y="177"/>
                      <a:pt x="326" y="214"/>
                    </a:cubicBezTo>
                    <a:cubicBezTo>
                      <a:pt x="289" y="212"/>
                      <a:pt x="269" y="230"/>
                      <a:pt x="267" y="268"/>
                    </a:cubicBezTo>
                    <a:cubicBezTo>
                      <a:pt x="230" y="269"/>
                      <a:pt x="212" y="289"/>
                      <a:pt x="214" y="326"/>
                    </a:cubicBezTo>
                    <a:cubicBezTo>
                      <a:pt x="177" y="331"/>
                      <a:pt x="161" y="353"/>
                      <a:pt x="166" y="390"/>
                    </a:cubicBezTo>
                    <a:cubicBezTo>
                      <a:pt x="130" y="398"/>
                      <a:pt x="116" y="422"/>
                      <a:pt x="125" y="458"/>
                    </a:cubicBezTo>
                    <a:cubicBezTo>
                      <a:pt x="90" y="470"/>
                      <a:pt x="78" y="495"/>
                      <a:pt x="90" y="530"/>
                    </a:cubicBezTo>
                    <a:cubicBezTo>
                      <a:pt x="56" y="546"/>
                      <a:pt x="47" y="572"/>
                      <a:pt x="62" y="606"/>
                    </a:cubicBezTo>
                    <a:cubicBezTo>
                      <a:pt x="30" y="625"/>
                      <a:pt x="23" y="653"/>
                      <a:pt x="42" y="685"/>
                    </a:cubicBezTo>
                    <a:cubicBezTo>
                      <a:pt x="12" y="708"/>
                      <a:pt x="7" y="736"/>
                      <a:pt x="29" y="767"/>
                    </a:cubicBezTo>
                    <a:cubicBezTo>
                      <a:pt x="1" y="793"/>
                      <a:pt x="0" y="823"/>
                      <a:pt x="25" y="852"/>
                    </a:cubicBezTo>
                    <a:cubicBezTo>
                      <a:pt x="0" y="881"/>
                      <a:pt x="1" y="910"/>
                      <a:pt x="29" y="936"/>
                    </a:cubicBezTo>
                    <a:cubicBezTo>
                      <a:pt x="7" y="968"/>
                      <a:pt x="12" y="996"/>
                      <a:pt x="42" y="1018"/>
                    </a:cubicBezTo>
                    <a:cubicBezTo>
                      <a:pt x="23" y="1051"/>
                      <a:pt x="30" y="1078"/>
                      <a:pt x="62" y="1098"/>
                    </a:cubicBezTo>
                    <a:cubicBezTo>
                      <a:pt x="47" y="1132"/>
                      <a:pt x="56" y="1158"/>
                      <a:pt x="90" y="1174"/>
                    </a:cubicBezTo>
                    <a:cubicBezTo>
                      <a:pt x="78" y="1209"/>
                      <a:pt x="90" y="1234"/>
                      <a:pt x="125" y="1246"/>
                    </a:cubicBezTo>
                    <a:cubicBezTo>
                      <a:pt x="116" y="1282"/>
                      <a:pt x="130" y="1305"/>
                      <a:pt x="166" y="1314"/>
                    </a:cubicBezTo>
                    <a:cubicBezTo>
                      <a:pt x="161" y="1351"/>
                      <a:pt x="177" y="1373"/>
                      <a:pt x="214" y="1378"/>
                    </a:cubicBezTo>
                    <a:cubicBezTo>
                      <a:pt x="212" y="1415"/>
                      <a:pt x="230" y="1435"/>
                      <a:pt x="267" y="1436"/>
                    </a:cubicBezTo>
                    <a:cubicBezTo>
                      <a:pt x="269" y="1473"/>
                      <a:pt x="289" y="1492"/>
                      <a:pt x="326" y="1490"/>
                    </a:cubicBezTo>
                    <a:cubicBezTo>
                      <a:pt x="331" y="1526"/>
                      <a:pt x="353" y="1543"/>
                      <a:pt x="389" y="1537"/>
                    </a:cubicBezTo>
                    <a:cubicBezTo>
                      <a:pt x="398" y="1573"/>
                      <a:pt x="422" y="1588"/>
                      <a:pt x="458" y="1579"/>
                    </a:cubicBezTo>
                    <a:cubicBezTo>
                      <a:pt x="470" y="1614"/>
                      <a:pt x="495" y="1626"/>
                      <a:pt x="530" y="1613"/>
                    </a:cubicBezTo>
                    <a:cubicBezTo>
                      <a:pt x="546" y="1647"/>
                      <a:pt x="572" y="1657"/>
                      <a:pt x="606" y="1641"/>
                    </a:cubicBezTo>
                    <a:cubicBezTo>
                      <a:pt x="625" y="1673"/>
                      <a:pt x="652" y="1680"/>
                      <a:pt x="685" y="1662"/>
                    </a:cubicBezTo>
                    <a:cubicBezTo>
                      <a:pt x="708" y="1692"/>
                      <a:pt x="736" y="1696"/>
                      <a:pt x="767" y="1674"/>
                    </a:cubicBezTo>
                    <a:cubicBezTo>
                      <a:pt x="793" y="1702"/>
                      <a:pt x="822" y="1703"/>
                      <a:pt x="852" y="1678"/>
                    </a:cubicBezTo>
                    <a:cubicBezTo>
                      <a:pt x="881" y="1703"/>
                      <a:pt x="910" y="1702"/>
                      <a:pt x="936" y="1674"/>
                    </a:cubicBezTo>
                    <a:cubicBezTo>
                      <a:pt x="967" y="1696"/>
                      <a:pt x="995" y="1692"/>
                      <a:pt x="1018" y="1662"/>
                    </a:cubicBezTo>
                    <a:cubicBezTo>
                      <a:pt x="1051" y="1680"/>
                      <a:pt x="1078" y="1673"/>
                      <a:pt x="1097" y="1641"/>
                    </a:cubicBezTo>
                    <a:cubicBezTo>
                      <a:pt x="1131" y="1657"/>
                      <a:pt x="1158" y="1647"/>
                      <a:pt x="1173" y="1613"/>
                    </a:cubicBezTo>
                    <a:cubicBezTo>
                      <a:pt x="1208" y="1626"/>
                      <a:pt x="1233" y="1614"/>
                      <a:pt x="1245" y="1579"/>
                    </a:cubicBezTo>
                    <a:cubicBezTo>
                      <a:pt x="1282" y="1588"/>
                      <a:pt x="1305" y="1573"/>
                      <a:pt x="1314" y="1537"/>
                    </a:cubicBezTo>
                    <a:cubicBezTo>
                      <a:pt x="1350" y="1543"/>
                      <a:pt x="1372" y="1526"/>
                      <a:pt x="1377" y="1490"/>
                    </a:cubicBezTo>
                    <a:cubicBezTo>
                      <a:pt x="1414" y="1492"/>
                      <a:pt x="1434" y="1473"/>
                      <a:pt x="1436" y="1436"/>
                    </a:cubicBezTo>
                    <a:cubicBezTo>
                      <a:pt x="1473" y="1435"/>
                      <a:pt x="1491" y="1415"/>
                      <a:pt x="1489" y="1378"/>
                    </a:cubicBezTo>
                    <a:cubicBezTo>
                      <a:pt x="1526" y="1373"/>
                      <a:pt x="1542" y="1351"/>
                      <a:pt x="1537" y="1314"/>
                    </a:cubicBezTo>
                    <a:cubicBezTo>
                      <a:pt x="1573" y="1305"/>
                      <a:pt x="1587" y="1282"/>
                      <a:pt x="1578" y="1246"/>
                    </a:cubicBezTo>
                    <a:cubicBezTo>
                      <a:pt x="1613" y="1234"/>
                      <a:pt x="1625" y="1209"/>
                      <a:pt x="1613" y="1174"/>
                    </a:cubicBezTo>
                    <a:cubicBezTo>
                      <a:pt x="1647" y="1158"/>
                      <a:pt x="1657" y="1132"/>
                      <a:pt x="1641" y="1098"/>
                    </a:cubicBezTo>
                    <a:cubicBezTo>
                      <a:pt x="1673" y="1078"/>
                      <a:pt x="1680" y="1051"/>
                      <a:pt x="1661" y="1018"/>
                    </a:cubicBezTo>
                    <a:cubicBezTo>
                      <a:pt x="1691" y="996"/>
                      <a:pt x="1696" y="968"/>
                      <a:pt x="1674" y="936"/>
                    </a:cubicBezTo>
                    <a:cubicBezTo>
                      <a:pt x="1702" y="910"/>
                      <a:pt x="1703" y="881"/>
                      <a:pt x="1678" y="852"/>
                    </a:cubicBezTo>
                    <a:cubicBezTo>
                      <a:pt x="1703" y="823"/>
                      <a:pt x="1702" y="793"/>
                      <a:pt x="1674" y="767"/>
                    </a:cubicBezTo>
                    <a:close/>
                    <a:moveTo>
                      <a:pt x="1379" y="1380"/>
                    </a:moveTo>
                    <a:cubicBezTo>
                      <a:pt x="1095" y="1696"/>
                      <a:pt x="608" y="1696"/>
                      <a:pt x="324" y="1380"/>
                    </a:cubicBezTo>
                    <a:cubicBezTo>
                      <a:pt x="7" y="1095"/>
                      <a:pt x="7" y="608"/>
                      <a:pt x="324" y="324"/>
                    </a:cubicBezTo>
                    <a:cubicBezTo>
                      <a:pt x="608" y="8"/>
                      <a:pt x="1095" y="8"/>
                      <a:pt x="1379" y="324"/>
                    </a:cubicBezTo>
                    <a:cubicBezTo>
                      <a:pt x="1696" y="608"/>
                      <a:pt x="1696" y="1095"/>
                      <a:pt x="1379" y="1380"/>
                    </a:cubicBezTo>
                    <a:close/>
                  </a:path>
                </a:pathLst>
              </a:custGeom>
              <a:solidFill>
                <a:srgbClr val="600000">
                  <a:alpha val="3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Group 406"/>
            <p:cNvGrpSpPr>
              <a:grpSpLocks/>
            </p:cNvGrpSpPr>
            <p:nvPr/>
          </p:nvGrpSpPr>
          <p:grpSpPr bwMode="auto">
            <a:xfrm>
              <a:off x="18262611" y="1497012"/>
              <a:ext cx="1911350" cy="3565525"/>
              <a:chOff x="3297" y="862"/>
              <a:chExt cx="1204" cy="2246"/>
            </a:xfrm>
            <a:solidFill>
              <a:srgbClr val="E5DBA2"/>
            </a:solidFill>
          </p:grpSpPr>
          <p:sp>
            <p:nvSpPr>
              <p:cNvPr id="652" name="Freeform 206"/>
              <p:cNvSpPr>
                <a:spLocks/>
              </p:cNvSpPr>
              <p:nvPr/>
            </p:nvSpPr>
            <p:spPr bwMode="auto">
              <a:xfrm>
                <a:off x="3415" y="945"/>
                <a:ext cx="33" cy="26"/>
              </a:xfrm>
              <a:custGeom>
                <a:avLst/>
                <a:gdLst>
                  <a:gd name="T0" fmla="*/ 14 w 14"/>
                  <a:gd name="T1" fmla="*/ 1 h 11"/>
                  <a:gd name="T2" fmla="*/ 3 w 14"/>
                  <a:gd name="T3" fmla="*/ 2 h 11"/>
                  <a:gd name="T4" fmla="*/ 2 w 14"/>
                  <a:gd name="T5" fmla="*/ 8 h 11"/>
                  <a:gd name="T6" fmla="*/ 8 w 14"/>
                  <a:gd name="T7" fmla="*/ 10 h 11"/>
                  <a:gd name="T8" fmla="*/ 14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"/>
                    </a:moveTo>
                    <a:cubicBezTo>
                      <a:pt x="14" y="1"/>
                      <a:pt x="5" y="0"/>
                      <a:pt x="3" y="2"/>
                    </a:cubicBezTo>
                    <a:cubicBezTo>
                      <a:pt x="1" y="3"/>
                      <a:pt x="0" y="6"/>
                      <a:pt x="2" y="8"/>
                    </a:cubicBezTo>
                    <a:cubicBezTo>
                      <a:pt x="3" y="10"/>
                      <a:pt x="6" y="11"/>
                      <a:pt x="8" y="10"/>
                    </a:cubicBezTo>
                    <a:cubicBezTo>
                      <a:pt x="10" y="9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3" name="Freeform 207"/>
              <p:cNvSpPr>
                <a:spLocks/>
              </p:cNvSpPr>
              <p:nvPr/>
            </p:nvSpPr>
            <p:spPr bwMode="auto">
              <a:xfrm>
                <a:off x="3404" y="902"/>
                <a:ext cx="35" cy="24"/>
              </a:xfrm>
              <a:custGeom>
                <a:avLst/>
                <a:gdLst>
                  <a:gd name="T0" fmla="*/ 1 w 15"/>
                  <a:gd name="T1" fmla="*/ 4 h 10"/>
                  <a:gd name="T2" fmla="*/ 4 w 15"/>
                  <a:gd name="T3" fmla="*/ 10 h 10"/>
                  <a:gd name="T4" fmla="*/ 15 w 15"/>
                  <a:gd name="T5" fmla="*/ 7 h 10"/>
                  <a:gd name="T6" fmla="*/ 6 w 15"/>
                  <a:gd name="T7" fmla="*/ 0 h 10"/>
                  <a:gd name="T8" fmla="*/ 1 w 15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" y="4"/>
                    </a:moveTo>
                    <a:cubicBezTo>
                      <a:pt x="0" y="7"/>
                      <a:pt x="2" y="9"/>
                      <a:pt x="4" y="10"/>
                    </a:cubicBezTo>
                    <a:cubicBezTo>
                      <a:pt x="7" y="10"/>
                      <a:pt x="15" y="7"/>
                      <a:pt x="15" y="7"/>
                    </a:cubicBezTo>
                    <a:cubicBezTo>
                      <a:pt x="15" y="7"/>
                      <a:pt x="8" y="1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4" name="Freeform 208"/>
              <p:cNvSpPr>
                <a:spLocks/>
              </p:cNvSpPr>
              <p:nvPr/>
            </p:nvSpPr>
            <p:spPr bwMode="auto">
              <a:xfrm>
                <a:off x="3422" y="862"/>
                <a:ext cx="29" cy="28"/>
              </a:xfrm>
              <a:custGeom>
                <a:avLst/>
                <a:gdLst>
                  <a:gd name="T0" fmla="*/ 2 w 12"/>
                  <a:gd name="T1" fmla="*/ 1 h 12"/>
                  <a:gd name="T2" fmla="*/ 1 w 12"/>
                  <a:gd name="T3" fmla="*/ 8 h 12"/>
                  <a:gd name="T4" fmla="*/ 12 w 12"/>
                  <a:gd name="T5" fmla="*/ 12 h 12"/>
                  <a:gd name="T6" fmla="*/ 9 w 12"/>
                  <a:gd name="T7" fmla="*/ 1 h 12"/>
                  <a:gd name="T8" fmla="*/ 2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2" y="1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9"/>
                      <a:pt x="12" y="12"/>
                      <a:pt x="12" y="12"/>
                    </a:cubicBezTo>
                    <a:cubicBezTo>
                      <a:pt x="12" y="12"/>
                      <a:pt x="10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5" name="Freeform 209"/>
              <p:cNvSpPr>
                <a:spLocks/>
              </p:cNvSpPr>
              <p:nvPr/>
            </p:nvSpPr>
            <p:spPr bwMode="auto">
              <a:xfrm>
                <a:off x="3297" y="1155"/>
                <a:ext cx="38" cy="43"/>
              </a:xfrm>
              <a:custGeom>
                <a:avLst/>
                <a:gdLst>
                  <a:gd name="T0" fmla="*/ 6 w 16"/>
                  <a:gd name="T1" fmla="*/ 9 h 18"/>
                  <a:gd name="T2" fmla="*/ 14 w 16"/>
                  <a:gd name="T3" fmla="*/ 0 h 18"/>
                  <a:gd name="T4" fmla="*/ 7 w 16"/>
                  <a:gd name="T5" fmla="*/ 1 h 18"/>
                  <a:gd name="T6" fmla="*/ 1 w 16"/>
                  <a:gd name="T7" fmla="*/ 10 h 18"/>
                  <a:gd name="T8" fmla="*/ 10 w 16"/>
                  <a:gd name="T9" fmla="*/ 17 h 18"/>
                  <a:gd name="T10" fmla="*/ 16 w 16"/>
                  <a:gd name="T11" fmla="*/ 15 h 18"/>
                  <a:gd name="T12" fmla="*/ 6 w 16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6" y="9"/>
                    </a:moveTo>
                    <a:cubicBezTo>
                      <a:pt x="6" y="7"/>
                      <a:pt x="7" y="3"/>
                      <a:pt x="14" y="0"/>
                    </a:cubicBezTo>
                    <a:cubicBezTo>
                      <a:pt x="11" y="0"/>
                      <a:pt x="9" y="0"/>
                      <a:pt x="7" y="1"/>
                    </a:cubicBezTo>
                    <a:cubicBezTo>
                      <a:pt x="0" y="2"/>
                      <a:pt x="1" y="7"/>
                      <a:pt x="1" y="10"/>
                    </a:cubicBezTo>
                    <a:cubicBezTo>
                      <a:pt x="2" y="14"/>
                      <a:pt x="3" y="18"/>
                      <a:pt x="10" y="17"/>
                    </a:cubicBezTo>
                    <a:cubicBezTo>
                      <a:pt x="12" y="16"/>
                      <a:pt x="14" y="16"/>
                      <a:pt x="16" y="15"/>
                    </a:cubicBezTo>
                    <a:cubicBezTo>
                      <a:pt x="8" y="15"/>
                      <a:pt x="7" y="12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6" name="Freeform 210"/>
              <p:cNvSpPr>
                <a:spLocks/>
              </p:cNvSpPr>
              <p:nvPr/>
            </p:nvSpPr>
            <p:spPr bwMode="auto">
              <a:xfrm>
                <a:off x="3297" y="1094"/>
                <a:ext cx="45" cy="52"/>
              </a:xfrm>
              <a:custGeom>
                <a:avLst/>
                <a:gdLst>
                  <a:gd name="T0" fmla="*/ 1 w 19"/>
                  <a:gd name="T1" fmla="*/ 5 h 22"/>
                  <a:gd name="T2" fmla="*/ 6 w 19"/>
                  <a:gd name="T3" fmla="*/ 18 h 22"/>
                  <a:gd name="T4" fmla="*/ 13 w 19"/>
                  <a:gd name="T5" fmla="*/ 22 h 22"/>
                  <a:gd name="T6" fmla="*/ 7 w 19"/>
                  <a:gd name="T7" fmla="*/ 10 h 22"/>
                  <a:gd name="T8" fmla="*/ 19 w 19"/>
                  <a:gd name="T9" fmla="*/ 9 h 22"/>
                  <a:gd name="T10" fmla="*/ 12 w 19"/>
                  <a:gd name="T11" fmla="*/ 5 h 22"/>
                  <a:gd name="T12" fmla="*/ 1 w 19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2">
                    <a:moveTo>
                      <a:pt x="1" y="5"/>
                    </a:moveTo>
                    <a:cubicBezTo>
                      <a:pt x="0" y="8"/>
                      <a:pt x="0" y="13"/>
                      <a:pt x="6" y="18"/>
                    </a:cubicBezTo>
                    <a:cubicBezTo>
                      <a:pt x="8" y="19"/>
                      <a:pt x="10" y="21"/>
                      <a:pt x="13" y="22"/>
                    </a:cubicBezTo>
                    <a:cubicBezTo>
                      <a:pt x="7" y="16"/>
                      <a:pt x="6" y="12"/>
                      <a:pt x="7" y="10"/>
                    </a:cubicBezTo>
                    <a:cubicBezTo>
                      <a:pt x="8" y="8"/>
                      <a:pt x="11" y="6"/>
                      <a:pt x="19" y="9"/>
                    </a:cubicBezTo>
                    <a:cubicBezTo>
                      <a:pt x="17" y="7"/>
                      <a:pt x="15" y="6"/>
                      <a:pt x="12" y="5"/>
                    </a:cubicBezTo>
                    <a:cubicBezTo>
                      <a:pt x="5" y="0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7" name="Freeform 211"/>
              <p:cNvSpPr>
                <a:spLocks/>
              </p:cNvSpPr>
              <p:nvPr/>
            </p:nvSpPr>
            <p:spPr bwMode="auto">
              <a:xfrm>
                <a:off x="3330" y="1066"/>
                <a:ext cx="48" cy="40"/>
              </a:xfrm>
              <a:custGeom>
                <a:avLst/>
                <a:gdLst>
                  <a:gd name="T0" fmla="*/ 3 w 20"/>
                  <a:gd name="T1" fmla="*/ 11 h 17"/>
                  <a:gd name="T2" fmla="*/ 7 w 20"/>
                  <a:gd name="T3" fmla="*/ 17 h 17"/>
                  <a:gd name="T4" fmla="*/ 10 w 20"/>
                  <a:gd name="T5" fmla="*/ 7 h 17"/>
                  <a:gd name="T6" fmla="*/ 20 w 20"/>
                  <a:gd name="T7" fmla="*/ 13 h 17"/>
                  <a:gd name="T8" fmla="*/ 18 w 20"/>
                  <a:gd name="T9" fmla="*/ 6 h 17"/>
                  <a:gd name="T10" fmla="*/ 7 w 20"/>
                  <a:gd name="T11" fmla="*/ 2 h 17"/>
                  <a:gd name="T12" fmla="*/ 3 w 20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1"/>
                    </a:moveTo>
                    <a:cubicBezTo>
                      <a:pt x="4" y="13"/>
                      <a:pt x="5" y="15"/>
                      <a:pt x="7" y="17"/>
                    </a:cubicBezTo>
                    <a:cubicBezTo>
                      <a:pt x="5" y="9"/>
                      <a:pt x="7" y="7"/>
                      <a:pt x="10" y="7"/>
                    </a:cubicBezTo>
                    <a:cubicBezTo>
                      <a:pt x="12" y="6"/>
                      <a:pt x="16" y="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5" y="0"/>
                      <a:pt x="10" y="1"/>
                      <a:pt x="7" y="2"/>
                    </a:cubicBezTo>
                    <a:cubicBezTo>
                      <a:pt x="4" y="2"/>
                      <a:pt x="0" y="4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8" name="Freeform 212"/>
              <p:cNvSpPr>
                <a:spLocks/>
              </p:cNvSpPr>
              <p:nvPr/>
            </p:nvSpPr>
            <p:spPr bwMode="auto">
              <a:xfrm>
                <a:off x="3387" y="1061"/>
                <a:ext cx="50" cy="40"/>
              </a:xfrm>
              <a:custGeom>
                <a:avLst/>
                <a:gdLst>
                  <a:gd name="T0" fmla="*/ 0 w 21"/>
                  <a:gd name="T1" fmla="*/ 13 h 17"/>
                  <a:gd name="T2" fmla="*/ 11 w 21"/>
                  <a:gd name="T3" fmla="*/ 6 h 17"/>
                  <a:gd name="T4" fmla="*/ 14 w 21"/>
                  <a:gd name="T5" fmla="*/ 17 h 17"/>
                  <a:gd name="T6" fmla="*/ 18 w 21"/>
                  <a:gd name="T7" fmla="*/ 10 h 17"/>
                  <a:gd name="T8" fmla="*/ 15 w 21"/>
                  <a:gd name="T9" fmla="*/ 1 h 17"/>
                  <a:gd name="T10" fmla="*/ 3 w 21"/>
                  <a:gd name="T11" fmla="*/ 7 h 17"/>
                  <a:gd name="T12" fmla="*/ 0 w 21"/>
                  <a:gd name="T13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7">
                    <a:moveTo>
                      <a:pt x="0" y="13"/>
                    </a:moveTo>
                    <a:cubicBezTo>
                      <a:pt x="5" y="6"/>
                      <a:pt x="9" y="6"/>
                      <a:pt x="11" y="6"/>
                    </a:cubicBezTo>
                    <a:cubicBezTo>
                      <a:pt x="14" y="7"/>
                      <a:pt x="16" y="9"/>
                      <a:pt x="14" y="17"/>
                    </a:cubicBezTo>
                    <a:cubicBezTo>
                      <a:pt x="16" y="15"/>
                      <a:pt x="17" y="12"/>
                      <a:pt x="18" y="10"/>
                    </a:cubicBezTo>
                    <a:cubicBezTo>
                      <a:pt x="21" y="3"/>
                      <a:pt x="18" y="1"/>
                      <a:pt x="15" y="1"/>
                    </a:cubicBezTo>
                    <a:cubicBezTo>
                      <a:pt x="12" y="0"/>
                      <a:pt x="6" y="0"/>
                      <a:pt x="3" y="7"/>
                    </a:cubicBezTo>
                    <a:cubicBezTo>
                      <a:pt x="2" y="8"/>
                      <a:pt x="1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9" name="Freeform 213"/>
              <p:cNvSpPr>
                <a:spLocks/>
              </p:cNvSpPr>
              <p:nvPr/>
            </p:nvSpPr>
            <p:spPr bwMode="auto">
              <a:xfrm>
                <a:off x="3430" y="1082"/>
                <a:ext cx="45" cy="50"/>
              </a:xfrm>
              <a:custGeom>
                <a:avLst/>
                <a:gdLst>
                  <a:gd name="T0" fmla="*/ 12 w 19"/>
                  <a:gd name="T1" fmla="*/ 9 h 21"/>
                  <a:gd name="T2" fmla="*/ 7 w 19"/>
                  <a:gd name="T3" fmla="*/ 21 h 21"/>
                  <a:gd name="T4" fmla="*/ 13 w 19"/>
                  <a:gd name="T5" fmla="*/ 17 h 21"/>
                  <a:gd name="T6" fmla="*/ 17 w 19"/>
                  <a:gd name="T7" fmla="*/ 5 h 21"/>
                  <a:gd name="T8" fmla="*/ 7 w 19"/>
                  <a:gd name="T9" fmla="*/ 4 h 21"/>
                  <a:gd name="T10" fmla="*/ 0 w 19"/>
                  <a:gd name="T11" fmla="*/ 9 h 21"/>
                  <a:gd name="T12" fmla="*/ 12 w 19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1">
                    <a:moveTo>
                      <a:pt x="12" y="9"/>
                    </a:moveTo>
                    <a:cubicBezTo>
                      <a:pt x="13" y="11"/>
                      <a:pt x="13" y="15"/>
                      <a:pt x="7" y="21"/>
                    </a:cubicBezTo>
                    <a:cubicBezTo>
                      <a:pt x="9" y="20"/>
                      <a:pt x="12" y="19"/>
                      <a:pt x="13" y="17"/>
                    </a:cubicBezTo>
                    <a:cubicBezTo>
                      <a:pt x="19" y="13"/>
                      <a:pt x="18" y="8"/>
                      <a:pt x="17" y="5"/>
                    </a:cubicBezTo>
                    <a:cubicBezTo>
                      <a:pt x="16" y="2"/>
                      <a:pt x="14" y="0"/>
                      <a:pt x="7" y="4"/>
                    </a:cubicBezTo>
                    <a:cubicBezTo>
                      <a:pt x="5" y="5"/>
                      <a:pt x="2" y="7"/>
                      <a:pt x="0" y="9"/>
                    </a:cubicBezTo>
                    <a:cubicBezTo>
                      <a:pt x="9" y="6"/>
                      <a:pt x="11" y="7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0" name="Freeform 214"/>
              <p:cNvSpPr>
                <a:spLocks/>
              </p:cNvSpPr>
              <p:nvPr/>
            </p:nvSpPr>
            <p:spPr bwMode="auto">
              <a:xfrm>
                <a:off x="3373" y="1139"/>
                <a:ext cx="35" cy="31"/>
              </a:xfrm>
              <a:custGeom>
                <a:avLst/>
                <a:gdLst>
                  <a:gd name="T0" fmla="*/ 1 w 15"/>
                  <a:gd name="T1" fmla="*/ 8 h 13"/>
                  <a:gd name="T2" fmla="*/ 1 w 15"/>
                  <a:gd name="T3" fmla="*/ 8 h 13"/>
                  <a:gd name="T4" fmla="*/ 2 w 15"/>
                  <a:gd name="T5" fmla="*/ 9 h 13"/>
                  <a:gd name="T6" fmla="*/ 2 w 15"/>
                  <a:gd name="T7" fmla="*/ 9 h 13"/>
                  <a:gd name="T8" fmla="*/ 3 w 15"/>
                  <a:gd name="T9" fmla="*/ 13 h 13"/>
                  <a:gd name="T10" fmla="*/ 10 w 15"/>
                  <a:gd name="T11" fmla="*/ 9 h 13"/>
                  <a:gd name="T12" fmla="*/ 15 w 15"/>
                  <a:gd name="T13" fmla="*/ 6 h 13"/>
                  <a:gd name="T14" fmla="*/ 15 w 15"/>
                  <a:gd name="T15" fmla="*/ 5 h 13"/>
                  <a:gd name="T16" fmla="*/ 13 w 15"/>
                  <a:gd name="T17" fmla="*/ 3 h 13"/>
                  <a:gd name="T18" fmla="*/ 12 w 15"/>
                  <a:gd name="T19" fmla="*/ 3 h 13"/>
                  <a:gd name="T20" fmla="*/ 11 w 15"/>
                  <a:gd name="T21" fmla="*/ 3 h 13"/>
                  <a:gd name="T22" fmla="*/ 11 w 15"/>
                  <a:gd name="T23" fmla="*/ 2 h 13"/>
                  <a:gd name="T24" fmla="*/ 10 w 15"/>
                  <a:gd name="T25" fmla="*/ 0 h 13"/>
                  <a:gd name="T26" fmla="*/ 8 w 15"/>
                  <a:gd name="T27" fmla="*/ 0 h 13"/>
                  <a:gd name="T28" fmla="*/ 4 w 15"/>
                  <a:gd name="T29" fmla="*/ 2 h 13"/>
                  <a:gd name="T30" fmla="*/ 4 w 15"/>
                  <a:gd name="T31" fmla="*/ 3 h 13"/>
                  <a:gd name="T32" fmla="*/ 4 w 15"/>
                  <a:gd name="T33" fmla="*/ 3 h 13"/>
                  <a:gd name="T34" fmla="*/ 0 w 15"/>
                  <a:gd name="T35" fmla="*/ 5 h 13"/>
                  <a:gd name="T36" fmla="*/ 1 w 15"/>
                  <a:gd name="T3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3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5" y="12"/>
                      <a:pt x="8" y="11"/>
                      <a:pt x="10" y="9"/>
                    </a:cubicBezTo>
                    <a:cubicBezTo>
                      <a:pt x="12" y="8"/>
                      <a:pt x="13" y="7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4"/>
                      <a:pt x="13" y="3"/>
                    </a:cubicBezTo>
                    <a:cubicBezTo>
                      <a:pt x="13" y="3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7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1" name="Freeform 215"/>
              <p:cNvSpPr>
                <a:spLocks/>
              </p:cNvSpPr>
              <p:nvPr/>
            </p:nvSpPr>
            <p:spPr bwMode="auto">
              <a:xfrm>
                <a:off x="3335" y="1158"/>
                <a:ext cx="24" cy="19"/>
              </a:xfrm>
              <a:custGeom>
                <a:avLst/>
                <a:gdLst>
                  <a:gd name="T0" fmla="*/ 0 w 10"/>
                  <a:gd name="T1" fmla="*/ 5 h 8"/>
                  <a:gd name="T2" fmla="*/ 4 w 10"/>
                  <a:gd name="T3" fmla="*/ 8 h 8"/>
                  <a:gd name="T4" fmla="*/ 10 w 10"/>
                  <a:gd name="T5" fmla="*/ 3 h 8"/>
                  <a:gd name="T6" fmla="*/ 3 w 10"/>
                  <a:gd name="T7" fmla="*/ 1 h 8"/>
                  <a:gd name="T8" fmla="*/ 0 w 10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cubicBezTo>
                      <a:pt x="0" y="7"/>
                      <a:pt x="2" y="8"/>
                      <a:pt x="4" y="8"/>
                    </a:cubicBezTo>
                    <a:cubicBezTo>
                      <a:pt x="6" y="8"/>
                      <a:pt x="10" y="3"/>
                      <a:pt x="10" y="3"/>
                    </a:cubicBezTo>
                    <a:cubicBezTo>
                      <a:pt x="10" y="3"/>
                      <a:pt x="4" y="0"/>
                      <a:pt x="3" y="1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2" name="Freeform 216"/>
              <p:cNvSpPr>
                <a:spLocks/>
              </p:cNvSpPr>
              <p:nvPr/>
            </p:nvSpPr>
            <p:spPr bwMode="auto">
              <a:xfrm>
                <a:off x="3337" y="1125"/>
                <a:ext cx="24" cy="19"/>
              </a:xfrm>
              <a:custGeom>
                <a:avLst/>
                <a:gdLst>
                  <a:gd name="T0" fmla="*/ 0 w 10"/>
                  <a:gd name="T1" fmla="*/ 2 h 8"/>
                  <a:gd name="T2" fmla="*/ 2 w 10"/>
                  <a:gd name="T3" fmla="*/ 7 h 8"/>
                  <a:gd name="T4" fmla="*/ 10 w 10"/>
                  <a:gd name="T5" fmla="*/ 8 h 8"/>
                  <a:gd name="T6" fmla="*/ 5 w 10"/>
                  <a:gd name="T7" fmla="*/ 1 h 8"/>
                  <a:gd name="T8" fmla="*/ 0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2"/>
                    </a:moveTo>
                    <a:cubicBezTo>
                      <a:pt x="0" y="4"/>
                      <a:pt x="0" y="6"/>
                      <a:pt x="2" y="7"/>
                    </a:cubicBezTo>
                    <a:cubicBezTo>
                      <a:pt x="3" y="8"/>
                      <a:pt x="10" y="8"/>
                      <a:pt x="10" y="8"/>
                    </a:cubicBezTo>
                    <a:cubicBezTo>
                      <a:pt x="10" y="8"/>
                      <a:pt x="7" y="2"/>
                      <a:pt x="5" y="1"/>
                    </a:cubicBezTo>
                    <a:cubicBezTo>
                      <a:pt x="3" y="0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3" name="Freeform 217"/>
              <p:cNvSpPr>
                <a:spLocks/>
              </p:cNvSpPr>
              <p:nvPr/>
            </p:nvSpPr>
            <p:spPr bwMode="auto">
              <a:xfrm>
                <a:off x="3359" y="1101"/>
                <a:ext cx="21" cy="26"/>
              </a:xfrm>
              <a:custGeom>
                <a:avLst/>
                <a:gdLst>
                  <a:gd name="T0" fmla="*/ 7 w 9"/>
                  <a:gd name="T1" fmla="*/ 11 h 11"/>
                  <a:gd name="T2" fmla="*/ 8 w 9"/>
                  <a:gd name="T3" fmla="*/ 3 h 11"/>
                  <a:gd name="T4" fmla="*/ 3 w 9"/>
                  <a:gd name="T5" fmla="*/ 1 h 11"/>
                  <a:gd name="T6" fmla="*/ 1 w 9"/>
                  <a:gd name="T7" fmla="*/ 5 h 11"/>
                  <a:gd name="T8" fmla="*/ 7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7" y="11"/>
                    </a:moveTo>
                    <a:cubicBezTo>
                      <a:pt x="7" y="11"/>
                      <a:pt x="9" y="4"/>
                      <a:pt x="8" y="3"/>
                    </a:cubicBezTo>
                    <a:cubicBezTo>
                      <a:pt x="7" y="1"/>
                      <a:pt x="5" y="0"/>
                      <a:pt x="3" y="1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2" y="7"/>
                      <a:pt x="7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4" name="Freeform 218"/>
              <p:cNvSpPr>
                <a:spLocks/>
              </p:cNvSpPr>
              <p:nvPr/>
            </p:nvSpPr>
            <p:spPr bwMode="auto">
              <a:xfrm>
                <a:off x="3394" y="1099"/>
                <a:ext cx="19" cy="26"/>
              </a:xfrm>
              <a:custGeom>
                <a:avLst/>
                <a:gdLst>
                  <a:gd name="T0" fmla="*/ 5 w 8"/>
                  <a:gd name="T1" fmla="*/ 1 h 11"/>
                  <a:gd name="T2" fmla="*/ 1 w 8"/>
                  <a:gd name="T3" fmla="*/ 3 h 11"/>
                  <a:gd name="T4" fmla="*/ 1 w 8"/>
                  <a:gd name="T5" fmla="*/ 11 h 11"/>
                  <a:gd name="T6" fmla="*/ 7 w 8"/>
                  <a:gd name="T7" fmla="*/ 5 h 11"/>
                  <a:gd name="T8" fmla="*/ 5 w 8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5" y="1"/>
                    </a:move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11"/>
                      <a:pt x="1" y="11"/>
                    </a:cubicBezTo>
                    <a:cubicBezTo>
                      <a:pt x="1" y="11"/>
                      <a:pt x="7" y="7"/>
                      <a:pt x="7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5" name="Freeform 219"/>
              <p:cNvSpPr>
                <a:spLocks/>
              </p:cNvSpPr>
              <p:nvPr/>
            </p:nvSpPr>
            <p:spPr bwMode="auto">
              <a:xfrm>
                <a:off x="3415" y="1118"/>
                <a:ext cx="24" cy="19"/>
              </a:xfrm>
              <a:custGeom>
                <a:avLst/>
                <a:gdLst>
                  <a:gd name="T0" fmla="*/ 9 w 10"/>
                  <a:gd name="T1" fmla="*/ 2 h 8"/>
                  <a:gd name="T2" fmla="*/ 5 w 10"/>
                  <a:gd name="T3" fmla="*/ 1 h 8"/>
                  <a:gd name="T4" fmla="*/ 0 w 10"/>
                  <a:gd name="T5" fmla="*/ 8 h 8"/>
                  <a:gd name="T6" fmla="*/ 8 w 10"/>
                  <a:gd name="T7" fmla="*/ 7 h 8"/>
                  <a:gd name="T8" fmla="*/ 9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9" y="2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3" y="2"/>
                      <a:pt x="0" y="8"/>
                      <a:pt x="0" y="8"/>
                    </a:cubicBezTo>
                    <a:cubicBezTo>
                      <a:pt x="0" y="8"/>
                      <a:pt x="7" y="8"/>
                      <a:pt x="8" y="7"/>
                    </a:cubicBezTo>
                    <a:cubicBezTo>
                      <a:pt x="10" y="6"/>
                      <a:pt x="10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6" name="Freeform 220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7" name="Freeform 221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8" name="Freeform 222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9" name="Freeform 223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0" name="Freeform 224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225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226"/>
              <p:cNvSpPr>
                <a:spLocks/>
              </p:cNvSpPr>
              <p:nvPr/>
            </p:nvSpPr>
            <p:spPr bwMode="auto">
              <a:xfrm>
                <a:off x="4326" y="2656"/>
                <a:ext cx="62" cy="16"/>
              </a:xfrm>
              <a:custGeom>
                <a:avLst/>
                <a:gdLst>
                  <a:gd name="T0" fmla="*/ 1 w 26"/>
                  <a:gd name="T1" fmla="*/ 5 h 7"/>
                  <a:gd name="T2" fmla="*/ 14 w 26"/>
                  <a:gd name="T3" fmla="*/ 1 h 7"/>
                  <a:gd name="T4" fmla="*/ 26 w 26"/>
                  <a:gd name="T5" fmla="*/ 1 h 7"/>
                  <a:gd name="T6" fmla="*/ 14 w 26"/>
                  <a:gd name="T7" fmla="*/ 2 h 7"/>
                  <a:gd name="T8" fmla="*/ 2 w 26"/>
                  <a:gd name="T9" fmla="*/ 7 h 7"/>
                  <a:gd name="T10" fmla="*/ 0 w 26"/>
                  <a:gd name="T11" fmla="*/ 7 h 7"/>
                  <a:gd name="T12" fmla="*/ 1 w 2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7">
                    <a:moveTo>
                      <a:pt x="1" y="5"/>
                    </a:moveTo>
                    <a:cubicBezTo>
                      <a:pt x="2" y="5"/>
                      <a:pt x="8" y="2"/>
                      <a:pt x="14" y="1"/>
                    </a:cubicBezTo>
                    <a:cubicBezTo>
                      <a:pt x="20" y="0"/>
                      <a:pt x="26" y="1"/>
                      <a:pt x="26" y="1"/>
                    </a:cubicBezTo>
                    <a:cubicBezTo>
                      <a:pt x="26" y="2"/>
                      <a:pt x="20" y="1"/>
                      <a:pt x="14" y="2"/>
                    </a:cubicBezTo>
                    <a:cubicBezTo>
                      <a:pt x="8" y="4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227"/>
              <p:cNvSpPr>
                <a:spLocks/>
              </p:cNvSpPr>
              <p:nvPr/>
            </p:nvSpPr>
            <p:spPr bwMode="auto">
              <a:xfrm>
                <a:off x="4390" y="2656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0 w 5"/>
                  <a:gd name="T3" fmla="*/ 2 h 6"/>
                  <a:gd name="T4" fmla="*/ 1 w 5"/>
                  <a:gd name="T5" fmla="*/ 4 h 6"/>
                  <a:gd name="T6" fmla="*/ 5 w 5"/>
                  <a:gd name="T7" fmla="*/ 5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6"/>
                      <a:pt x="5" y="5"/>
                    </a:cubicBezTo>
                    <a:cubicBezTo>
                      <a:pt x="5" y="5"/>
                      <a:pt x="5" y="3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228"/>
              <p:cNvSpPr>
                <a:spLocks/>
              </p:cNvSpPr>
              <p:nvPr/>
            </p:nvSpPr>
            <p:spPr bwMode="auto">
              <a:xfrm>
                <a:off x="4321" y="2627"/>
                <a:ext cx="50" cy="48"/>
              </a:xfrm>
              <a:custGeom>
                <a:avLst/>
                <a:gdLst>
                  <a:gd name="T0" fmla="*/ 1 w 21"/>
                  <a:gd name="T1" fmla="*/ 18 h 20"/>
                  <a:gd name="T2" fmla="*/ 13 w 21"/>
                  <a:gd name="T3" fmla="*/ 10 h 20"/>
                  <a:gd name="T4" fmla="*/ 20 w 21"/>
                  <a:gd name="T5" fmla="*/ 0 h 20"/>
                  <a:gd name="T6" fmla="*/ 14 w 21"/>
                  <a:gd name="T7" fmla="*/ 11 h 20"/>
                  <a:gd name="T8" fmla="*/ 2 w 21"/>
                  <a:gd name="T9" fmla="*/ 20 h 20"/>
                  <a:gd name="T10" fmla="*/ 0 w 21"/>
                  <a:gd name="T11" fmla="*/ 20 h 20"/>
                  <a:gd name="T12" fmla="*/ 1 w 21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1" y="18"/>
                    </a:moveTo>
                    <a:cubicBezTo>
                      <a:pt x="2" y="18"/>
                      <a:pt x="8" y="14"/>
                      <a:pt x="13" y="10"/>
                    </a:cubicBezTo>
                    <a:cubicBezTo>
                      <a:pt x="18" y="6"/>
                      <a:pt x="20" y="0"/>
                      <a:pt x="20" y="0"/>
                    </a:cubicBezTo>
                    <a:cubicBezTo>
                      <a:pt x="21" y="0"/>
                      <a:pt x="19" y="6"/>
                      <a:pt x="14" y="11"/>
                    </a:cubicBezTo>
                    <a:cubicBezTo>
                      <a:pt x="9" y="16"/>
                      <a:pt x="3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9"/>
                      <a:pt x="0" y="18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229"/>
              <p:cNvSpPr>
                <a:spLocks/>
              </p:cNvSpPr>
              <p:nvPr/>
            </p:nvSpPr>
            <p:spPr bwMode="auto">
              <a:xfrm>
                <a:off x="4366" y="2609"/>
                <a:ext cx="10" cy="16"/>
              </a:xfrm>
              <a:custGeom>
                <a:avLst/>
                <a:gdLst>
                  <a:gd name="T0" fmla="*/ 0 w 4"/>
                  <a:gd name="T1" fmla="*/ 4 h 7"/>
                  <a:gd name="T2" fmla="*/ 1 w 4"/>
                  <a:gd name="T3" fmla="*/ 7 h 7"/>
                  <a:gd name="T4" fmla="*/ 3 w 4"/>
                  <a:gd name="T5" fmla="*/ 3 h 7"/>
                  <a:gd name="T6" fmla="*/ 1 w 4"/>
                  <a:gd name="T7" fmla="*/ 0 h 7"/>
                  <a:gd name="T8" fmla="*/ 0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4"/>
                    </a:move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4" y="6"/>
                      <a:pt x="3" y="3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230"/>
              <p:cNvSpPr>
                <a:spLocks/>
              </p:cNvSpPr>
              <p:nvPr/>
            </p:nvSpPr>
            <p:spPr bwMode="auto">
              <a:xfrm>
                <a:off x="4321" y="2642"/>
                <a:ext cx="69" cy="33"/>
              </a:xfrm>
              <a:custGeom>
                <a:avLst/>
                <a:gdLst>
                  <a:gd name="T0" fmla="*/ 1 w 29"/>
                  <a:gd name="T1" fmla="*/ 12 h 14"/>
                  <a:gd name="T2" fmla="*/ 29 w 29"/>
                  <a:gd name="T3" fmla="*/ 2 h 14"/>
                  <a:gd name="T4" fmla="*/ 2 w 29"/>
                  <a:gd name="T5" fmla="*/ 14 h 14"/>
                  <a:gd name="T6" fmla="*/ 0 w 29"/>
                  <a:gd name="T7" fmla="*/ 14 h 14"/>
                  <a:gd name="T8" fmla="*/ 1 w 29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1" y="12"/>
                    </a:moveTo>
                    <a:cubicBezTo>
                      <a:pt x="2" y="11"/>
                      <a:pt x="29" y="0"/>
                      <a:pt x="29" y="2"/>
                    </a:cubicBezTo>
                    <a:cubicBezTo>
                      <a:pt x="29" y="1"/>
                      <a:pt x="3" y="13"/>
                      <a:pt x="2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231"/>
              <p:cNvSpPr>
                <a:spLocks/>
              </p:cNvSpPr>
              <p:nvPr/>
            </p:nvSpPr>
            <p:spPr bwMode="auto">
              <a:xfrm>
                <a:off x="4392" y="2639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0 w 7"/>
                  <a:gd name="T3" fmla="*/ 2 h 4"/>
                  <a:gd name="T4" fmla="*/ 4 w 7"/>
                  <a:gd name="T5" fmla="*/ 3 h 4"/>
                  <a:gd name="T6" fmla="*/ 7 w 7"/>
                  <a:gd name="T7" fmla="*/ 2 h 4"/>
                  <a:gd name="T8" fmla="*/ 6 w 7"/>
                  <a:gd name="T9" fmla="*/ 0 h 4"/>
                  <a:gd name="T10" fmla="*/ 3 w 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4" y="3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2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232"/>
              <p:cNvSpPr>
                <a:spLocks/>
              </p:cNvSpPr>
              <p:nvPr/>
            </p:nvSpPr>
            <p:spPr bwMode="auto">
              <a:xfrm>
                <a:off x="4324" y="2684"/>
                <a:ext cx="42" cy="48"/>
              </a:xfrm>
              <a:custGeom>
                <a:avLst/>
                <a:gdLst>
                  <a:gd name="T0" fmla="*/ 2 w 18"/>
                  <a:gd name="T1" fmla="*/ 1 h 20"/>
                  <a:gd name="T2" fmla="*/ 12 w 18"/>
                  <a:gd name="T3" fmla="*/ 10 h 20"/>
                  <a:gd name="T4" fmla="*/ 17 w 18"/>
                  <a:gd name="T5" fmla="*/ 20 h 20"/>
                  <a:gd name="T6" fmla="*/ 11 w 18"/>
                  <a:gd name="T7" fmla="*/ 11 h 20"/>
                  <a:gd name="T8" fmla="*/ 1 w 18"/>
                  <a:gd name="T9" fmla="*/ 3 h 20"/>
                  <a:gd name="T10" fmla="*/ 0 w 18"/>
                  <a:gd name="T11" fmla="*/ 1 h 20"/>
                  <a:gd name="T12" fmla="*/ 2 w 18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2" y="1"/>
                    </a:moveTo>
                    <a:cubicBezTo>
                      <a:pt x="3" y="1"/>
                      <a:pt x="8" y="5"/>
                      <a:pt x="12" y="10"/>
                    </a:cubicBezTo>
                    <a:cubicBezTo>
                      <a:pt x="16" y="14"/>
                      <a:pt x="18" y="20"/>
                      <a:pt x="17" y="20"/>
                    </a:cubicBezTo>
                    <a:cubicBezTo>
                      <a:pt x="17" y="20"/>
                      <a:pt x="15" y="15"/>
                      <a:pt x="11" y="11"/>
                    </a:cubicBezTo>
                    <a:cubicBezTo>
                      <a:pt x="6" y="6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233"/>
              <p:cNvSpPr>
                <a:spLocks/>
              </p:cNvSpPr>
              <p:nvPr/>
            </p:nvSpPr>
            <p:spPr bwMode="auto">
              <a:xfrm>
                <a:off x="4362" y="2734"/>
                <a:ext cx="9" cy="1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0 w 4"/>
                  <a:gd name="T5" fmla="*/ 3 h 7"/>
                  <a:gd name="T6" fmla="*/ 1 w 4"/>
                  <a:gd name="T7" fmla="*/ 6 h 7"/>
                  <a:gd name="T8" fmla="*/ 4 w 4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3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234"/>
              <p:cNvSpPr>
                <a:spLocks/>
              </p:cNvSpPr>
              <p:nvPr/>
            </p:nvSpPr>
            <p:spPr bwMode="auto">
              <a:xfrm>
                <a:off x="4319" y="2682"/>
                <a:ext cx="66" cy="24"/>
              </a:xfrm>
              <a:custGeom>
                <a:avLst/>
                <a:gdLst>
                  <a:gd name="T0" fmla="*/ 2 w 28"/>
                  <a:gd name="T1" fmla="*/ 0 h 10"/>
                  <a:gd name="T2" fmla="*/ 15 w 28"/>
                  <a:gd name="T3" fmla="*/ 6 h 10"/>
                  <a:gd name="T4" fmla="*/ 28 w 28"/>
                  <a:gd name="T5" fmla="*/ 8 h 10"/>
                  <a:gd name="T6" fmla="*/ 14 w 28"/>
                  <a:gd name="T7" fmla="*/ 8 h 10"/>
                  <a:gd name="T8" fmla="*/ 1 w 28"/>
                  <a:gd name="T9" fmla="*/ 2 h 10"/>
                  <a:gd name="T10" fmla="*/ 0 w 28"/>
                  <a:gd name="T11" fmla="*/ 0 h 10"/>
                  <a:gd name="T12" fmla="*/ 2 w 2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" y="0"/>
                    </a:moveTo>
                    <a:cubicBezTo>
                      <a:pt x="3" y="1"/>
                      <a:pt x="8" y="4"/>
                      <a:pt x="15" y="6"/>
                    </a:cubicBezTo>
                    <a:cubicBezTo>
                      <a:pt x="21" y="9"/>
                      <a:pt x="28" y="8"/>
                      <a:pt x="28" y="8"/>
                    </a:cubicBezTo>
                    <a:cubicBezTo>
                      <a:pt x="28" y="8"/>
                      <a:pt x="21" y="10"/>
                      <a:pt x="14" y="8"/>
                    </a:cubicBezTo>
                    <a:cubicBezTo>
                      <a:pt x="8" y="6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235"/>
              <p:cNvSpPr>
                <a:spLocks/>
              </p:cNvSpPr>
              <p:nvPr/>
            </p:nvSpPr>
            <p:spPr bwMode="auto">
              <a:xfrm>
                <a:off x="4385" y="2689"/>
                <a:ext cx="15" cy="14"/>
              </a:xfrm>
              <a:custGeom>
                <a:avLst/>
                <a:gdLst>
                  <a:gd name="T0" fmla="*/ 2 w 6"/>
                  <a:gd name="T1" fmla="*/ 2 h 6"/>
                  <a:gd name="T2" fmla="*/ 0 w 6"/>
                  <a:gd name="T3" fmla="*/ 5 h 6"/>
                  <a:gd name="T4" fmla="*/ 4 w 6"/>
                  <a:gd name="T5" fmla="*/ 5 h 6"/>
                  <a:gd name="T6" fmla="*/ 6 w 6"/>
                  <a:gd name="T7" fmla="*/ 1 h 6"/>
                  <a:gd name="T8" fmla="*/ 2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2"/>
                    </a:moveTo>
                    <a:cubicBezTo>
                      <a:pt x="1" y="2"/>
                      <a:pt x="0" y="4"/>
                      <a:pt x="0" y="5"/>
                    </a:cubicBezTo>
                    <a:cubicBezTo>
                      <a:pt x="1" y="5"/>
                      <a:pt x="2" y="6"/>
                      <a:pt x="4" y="5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236"/>
              <p:cNvSpPr>
                <a:spLocks/>
              </p:cNvSpPr>
              <p:nvPr/>
            </p:nvSpPr>
            <p:spPr bwMode="auto">
              <a:xfrm>
                <a:off x="4319" y="2682"/>
                <a:ext cx="62" cy="45"/>
              </a:xfrm>
              <a:custGeom>
                <a:avLst/>
                <a:gdLst>
                  <a:gd name="T0" fmla="*/ 2 w 26"/>
                  <a:gd name="T1" fmla="*/ 1 h 19"/>
                  <a:gd name="T2" fmla="*/ 25 w 26"/>
                  <a:gd name="T3" fmla="*/ 19 h 19"/>
                  <a:gd name="T4" fmla="*/ 1 w 26"/>
                  <a:gd name="T5" fmla="*/ 2 h 19"/>
                  <a:gd name="T6" fmla="*/ 0 w 26"/>
                  <a:gd name="T7" fmla="*/ 0 h 19"/>
                  <a:gd name="T8" fmla="*/ 2 w 26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" y="1"/>
                    </a:moveTo>
                    <a:cubicBezTo>
                      <a:pt x="4" y="1"/>
                      <a:pt x="26" y="18"/>
                      <a:pt x="25" y="19"/>
                    </a:cubicBezTo>
                    <a:cubicBezTo>
                      <a:pt x="25" y="19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237"/>
              <p:cNvSpPr>
                <a:spLocks/>
              </p:cNvSpPr>
              <p:nvPr/>
            </p:nvSpPr>
            <p:spPr bwMode="auto">
              <a:xfrm>
                <a:off x="4378" y="2727"/>
                <a:ext cx="14" cy="16"/>
              </a:xfrm>
              <a:custGeom>
                <a:avLst/>
                <a:gdLst>
                  <a:gd name="T0" fmla="*/ 4 w 6"/>
                  <a:gd name="T1" fmla="*/ 2 h 7"/>
                  <a:gd name="T2" fmla="*/ 1 w 6"/>
                  <a:gd name="T3" fmla="*/ 1 h 7"/>
                  <a:gd name="T4" fmla="*/ 2 w 6"/>
                  <a:gd name="T5" fmla="*/ 5 h 7"/>
                  <a:gd name="T6" fmla="*/ 4 w 6"/>
                  <a:gd name="T7" fmla="*/ 7 h 7"/>
                  <a:gd name="T8" fmla="*/ 6 w 6"/>
                  <a:gd name="T9" fmla="*/ 5 h 7"/>
                  <a:gd name="T10" fmla="*/ 4 w 6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6" y="4"/>
                      <a:pt x="5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238"/>
              <p:cNvSpPr>
                <a:spLocks/>
              </p:cNvSpPr>
              <p:nvPr/>
            </p:nvSpPr>
            <p:spPr bwMode="auto">
              <a:xfrm>
                <a:off x="4291" y="2691"/>
                <a:ext cx="21" cy="60"/>
              </a:xfrm>
              <a:custGeom>
                <a:avLst/>
                <a:gdLst>
                  <a:gd name="T0" fmla="*/ 9 w 9"/>
                  <a:gd name="T1" fmla="*/ 2 h 25"/>
                  <a:gd name="T2" fmla="*/ 6 w 9"/>
                  <a:gd name="T3" fmla="*/ 14 h 25"/>
                  <a:gd name="T4" fmla="*/ 0 w 9"/>
                  <a:gd name="T5" fmla="*/ 25 h 25"/>
                  <a:gd name="T6" fmla="*/ 5 w 9"/>
                  <a:gd name="T7" fmla="*/ 14 h 25"/>
                  <a:gd name="T8" fmla="*/ 7 w 9"/>
                  <a:gd name="T9" fmla="*/ 1 h 25"/>
                  <a:gd name="T10" fmla="*/ 8 w 9"/>
                  <a:gd name="T11" fmla="*/ 0 h 25"/>
                  <a:gd name="T12" fmla="*/ 9 w 9"/>
                  <a:gd name="T1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5">
                    <a:moveTo>
                      <a:pt x="9" y="2"/>
                    </a:moveTo>
                    <a:cubicBezTo>
                      <a:pt x="9" y="2"/>
                      <a:pt x="8" y="9"/>
                      <a:pt x="6" y="14"/>
                    </a:cubicBezTo>
                    <a:cubicBezTo>
                      <a:pt x="4" y="20"/>
                      <a:pt x="0" y="25"/>
                      <a:pt x="0" y="25"/>
                    </a:cubicBezTo>
                    <a:cubicBezTo>
                      <a:pt x="0" y="25"/>
                      <a:pt x="3" y="20"/>
                      <a:pt x="5" y="14"/>
                    </a:cubicBezTo>
                    <a:cubicBezTo>
                      <a:pt x="7" y="8"/>
                      <a:pt x="7" y="2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239"/>
              <p:cNvSpPr>
                <a:spLocks/>
              </p:cNvSpPr>
              <p:nvPr/>
            </p:nvSpPr>
            <p:spPr bwMode="auto">
              <a:xfrm>
                <a:off x="4277" y="2748"/>
                <a:ext cx="14" cy="12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1 h 5"/>
                  <a:gd name="T4" fmla="*/ 2 w 6"/>
                  <a:gd name="T5" fmla="*/ 1 h 5"/>
                  <a:gd name="T6" fmla="*/ 0 w 6"/>
                  <a:gd name="T7" fmla="*/ 4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6" y="2"/>
                      <a:pt x="5" y="1"/>
                    </a:cubicBezTo>
                    <a:cubicBezTo>
                      <a:pt x="5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0" y="4"/>
                      <a:pt x="1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240"/>
              <p:cNvSpPr>
                <a:spLocks/>
              </p:cNvSpPr>
              <p:nvPr/>
            </p:nvSpPr>
            <p:spPr bwMode="auto">
              <a:xfrm>
                <a:off x="4307" y="2684"/>
                <a:ext cx="22" cy="67"/>
              </a:xfrm>
              <a:custGeom>
                <a:avLst/>
                <a:gdLst>
                  <a:gd name="T0" fmla="*/ 2 w 9"/>
                  <a:gd name="T1" fmla="*/ 2 h 28"/>
                  <a:gd name="T2" fmla="*/ 3 w 9"/>
                  <a:gd name="T3" fmla="*/ 16 h 28"/>
                  <a:gd name="T4" fmla="*/ 9 w 9"/>
                  <a:gd name="T5" fmla="*/ 28 h 28"/>
                  <a:gd name="T6" fmla="*/ 2 w 9"/>
                  <a:gd name="T7" fmla="*/ 16 h 28"/>
                  <a:gd name="T8" fmla="*/ 0 w 9"/>
                  <a:gd name="T9" fmla="*/ 2 h 28"/>
                  <a:gd name="T10" fmla="*/ 1 w 9"/>
                  <a:gd name="T11" fmla="*/ 0 h 28"/>
                  <a:gd name="T12" fmla="*/ 2 w 9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2" y="2"/>
                    </a:moveTo>
                    <a:cubicBezTo>
                      <a:pt x="2" y="3"/>
                      <a:pt x="2" y="10"/>
                      <a:pt x="3" y="16"/>
                    </a:cubicBezTo>
                    <a:cubicBezTo>
                      <a:pt x="5" y="23"/>
                      <a:pt x="9" y="28"/>
                      <a:pt x="9" y="28"/>
                    </a:cubicBezTo>
                    <a:cubicBezTo>
                      <a:pt x="8" y="28"/>
                      <a:pt x="4" y="23"/>
                      <a:pt x="2" y="16"/>
                    </a:cubicBezTo>
                    <a:cubicBezTo>
                      <a:pt x="0" y="10"/>
                      <a:pt x="0" y="3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241"/>
              <p:cNvSpPr>
                <a:spLocks/>
              </p:cNvSpPr>
              <p:nvPr/>
            </p:nvSpPr>
            <p:spPr bwMode="auto">
              <a:xfrm>
                <a:off x="4329" y="2751"/>
                <a:ext cx="14" cy="11"/>
              </a:xfrm>
              <a:custGeom>
                <a:avLst/>
                <a:gdLst>
                  <a:gd name="T0" fmla="*/ 4 w 6"/>
                  <a:gd name="T1" fmla="*/ 1 h 5"/>
                  <a:gd name="T2" fmla="*/ 0 w 6"/>
                  <a:gd name="T3" fmla="*/ 0 h 5"/>
                  <a:gd name="T4" fmla="*/ 2 w 6"/>
                  <a:gd name="T5" fmla="*/ 4 h 5"/>
                  <a:gd name="T6" fmla="*/ 6 w 6"/>
                  <a:gd name="T7" fmla="*/ 3 h 5"/>
                  <a:gd name="T8" fmla="*/ 4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4" y="5"/>
                      <a:pt x="6" y="4"/>
                      <a:pt x="6" y="3"/>
                    </a:cubicBezTo>
                    <a:cubicBezTo>
                      <a:pt x="6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8" name="Freeform 242"/>
              <p:cNvSpPr>
                <a:spLocks/>
              </p:cNvSpPr>
              <p:nvPr/>
            </p:nvSpPr>
            <p:spPr bwMode="auto">
              <a:xfrm>
                <a:off x="4300" y="2684"/>
                <a:ext cx="14" cy="76"/>
              </a:xfrm>
              <a:custGeom>
                <a:avLst/>
                <a:gdLst>
                  <a:gd name="T0" fmla="*/ 5 w 6"/>
                  <a:gd name="T1" fmla="*/ 3 h 32"/>
                  <a:gd name="T2" fmla="*/ 0 w 6"/>
                  <a:gd name="T3" fmla="*/ 31 h 32"/>
                  <a:gd name="T4" fmla="*/ 3 w 6"/>
                  <a:gd name="T5" fmla="*/ 2 h 32"/>
                  <a:gd name="T6" fmla="*/ 4 w 6"/>
                  <a:gd name="T7" fmla="*/ 0 h 32"/>
                  <a:gd name="T8" fmla="*/ 5 w 6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2">
                    <a:moveTo>
                      <a:pt x="5" y="3"/>
                    </a:moveTo>
                    <a:cubicBezTo>
                      <a:pt x="6" y="4"/>
                      <a:pt x="2" y="32"/>
                      <a:pt x="0" y="31"/>
                    </a:cubicBezTo>
                    <a:cubicBezTo>
                      <a:pt x="1" y="31"/>
                      <a:pt x="4" y="4"/>
                      <a:pt x="3" y="2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5" y="0"/>
                      <a:pt x="5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9" name="Freeform 243"/>
              <p:cNvSpPr>
                <a:spLocks/>
              </p:cNvSpPr>
              <p:nvPr/>
            </p:nvSpPr>
            <p:spPr bwMode="auto">
              <a:xfrm>
                <a:off x="4293" y="2760"/>
                <a:ext cx="10" cy="17"/>
              </a:xfrm>
              <a:custGeom>
                <a:avLst/>
                <a:gdLst>
                  <a:gd name="T0" fmla="*/ 4 w 4"/>
                  <a:gd name="T1" fmla="*/ 4 h 7"/>
                  <a:gd name="T2" fmla="*/ 3 w 4"/>
                  <a:gd name="T3" fmla="*/ 0 h 7"/>
                  <a:gd name="T4" fmla="*/ 0 w 4"/>
                  <a:gd name="T5" fmla="*/ 3 h 7"/>
                  <a:gd name="T6" fmla="*/ 0 w 4"/>
                  <a:gd name="T7" fmla="*/ 6 h 7"/>
                  <a:gd name="T8" fmla="*/ 2 w 4"/>
                  <a:gd name="T9" fmla="*/ 7 h 7"/>
                  <a:gd name="T10" fmla="*/ 4 w 4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0" name="Freeform 244"/>
              <p:cNvSpPr>
                <a:spLocks/>
              </p:cNvSpPr>
              <p:nvPr/>
            </p:nvSpPr>
            <p:spPr bwMode="auto">
              <a:xfrm>
                <a:off x="4239" y="2680"/>
                <a:ext cx="61" cy="18"/>
              </a:xfrm>
              <a:custGeom>
                <a:avLst/>
                <a:gdLst>
                  <a:gd name="T0" fmla="*/ 24 w 26"/>
                  <a:gd name="T1" fmla="*/ 2 h 8"/>
                  <a:gd name="T2" fmla="*/ 12 w 26"/>
                  <a:gd name="T3" fmla="*/ 6 h 8"/>
                  <a:gd name="T4" fmla="*/ 0 w 26"/>
                  <a:gd name="T5" fmla="*/ 6 h 8"/>
                  <a:gd name="T6" fmla="*/ 12 w 26"/>
                  <a:gd name="T7" fmla="*/ 5 h 8"/>
                  <a:gd name="T8" fmla="*/ 23 w 26"/>
                  <a:gd name="T9" fmla="*/ 0 h 8"/>
                  <a:gd name="T10" fmla="*/ 26 w 26"/>
                  <a:gd name="T11" fmla="*/ 1 h 8"/>
                  <a:gd name="T12" fmla="*/ 24 w 2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4" y="2"/>
                    </a:moveTo>
                    <a:cubicBezTo>
                      <a:pt x="24" y="3"/>
                      <a:pt x="18" y="5"/>
                      <a:pt x="12" y="6"/>
                    </a:cubicBezTo>
                    <a:cubicBezTo>
                      <a:pt x="6" y="8"/>
                      <a:pt x="0" y="6"/>
                      <a:pt x="0" y="6"/>
                    </a:cubicBezTo>
                    <a:cubicBezTo>
                      <a:pt x="0" y="6"/>
                      <a:pt x="6" y="6"/>
                      <a:pt x="12" y="5"/>
                    </a:cubicBezTo>
                    <a:cubicBezTo>
                      <a:pt x="17" y="3"/>
                      <a:pt x="23" y="1"/>
                      <a:pt x="23" y="0"/>
                    </a:cubicBezTo>
                    <a:cubicBezTo>
                      <a:pt x="24" y="0"/>
                      <a:pt x="25" y="0"/>
                      <a:pt x="26" y="1"/>
                    </a:cubicBezTo>
                    <a:cubicBezTo>
                      <a:pt x="26" y="1"/>
                      <a:pt x="25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1" name="Freeform 245"/>
              <p:cNvSpPr>
                <a:spLocks/>
              </p:cNvSpPr>
              <p:nvPr/>
            </p:nvSpPr>
            <p:spPr bwMode="auto">
              <a:xfrm>
                <a:off x="4222" y="2684"/>
                <a:ext cx="14" cy="12"/>
              </a:xfrm>
              <a:custGeom>
                <a:avLst/>
                <a:gdLst>
                  <a:gd name="T0" fmla="*/ 2 w 6"/>
                  <a:gd name="T1" fmla="*/ 4 h 5"/>
                  <a:gd name="T2" fmla="*/ 6 w 6"/>
                  <a:gd name="T3" fmla="*/ 4 h 5"/>
                  <a:gd name="T4" fmla="*/ 4 w 6"/>
                  <a:gd name="T5" fmla="*/ 1 h 5"/>
                  <a:gd name="T6" fmla="*/ 1 w 6"/>
                  <a:gd name="T7" fmla="*/ 0 h 5"/>
                  <a:gd name="T8" fmla="*/ 2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4" y="5"/>
                      <a:pt x="6" y="5"/>
                      <a:pt x="6" y="4"/>
                    </a:cubicBezTo>
                    <a:cubicBezTo>
                      <a:pt x="6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2" name="Freeform 246"/>
              <p:cNvSpPr>
                <a:spLocks/>
              </p:cNvSpPr>
              <p:nvPr/>
            </p:nvSpPr>
            <p:spPr bwMode="auto">
              <a:xfrm>
                <a:off x="4255" y="2677"/>
                <a:ext cx="50" cy="50"/>
              </a:xfrm>
              <a:custGeom>
                <a:avLst/>
                <a:gdLst>
                  <a:gd name="T0" fmla="*/ 19 w 21"/>
                  <a:gd name="T1" fmla="*/ 3 h 21"/>
                  <a:gd name="T2" fmla="*/ 8 w 21"/>
                  <a:gd name="T3" fmla="*/ 10 h 21"/>
                  <a:gd name="T4" fmla="*/ 1 w 21"/>
                  <a:gd name="T5" fmla="*/ 21 h 21"/>
                  <a:gd name="T6" fmla="*/ 7 w 21"/>
                  <a:gd name="T7" fmla="*/ 9 h 21"/>
                  <a:gd name="T8" fmla="*/ 18 w 21"/>
                  <a:gd name="T9" fmla="*/ 1 h 21"/>
                  <a:gd name="T10" fmla="*/ 21 w 21"/>
                  <a:gd name="T11" fmla="*/ 1 h 21"/>
                  <a:gd name="T12" fmla="*/ 19 w 21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9" y="3"/>
                    </a:moveTo>
                    <a:cubicBezTo>
                      <a:pt x="19" y="3"/>
                      <a:pt x="13" y="6"/>
                      <a:pt x="8" y="10"/>
                    </a:cubicBezTo>
                    <a:cubicBezTo>
                      <a:pt x="3" y="15"/>
                      <a:pt x="1" y="21"/>
                      <a:pt x="1" y="21"/>
                    </a:cubicBezTo>
                    <a:cubicBezTo>
                      <a:pt x="0" y="21"/>
                      <a:pt x="2" y="14"/>
                      <a:pt x="7" y="9"/>
                    </a:cubicBezTo>
                    <a:cubicBezTo>
                      <a:pt x="12" y="4"/>
                      <a:pt x="18" y="1"/>
                      <a:pt x="18" y="1"/>
                    </a:cubicBezTo>
                    <a:cubicBezTo>
                      <a:pt x="19" y="0"/>
                      <a:pt x="20" y="0"/>
                      <a:pt x="21" y="1"/>
                    </a:cubicBezTo>
                    <a:cubicBezTo>
                      <a:pt x="21" y="1"/>
                      <a:pt x="20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3" name="Freeform 247"/>
              <p:cNvSpPr>
                <a:spLocks/>
              </p:cNvSpPr>
              <p:nvPr/>
            </p:nvSpPr>
            <p:spPr bwMode="auto">
              <a:xfrm>
                <a:off x="4251" y="2727"/>
                <a:ext cx="9" cy="16"/>
              </a:xfrm>
              <a:custGeom>
                <a:avLst/>
                <a:gdLst>
                  <a:gd name="T0" fmla="*/ 4 w 4"/>
                  <a:gd name="T1" fmla="*/ 4 h 7"/>
                  <a:gd name="T2" fmla="*/ 2 w 4"/>
                  <a:gd name="T3" fmla="*/ 0 h 7"/>
                  <a:gd name="T4" fmla="*/ 0 w 4"/>
                  <a:gd name="T5" fmla="*/ 4 h 7"/>
                  <a:gd name="T6" fmla="*/ 3 w 4"/>
                  <a:gd name="T7" fmla="*/ 7 h 7"/>
                  <a:gd name="T8" fmla="*/ 4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4" name="Freeform 248"/>
              <p:cNvSpPr>
                <a:spLocks/>
              </p:cNvSpPr>
              <p:nvPr/>
            </p:nvSpPr>
            <p:spPr bwMode="auto">
              <a:xfrm>
                <a:off x="4236" y="2677"/>
                <a:ext cx="69" cy="33"/>
              </a:xfrm>
              <a:custGeom>
                <a:avLst/>
                <a:gdLst>
                  <a:gd name="T0" fmla="*/ 27 w 29"/>
                  <a:gd name="T1" fmla="*/ 3 h 14"/>
                  <a:gd name="T2" fmla="*/ 0 w 29"/>
                  <a:gd name="T3" fmla="*/ 13 h 14"/>
                  <a:gd name="T4" fmla="*/ 26 w 29"/>
                  <a:gd name="T5" fmla="*/ 1 h 14"/>
                  <a:gd name="T6" fmla="*/ 29 w 29"/>
                  <a:gd name="T7" fmla="*/ 1 h 14"/>
                  <a:gd name="T8" fmla="*/ 27 w 29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7" y="3"/>
                    </a:moveTo>
                    <a:cubicBezTo>
                      <a:pt x="26" y="3"/>
                      <a:pt x="0" y="14"/>
                      <a:pt x="0" y="13"/>
                    </a:cubicBezTo>
                    <a:cubicBezTo>
                      <a:pt x="0" y="13"/>
                      <a:pt x="25" y="1"/>
                      <a:pt x="26" y="1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1"/>
                      <a:pt x="28" y="2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5" name="Freeform 249"/>
              <p:cNvSpPr>
                <a:spLocks/>
              </p:cNvSpPr>
              <p:nvPr/>
            </p:nvSpPr>
            <p:spPr bwMode="auto">
              <a:xfrm>
                <a:off x="4215" y="2706"/>
                <a:ext cx="19" cy="9"/>
              </a:xfrm>
              <a:custGeom>
                <a:avLst/>
                <a:gdLst>
                  <a:gd name="T0" fmla="*/ 5 w 8"/>
                  <a:gd name="T1" fmla="*/ 3 h 4"/>
                  <a:gd name="T2" fmla="*/ 8 w 8"/>
                  <a:gd name="T3" fmla="*/ 1 h 4"/>
                  <a:gd name="T4" fmla="*/ 4 w 8"/>
                  <a:gd name="T5" fmla="*/ 0 h 4"/>
                  <a:gd name="T6" fmla="*/ 1 w 8"/>
                  <a:gd name="T7" fmla="*/ 1 h 4"/>
                  <a:gd name="T8" fmla="*/ 2 w 8"/>
                  <a:gd name="T9" fmla="*/ 3 h 4"/>
                  <a:gd name="T10" fmla="*/ 5 w 8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">
                    <a:moveTo>
                      <a:pt x="5" y="3"/>
                    </a:move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6" y="0"/>
                      <a:pt x="4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1" y="3"/>
                      <a:pt x="2" y="3"/>
                    </a:cubicBezTo>
                    <a:cubicBezTo>
                      <a:pt x="3" y="4"/>
                      <a:pt x="4" y="4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6" name="Freeform 250"/>
              <p:cNvSpPr>
                <a:spLocks/>
              </p:cNvSpPr>
              <p:nvPr/>
            </p:nvSpPr>
            <p:spPr bwMode="auto">
              <a:xfrm>
                <a:off x="4260" y="2620"/>
                <a:ext cx="43" cy="48"/>
              </a:xfrm>
              <a:custGeom>
                <a:avLst/>
                <a:gdLst>
                  <a:gd name="T0" fmla="*/ 16 w 18"/>
                  <a:gd name="T1" fmla="*/ 19 h 20"/>
                  <a:gd name="T2" fmla="*/ 6 w 18"/>
                  <a:gd name="T3" fmla="*/ 11 h 20"/>
                  <a:gd name="T4" fmla="*/ 0 w 18"/>
                  <a:gd name="T5" fmla="*/ 0 h 20"/>
                  <a:gd name="T6" fmla="*/ 7 w 18"/>
                  <a:gd name="T7" fmla="*/ 10 h 20"/>
                  <a:gd name="T8" fmla="*/ 17 w 18"/>
                  <a:gd name="T9" fmla="*/ 18 h 20"/>
                  <a:gd name="T10" fmla="*/ 18 w 18"/>
                  <a:gd name="T11" fmla="*/ 20 h 20"/>
                  <a:gd name="T12" fmla="*/ 16 w 18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16" y="19"/>
                    </a:moveTo>
                    <a:cubicBezTo>
                      <a:pt x="15" y="19"/>
                      <a:pt x="10" y="15"/>
                      <a:pt x="6" y="11"/>
                    </a:cubicBezTo>
                    <a:cubicBezTo>
                      <a:pt x="2" y="6"/>
                      <a:pt x="0" y="0"/>
                      <a:pt x="0" y="0"/>
                    </a:cubicBezTo>
                    <a:cubicBezTo>
                      <a:pt x="0" y="0"/>
                      <a:pt x="3" y="5"/>
                      <a:pt x="7" y="10"/>
                    </a:cubicBezTo>
                    <a:cubicBezTo>
                      <a:pt x="11" y="14"/>
                      <a:pt x="16" y="17"/>
                      <a:pt x="17" y="18"/>
                    </a:cubicBezTo>
                    <a:cubicBezTo>
                      <a:pt x="18" y="18"/>
                      <a:pt x="18" y="19"/>
                      <a:pt x="18" y="20"/>
                    </a:cubicBezTo>
                    <a:cubicBezTo>
                      <a:pt x="17" y="20"/>
                      <a:pt x="16" y="20"/>
                      <a:pt x="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7" name="Freeform 251"/>
              <p:cNvSpPr>
                <a:spLocks/>
              </p:cNvSpPr>
              <p:nvPr/>
            </p:nvSpPr>
            <p:spPr bwMode="auto">
              <a:xfrm>
                <a:off x="4255" y="2604"/>
                <a:ext cx="10" cy="14"/>
              </a:xfrm>
              <a:custGeom>
                <a:avLst/>
                <a:gdLst>
                  <a:gd name="T0" fmla="*/ 0 w 4"/>
                  <a:gd name="T1" fmla="*/ 3 h 6"/>
                  <a:gd name="T2" fmla="*/ 2 w 4"/>
                  <a:gd name="T3" fmla="*/ 6 h 6"/>
                  <a:gd name="T4" fmla="*/ 4 w 4"/>
                  <a:gd name="T5" fmla="*/ 3 h 6"/>
                  <a:gd name="T6" fmla="*/ 3 w 4"/>
                  <a:gd name="T7" fmla="*/ 0 h 6"/>
                  <a:gd name="T8" fmla="*/ 0 w 4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cubicBezTo>
                      <a:pt x="0" y="5"/>
                      <a:pt x="1" y="6"/>
                      <a:pt x="2" y="6"/>
                    </a:cubicBezTo>
                    <a:cubicBezTo>
                      <a:pt x="3" y="6"/>
                      <a:pt x="4" y="4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8" name="Freeform 252"/>
              <p:cNvSpPr>
                <a:spLocks/>
              </p:cNvSpPr>
              <p:nvPr/>
            </p:nvSpPr>
            <p:spPr bwMode="auto">
              <a:xfrm>
                <a:off x="4241" y="2649"/>
                <a:ext cx="66" cy="21"/>
              </a:xfrm>
              <a:custGeom>
                <a:avLst/>
                <a:gdLst>
                  <a:gd name="T0" fmla="*/ 25 w 28"/>
                  <a:gd name="T1" fmla="*/ 9 h 9"/>
                  <a:gd name="T2" fmla="*/ 13 w 28"/>
                  <a:gd name="T3" fmla="*/ 3 h 9"/>
                  <a:gd name="T4" fmla="*/ 0 w 28"/>
                  <a:gd name="T5" fmla="*/ 2 h 9"/>
                  <a:gd name="T6" fmla="*/ 13 w 28"/>
                  <a:gd name="T7" fmla="*/ 1 h 9"/>
                  <a:gd name="T8" fmla="*/ 27 w 28"/>
                  <a:gd name="T9" fmla="*/ 7 h 9"/>
                  <a:gd name="T10" fmla="*/ 28 w 28"/>
                  <a:gd name="T11" fmla="*/ 9 h 9"/>
                  <a:gd name="T12" fmla="*/ 25 w 2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9">
                    <a:moveTo>
                      <a:pt x="25" y="9"/>
                    </a:moveTo>
                    <a:cubicBezTo>
                      <a:pt x="25" y="9"/>
                      <a:pt x="19" y="5"/>
                      <a:pt x="13" y="3"/>
                    </a:cubicBezTo>
                    <a:cubicBezTo>
                      <a:pt x="7" y="1"/>
                      <a:pt x="0" y="2"/>
                      <a:pt x="0" y="2"/>
                    </a:cubicBezTo>
                    <a:cubicBezTo>
                      <a:pt x="0" y="1"/>
                      <a:pt x="7" y="0"/>
                      <a:pt x="13" y="1"/>
                    </a:cubicBezTo>
                    <a:cubicBezTo>
                      <a:pt x="20" y="3"/>
                      <a:pt x="26" y="7"/>
                      <a:pt x="27" y="7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7" y="9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9" name="Freeform 253"/>
              <p:cNvSpPr>
                <a:spLocks/>
              </p:cNvSpPr>
              <p:nvPr/>
            </p:nvSpPr>
            <p:spPr bwMode="auto">
              <a:xfrm>
                <a:off x="4224" y="2649"/>
                <a:ext cx="17" cy="14"/>
              </a:xfrm>
              <a:custGeom>
                <a:avLst/>
                <a:gdLst>
                  <a:gd name="T0" fmla="*/ 4 w 7"/>
                  <a:gd name="T1" fmla="*/ 5 h 6"/>
                  <a:gd name="T2" fmla="*/ 6 w 7"/>
                  <a:gd name="T3" fmla="*/ 2 h 6"/>
                  <a:gd name="T4" fmla="*/ 2 w 7"/>
                  <a:gd name="T5" fmla="*/ 2 h 6"/>
                  <a:gd name="T6" fmla="*/ 1 w 7"/>
                  <a:gd name="T7" fmla="*/ 6 h 6"/>
                  <a:gd name="T8" fmla="*/ 4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6" y="4"/>
                      <a:pt x="7" y="3"/>
                      <a:pt x="6" y="2"/>
                    </a:cubicBezTo>
                    <a:cubicBezTo>
                      <a:pt x="6" y="1"/>
                      <a:pt x="4" y="0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2" y="6"/>
                      <a:pt x="3" y="6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254"/>
              <p:cNvSpPr>
                <a:spLocks/>
              </p:cNvSpPr>
              <p:nvPr/>
            </p:nvSpPr>
            <p:spPr bwMode="auto">
              <a:xfrm>
                <a:off x="4246" y="2625"/>
                <a:ext cx="61" cy="45"/>
              </a:xfrm>
              <a:custGeom>
                <a:avLst/>
                <a:gdLst>
                  <a:gd name="T0" fmla="*/ 23 w 26"/>
                  <a:gd name="T1" fmla="*/ 19 h 19"/>
                  <a:gd name="T2" fmla="*/ 1 w 26"/>
                  <a:gd name="T3" fmla="*/ 0 h 19"/>
                  <a:gd name="T4" fmla="*/ 25 w 26"/>
                  <a:gd name="T5" fmla="*/ 17 h 19"/>
                  <a:gd name="T6" fmla="*/ 26 w 26"/>
                  <a:gd name="T7" fmla="*/ 19 h 19"/>
                  <a:gd name="T8" fmla="*/ 23 w 26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19"/>
                    </a:moveTo>
                    <a:cubicBezTo>
                      <a:pt x="22" y="18"/>
                      <a:pt x="0" y="1"/>
                      <a:pt x="1" y="0"/>
                    </a:cubicBezTo>
                    <a:cubicBezTo>
                      <a:pt x="1" y="0"/>
                      <a:pt x="23" y="17"/>
                      <a:pt x="25" y="17"/>
                    </a:cubicBezTo>
                    <a:cubicBezTo>
                      <a:pt x="26" y="18"/>
                      <a:pt x="26" y="18"/>
                      <a:pt x="26" y="19"/>
                    </a:cubicBezTo>
                    <a:cubicBezTo>
                      <a:pt x="25" y="19"/>
                      <a:pt x="24" y="19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1" name="Freeform 255"/>
              <p:cNvSpPr>
                <a:spLocks/>
              </p:cNvSpPr>
              <p:nvPr/>
            </p:nvSpPr>
            <p:spPr bwMode="auto">
              <a:xfrm>
                <a:off x="4234" y="2609"/>
                <a:ext cx="14" cy="16"/>
              </a:xfrm>
              <a:custGeom>
                <a:avLst/>
                <a:gdLst>
                  <a:gd name="T0" fmla="*/ 1 w 6"/>
                  <a:gd name="T1" fmla="*/ 5 h 7"/>
                  <a:gd name="T2" fmla="*/ 5 w 6"/>
                  <a:gd name="T3" fmla="*/ 6 h 7"/>
                  <a:gd name="T4" fmla="*/ 4 w 6"/>
                  <a:gd name="T5" fmla="*/ 3 h 7"/>
                  <a:gd name="T6" fmla="*/ 1 w 6"/>
                  <a:gd name="T7" fmla="*/ 1 h 7"/>
                  <a:gd name="T8" fmla="*/ 0 w 6"/>
                  <a:gd name="T9" fmla="*/ 2 h 7"/>
                  <a:gd name="T10" fmla="*/ 1 w 6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3" y="6"/>
                      <a:pt x="5" y="7"/>
                      <a:pt x="5" y="6"/>
                    </a:cubicBezTo>
                    <a:cubicBezTo>
                      <a:pt x="6" y="6"/>
                      <a:pt x="5" y="4"/>
                      <a:pt x="4" y="3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2" name="Freeform 256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3" name="Freeform 257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4" name="Freeform 258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5" name="Freeform 259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6" name="Freeform 260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7" name="Freeform 261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8" name="Freeform 262"/>
              <p:cNvSpPr>
                <a:spLocks/>
              </p:cNvSpPr>
              <p:nvPr/>
            </p:nvSpPr>
            <p:spPr bwMode="auto">
              <a:xfrm>
                <a:off x="4383" y="2549"/>
                <a:ext cx="118" cy="149"/>
              </a:xfrm>
              <a:custGeom>
                <a:avLst/>
                <a:gdLst>
                  <a:gd name="T0" fmla="*/ 29 w 50"/>
                  <a:gd name="T1" fmla="*/ 32 h 63"/>
                  <a:gd name="T2" fmla="*/ 20 w 50"/>
                  <a:gd name="T3" fmla="*/ 63 h 63"/>
                  <a:gd name="T4" fmla="*/ 34 w 50"/>
                  <a:gd name="T5" fmla="*/ 61 h 63"/>
                  <a:gd name="T6" fmla="*/ 43 w 50"/>
                  <a:gd name="T7" fmla="*/ 26 h 63"/>
                  <a:gd name="T8" fmla="*/ 13 w 50"/>
                  <a:gd name="T9" fmla="*/ 7 h 63"/>
                  <a:gd name="T10" fmla="*/ 0 w 50"/>
                  <a:gd name="T11" fmla="*/ 15 h 63"/>
                  <a:gd name="T12" fmla="*/ 29 w 50"/>
                  <a:gd name="T13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3">
                    <a:moveTo>
                      <a:pt x="29" y="32"/>
                    </a:moveTo>
                    <a:cubicBezTo>
                      <a:pt x="32" y="40"/>
                      <a:pt x="32" y="52"/>
                      <a:pt x="20" y="63"/>
                    </a:cubicBezTo>
                    <a:cubicBezTo>
                      <a:pt x="25" y="63"/>
                      <a:pt x="30" y="63"/>
                      <a:pt x="34" y="61"/>
                    </a:cubicBezTo>
                    <a:cubicBezTo>
                      <a:pt x="50" y="54"/>
                      <a:pt x="48" y="37"/>
                      <a:pt x="43" y="26"/>
                    </a:cubicBezTo>
                    <a:cubicBezTo>
                      <a:pt x="39" y="15"/>
                      <a:pt x="28" y="0"/>
                      <a:pt x="13" y="7"/>
                    </a:cubicBezTo>
                    <a:cubicBezTo>
                      <a:pt x="8" y="9"/>
                      <a:pt x="4" y="12"/>
                      <a:pt x="0" y="15"/>
                    </a:cubicBezTo>
                    <a:cubicBezTo>
                      <a:pt x="17" y="14"/>
                      <a:pt x="25" y="23"/>
                      <a:pt x="2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9" name="Freeform 263"/>
              <p:cNvSpPr>
                <a:spLocks/>
              </p:cNvSpPr>
              <p:nvPr/>
            </p:nvSpPr>
            <p:spPr bwMode="auto">
              <a:xfrm>
                <a:off x="4326" y="2713"/>
                <a:ext cx="149" cy="139"/>
              </a:xfrm>
              <a:custGeom>
                <a:avLst/>
                <a:gdLst>
                  <a:gd name="T0" fmla="*/ 33 w 63"/>
                  <a:gd name="T1" fmla="*/ 32 h 59"/>
                  <a:gd name="T2" fmla="*/ 0 w 63"/>
                  <a:gd name="T3" fmla="*/ 33 h 59"/>
                  <a:gd name="T4" fmla="*/ 7 w 63"/>
                  <a:gd name="T5" fmla="*/ 46 h 59"/>
                  <a:gd name="T6" fmla="*/ 43 w 63"/>
                  <a:gd name="T7" fmla="*/ 44 h 59"/>
                  <a:gd name="T8" fmla="*/ 52 w 63"/>
                  <a:gd name="T9" fmla="*/ 9 h 59"/>
                  <a:gd name="T10" fmla="*/ 40 w 63"/>
                  <a:gd name="T11" fmla="*/ 0 h 59"/>
                  <a:gd name="T12" fmla="*/ 33 w 63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9">
                    <a:moveTo>
                      <a:pt x="33" y="32"/>
                    </a:moveTo>
                    <a:cubicBezTo>
                      <a:pt x="26" y="38"/>
                      <a:pt x="15" y="42"/>
                      <a:pt x="0" y="33"/>
                    </a:cubicBezTo>
                    <a:cubicBezTo>
                      <a:pt x="2" y="38"/>
                      <a:pt x="4" y="42"/>
                      <a:pt x="7" y="46"/>
                    </a:cubicBezTo>
                    <a:cubicBezTo>
                      <a:pt x="18" y="59"/>
                      <a:pt x="34" y="52"/>
                      <a:pt x="43" y="44"/>
                    </a:cubicBezTo>
                    <a:cubicBezTo>
                      <a:pt x="53" y="36"/>
                      <a:pt x="63" y="22"/>
                      <a:pt x="52" y="9"/>
                    </a:cubicBezTo>
                    <a:cubicBezTo>
                      <a:pt x="49" y="5"/>
                      <a:pt x="45" y="2"/>
                      <a:pt x="40" y="0"/>
                    </a:cubicBezTo>
                    <a:cubicBezTo>
                      <a:pt x="46" y="15"/>
                      <a:pt x="40" y="26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0" name="Freeform 264"/>
              <p:cNvSpPr>
                <a:spLocks/>
              </p:cNvSpPr>
              <p:nvPr/>
            </p:nvSpPr>
            <p:spPr bwMode="auto">
              <a:xfrm>
                <a:off x="4163" y="2722"/>
                <a:ext cx="149" cy="133"/>
              </a:xfrm>
              <a:custGeom>
                <a:avLst/>
                <a:gdLst>
                  <a:gd name="T0" fmla="*/ 31 w 63"/>
                  <a:gd name="T1" fmla="*/ 31 h 56"/>
                  <a:gd name="T2" fmla="*/ 19 w 63"/>
                  <a:gd name="T3" fmla="*/ 0 h 56"/>
                  <a:gd name="T4" fmla="*/ 9 w 63"/>
                  <a:gd name="T5" fmla="*/ 11 h 56"/>
                  <a:gd name="T6" fmla="*/ 22 w 63"/>
                  <a:gd name="T7" fmla="*/ 44 h 56"/>
                  <a:gd name="T8" fmla="*/ 58 w 63"/>
                  <a:gd name="T9" fmla="*/ 42 h 56"/>
                  <a:gd name="T10" fmla="*/ 63 w 63"/>
                  <a:gd name="T11" fmla="*/ 27 h 56"/>
                  <a:gd name="T12" fmla="*/ 31 w 63"/>
                  <a:gd name="T1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6">
                    <a:moveTo>
                      <a:pt x="31" y="31"/>
                    </a:moveTo>
                    <a:cubicBezTo>
                      <a:pt x="23" y="26"/>
                      <a:pt x="16" y="16"/>
                      <a:pt x="19" y="0"/>
                    </a:cubicBezTo>
                    <a:cubicBezTo>
                      <a:pt x="15" y="3"/>
                      <a:pt x="11" y="6"/>
                      <a:pt x="9" y="11"/>
                    </a:cubicBezTo>
                    <a:cubicBezTo>
                      <a:pt x="0" y="25"/>
                      <a:pt x="12" y="37"/>
                      <a:pt x="22" y="44"/>
                    </a:cubicBezTo>
                    <a:cubicBezTo>
                      <a:pt x="33" y="51"/>
                      <a:pt x="49" y="56"/>
                      <a:pt x="58" y="42"/>
                    </a:cubicBezTo>
                    <a:cubicBezTo>
                      <a:pt x="61" y="37"/>
                      <a:pt x="62" y="33"/>
                      <a:pt x="63" y="27"/>
                    </a:cubicBezTo>
                    <a:cubicBezTo>
                      <a:pt x="50" y="38"/>
                      <a:pt x="38" y="36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1" name="Freeform 265"/>
              <p:cNvSpPr>
                <a:spLocks/>
              </p:cNvSpPr>
              <p:nvPr/>
            </p:nvSpPr>
            <p:spPr bwMode="auto">
              <a:xfrm>
                <a:off x="4132" y="2561"/>
                <a:ext cx="107" cy="147"/>
              </a:xfrm>
              <a:custGeom>
                <a:avLst/>
                <a:gdLst>
                  <a:gd name="T0" fmla="*/ 19 w 45"/>
                  <a:gd name="T1" fmla="*/ 32 h 62"/>
                  <a:gd name="T2" fmla="*/ 45 w 45"/>
                  <a:gd name="T3" fmla="*/ 11 h 62"/>
                  <a:gd name="T4" fmla="*/ 31 w 45"/>
                  <a:gd name="T5" fmla="*/ 5 h 62"/>
                  <a:gd name="T6" fmla="*/ 3 w 45"/>
                  <a:gd name="T7" fmla="*/ 28 h 62"/>
                  <a:gd name="T8" fmla="*/ 17 w 45"/>
                  <a:gd name="T9" fmla="*/ 61 h 62"/>
                  <a:gd name="T10" fmla="*/ 32 w 45"/>
                  <a:gd name="T11" fmla="*/ 62 h 62"/>
                  <a:gd name="T12" fmla="*/ 19 w 45"/>
                  <a:gd name="T13" fmla="*/ 3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62">
                    <a:moveTo>
                      <a:pt x="19" y="32"/>
                    </a:moveTo>
                    <a:cubicBezTo>
                      <a:pt x="21" y="23"/>
                      <a:pt x="28" y="13"/>
                      <a:pt x="45" y="11"/>
                    </a:cubicBezTo>
                    <a:cubicBezTo>
                      <a:pt x="40" y="8"/>
                      <a:pt x="36" y="6"/>
                      <a:pt x="31" y="5"/>
                    </a:cubicBezTo>
                    <a:cubicBezTo>
                      <a:pt x="15" y="0"/>
                      <a:pt x="6" y="16"/>
                      <a:pt x="3" y="28"/>
                    </a:cubicBezTo>
                    <a:cubicBezTo>
                      <a:pt x="0" y="40"/>
                      <a:pt x="0" y="57"/>
                      <a:pt x="17" y="61"/>
                    </a:cubicBezTo>
                    <a:cubicBezTo>
                      <a:pt x="22" y="62"/>
                      <a:pt x="27" y="62"/>
                      <a:pt x="32" y="62"/>
                    </a:cubicBezTo>
                    <a:cubicBezTo>
                      <a:pt x="18" y="52"/>
                      <a:pt x="16" y="40"/>
                      <a:pt x="1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2" name="Freeform 266"/>
              <p:cNvSpPr>
                <a:spLocks/>
              </p:cNvSpPr>
              <p:nvPr/>
            </p:nvSpPr>
            <p:spPr bwMode="auto">
              <a:xfrm>
                <a:off x="4239" y="2493"/>
                <a:ext cx="142" cy="90"/>
              </a:xfrm>
              <a:custGeom>
                <a:avLst/>
                <a:gdLst>
                  <a:gd name="T0" fmla="*/ 30 w 60"/>
                  <a:gd name="T1" fmla="*/ 16 h 38"/>
                  <a:gd name="T2" fmla="*/ 57 w 60"/>
                  <a:gd name="T3" fmla="*/ 34 h 38"/>
                  <a:gd name="T4" fmla="*/ 59 w 60"/>
                  <a:gd name="T5" fmla="*/ 19 h 38"/>
                  <a:gd name="T6" fmla="*/ 29 w 60"/>
                  <a:gd name="T7" fmla="*/ 0 h 38"/>
                  <a:gd name="T8" fmla="*/ 1 w 60"/>
                  <a:gd name="T9" fmla="*/ 23 h 38"/>
                  <a:gd name="T10" fmla="*/ 5 w 60"/>
                  <a:gd name="T11" fmla="*/ 38 h 38"/>
                  <a:gd name="T12" fmla="*/ 30 w 60"/>
                  <a:gd name="T13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8">
                    <a:moveTo>
                      <a:pt x="30" y="16"/>
                    </a:moveTo>
                    <a:cubicBezTo>
                      <a:pt x="39" y="15"/>
                      <a:pt x="51" y="19"/>
                      <a:pt x="57" y="34"/>
                    </a:cubicBezTo>
                    <a:cubicBezTo>
                      <a:pt x="59" y="30"/>
                      <a:pt x="60" y="24"/>
                      <a:pt x="59" y="19"/>
                    </a:cubicBezTo>
                    <a:cubicBezTo>
                      <a:pt x="58" y="3"/>
                      <a:pt x="41" y="0"/>
                      <a:pt x="29" y="0"/>
                    </a:cubicBezTo>
                    <a:cubicBezTo>
                      <a:pt x="17" y="1"/>
                      <a:pt x="0" y="7"/>
                      <a:pt x="1" y="23"/>
                    </a:cubicBezTo>
                    <a:cubicBezTo>
                      <a:pt x="2" y="28"/>
                      <a:pt x="3" y="33"/>
                      <a:pt x="5" y="38"/>
                    </a:cubicBezTo>
                    <a:cubicBezTo>
                      <a:pt x="10" y="22"/>
                      <a:pt x="21" y="17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3" name="Freeform 267"/>
              <p:cNvSpPr>
                <a:spLocks noEditPoints="1"/>
              </p:cNvSpPr>
              <p:nvPr/>
            </p:nvSpPr>
            <p:spPr bwMode="auto">
              <a:xfrm>
                <a:off x="4274" y="2639"/>
                <a:ext cx="78" cy="76"/>
              </a:xfrm>
              <a:custGeom>
                <a:avLst/>
                <a:gdLst>
                  <a:gd name="T0" fmla="*/ 29 w 33"/>
                  <a:gd name="T1" fmla="*/ 19 h 32"/>
                  <a:gd name="T2" fmla="*/ 32 w 33"/>
                  <a:gd name="T3" fmla="*/ 12 h 32"/>
                  <a:gd name="T4" fmla="*/ 26 w 33"/>
                  <a:gd name="T5" fmla="*/ 7 h 32"/>
                  <a:gd name="T6" fmla="*/ 22 w 33"/>
                  <a:gd name="T7" fmla="*/ 9 h 32"/>
                  <a:gd name="T8" fmla="*/ 23 w 33"/>
                  <a:gd name="T9" fmla="*/ 5 h 32"/>
                  <a:gd name="T10" fmla="*/ 17 w 33"/>
                  <a:gd name="T11" fmla="*/ 0 h 32"/>
                  <a:gd name="T12" fmla="*/ 10 w 33"/>
                  <a:gd name="T13" fmla="*/ 4 h 32"/>
                  <a:gd name="T14" fmla="*/ 11 w 33"/>
                  <a:gd name="T15" fmla="*/ 9 h 32"/>
                  <a:gd name="T16" fmla="*/ 8 w 33"/>
                  <a:gd name="T17" fmla="*/ 7 h 32"/>
                  <a:gd name="T18" fmla="*/ 1 w 33"/>
                  <a:gd name="T19" fmla="*/ 11 h 32"/>
                  <a:gd name="T20" fmla="*/ 3 w 33"/>
                  <a:gd name="T21" fmla="*/ 18 h 32"/>
                  <a:gd name="T22" fmla="*/ 8 w 33"/>
                  <a:gd name="T23" fmla="*/ 19 h 32"/>
                  <a:gd name="T24" fmla="*/ 5 w 33"/>
                  <a:gd name="T25" fmla="*/ 21 h 32"/>
                  <a:gd name="T26" fmla="*/ 7 w 33"/>
                  <a:gd name="T27" fmla="*/ 29 h 32"/>
                  <a:gd name="T28" fmla="*/ 15 w 33"/>
                  <a:gd name="T29" fmla="*/ 29 h 32"/>
                  <a:gd name="T30" fmla="*/ 16 w 33"/>
                  <a:gd name="T31" fmla="*/ 25 h 32"/>
                  <a:gd name="T32" fmla="*/ 18 w 33"/>
                  <a:gd name="T33" fmla="*/ 29 h 32"/>
                  <a:gd name="T34" fmla="*/ 25 w 33"/>
                  <a:gd name="T35" fmla="*/ 29 h 32"/>
                  <a:gd name="T36" fmla="*/ 28 w 33"/>
                  <a:gd name="T37" fmla="*/ 22 h 32"/>
                  <a:gd name="T38" fmla="*/ 25 w 33"/>
                  <a:gd name="T39" fmla="*/ 19 h 32"/>
                  <a:gd name="T40" fmla="*/ 29 w 33"/>
                  <a:gd name="T41" fmla="*/ 19 h 32"/>
                  <a:gd name="T42" fmla="*/ 12 w 33"/>
                  <a:gd name="T43" fmla="*/ 10 h 32"/>
                  <a:gd name="T44" fmla="*/ 12 w 33"/>
                  <a:gd name="T45" fmla="*/ 10 h 32"/>
                  <a:gd name="T46" fmla="*/ 12 w 33"/>
                  <a:gd name="T47" fmla="*/ 10 h 32"/>
                  <a:gd name="T48" fmla="*/ 12 w 33"/>
                  <a:gd name="T49" fmla="*/ 10 h 32"/>
                  <a:gd name="T50" fmla="*/ 16 w 33"/>
                  <a:gd name="T51" fmla="*/ 23 h 32"/>
                  <a:gd name="T52" fmla="*/ 16 w 33"/>
                  <a:gd name="T53" fmla="*/ 23 h 32"/>
                  <a:gd name="T54" fmla="*/ 16 w 33"/>
                  <a:gd name="T55" fmla="*/ 23 h 32"/>
                  <a:gd name="T56" fmla="*/ 16 w 33"/>
                  <a:gd name="T57" fmla="*/ 23 h 32"/>
                  <a:gd name="T58" fmla="*/ 21 w 33"/>
                  <a:gd name="T59" fmla="*/ 11 h 32"/>
                  <a:gd name="T60" fmla="*/ 21 w 33"/>
                  <a:gd name="T61" fmla="*/ 11 h 32"/>
                  <a:gd name="T62" fmla="*/ 21 w 33"/>
                  <a:gd name="T63" fmla="*/ 10 h 32"/>
                  <a:gd name="T64" fmla="*/ 21 w 33"/>
                  <a:gd name="T65" fmla="*/ 11 h 32"/>
                  <a:gd name="T66" fmla="*/ 10 w 33"/>
                  <a:gd name="T67" fmla="*/ 18 h 32"/>
                  <a:gd name="T68" fmla="*/ 10 w 33"/>
                  <a:gd name="T69" fmla="*/ 18 h 32"/>
                  <a:gd name="T70" fmla="*/ 10 w 33"/>
                  <a:gd name="T71" fmla="*/ 18 h 32"/>
                  <a:gd name="T72" fmla="*/ 10 w 33"/>
                  <a:gd name="T73" fmla="*/ 18 h 32"/>
                  <a:gd name="T74" fmla="*/ 23 w 33"/>
                  <a:gd name="T75" fmla="*/ 18 h 32"/>
                  <a:gd name="T76" fmla="*/ 23 w 33"/>
                  <a:gd name="T77" fmla="*/ 18 h 32"/>
                  <a:gd name="T78" fmla="*/ 23 w 33"/>
                  <a:gd name="T79" fmla="*/ 18 h 32"/>
                  <a:gd name="T80" fmla="*/ 23 w 33"/>
                  <a:gd name="T81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2">
                    <a:moveTo>
                      <a:pt x="29" y="19"/>
                    </a:moveTo>
                    <a:cubicBezTo>
                      <a:pt x="33" y="18"/>
                      <a:pt x="33" y="14"/>
                      <a:pt x="32" y="12"/>
                    </a:cubicBezTo>
                    <a:cubicBezTo>
                      <a:pt x="31" y="9"/>
                      <a:pt x="29" y="6"/>
                      <a:pt x="26" y="7"/>
                    </a:cubicBezTo>
                    <a:cubicBezTo>
                      <a:pt x="24" y="7"/>
                      <a:pt x="23" y="8"/>
                      <a:pt x="22" y="9"/>
                    </a:cubicBezTo>
                    <a:cubicBezTo>
                      <a:pt x="22" y="8"/>
                      <a:pt x="23" y="7"/>
                      <a:pt x="23" y="5"/>
                    </a:cubicBezTo>
                    <a:cubicBezTo>
                      <a:pt x="23" y="1"/>
                      <a:pt x="20" y="0"/>
                      <a:pt x="17" y="0"/>
                    </a:cubicBezTo>
                    <a:cubicBezTo>
                      <a:pt x="14" y="0"/>
                      <a:pt x="11" y="1"/>
                      <a:pt x="10" y="4"/>
                    </a:cubicBezTo>
                    <a:cubicBezTo>
                      <a:pt x="10" y="6"/>
                      <a:pt x="11" y="8"/>
                      <a:pt x="11" y="9"/>
                    </a:cubicBezTo>
                    <a:cubicBezTo>
                      <a:pt x="11" y="8"/>
                      <a:pt x="9" y="7"/>
                      <a:pt x="8" y="7"/>
                    </a:cubicBezTo>
                    <a:cubicBezTo>
                      <a:pt x="5" y="5"/>
                      <a:pt x="2" y="8"/>
                      <a:pt x="1" y="11"/>
                    </a:cubicBezTo>
                    <a:cubicBezTo>
                      <a:pt x="1" y="13"/>
                      <a:pt x="0" y="17"/>
                      <a:pt x="3" y="18"/>
                    </a:cubicBezTo>
                    <a:cubicBezTo>
                      <a:pt x="5" y="19"/>
                      <a:pt x="7" y="19"/>
                      <a:pt x="8" y="19"/>
                    </a:cubicBezTo>
                    <a:cubicBezTo>
                      <a:pt x="7" y="19"/>
                      <a:pt x="6" y="20"/>
                      <a:pt x="5" y="21"/>
                    </a:cubicBezTo>
                    <a:cubicBezTo>
                      <a:pt x="2" y="24"/>
                      <a:pt x="5" y="27"/>
                      <a:pt x="7" y="29"/>
                    </a:cubicBezTo>
                    <a:cubicBezTo>
                      <a:pt x="9" y="30"/>
                      <a:pt x="12" y="32"/>
                      <a:pt x="15" y="29"/>
                    </a:cubicBezTo>
                    <a:cubicBezTo>
                      <a:pt x="16" y="28"/>
                      <a:pt x="16" y="26"/>
                      <a:pt x="16" y="25"/>
                    </a:cubicBezTo>
                    <a:cubicBezTo>
                      <a:pt x="16" y="26"/>
                      <a:pt x="17" y="28"/>
                      <a:pt x="18" y="29"/>
                    </a:cubicBezTo>
                    <a:cubicBezTo>
                      <a:pt x="20" y="32"/>
                      <a:pt x="23" y="31"/>
                      <a:pt x="25" y="29"/>
                    </a:cubicBezTo>
                    <a:cubicBezTo>
                      <a:pt x="28" y="28"/>
                      <a:pt x="30" y="25"/>
                      <a:pt x="28" y="22"/>
                    </a:cubicBezTo>
                    <a:cubicBezTo>
                      <a:pt x="28" y="21"/>
                      <a:pt x="26" y="20"/>
                      <a:pt x="25" y="19"/>
                    </a:cubicBezTo>
                    <a:cubicBezTo>
                      <a:pt x="26" y="19"/>
                      <a:pt x="28" y="19"/>
                      <a:pt x="29" y="19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  <a:moveTo>
                      <a:pt x="16" y="23"/>
                    </a:move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1"/>
                      <a:pt x="21" y="11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lose/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4" name="Freeform 268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5" name="Freeform 269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6" name="Freeform 270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7" name="Freeform 271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" name="Freeform 272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9" name="Freeform 273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0" name="Freeform 274"/>
              <p:cNvSpPr>
                <a:spLocks/>
              </p:cNvSpPr>
              <p:nvPr/>
            </p:nvSpPr>
            <p:spPr bwMode="auto">
              <a:xfrm>
                <a:off x="4217" y="2999"/>
                <a:ext cx="34" cy="10"/>
              </a:xfrm>
              <a:custGeom>
                <a:avLst/>
                <a:gdLst>
                  <a:gd name="T0" fmla="*/ 0 w 14"/>
                  <a:gd name="T1" fmla="*/ 3 h 4"/>
                  <a:gd name="T2" fmla="*/ 7 w 14"/>
                  <a:gd name="T3" fmla="*/ 1 h 4"/>
                  <a:gd name="T4" fmla="*/ 14 w 14"/>
                  <a:gd name="T5" fmla="*/ 1 h 4"/>
                  <a:gd name="T6" fmla="*/ 7 w 14"/>
                  <a:gd name="T7" fmla="*/ 1 h 4"/>
                  <a:gd name="T8" fmla="*/ 1 w 14"/>
                  <a:gd name="T9" fmla="*/ 4 h 4"/>
                  <a:gd name="T10" fmla="*/ 0 w 14"/>
                  <a:gd name="T11" fmla="*/ 4 h 4"/>
                  <a:gd name="T12" fmla="*/ 0 w 1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1" y="3"/>
                      <a:pt x="4" y="1"/>
                      <a:pt x="7" y="1"/>
                    </a:cubicBezTo>
                    <a:cubicBezTo>
                      <a:pt x="10" y="0"/>
                      <a:pt x="14" y="1"/>
                      <a:pt x="14" y="1"/>
                    </a:cubicBezTo>
                    <a:cubicBezTo>
                      <a:pt x="14" y="1"/>
                      <a:pt x="10" y="1"/>
                      <a:pt x="7" y="1"/>
                    </a:cubicBezTo>
                    <a:cubicBezTo>
                      <a:pt x="4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1" name="Freeform 275"/>
              <p:cNvSpPr>
                <a:spLocks/>
              </p:cNvSpPr>
              <p:nvPr/>
            </p:nvSpPr>
            <p:spPr bwMode="auto">
              <a:xfrm>
                <a:off x="4251" y="2999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2" name="Freeform 276"/>
              <p:cNvSpPr>
                <a:spLocks/>
              </p:cNvSpPr>
              <p:nvPr/>
            </p:nvSpPr>
            <p:spPr bwMode="auto">
              <a:xfrm>
                <a:off x="4213" y="2982"/>
                <a:ext cx="28" cy="29"/>
              </a:xfrm>
              <a:custGeom>
                <a:avLst/>
                <a:gdLst>
                  <a:gd name="T0" fmla="*/ 1 w 12"/>
                  <a:gd name="T1" fmla="*/ 10 h 12"/>
                  <a:gd name="T2" fmla="*/ 7 w 12"/>
                  <a:gd name="T3" fmla="*/ 6 h 12"/>
                  <a:gd name="T4" fmla="*/ 11 w 12"/>
                  <a:gd name="T5" fmla="*/ 0 h 12"/>
                  <a:gd name="T6" fmla="*/ 8 w 12"/>
                  <a:gd name="T7" fmla="*/ 7 h 12"/>
                  <a:gd name="T8" fmla="*/ 2 w 12"/>
                  <a:gd name="T9" fmla="*/ 11 h 12"/>
                  <a:gd name="T10" fmla="*/ 0 w 12"/>
                  <a:gd name="T11" fmla="*/ 11 h 12"/>
                  <a:gd name="T12" fmla="*/ 1 w 12"/>
                  <a:gd name="T13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" y="10"/>
                    </a:moveTo>
                    <a:cubicBezTo>
                      <a:pt x="1" y="10"/>
                      <a:pt x="5" y="9"/>
                      <a:pt x="7" y="6"/>
                    </a:cubicBezTo>
                    <a:cubicBezTo>
                      <a:pt x="10" y="4"/>
                      <a:pt x="11" y="0"/>
                      <a:pt x="11" y="0"/>
                    </a:cubicBezTo>
                    <a:cubicBezTo>
                      <a:pt x="12" y="0"/>
                      <a:pt x="11" y="4"/>
                      <a:pt x="8" y="7"/>
                    </a:cubicBezTo>
                    <a:cubicBezTo>
                      <a:pt x="5" y="9"/>
                      <a:pt x="2" y="11"/>
                      <a:pt x="2" y="11"/>
                    </a:cubicBezTo>
                    <a:cubicBezTo>
                      <a:pt x="1" y="12"/>
                      <a:pt x="1" y="12"/>
                      <a:pt x="0" y="11"/>
                    </a:cubicBezTo>
                    <a:cubicBezTo>
                      <a:pt x="0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3" name="Freeform 277"/>
              <p:cNvSpPr>
                <a:spLocks/>
              </p:cNvSpPr>
              <p:nvPr/>
            </p:nvSpPr>
            <p:spPr bwMode="auto">
              <a:xfrm>
                <a:off x="4239" y="2973"/>
                <a:ext cx="4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" name="Freeform 278"/>
              <p:cNvSpPr>
                <a:spLocks/>
              </p:cNvSpPr>
              <p:nvPr/>
            </p:nvSpPr>
            <p:spPr bwMode="auto">
              <a:xfrm>
                <a:off x="4213" y="2992"/>
                <a:ext cx="38" cy="19"/>
              </a:xfrm>
              <a:custGeom>
                <a:avLst/>
                <a:gdLst>
                  <a:gd name="T0" fmla="*/ 1 w 16"/>
                  <a:gd name="T1" fmla="*/ 6 h 8"/>
                  <a:gd name="T2" fmla="*/ 16 w 16"/>
                  <a:gd name="T3" fmla="*/ 1 h 8"/>
                  <a:gd name="T4" fmla="*/ 2 w 16"/>
                  <a:gd name="T5" fmla="*/ 7 h 8"/>
                  <a:gd name="T6" fmla="*/ 0 w 16"/>
                  <a:gd name="T7" fmla="*/ 7 h 8"/>
                  <a:gd name="T8" fmla="*/ 1 w 16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6"/>
                    </a:moveTo>
                    <a:cubicBezTo>
                      <a:pt x="2" y="6"/>
                      <a:pt x="16" y="0"/>
                      <a:pt x="16" y="1"/>
                    </a:cubicBezTo>
                    <a:cubicBezTo>
                      <a:pt x="16" y="1"/>
                      <a:pt x="2" y="7"/>
                      <a:pt x="2" y="7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7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" name="Freeform 279"/>
              <p:cNvSpPr>
                <a:spLocks/>
              </p:cNvSpPr>
              <p:nvPr/>
            </p:nvSpPr>
            <p:spPr bwMode="auto">
              <a:xfrm>
                <a:off x="4253" y="2990"/>
                <a:ext cx="9" cy="4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3 w 4"/>
                  <a:gd name="T7" fmla="*/ 1 h 2"/>
                  <a:gd name="T8" fmla="*/ 3 w 4"/>
                  <a:gd name="T9" fmla="*/ 0 h 2"/>
                  <a:gd name="T10" fmla="*/ 1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6" name="Freeform 280"/>
              <p:cNvSpPr>
                <a:spLocks/>
              </p:cNvSpPr>
              <p:nvPr/>
            </p:nvSpPr>
            <p:spPr bwMode="auto">
              <a:xfrm>
                <a:off x="4215" y="3016"/>
                <a:ext cx="24" cy="26"/>
              </a:xfrm>
              <a:custGeom>
                <a:avLst/>
                <a:gdLst>
                  <a:gd name="T0" fmla="*/ 1 w 10"/>
                  <a:gd name="T1" fmla="*/ 0 h 11"/>
                  <a:gd name="T2" fmla="*/ 6 w 10"/>
                  <a:gd name="T3" fmla="*/ 5 h 11"/>
                  <a:gd name="T4" fmla="*/ 10 w 10"/>
                  <a:gd name="T5" fmla="*/ 11 h 11"/>
                  <a:gd name="T6" fmla="*/ 6 w 10"/>
                  <a:gd name="T7" fmla="*/ 6 h 11"/>
                  <a:gd name="T8" fmla="*/ 1 w 10"/>
                  <a:gd name="T9" fmla="*/ 1 h 11"/>
                  <a:gd name="T10" fmla="*/ 0 w 10"/>
                  <a:gd name="T11" fmla="*/ 0 h 11"/>
                  <a:gd name="T12" fmla="*/ 1 w 1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4" y="2"/>
                      <a:pt x="6" y="5"/>
                    </a:cubicBezTo>
                    <a:cubicBezTo>
                      <a:pt x="9" y="8"/>
                      <a:pt x="10" y="11"/>
                      <a:pt x="10" y="11"/>
                    </a:cubicBezTo>
                    <a:cubicBezTo>
                      <a:pt x="9" y="11"/>
                      <a:pt x="8" y="8"/>
                      <a:pt x="6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7" name="Freeform 281"/>
              <p:cNvSpPr>
                <a:spLocks/>
              </p:cNvSpPr>
              <p:nvPr/>
            </p:nvSpPr>
            <p:spPr bwMode="auto">
              <a:xfrm>
                <a:off x="4236" y="304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8" name="Freeform 282"/>
              <p:cNvSpPr>
                <a:spLocks/>
              </p:cNvSpPr>
              <p:nvPr/>
            </p:nvSpPr>
            <p:spPr bwMode="auto">
              <a:xfrm>
                <a:off x="4213" y="3013"/>
                <a:ext cx="35" cy="12"/>
              </a:xfrm>
              <a:custGeom>
                <a:avLst/>
                <a:gdLst>
                  <a:gd name="T0" fmla="*/ 1 w 15"/>
                  <a:gd name="T1" fmla="*/ 0 h 5"/>
                  <a:gd name="T2" fmla="*/ 8 w 15"/>
                  <a:gd name="T3" fmla="*/ 4 h 5"/>
                  <a:gd name="T4" fmla="*/ 15 w 15"/>
                  <a:gd name="T5" fmla="*/ 4 h 5"/>
                  <a:gd name="T6" fmla="*/ 8 w 15"/>
                  <a:gd name="T7" fmla="*/ 4 h 5"/>
                  <a:gd name="T8" fmla="*/ 1 w 15"/>
                  <a:gd name="T9" fmla="*/ 1 h 5"/>
                  <a:gd name="T10" fmla="*/ 0 w 15"/>
                  <a:gd name="T11" fmla="*/ 0 h 5"/>
                  <a:gd name="T12" fmla="*/ 1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0"/>
                    </a:moveTo>
                    <a:cubicBezTo>
                      <a:pt x="1" y="1"/>
                      <a:pt x="4" y="3"/>
                      <a:pt x="8" y="4"/>
                    </a:cubicBezTo>
                    <a:cubicBezTo>
                      <a:pt x="11" y="5"/>
                      <a:pt x="15" y="4"/>
                      <a:pt x="15" y="4"/>
                    </a:cubicBezTo>
                    <a:cubicBezTo>
                      <a:pt x="15" y="5"/>
                      <a:pt x="11" y="5"/>
                      <a:pt x="8" y="4"/>
                    </a:cubicBezTo>
                    <a:cubicBezTo>
                      <a:pt x="4" y="4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9" name="Freeform 283"/>
              <p:cNvSpPr>
                <a:spLocks/>
              </p:cNvSpPr>
              <p:nvPr/>
            </p:nvSpPr>
            <p:spPr bwMode="auto">
              <a:xfrm>
                <a:off x="4248" y="3018"/>
                <a:ext cx="10" cy="7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2 h 3"/>
                  <a:gd name="T4" fmla="*/ 3 w 4"/>
                  <a:gd name="T5" fmla="*/ 2 h 3"/>
                  <a:gd name="T6" fmla="*/ 3 w 4"/>
                  <a:gd name="T7" fmla="*/ 0 h 3"/>
                  <a:gd name="T8" fmla="*/ 1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0" name="Freeform 284"/>
              <p:cNvSpPr>
                <a:spLocks/>
              </p:cNvSpPr>
              <p:nvPr/>
            </p:nvSpPr>
            <p:spPr bwMode="auto">
              <a:xfrm>
                <a:off x="4213" y="3013"/>
                <a:ext cx="33" cy="26"/>
              </a:xfrm>
              <a:custGeom>
                <a:avLst/>
                <a:gdLst>
                  <a:gd name="T0" fmla="*/ 1 w 14"/>
                  <a:gd name="T1" fmla="*/ 0 h 11"/>
                  <a:gd name="T2" fmla="*/ 14 w 14"/>
                  <a:gd name="T3" fmla="*/ 11 h 11"/>
                  <a:gd name="T4" fmla="*/ 1 w 14"/>
                  <a:gd name="T5" fmla="*/ 1 h 11"/>
                  <a:gd name="T6" fmla="*/ 0 w 14"/>
                  <a:gd name="T7" fmla="*/ 0 h 11"/>
                  <a:gd name="T8" fmla="*/ 1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" y="0"/>
                    </a:moveTo>
                    <a:cubicBezTo>
                      <a:pt x="2" y="1"/>
                      <a:pt x="14" y="10"/>
                      <a:pt x="14" y="11"/>
                    </a:cubicBezTo>
                    <a:cubicBezTo>
                      <a:pt x="14" y="11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1" name="Freeform 285"/>
              <p:cNvSpPr>
                <a:spLocks/>
              </p:cNvSpPr>
              <p:nvPr/>
            </p:nvSpPr>
            <p:spPr bwMode="auto">
              <a:xfrm>
                <a:off x="4243" y="3039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1 w 4"/>
                  <a:gd name="T3" fmla="*/ 0 h 3"/>
                  <a:gd name="T4" fmla="*/ 1 w 4"/>
                  <a:gd name="T5" fmla="*/ 2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2" name="Freeform 286"/>
              <p:cNvSpPr>
                <a:spLocks/>
              </p:cNvSpPr>
              <p:nvPr/>
            </p:nvSpPr>
            <p:spPr bwMode="auto">
              <a:xfrm>
                <a:off x="4196" y="3018"/>
                <a:ext cx="12" cy="33"/>
              </a:xfrm>
              <a:custGeom>
                <a:avLst/>
                <a:gdLst>
                  <a:gd name="T0" fmla="*/ 5 w 5"/>
                  <a:gd name="T1" fmla="*/ 1 h 14"/>
                  <a:gd name="T2" fmla="*/ 4 w 5"/>
                  <a:gd name="T3" fmla="*/ 8 h 14"/>
                  <a:gd name="T4" fmla="*/ 0 w 5"/>
                  <a:gd name="T5" fmla="*/ 14 h 14"/>
                  <a:gd name="T6" fmla="*/ 3 w 5"/>
                  <a:gd name="T7" fmla="*/ 8 h 14"/>
                  <a:gd name="T8" fmla="*/ 4 w 5"/>
                  <a:gd name="T9" fmla="*/ 1 h 14"/>
                  <a:gd name="T10" fmla="*/ 5 w 5"/>
                  <a:gd name="T11" fmla="*/ 0 h 14"/>
                  <a:gd name="T12" fmla="*/ 5 w 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5" y="1"/>
                    </a:moveTo>
                    <a:cubicBezTo>
                      <a:pt x="5" y="2"/>
                      <a:pt x="5" y="5"/>
                      <a:pt x="4" y="8"/>
                    </a:cubicBezTo>
                    <a:cubicBezTo>
                      <a:pt x="3" y="11"/>
                      <a:pt x="0" y="14"/>
                      <a:pt x="0" y="14"/>
                    </a:cubicBezTo>
                    <a:cubicBezTo>
                      <a:pt x="0" y="14"/>
                      <a:pt x="2" y="11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3" name="Freeform 287"/>
              <p:cNvSpPr>
                <a:spLocks/>
              </p:cNvSpPr>
              <p:nvPr/>
            </p:nvSpPr>
            <p:spPr bwMode="auto">
              <a:xfrm>
                <a:off x="4189" y="305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4" name="Freeform 288"/>
              <p:cNvSpPr>
                <a:spLocks/>
              </p:cNvSpPr>
              <p:nvPr/>
            </p:nvSpPr>
            <p:spPr bwMode="auto">
              <a:xfrm>
                <a:off x="4206" y="3016"/>
                <a:ext cx="11" cy="35"/>
              </a:xfrm>
              <a:custGeom>
                <a:avLst/>
                <a:gdLst>
                  <a:gd name="T0" fmla="*/ 2 w 5"/>
                  <a:gd name="T1" fmla="*/ 1 h 15"/>
                  <a:gd name="T2" fmla="*/ 2 w 5"/>
                  <a:gd name="T3" fmla="*/ 8 h 15"/>
                  <a:gd name="T4" fmla="*/ 5 w 5"/>
                  <a:gd name="T5" fmla="*/ 15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2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2" y="1"/>
                    </a:moveTo>
                    <a:cubicBezTo>
                      <a:pt x="1" y="1"/>
                      <a:pt x="1" y="5"/>
                      <a:pt x="2" y="8"/>
                    </a:cubicBezTo>
                    <a:cubicBezTo>
                      <a:pt x="3" y="12"/>
                      <a:pt x="5" y="15"/>
                      <a:pt x="5" y="15"/>
                    </a:cubicBezTo>
                    <a:cubicBezTo>
                      <a:pt x="5" y="15"/>
                      <a:pt x="2" y="12"/>
                      <a:pt x="1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5" name="Freeform 289"/>
              <p:cNvSpPr>
                <a:spLocks/>
              </p:cNvSpPr>
              <p:nvPr/>
            </p:nvSpPr>
            <p:spPr bwMode="auto">
              <a:xfrm>
                <a:off x="4217" y="3051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1 w 4"/>
                  <a:gd name="T5" fmla="*/ 2 h 3"/>
                  <a:gd name="T6" fmla="*/ 4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6" name="Freeform 290"/>
              <p:cNvSpPr>
                <a:spLocks/>
              </p:cNvSpPr>
              <p:nvPr/>
            </p:nvSpPr>
            <p:spPr bwMode="auto">
              <a:xfrm>
                <a:off x="4203" y="3016"/>
                <a:ext cx="7" cy="40"/>
              </a:xfrm>
              <a:custGeom>
                <a:avLst/>
                <a:gdLst>
                  <a:gd name="T0" fmla="*/ 2 w 3"/>
                  <a:gd name="T1" fmla="*/ 1 h 17"/>
                  <a:gd name="T2" fmla="*/ 0 w 3"/>
                  <a:gd name="T3" fmla="*/ 17 h 17"/>
                  <a:gd name="T4" fmla="*/ 1 w 3"/>
                  <a:gd name="T5" fmla="*/ 1 h 17"/>
                  <a:gd name="T6" fmla="*/ 2 w 3"/>
                  <a:gd name="T7" fmla="*/ 0 h 17"/>
                  <a:gd name="T8" fmla="*/ 2 w 3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2" y="1"/>
                    </a:moveTo>
                    <a:cubicBezTo>
                      <a:pt x="3" y="2"/>
                      <a:pt x="0" y="17"/>
                      <a:pt x="0" y="17"/>
                    </a:cubicBezTo>
                    <a:cubicBezTo>
                      <a:pt x="0" y="17"/>
                      <a:pt x="1" y="2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7" name="Freeform 291"/>
              <p:cNvSpPr>
                <a:spLocks/>
              </p:cNvSpPr>
              <p:nvPr/>
            </p:nvSpPr>
            <p:spPr bwMode="auto">
              <a:xfrm>
                <a:off x="4198" y="3056"/>
                <a:ext cx="5" cy="9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8" name="Freeform 292"/>
              <p:cNvSpPr>
                <a:spLocks/>
              </p:cNvSpPr>
              <p:nvPr/>
            </p:nvSpPr>
            <p:spPr bwMode="auto">
              <a:xfrm>
                <a:off x="4168" y="3013"/>
                <a:ext cx="33" cy="10"/>
              </a:xfrm>
              <a:custGeom>
                <a:avLst/>
                <a:gdLst>
                  <a:gd name="T0" fmla="*/ 14 w 14"/>
                  <a:gd name="T1" fmla="*/ 1 h 4"/>
                  <a:gd name="T2" fmla="*/ 7 w 14"/>
                  <a:gd name="T3" fmla="*/ 3 h 4"/>
                  <a:gd name="T4" fmla="*/ 0 w 14"/>
                  <a:gd name="T5" fmla="*/ 3 h 4"/>
                  <a:gd name="T6" fmla="*/ 7 w 14"/>
                  <a:gd name="T7" fmla="*/ 2 h 4"/>
                  <a:gd name="T8" fmla="*/ 13 w 14"/>
                  <a:gd name="T9" fmla="*/ 0 h 4"/>
                  <a:gd name="T10" fmla="*/ 14 w 14"/>
                  <a:gd name="T11" fmla="*/ 0 h 4"/>
                  <a:gd name="T12" fmla="*/ 14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4" y="1"/>
                    </a:moveTo>
                    <a:cubicBezTo>
                      <a:pt x="13" y="1"/>
                      <a:pt x="10" y="2"/>
                      <a:pt x="7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7" y="2"/>
                    </a:cubicBezTo>
                    <a:cubicBezTo>
                      <a:pt x="10" y="1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9" name="Freeform 293"/>
              <p:cNvSpPr>
                <a:spLocks/>
              </p:cNvSpPr>
              <p:nvPr/>
            </p:nvSpPr>
            <p:spPr bwMode="auto">
              <a:xfrm>
                <a:off x="4161" y="3016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294"/>
              <p:cNvSpPr>
                <a:spLocks/>
              </p:cNvSpPr>
              <p:nvPr/>
            </p:nvSpPr>
            <p:spPr bwMode="auto">
              <a:xfrm>
                <a:off x="4177" y="3011"/>
                <a:ext cx="29" cy="26"/>
              </a:xfrm>
              <a:custGeom>
                <a:avLst/>
                <a:gdLst>
                  <a:gd name="T0" fmla="*/ 11 w 12"/>
                  <a:gd name="T1" fmla="*/ 1 h 11"/>
                  <a:gd name="T2" fmla="*/ 5 w 12"/>
                  <a:gd name="T3" fmla="*/ 6 h 11"/>
                  <a:gd name="T4" fmla="*/ 0 w 12"/>
                  <a:gd name="T5" fmla="*/ 11 h 11"/>
                  <a:gd name="T6" fmla="*/ 4 w 12"/>
                  <a:gd name="T7" fmla="*/ 5 h 11"/>
                  <a:gd name="T8" fmla="*/ 10 w 12"/>
                  <a:gd name="T9" fmla="*/ 0 h 11"/>
                  <a:gd name="T10" fmla="*/ 11 w 12"/>
                  <a:gd name="T11" fmla="*/ 0 h 11"/>
                  <a:gd name="T12" fmla="*/ 11 w 1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1" y="1"/>
                    </a:moveTo>
                    <a:cubicBezTo>
                      <a:pt x="11" y="2"/>
                      <a:pt x="7" y="3"/>
                      <a:pt x="5" y="6"/>
                    </a:cubicBezTo>
                    <a:cubicBezTo>
                      <a:pt x="2" y="8"/>
                      <a:pt x="0" y="11"/>
                      <a:pt x="0" y="11"/>
                    </a:cubicBezTo>
                    <a:cubicBezTo>
                      <a:pt x="0" y="11"/>
                      <a:pt x="1" y="8"/>
                      <a:pt x="4" y="5"/>
                    </a:cubicBezTo>
                    <a:cubicBezTo>
                      <a:pt x="7" y="2"/>
                      <a:pt x="10" y="1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295"/>
              <p:cNvSpPr>
                <a:spLocks/>
              </p:cNvSpPr>
              <p:nvPr/>
            </p:nvSpPr>
            <p:spPr bwMode="auto">
              <a:xfrm>
                <a:off x="4175" y="3039"/>
                <a:ext cx="5" cy="10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296"/>
              <p:cNvSpPr>
                <a:spLocks/>
              </p:cNvSpPr>
              <p:nvPr/>
            </p:nvSpPr>
            <p:spPr bwMode="auto">
              <a:xfrm>
                <a:off x="4168" y="3011"/>
                <a:ext cx="38" cy="19"/>
              </a:xfrm>
              <a:custGeom>
                <a:avLst/>
                <a:gdLst>
                  <a:gd name="T0" fmla="*/ 15 w 16"/>
                  <a:gd name="T1" fmla="*/ 1 h 8"/>
                  <a:gd name="T2" fmla="*/ 0 w 16"/>
                  <a:gd name="T3" fmla="*/ 7 h 8"/>
                  <a:gd name="T4" fmla="*/ 14 w 16"/>
                  <a:gd name="T5" fmla="*/ 0 h 8"/>
                  <a:gd name="T6" fmla="*/ 15 w 16"/>
                  <a:gd name="T7" fmla="*/ 0 h 8"/>
                  <a:gd name="T8" fmla="*/ 15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5" y="1"/>
                    </a:moveTo>
                    <a:cubicBezTo>
                      <a:pt x="14" y="2"/>
                      <a:pt x="0" y="8"/>
                      <a:pt x="0" y="7"/>
                    </a:cubicBezTo>
                    <a:cubicBezTo>
                      <a:pt x="0" y="7"/>
                      <a:pt x="14" y="1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297"/>
              <p:cNvSpPr>
                <a:spLocks/>
              </p:cNvSpPr>
              <p:nvPr/>
            </p:nvSpPr>
            <p:spPr bwMode="auto">
              <a:xfrm>
                <a:off x="4156" y="3025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0 w 4"/>
                  <a:gd name="T7" fmla="*/ 1 h 3"/>
                  <a:gd name="T8" fmla="*/ 1 w 4"/>
                  <a:gd name="T9" fmla="*/ 2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4" name="Freeform 298"/>
              <p:cNvSpPr>
                <a:spLocks/>
              </p:cNvSpPr>
              <p:nvPr/>
            </p:nvSpPr>
            <p:spPr bwMode="auto">
              <a:xfrm>
                <a:off x="4180" y="2980"/>
                <a:ext cx="23" cy="26"/>
              </a:xfrm>
              <a:custGeom>
                <a:avLst/>
                <a:gdLst>
                  <a:gd name="T0" fmla="*/ 9 w 10"/>
                  <a:gd name="T1" fmla="*/ 11 h 11"/>
                  <a:gd name="T2" fmla="*/ 4 w 10"/>
                  <a:gd name="T3" fmla="*/ 6 h 11"/>
                  <a:gd name="T4" fmla="*/ 0 w 10"/>
                  <a:gd name="T5" fmla="*/ 0 h 11"/>
                  <a:gd name="T6" fmla="*/ 4 w 10"/>
                  <a:gd name="T7" fmla="*/ 5 h 11"/>
                  <a:gd name="T8" fmla="*/ 9 w 10"/>
                  <a:gd name="T9" fmla="*/ 10 h 11"/>
                  <a:gd name="T10" fmla="*/ 10 w 10"/>
                  <a:gd name="T11" fmla="*/ 11 h 11"/>
                  <a:gd name="T12" fmla="*/ 9 w 1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cubicBezTo>
                      <a:pt x="9" y="10"/>
                      <a:pt x="6" y="8"/>
                      <a:pt x="4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2" y="3"/>
                      <a:pt x="4" y="5"/>
                    </a:cubicBezTo>
                    <a:cubicBezTo>
                      <a:pt x="6" y="8"/>
                      <a:pt x="9" y="9"/>
                      <a:pt x="9" y="10"/>
                    </a:cubicBezTo>
                    <a:cubicBezTo>
                      <a:pt x="10" y="10"/>
                      <a:pt x="10" y="10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299"/>
              <p:cNvSpPr>
                <a:spLocks/>
              </p:cNvSpPr>
              <p:nvPr/>
            </p:nvSpPr>
            <p:spPr bwMode="auto">
              <a:xfrm>
                <a:off x="4177" y="2971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Freeform 300"/>
              <p:cNvSpPr>
                <a:spLocks/>
              </p:cNvSpPr>
              <p:nvPr/>
            </p:nvSpPr>
            <p:spPr bwMode="auto">
              <a:xfrm>
                <a:off x="4170" y="2994"/>
                <a:ext cx="36" cy="15"/>
              </a:xfrm>
              <a:custGeom>
                <a:avLst/>
                <a:gdLst>
                  <a:gd name="T0" fmla="*/ 14 w 15"/>
                  <a:gd name="T1" fmla="*/ 5 h 6"/>
                  <a:gd name="T2" fmla="*/ 7 w 15"/>
                  <a:gd name="T3" fmla="*/ 2 h 6"/>
                  <a:gd name="T4" fmla="*/ 0 w 15"/>
                  <a:gd name="T5" fmla="*/ 1 h 6"/>
                  <a:gd name="T6" fmla="*/ 7 w 15"/>
                  <a:gd name="T7" fmla="*/ 1 h 6"/>
                  <a:gd name="T8" fmla="*/ 14 w 15"/>
                  <a:gd name="T9" fmla="*/ 4 h 6"/>
                  <a:gd name="T10" fmla="*/ 15 w 15"/>
                  <a:gd name="T11" fmla="*/ 5 h 6"/>
                  <a:gd name="T12" fmla="*/ 14 w 15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4" y="5"/>
                    </a:moveTo>
                    <a:cubicBezTo>
                      <a:pt x="14" y="5"/>
                      <a:pt x="10" y="3"/>
                      <a:pt x="7" y="2"/>
                    </a:cubicBezTo>
                    <a:cubicBezTo>
                      <a:pt x="4" y="1"/>
                      <a:pt x="0" y="1"/>
                      <a:pt x="0" y="1"/>
                    </a:cubicBezTo>
                    <a:cubicBezTo>
                      <a:pt x="0" y="1"/>
                      <a:pt x="4" y="0"/>
                      <a:pt x="7" y="1"/>
                    </a:cubicBezTo>
                    <a:cubicBezTo>
                      <a:pt x="11" y="2"/>
                      <a:pt x="14" y="4"/>
                      <a:pt x="14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4" y="6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7" name="Freeform 301"/>
              <p:cNvSpPr>
                <a:spLocks/>
              </p:cNvSpPr>
              <p:nvPr/>
            </p:nvSpPr>
            <p:spPr bwMode="auto">
              <a:xfrm>
                <a:off x="4161" y="2997"/>
                <a:ext cx="9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8" name="Freeform 302"/>
              <p:cNvSpPr>
                <a:spLocks/>
              </p:cNvSpPr>
              <p:nvPr/>
            </p:nvSpPr>
            <p:spPr bwMode="auto">
              <a:xfrm>
                <a:off x="4172" y="2982"/>
                <a:ext cx="34" cy="27"/>
              </a:xfrm>
              <a:custGeom>
                <a:avLst/>
                <a:gdLst>
                  <a:gd name="T0" fmla="*/ 13 w 14"/>
                  <a:gd name="T1" fmla="*/ 10 h 11"/>
                  <a:gd name="T2" fmla="*/ 0 w 14"/>
                  <a:gd name="T3" fmla="*/ 0 h 11"/>
                  <a:gd name="T4" fmla="*/ 13 w 14"/>
                  <a:gd name="T5" fmla="*/ 9 h 11"/>
                  <a:gd name="T6" fmla="*/ 14 w 14"/>
                  <a:gd name="T7" fmla="*/ 10 h 11"/>
                  <a:gd name="T8" fmla="*/ 13 w 14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3" y="10"/>
                    </a:moveTo>
                    <a:cubicBezTo>
                      <a:pt x="12" y="10"/>
                      <a:pt x="0" y="1"/>
                      <a:pt x="0" y="0"/>
                    </a:cubicBezTo>
                    <a:cubicBezTo>
                      <a:pt x="0" y="0"/>
                      <a:pt x="13" y="9"/>
                      <a:pt x="13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3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9" name="Freeform 303"/>
              <p:cNvSpPr>
                <a:spLocks/>
              </p:cNvSpPr>
              <p:nvPr/>
            </p:nvSpPr>
            <p:spPr bwMode="auto">
              <a:xfrm>
                <a:off x="4165" y="2973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4 h 4"/>
                  <a:gd name="T4" fmla="*/ 3 w 3"/>
                  <a:gd name="T5" fmla="*/ 2 h 4"/>
                  <a:gd name="T6" fmla="*/ 1 w 3"/>
                  <a:gd name="T7" fmla="*/ 1 h 4"/>
                  <a:gd name="T8" fmla="*/ 0 w 3"/>
                  <a:gd name="T9" fmla="*/ 1 h 4"/>
                  <a:gd name="T10" fmla="*/ 1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0" name="Freeform 304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1" name="Freeform 305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2" name="Freeform 306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3" name="Freeform 307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4" name="Freeform 308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5" name="Freeform 309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6" name="Freeform 310"/>
              <p:cNvSpPr>
                <a:spLocks/>
              </p:cNvSpPr>
              <p:nvPr/>
            </p:nvSpPr>
            <p:spPr bwMode="auto">
              <a:xfrm>
                <a:off x="4248" y="2942"/>
                <a:ext cx="64" cy="81"/>
              </a:xfrm>
              <a:custGeom>
                <a:avLst/>
                <a:gdLst>
                  <a:gd name="T0" fmla="*/ 15 w 27"/>
                  <a:gd name="T1" fmla="*/ 17 h 34"/>
                  <a:gd name="T2" fmla="*/ 10 w 27"/>
                  <a:gd name="T3" fmla="*/ 34 h 34"/>
                  <a:gd name="T4" fmla="*/ 18 w 27"/>
                  <a:gd name="T5" fmla="*/ 33 h 34"/>
                  <a:gd name="T6" fmla="*/ 23 w 27"/>
                  <a:gd name="T7" fmla="*/ 14 h 34"/>
                  <a:gd name="T8" fmla="*/ 7 w 27"/>
                  <a:gd name="T9" fmla="*/ 3 h 34"/>
                  <a:gd name="T10" fmla="*/ 0 w 27"/>
                  <a:gd name="T11" fmla="*/ 8 h 34"/>
                  <a:gd name="T12" fmla="*/ 15 w 27"/>
                  <a:gd name="T13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4">
                    <a:moveTo>
                      <a:pt x="15" y="17"/>
                    </a:moveTo>
                    <a:cubicBezTo>
                      <a:pt x="17" y="21"/>
                      <a:pt x="17" y="28"/>
                      <a:pt x="10" y="34"/>
                    </a:cubicBezTo>
                    <a:cubicBezTo>
                      <a:pt x="13" y="34"/>
                      <a:pt x="16" y="34"/>
                      <a:pt x="18" y="33"/>
                    </a:cubicBezTo>
                    <a:cubicBezTo>
                      <a:pt x="27" y="29"/>
                      <a:pt x="26" y="20"/>
                      <a:pt x="23" y="14"/>
                    </a:cubicBezTo>
                    <a:cubicBezTo>
                      <a:pt x="21" y="8"/>
                      <a:pt x="15" y="0"/>
                      <a:pt x="7" y="3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9" y="7"/>
                      <a:pt x="13" y="12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7" name="Freeform 311"/>
              <p:cNvSpPr>
                <a:spLocks/>
              </p:cNvSpPr>
              <p:nvPr/>
            </p:nvSpPr>
            <p:spPr bwMode="auto">
              <a:xfrm>
                <a:off x="4217" y="3030"/>
                <a:ext cx="81" cy="78"/>
              </a:xfrm>
              <a:custGeom>
                <a:avLst/>
                <a:gdLst>
                  <a:gd name="T0" fmla="*/ 18 w 34"/>
                  <a:gd name="T1" fmla="*/ 18 h 33"/>
                  <a:gd name="T2" fmla="*/ 0 w 34"/>
                  <a:gd name="T3" fmla="*/ 18 h 33"/>
                  <a:gd name="T4" fmla="*/ 4 w 34"/>
                  <a:gd name="T5" fmla="*/ 26 h 33"/>
                  <a:gd name="T6" fmla="*/ 23 w 34"/>
                  <a:gd name="T7" fmla="*/ 24 h 33"/>
                  <a:gd name="T8" fmla="*/ 28 w 34"/>
                  <a:gd name="T9" fmla="*/ 5 h 33"/>
                  <a:gd name="T10" fmla="*/ 22 w 34"/>
                  <a:gd name="T11" fmla="*/ 0 h 33"/>
                  <a:gd name="T12" fmla="*/ 18 w 34"/>
                  <a:gd name="T1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3">
                    <a:moveTo>
                      <a:pt x="18" y="18"/>
                    </a:moveTo>
                    <a:cubicBezTo>
                      <a:pt x="14" y="21"/>
                      <a:pt x="8" y="23"/>
                      <a:pt x="0" y="18"/>
                    </a:cubicBezTo>
                    <a:cubicBezTo>
                      <a:pt x="1" y="21"/>
                      <a:pt x="2" y="23"/>
                      <a:pt x="4" y="26"/>
                    </a:cubicBezTo>
                    <a:cubicBezTo>
                      <a:pt x="10" y="33"/>
                      <a:pt x="18" y="28"/>
                      <a:pt x="23" y="24"/>
                    </a:cubicBezTo>
                    <a:cubicBezTo>
                      <a:pt x="28" y="20"/>
                      <a:pt x="34" y="12"/>
                      <a:pt x="28" y="5"/>
                    </a:cubicBezTo>
                    <a:cubicBezTo>
                      <a:pt x="26" y="3"/>
                      <a:pt x="24" y="1"/>
                      <a:pt x="22" y="0"/>
                    </a:cubicBezTo>
                    <a:cubicBezTo>
                      <a:pt x="25" y="9"/>
                      <a:pt x="21" y="14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8" name="Freeform 312"/>
              <p:cNvSpPr>
                <a:spLocks/>
              </p:cNvSpPr>
              <p:nvPr/>
            </p:nvSpPr>
            <p:spPr bwMode="auto">
              <a:xfrm>
                <a:off x="4127" y="3035"/>
                <a:ext cx="81" cy="73"/>
              </a:xfrm>
              <a:custGeom>
                <a:avLst/>
                <a:gdLst>
                  <a:gd name="T0" fmla="*/ 17 w 34"/>
                  <a:gd name="T1" fmla="*/ 17 h 31"/>
                  <a:gd name="T2" fmla="*/ 10 w 34"/>
                  <a:gd name="T3" fmla="*/ 0 h 31"/>
                  <a:gd name="T4" fmla="*/ 5 w 34"/>
                  <a:gd name="T5" fmla="*/ 6 h 31"/>
                  <a:gd name="T6" fmla="*/ 12 w 34"/>
                  <a:gd name="T7" fmla="*/ 24 h 31"/>
                  <a:gd name="T8" fmla="*/ 32 w 34"/>
                  <a:gd name="T9" fmla="*/ 23 h 31"/>
                  <a:gd name="T10" fmla="*/ 34 w 34"/>
                  <a:gd name="T11" fmla="*/ 15 h 31"/>
                  <a:gd name="T12" fmla="*/ 17 w 34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17"/>
                    </a:moveTo>
                    <a:cubicBezTo>
                      <a:pt x="12" y="15"/>
                      <a:pt x="8" y="9"/>
                      <a:pt x="10" y="0"/>
                    </a:cubicBezTo>
                    <a:cubicBezTo>
                      <a:pt x="8" y="2"/>
                      <a:pt x="6" y="4"/>
                      <a:pt x="5" y="6"/>
                    </a:cubicBezTo>
                    <a:cubicBezTo>
                      <a:pt x="0" y="14"/>
                      <a:pt x="6" y="21"/>
                      <a:pt x="12" y="24"/>
                    </a:cubicBezTo>
                    <a:cubicBezTo>
                      <a:pt x="18" y="28"/>
                      <a:pt x="27" y="31"/>
                      <a:pt x="32" y="23"/>
                    </a:cubicBezTo>
                    <a:cubicBezTo>
                      <a:pt x="33" y="21"/>
                      <a:pt x="34" y="18"/>
                      <a:pt x="34" y="15"/>
                    </a:cubicBezTo>
                    <a:cubicBezTo>
                      <a:pt x="27" y="21"/>
                      <a:pt x="21" y="20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9" name="Freeform 313"/>
              <p:cNvSpPr>
                <a:spLocks/>
              </p:cNvSpPr>
              <p:nvPr/>
            </p:nvSpPr>
            <p:spPr bwMode="auto">
              <a:xfrm>
                <a:off x="4111" y="2949"/>
                <a:ext cx="57" cy="78"/>
              </a:xfrm>
              <a:custGeom>
                <a:avLst/>
                <a:gdLst>
                  <a:gd name="T0" fmla="*/ 10 w 24"/>
                  <a:gd name="T1" fmla="*/ 17 h 33"/>
                  <a:gd name="T2" fmla="*/ 24 w 24"/>
                  <a:gd name="T3" fmla="*/ 5 h 33"/>
                  <a:gd name="T4" fmla="*/ 17 w 24"/>
                  <a:gd name="T5" fmla="*/ 2 h 33"/>
                  <a:gd name="T6" fmla="*/ 2 w 24"/>
                  <a:gd name="T7" fmla="*/ 14 h 33"/>
                  <a:gd name="T8" fmla="*/ 9 w 24"/>
                  <a:gd name="T9" fmla="*/ 33 h 33"/>
                  <a:gd name="T10" fmla="*/ 17 w 24"/>
                  <a:gd name="T11" fmla="*/ 33 h 33"/>
                  <a:gd name="T12" fmla="*/ 10 w 24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3">
                    <a:moveTo>
                      <a:pt x="10" y="17"/>
                    </a:moveTo>
                    <a:cubicBezTo>
                      <a:pt x="11" y="12"/>
                      <a:pt x="15" y="6"/>
                      <a:pt x="24" y="5"/>
                    </a:cubicBezTo>
                    <a:cubicBezTo>
                      <a:pt x="22" y="4"/>
                      <a:pt x="19" y="3"/>
                      <a:pt x="17" y="2"/>
                    </a:cubicBezTo>
                    <a:cubicBezTo>
                      <a:pt x="8" y="0"/>
                      <a:pt x="3" y="8"/>
                      <a:pt x="2" y="14"/>
                    </a:cubicBezTo>
                    <a:cubicBezTo>
                      <a:pt x="0" y="21"/>
                      <a:pt x="0" y="30"/>
                      <a:pt x="9" y="33"/>
                    </a:cubicBezTo>
                    <a:cubicBezTo>
                      <a:pt x="12" y="33"/>
                      <a:pt x="14" y="33"/>
                      <a:pt x="17" y="33"/>
                    </a:cubicBezTo>
                    <a:cubicBezTo>
                      <a:pt x="10" y="28"/>
                      <a:pt x="9" y="21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0" name="Freeform 314"/>
              <p:cNvSpPr>
                <a:spLocks/>
              </p:cNvSpPr>
              <p:nvPr/>
            </p:nvSpPr>
            <p:spPr bwMode="auto">
              <a:xfrm>
                <a:off x="4168" y="2909"/>
                <a:ext cx="78" cy="50"/>
              </a:xfrm>
              <a:custGeom>
                <a:avLst/>
                <a:gdLst>
                  <a:gd name="T0" fmla="*/ 17 w 33"/>
                  <a:gd name="T1" fmla="*/ 9 h 21"/>
                  <a:gd name="T2" fmla="*/ 32 w 33"/>
                  <a:gd name="T3" fmla="*/ 19 h 21"/>
                  <a:gd name="T4" fmla="*/ 33 w 33"/>
                  <a:gd name="T5" fmla="*/ 11 h 21"/>
                  <a:gd name="T6" fmla="*/ 16 w 33"/>
                  <a:gd name="T7" fmla="*/ 1 h 21"/>
                  <a:gd name="T8" fmla="*/ 1 w 33"/>
                  <a:gd name="T9" fmla="*/ 13 h 21"/>
                  <a:gd name="T10" fmla="*/ 3 w 33"/>
                  <a:gd name="T11" fmla="*/ 21 h 21"/>
                  <a:gd name="T12" fmla="*/ 17 w 33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1">
                    <a:moveTo>
                      <a:pt x="17" y="9"/>
                    </a:moveTo>
                    <a:cubicBezTo>
                      <a:pt x="22" y="9"/>
                      <a:pt x="28" y="11"/>
                      <a:pt x="32" y="19"/>
                    </a:cubicBezTo>
                    <a:cubicBezTo>
                      <a:pt x="32" y="17"/>
                      <a:pt x="33" y="14"/>
                      <a:pt x="33" y="11"/>
                    </a:cubicBezTo>
                    <a:cubicBezTo>
                      <a:pt x="32" y="2"/>
                      <a:pt x="23" y="0"/>
                      <a:pt x="16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6" y="12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315"/>
              <p:cNvSpPr>
                <a:spLocks noEditPoints="1"/>
              </p:cNvSpPr>
              <p:nvPr/>
            </p:nvSpPr>
            <p:spPr bwMode="auto">
              <a:xfrm>
                <a:off x="4189" y="2990"/>
                <a:ext cx="40" cy="42"/>
              </a:xfrm>
              <a:custGeom>
                <a:avLst/>
                <a:gdLst>
                  <a:gd name="T0" fmla="*/ 15 w 17"/>
                  <a:gd name="T1" fmla="*/ 11 h 18"/>
                  <a:gd name="T2" fmla="*/ 17 w 17"/>
                  <a:gd name="T3" fmla="*/ 7 h 18"/>
                  <a:gd name="T4" fmla="*/ 14 w 17"/>
                  <a:gd name="T5" fmla="*/ 4 h 18"/>
                  <a:gd name="T6" fmla="*/ 11 w 17"/>
                  <a:gd name="T7" fmla="*/ 5 h 18"/>
                  <a:gd name="T8" fmla="*/ 12 w 17"/>
                  <a:gd name="T9" fmla="*/ 3 h 18"/>
                  <a:gd name="T10" fmla="*/ 9 w 17"/>
                  <a:gd name="T11" fmla="*/ 0 h 18"/>
                  <a:gd name="T12" fmla="*/ 5 w 17"/>
                  <a:gd name="T13" fmla="*/ 3 h 18"/>
                  <a:gd name="T14" fmla="*/ 6 w 17"/>
                  <a:gd name="T15" fmla="*/ 5 h 18"/>
                  <a:gd name="T16" fmla="*/ 4 w 17"/>
                  <a:gd name="T17" fmla="*/ 4 h 18"/>
                  <a:gd name="T18" fmla="*/ 0 w 17"/>
                  <a:gd name="T19" fmla="*/ 6 h 18"/>
                  <a:gd name="T20" fmla="*/ 1 w 17"/>
                  <a:gd name="T21" fmla="*/ 10 h 18"/>
                  <a:gd name="T22" fmla="*/ 4 w 17"/>
                  <a:gd name="T23" fmla="*/ 11 h 18"/>
                  <a:gd name="T24" fmla="*/ 2 w 17"/>
                  <a:gd name="T25" fmla="*/ 12 h 18"/>
                  <a:gd name="T26" fmla="*/ 3 w 17"/>
                  <a:gd name="T27" fmla="*/ 16 h 18"/>
                  <a:gd name="T28" fmla="*/ 7 w 17"/>
                  <a:gd name="T29" fmla="*/ 16 h 18"/>
                  <a:gd name="T30" fmla="*/ 8 w 17"/>
                  <a:gd name="T31" fmla="*/ 14 h 18"/>
                  <a:gd name="T32" fmla="*/ 9 w 17"/>
                  <a:gd name="T33" fmla="*/ 16 h 18"/>
                  <a:gd name="T34" fmla="*/ 13 w 17"/>
                  <a:gd name="T35" fmla="*/ 16 h 18"/>
                  <a:gd name="T36" fmla="*/ 15 w 17"/>
                  <a:gd name="T37" fmla="*/ 12 h 18"/>
                  <a:gd name="T38" fmla="*/ 13 w 17"/>
                  <a:gd name="T39" fmla="*/ 11 h 18"/>
                  <a:gd name="T40" fmla="*/ 15 w 17"/>
                  <a:gd name="T41" fmla="*/ 11 h 18"/>
                  <a:gd name="T42" fmla="*/ 6 w 17"/>
                  <a:gd name="T43" fmla="*/ 6 h 18"/>
                  <a:gd name="T44" fmla="*/ 6 w 17"/>
                  <a:gd name="T45" fmla="*/ 6 h 18"/>
                  <a:gd name="T46" fmla="*/ 6 w 17"/>
                  <a:gd name="T47" fmla="*/ 6 h 18"/>
                  <a:gd name="T48" fmla="*/ 6 w 17"/>
                  <a:gd name="T49" fmla="*/ 6 h 18"/>
                  <a:gd name="T50" fmla="*/ 9 w 17"/>
                  <a:gd name="T51" fmla="*/ 13 h 18"/>
                  <a:gd name="T52" fmla="*/ 9 w 17"/>
                  <a:gd name="T53" fmla="*/ 13 h 18"/>
                  <a:gd name="T54" fmla="*/ 9 w 17"/>
                  <a:gd name="T55" fmla="*/ 13 h 18"/>
                  <a:gd name="T56" fmla="*/ 9 w 17"/>
                  <a:gd name="T57" fmla="*/ 13 h 18"/>
                  <a:gd name="T58" fmla="*/ 11 w 17"/>
                  <a:gd name="T59" fmla="*/ 6 h 18"/>
                  <a:gd name="T60" fmla="*/ 11 w 17"/>
                  <a:gd name="T61" fmla="*/ 6 h 18"/>
                  <a:gd name="T62" fmla="*/ 11 w 17"/>
                  <a:gd name="T63" fmla="*/ 6 h 18"/>
                  <a:gd name="T64" fmla="*/ 11 w 17"/>
                  <a:gd name="T65" fmla="*/ 6 h 18"/>
                  <a:gd name="T66" fmla="*/ 5 w 17"/>
                  <a:gd name="T67" fmla="*/ 10 h 18"/>
                  <a:gd name="T68" fmla="*/ 5 w 17"/>
                  <a:gd name="T69" fmla="*/ 10 h 18"/>
                  <a:gd name="T70" fmla="*/ 5 w 17"/>
                  <a:gd name="T71" fmla="*/ 10 h 18"/>
                  <a:gd name="T72" fmla="*/ 5 w 17"/>
                  <a:gd name="T73" fmla="*/ 10 h 18"/>
                  <a:gd name="T74" fmla="*/ 12 w 17"/>
                  <a:gd name="T75" fmla="*/ 10 h 18"/>
                  <a:gd name="T76" fmla="*/ 12 w 17"/>
                  <a:gd name="T77" fmla="*/ 10 h 18"/>
                  <a:gd name="T78" fmla="*/ 12 w 17"/>
                  <a:gd name="T79" fmla="*/ 10 h 18"/>
                  <a:gd name="T80" fmla="*/ 12 w 17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8">
                    <a:moveTo>
                      <a:pt x="15" y="11"/>
                    </a:moveTo>
                    <a:cubicBezTo>
                      <a:pt x="17" y="10"/>
                      <a:pt x="17" y="8"/>
                      <a:pt x="17" y="7"/>
                    </a:cubicBezTo>
                    <a:cubicBezTo>
                      <a:pt x="17" y="5"/>
                      <a:pt x="16" y="3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2" y="5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4"/>
                      <a:pt x="5" y="4"/>
                      <a:pt x="6" y="5"/>
                    </a:cubicBezTo>
                    <a:cubicBezTo>
                      <a:pt x="5" y="5"/>
                      <a:pt x="5" y="4"/>
                      <a:pt x="4" y="4"/>
                    </a:cubicBezTo>
                    <a:cubicBezTo>
                      <a:pt x="2" y="3"/>
                      <a:pt x="1" y="5"/>
                      <a:pt x="0" y="6"/>
                    </a:cubicBezTo>
                    <a:cubicBezTo>
                      <a:pt x="0" y="8"/>
                      <a:pt x="0" y="10"/>
                      <a:pt x="1" y="10"/>
                    </a:cubicBezTo>
                    <a:cubicBezTo>
                      <a:pt x="2" y="11"/>
                      <a:pt x="3" y="11"/>
                      <a:pt x="4" y="11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4" y="17"/>
                      <a:pt x="6" y="18"/>
                      <a:pt x="7" y="16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10" y="18"/>
                      <a:pt x="12" y="17"/>
                      <a:pt x="13" y="16"/>
                    </a:cubicBezTo>
                    <a:cubicBezTo>
                      <a:pt x="15" y="16"/>
                      <a:pt x="16" y="14"/>
                      <a:pt x="15" y="12"/>
                    </a:cubicBezTo>
                    <a:cubicBezTo>
                      <a:pt x="15" y="12"/>
                      <a:pt x="14" y="11"/>
                      <a:pt x="13" y="11"/>
                    </a:cubicBezTo>
                    <a:cubicBezTo>
                      <a:pt x="14" y="11"/>
                      <a:pt x="15" y="11"/>
                      <a:pt x="15" y="11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316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317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318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319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320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321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322"/>
              <p:cNvSpPr>
                <a:spLocks/>
              </p:cNvSpPr>
              <p:nvPr/>
            </p:nvSpPr>
            <p:spPr bwMode="auto">
              <a:xfrm>
                <a:off x="3768" y="2277"/>
                <a:ext cx="19" cy="7"/>
              </a:xfrm>
              <a:custGeom>
                <a:avLst/>
                <a:gdLst>
                  <a:gd name="T0" fmla="*/ 0 w 8"/>
                  <a:gd name="T1" fmla="*/ 2 h 3"/>
                  <a:gd name="T2" fmla="*/ 4 w 8"/>
                  <a:gd name="T3" fmla="*/ 1 h 3"/>
                  <a:gd name="T4" fmla="*/ 8 w 8"/>
                  <a:gd name="T5" fmla="*/ 1 h 3"/>
                  <a:gd name="T6" fmla="*/ 4 w 8"/>
                  <a:gd name="T7" fmla="*/ 1 h 3"/>
                  <a:gd name="T8" fmla="*/ 0 w 8"/>
                  <a:gd name="T9" fmla="*/ 3 h 3"/>
                  <a:gd name="T10" fmla="*/ 0 w 8"/>
                  <a:gd name="T11" fmla="*/ 3 h 3"/>
                  <a:gd name="T12" fmla="*/ 0 w 8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6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4" y="1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323"/>
              <p:cNvSpPr>
                <a:spLocks/>
              </p:cNvSpPr>
              <p:nvPr/>
            </p:nvSpPr>
            <p:spPr bwMode="auto">
              <a:xfrm>
                <a:off x="3789" y="2280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324"/>
              <p:cNvSpPr>
                <a:spLocks/>
              </p:cNvSpPr>
              <p:nvPr/>
            </p:nvSpPr>
            <p:spPr bwMode="auto">
              <a:xfrm>
                <a:off x="3766" y="2268"/>
                <a:ext cx="16" cy="16"/>
              </a:xfrm>
              <a:custGeom>
                <a:avLst/>
                <a:gdLst>
                  <a:gd name="T0" fmla="*/ 0 w 7"/>
                  <a:gd name="T1" fmla="*/ 6 h 7"/>
                  <a:gd name="T2" fmla="*/ 4 w 7"/>
                  <a:gd name="T3" fmla="*/ 4 h 7"/>
                  <a:gd name="T4" fmla="*/ 7 w 7"/>
                  <a:gd name="T5" fmla="*/ 0 h 7"/>
                  <a:gd name="T6" fmla="*/ 5 w 7"/>
                  <a:gd name="T7" fmla="*/ 4 h 7"/>
                  <a:gd name="T8" fmla="*/ 1 w 7"/>
                  <a:gd name="T9" fmla="*/ 7 h 7"/>
                  <a:gd name="T10" fmla="*/ 0 w 7"/>
                  <a:gd name="T11" fmla="*/ 7 h 7"/>
                  <a:gd name="T12" fmla="*/ 0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3" y="5"/>
                      <a:pt x="4" y="4"/>
                    </a:cubicBezTo>
                    <a:cubicBezTo>
                      <a:pt x="6" y="2"/>
                      <a:pt x="7" y="0"/>
                      <a:pt x="7" y="0"/>
                    </a:cubicBezTo>
                    <a:cubicBezTo>
                      <a:pt x="7" y="0"/>
                      <a:pt x="6" y="3"/>
                      <a:pt x="5" y="4"/>
                    </a:cubicBezTo>
                    <a:cubicBezTo>
                      <a:pt x="3" y="6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325"/>
              <p:cNvSpPr>
                <a:spLocks/>
              </p:cNvSpPr>
              <p:nvPr/>
            </p:nvSpPr>
            <p:spPr bwMode="auto">
              <a:xfrm>
                <a:off x="3780" y="2263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326"/>
              <p:cNvSpPr>
                <a:spLocks/>
              </p:cNvSpPr>
              <p:nvPr/>
            </p:nvSpPr>
            <p:spPr bwMode="auto">
              <a:xfrm>
                <a:off x="3766" y="2275"/>
                <a:ext cx="23" cy="9"/>
              </a:xfrm>
              <a:custGeom>
                <a:avLst/>
                <a:gdLst>
                  <a:gd name="T0" fmla="*/ 0 w 10"/>
                  <a:gd name="T1" fmla="*/ 3 h 4"/>
                  <a:gd name="T2" fmla="*/ 10 w 10"/>
                  <a:gd name="T3" fmla="*/ 0 h 4"/>
                  <a:gd name="T4" fmla="*/ 1 w 10"/>
                  <a:gd name="T5" fmla="*/ 4 h 4"/>
                  <a:gd name="T6" fmla="*/ 0 w 10"/>
                  <a:gd name="T7" fmla="*/ 4 h 4"/>
                  <a:gd name="T8" fmla="*/ 0 w 10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cubicBezTo>
                      <a:pt x="1" y="3"/>
                      <a:pt x="10" y="0"/>
                      <a:pt x="10" y="0"/>
                    </a:cubicBezTo>
                    <a:cubicBezTo>
                      <a:pt x="10" y="0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327"/>
              <p:cNvSpPr>
                <a:spLocks/>
              </p:cNvSpPr>
              <p:nvPr/>
            </p:nvSpPr>
            <p:spPr bwMode="auto">
              <a:xfrm>
                <a:off x="3789" y="2273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328"/>
              <p:cNvSpPr>
                <a:spLocks/>
              </p:cNvSpPr>
              <p:nvPr/>
            </p:nvSpPr>
            <p:spPr bwMode="auto">
              <a:xfrm>
                <a:off x="3766" y="2289"/>
                <a:ext cx="14" cy="14"/>
              </a:xfrm>
              <a:custGeom>
                <a:avLst/>
                <a:gdLst>
                  <a:gd name="T0" fmla="*/ 1 w 6"/>
                  <a:gd name="T1" fmla="*/ 0 h 6"/>
                  <a:gd name="T2" fmla="*/ 4 w 6"/>
                  <a:gd name="T3" fmla="*/ 3 h 6"/>
                  <a:gd name="T4" fmla="*/ 6 w 6"/>
                  <a:gd name="T5" fmla="*/ 6 h 6"/>
                  <a:gd name="T6" fmla="*/ 4 w 6"/>
                  <a:gd name="T7" fmla="*/ 3 h 6"/>
                  <a:gd name="T8" fmla="*/ 1 w 6"/>
                  <a:gd name="T9" fmla="*/ 0 h 6"/>
                  <a:gd name="T10" fmla="*/ 0 w 6"/>
                  <a:gd name="T11" fmla="*/ 0 h 6"/>
                  <a:gd name="T12" fmla="*/ 1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cubicBezTo>
                      <a:pt x="1" y="0"/>
                      <a:pt x="3" y="1"/>
                      <a:pt x="4" y="3"/>
                    </a:cubicBezTo>
                    <a:cubicBezTo>
                      <a:pt x="6" y="4"/>
                      <a:pt x="6" y="6"/>
                      <a:pt x="6" y="6"/>
                    </a:cubicBezTo>
                    <a:cubicBezTo>
                      <a:pt x="6" y="6"/>
                      <a:pt x="5" y="5"/>
                      <a:pt x="4" y="3"/>
                    </a:cubicBezTo>
                    <a:cubicBezTo>
                      <a:pt x="2" y="2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329"/>
              <p:cNvSpPr>
                <a:spLocks/>
              </p:cNvSpPr>
              <p:nvPr/>
            </p:nvSpPr>
            <p:spPr bwMode="auto">
              <a:xfrm>
                <a:off x="3780" y="230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330"/>
              <p:cNvSpPr>
                <a:spLocks/>
              </p:cNvSpPr>
              <p:nvPr/>
            </p:nvSpPr>
            <p:spPr bwMode="auto">
              <a:xfrm>
                <a:off x="3763" y="2287"/>
                <a:ext cx="24" cy="7"/>
              </a:xfrm>
              <a:custGeom>
                <a:avLst/>
                <a:gdLst>
                  <a:gd name="T0" fmla="*/ 1 w 10"/>
                  <a:gd name="T1" fmla="*/ 0 h 3"/>
                  <a:gd name="T2" fmla="*/ 6 w 10"/>
                  <a:gd name="T3" fmla="*/ 2 h 3"/>
                  <a:gd name="T4" fmla="*/ 10 w 10"/>
                  <a:gd name="T5" fmla="*/ 3 h 3"/>
                  <a:gd name="T6" fmla="*/ 5 w 10"/>
                  <a:gd name="T7" fmla="*/ 3 h 3"/>
                  <a:gd name="T8" fmla="*/ 1 w 10"/>
                  <a:gd name="T9" fmla="*/ 1 h 3"/>
                  <a:gd name="T10" fmla="*/ 1 w 10"/>
                  <a:gd name="T11" fmla="*/ 0 h 3"/>
                  <a:gd name="T12" fmla="*/ 1 w 10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">
                    <a:moveTo>
                      <a:pt x="1" y="0"/>
                    </a:moveTo>
                    <a:cubicBezTo>
                      <a:pt x="1" y="0"/>
                      <a:pt x="3" y="2"/>
                      <a:pt x="6" y="2"/>
                    </a:cubicBezTo>
                    <a:cubicBezTo>
                      <a:pt x="8" y="3"/>
                      <a:pt x="10" y="3"/>
                      <a:pt x="10" y="3"/>
                    </a:cubicBezTo>
                    <a:cubicBezTo>
                      <a:pt x="10" y="3"/>
                      <a:pt x="8" y="3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331"/>
              <p:cNvSpPr>
                <a:spLocks/>
              </p:cNvSpPr>
              <p:nvPr/>
            </p:nvSpPr>
            <p:spPr bwMode="auto">
              <a:xfrm>
                <a:off x="3787" y="2289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332"/>
              <p:cNvSpPr>
                <a:spLocks/>
              </p:cNvSpPr>
              <p:nvPr/>
            </p:nvSpPr>
            <p:spPr bwMode="auto">
              <a:xfrm>
                <a:off x="3763" y="2287"/>
                <a:ext cx="21" cy="16"/>
              </a:xfrm>
              <a:custGeom>
                <a:avLst/>
                <a:gdLst>
                  <a:gd name="T0" fmla="*/ 1 w 9"/>
                  <a:gd name="T1" fmla="*/ 0 h 7"/>
                  <a:gd name="T2" fmla="*/ 9 w 9"/>
                  <a:gd name="T3" fmla="*/ 7 h 7"/>
                  <a:gd name="T4" fmla="*/ 1 w 9"/>
                  <a:gd name="T5" fmla="*/ 1 h 7"/>
                  <a:gd name="T6" fmla="*/ 1 w 9"/>
                  <a:gd name="T7" fmla="*/ 0 h 7"/>
                  <a:gd name="T8" fmla="*/ 1 w 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2" y="1"/>
                      <a:pt x="9" y="6"/>
                      <a:pt x="9" y="7"/>
                    </a:cubicBezTo>
                    <a:cubicBezTo>
                      <a:pt x="9" y="7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333"/>
              <p:cNvSpPr>
                <a:spLocks/>
              </p:cNvSpPr>
              <p:nvPr/>
            </p:nvSpPr>
            <p:spPr bwMode="auto">
              <a:xfrm>
                <a:off x="3784" y="230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334"/>
              <p:cNvSpPr>
                <a:spLocks/>
              </p:cNvSpPr>
              <p:nvPr/>
            </p:nvSpPr>
            <p:spPr bwMode="auto">
              <a:xfrm>
                <a:off x="3754" y="2289"/>
                <a:ext cx="9" cy="21"/>
              </a:xfrm>
              <a:custGeom>
                <a:avLst/>
                <a:gdLst>
                  <a:gd name="T0" fmla="*/ 4 w 4"/>
                  <a:gd name="T1" fmla="*/ 1 h 9"/>
                  <a:gd name="T2" fmla="*/ 3 w 4"/>
                  <a:gd name="T3" fmla="*/ 5 h 9"/>
                  <a:gd name="T4" fmla="*/ 0 w 4"/>
                  <a:gd name="T5" fmla="*/ 9 h 9"/>
                  <a:gd name="T6" fmla="*/ 2 w 4"/>
                  <a:gd name="T7" fmla="*/ 5 h 9"/>
                  <a:gd name="T8" fmla="*/ 3 w 4"/>
                  <a:gd name="T9" fmla="*/ 1 h 9"/>
                  <a:gd name="T10" fmla="*/ 3 w 4"/>
                  <a:gd name="T11" fmla="*/ 0 h 9"/>
                  <a:gd name="T12" fmla="*/ 4 w 4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9">
                    <a:moveTo>
                      <a:pt x="4" y="1"/>
                    </a:moveTo>
                    <a:cubicBezTo>
                      <a:pt x="4" y="1"/>
                      <a:pt x="3" y="3"/>
                      <a:pt x="3" y="5"/>
                    </a:cubicBezTo>
                    <a:cubicBezTo>
                      <a:pt x="2" y="7"/>
                      <a:pt x="1" y="9"/>
                      <a:pt x="0" y="9"/>
                    </a:cubicBezTo>
                    <a:cubicBezTo>
                      <a:pt x="0" y="9"/>
                      <a:pt x="2" y="7"/>
                      <a:pt x="2" y="5"/>
                    </a:cubicBezTo>
                    <a:cubicBezTo>
                      <a:pt x="3" y="3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335"/>
              <p:cNvSpPr>
                <a:spLocks/>
              </p:cNvSpPr>
              <p:nvPr/>
            </p:nvSpPr>
            <p:spPr bwMode="auto">
              <a:xfrm>
                <a:off x="3749" y="2310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336"/>
              <p:cNvSpPr>
                <a:spLocks/>
              </p:cNvSpPr>
              <p:nvPr/>
            </p:nvSpPr>
            <p:spPr bwMode="auto">
              <a:xfrm>
                <a:off x="3761" y="2289"/>
                <a:ext cx="7" cy="21"/>
              </a:xfrm>
              <a:custGeom>
                <a:avLst/>
                <a:gdLst>
                  <a:gd name="T0" fmla="*/ 1 w 3"/>
                  <a:gd name="T1" fmla="*/ 0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0 h 9"/>
                  <a:gd name="T10" fmla="*/ 0 w 3"/>
                  <a:gd name="T11" fmla="*/ 0 h 9"/>
                  <a:gd name="T12" fmla="*/ 1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cubicBezTo>
                      <a:pt x="1" y="0"/>
                      <a:pt x="1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337"/>
              <p:cNvSpPr>
                <a:spLocks/>
              </p:cNvSpPr>
              <p:nvPr/>
            </p:nvSpPr>
            <p:spPr bwMode="auto">
              <a:xfrm>
                <a:off x="3768" y="231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338"/>
              <p:cNvSpPr>
                <a:spLocks/>
              </p:cNvSpPr>
              <p:nvPr/>
            </p:nvSpPr>
            <p:spPr bwMode="auto">
              <a:xfrm>
                <a:off x="3758" y="2289"/>
                <a:ext cx="5" cy="24"/>
              </a:xfrm>
              <a:custGeom>
                <a:avLst/>
                <a:gdLst>
                  <a:gd name="T0" fmla="*/ 2 w 2"/>
                  <a:gd name="T1" fmla="*/ 0 h 10"/>
                  <a:gd name="T2" fmla="*/ 0 w 2"/>
                  <a:gd name="T3" fmla="*/ 10 h 10"/>
                  <a:gd name="T4" fmla="*/ 1 w 2"/>
                  <a:gd name="T5" fmla="*/ 0 h 10"/>
                  <a:gd name="T6" fmla="*/ 1 w 2"/>
                  <a:gd name="T7" fmla="*/ 0 h 10"/>
                  <a:gd name="T8" fmla="*/ 2 w 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Freeform 339"/>
              <p:cNvSpPr>
                <a:spLocks/>
              </p:cNvSpPr>
              <p:nvPr/>
            </p:nvSpPr>
            <p:spPr bwMode="auto">
              <a:xfrm>
                <a:off x="3756" y="2313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Freeform 340"/>
              <p:cNvSpPr>
                <a:spLocks/>
              </p:cNvSpPr>
              <p:nvPr/>
            </p:nvSpPr>
            <p:spPr bwMode="auto">
              <a:xfrm>
                <a:off x="3737" y="2287"/>
                <a:ext cx="21" cy="4"/>
              </a:xfrm>
              <a:custGeom>
                <a:avLst/>
                <a:gdLst>
                  <a:gd name="T0" fmla="*/ 8 w 9"/>
                  <a:gd name="T1" fmla="*/ 1 h 2"/>
                  <a:gd name="T2" fmla="*/ 4 w 9"/>
                  <a:gd name="T3" fmla="*/ 2 h 2"/>
                  <a:gd name="T4" fmla="*/ 0 w 9"/>
                  <a:gd name="T5" fmla="*/ 2 h 2"/>
                  <a:gd name="T6" fmla="*/ 4 w 9"/>
                  <a:gd name="T7" fmla="*/ 1 h 2"/>
                  <a:gd name="T8" fmla="*/ 8 w 9"/>
                  <a:gd name="T9" fmla="*/ 0 h 2"/>
                  <a:gd name="T10" fmla="*/ 9 w 9"/>
                  <a:gd name="T11" fmla="*/ 0 h 2"/>
                  <a:gd name="T12" fmla="*/ 8 w 9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0" y="2"/>
                      <a:pt x="2" y="2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0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Freeform 341"/>
              <p:cNvSpPr>
                <a:spLocks/>
              </p:cNvSpPr>
              <p:nvPr/>
            </p:nvSpPr>
            <p:spPr bwMode="auto">
              <a:xfrm>
                <a:off x="3732" y="2287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Freeform 342"/>
              <p:cNvSpPr>
                <a:spLocks/>
              </p:cNvSpPr>
              <p:nvPr/>
            </p:nvSpPr>
            <p:spPr bwMode="auto">
              <a:xfrm>
                <a:off x="3742" y="2287"/>
                <a:ext cx="19" cy="16"/>
              </a:xfrm>
              <a:custGeom>
                <a:avLst/>
                <a:gdLst>
                  <a:gd name="T0" fmla="*/ 7 w 8"/>
                  <a:gd name="T1" fmla="*/ 0 h 7"/>
                  <a:gd name="T2" fmla="*/ 3 w 8"/>
                  <a:gd name="T3" fmla="*/ 3 h 7"/>
                  <a:gd name="T4" fmla="*/ 1 w 8"/>
                  <a:gd name="T5" fmla="*/ 7 h 7"/>
                  <a:gd name="T6" fmla="*/ 3 w 8"/>
                  <a:gd name="T7" fmla="*/ 3 h 7"/>
                  <a:gd name="T8" fmla="*/ 7 w 8"/>
                  <a:gd name="T9" fmla="*/ 0 h 7"/>
                  <a:gd name="T10" fmla="*/ 7 w 8"/>
                  <a:gd name="T11" fmla="*/ 0 h 7"/>
                  <a:gd name="T12" fmla="*/ 7 w 8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cubicBezTo>
                      <a:pt x="7" y="0"/>
                      <a:pt x="5" y="1"/>
                      <a:pt x="3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6"/>
                      <a:pt x="1" y="4"/>
                      <a:pt x="3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Freeform 343"/>
              <p:cNvSpPr>
                <a:spLocks/>
              </p:cNvSpPr>
              <p:nvPr/>
            </p:nvSpPr>
            <p:spPr bwMode="auto">
              <a:xfrm>
                <a:off x="3742" y="23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Freeform 344"/>
              <p:cNvSpPr>
                <a:spLocks/>
              </p:cNvSpPr>
              <p:nvPr/>
            </p:nvSpPr>
            <p:spPr bwMode="auto">
              <a:xfrm>
                <a:off x="3737" y="2287"/>
                <a:ext cx="24" cy="9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4 h 4"/>
                  <a:gd name="T4" fmla="*/ 9 w 10"/>
                  <a:gd name="T5" fmla="*/ 0 h 4"/>
                  <a:gd name="T6" fmla="*/ 9 w 10"/>
                  <a:gd name="T7" fmla="*/ 0 h 4"/>
                  <a:gd name="T8" fmla="*/ 9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9" y="1"/>
                      <a:pt x="0" y="4"/>
                      <a:pt x="0" y="4"/>
                    </a:cubicBezTo>
                    <a:cubicBezTo>
                      <a:pt x="0" y="4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Freeform 345"/>
              <p:cNvSpPr>
                <a:spLocks/>
              </p:cNvSpPr>
              <p:nvPr/>
            </p:nvSpPr>
            <p:spPr bwMode="auto">
              <a:xfrm>
                <a:off x="3730" y="2294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Freeform 346"/>
              <p:cNvSpPr>
                <a:spLocks/>
              </p:cNvSpPr>
              <p:nvPr/>
            </p:nvSpPr>
            <p:spPr bwMode="auto">
              <a:xfrm>
                <a:off x="3744" y="2265"/>
                <a:ext cx="14" cy="17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0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3" y="6"/>
                      <a:pt x="2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Freeform 347"/>
              <p:cNvSpPr>
                <a:spLocks/>
              </p:cNvSpPr>
              <p:nvPr/>
            </p:nvSpPr>
            <p:spPr bwMode="auto">
              <a:xfrm>
                <a:off x="3742" y="2261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Freeform 348"/>
              <p:cNvSpPr>
                <a:spLocks/>
              </p:cNvSpPr>
              <p:nvPr/>
            </p:nvSpPr>
            <p:spPr bwMode="auto">
              <a:xfrm>
                <a:off x="3737" y="2275"/>
                <a:ext cx="24" cy="9"/>
              </a:xfrm>
              <a:custGeom>
                <a:avLst/>
                <a:gdLst>
                  <a:gd name="T0" fmla="*/ 9 w 10"/>
                  <a:gd name="T1" fmla="*/ 3 h 4"/>
                  <a:gd name="T2" fmla="*/ 5 w 10"/>
                  <a:gd name="T3" fmla="*/ 1 h 4"/>
                  <a:gd name="T4" fmla="*/ 0 w 10"/>
                  <a:gd name="T5" fmla="*/ 1 h 4"/>
                  <a:gd name="T6" fmla="*/ 5 w 10"/>
                  <a:gd name="T7" fmla="*/ 1 h 4"/>
                  <a:gd name="T8" fmla="*/ 9 w 10"/>
                  <a:gd name="T9" fmla="*/ 3 h 4"/>
                  <a:gd name="T10" fmla="*/ 10 w 10"/>
                  <a:gd name="T11" fmla="*/ 4 h 4"/>
                  <a:gd name="T12" fmla="*/ 9 w 10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9" y="3"/>
                    </a:moveTo>
                    <a:cubicBezTo>
                      <a:pt x="9" y="3"/>
                      <a:pt x="7" y="2"/>
                      <a:pt x="5" y="1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1"/>
                    </a:cubicBezTo>
                    <a:cubicBezTo>
                      <a:pt x="7" y="1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Freeform 349"/>
              <p:cNvSpPr>
                <a:spLocks/>
              </p:cNvSpPr>
              <p:nvPr/>
            </p:nvSpPr>
            <p:spPr bwMode="auto">
              <a:xfrm>
                <a:off x="3732" y="22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Freeform 350"/>
              <p:cNvSpPr>
                <a:spLocks/>
              </p:cNvSpPr>
              <p:nvPr/>
            </p:nvSpPr>
            <p:spPr bwMode="auto">
              <a:xfrm>
                <a:off x="3739" y="2268"/>
                <a:ext cx="22" cy="16"/>
              </a:xfrm>
              <a:custGeom>
                <a:avLst/>
                <a:gdLst>
                  <a:gd name="T0" fmla="*/ 8 w 9"/>
                  <a:gd name="T1" fmla="*/ 6 h 7"/>
                  <a:gd name="T2" fmla="*/ 0 w 9"/>
                  <a:gd name="T3" fmla="*/ 0 h 7"/>
                  <a:gd name="T4" fmla="*/ 8 w 9"/>
                  <a:gd name="T5" fmla="*/ 6 h 7"/>
                  <a:gd name="T6" fmla="*/ 9 w 9"/>
                  <a:gd name="T7" fmla="*/ 7 h 7"/>
                  <a:gd name="T8" fmla="*/ 8 w 9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8" y="6"/>
                    </a:move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Freeform 351"/>
              <p:cNvSpPr>
                <a:spLocks/>
              </p:cNvSpPr>
              <p:nvPr/>
            </p:nvSpPr>
            <p:spPr bwMode="auto">
              <a:xfrm>
                <a:off x="3735" y="2263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Freeform 352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Freeform 353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Freeform 354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355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356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357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Freeform 358"/>
              <p:cNvSpPr>
                <a:spLocks/>
              </p:cNvSpPr>
              <p:nvPr/>
            </p:nvSpPr>
            <p:spPr bwMode="auto">
              <a:xfrm>
                <a:off x="3787" y="2242"/>
                <a:ext cx="40" cy="52"/>
              </a:xfrm>
              <a:custGeom>
                <a:avLst/>
                <a:gdLst>
                  <a:gd name="T0" fmla="*/ 9 w 17"/>
                  <a:gd name="T1" fmla="*/ 11 h 22"/>
                  <a:gd name="T2" fmla="*/ 6 w 17"/>
                  <a:gd name="T3" fmla="*/ 22 h 22"/>
                  <a:gd name="T4" fmla="*/ 11 w 17"/>
                  <a:gd name="T5" fmla="*/ 21 h 22"/>
                  <a:gd name="T6" fmla="*/ 14 w 17"/>
                  <a:gd name="T7" fmla="*/ 9 h 22"/>
                  <a:gd name="T8" fmla="*/ 4 w 17"/>
                  <a:gd name="T9" fmla="*/ 3 h 22"/>
                  <a:gd name="T10" fmla="*/ 0 w 17"/>
                  <a:gd name="T11" fmla="*/ 5 h 22"/>
                  <a:gd name="T12" fmla="*/ 9 w 17"/>
                  <a:gd name="T1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9" y="11"/>
                    </a:moveTo>
                    <a:cubicBezTo>
                      <a:pt x="10" y="14"/>
                      <a:pt x="11" y="18"/>
                      <a:pt x="6" y="22"/>
                    </a:cubicBezTo>
                    <a:cubicBezTo>
                      <a:pt x="8" y="22"/>
                      <a:pt x="10" y="21"/>
                      <a:pt x="11" y="21"/>
                    </a:cubicBezTo>
                    <a:cubicBezTo>
                      <a:pt x="17" y="19"/>
                      <a:pt x="16" y="13"/>
                      <a:pt x="14" y="9"/>
                    </a:cubicBezTo>
                    <a:cubicBezTo>
                      <a:pt x="13" y="5"/>
                      <a:pt x="9" y="0"/>
                      <a:pt x="4" y="3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5" y="5"/>
                      <a:pt x="8" y="8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Freeform 359"/>
              <p:cNvSpPr>
                <a:spLocks/>
              </p:cNvSpPr>
              <p:nvPr/>
            </p:nvSpPr>
            <p:spPr bwMode="auto">
              <a:xfrm>
                <a:off x="3768" y="2296"/>
                <a:ext cx="50" cy="50"/>
              </a:xfrm>
              <a:custGeom>
                <a:avLst/>
                <a:gdLst>
                  <a:gd name="T0" fmla="*/ 11 w 21"/>
                  <a:gd name="T1" fmla="*/ 11 h 21"/>
                  <a:gd name="T2" fmla="*/ 0 w 21"/>
                  <a:gd name="T3" fmla="*/ 12 h 21"/>
                  <a:gd name="T4" fmla="*/ 2 w 21"/>
                  <a:gd name="T5" fmla="*/ 16 h 21"/>
                  <a:gd name="T6" fmla="*/ 14 w 21"/>
                  <a:gd name="T7" fmla="*/ 15 h 21"/>
                  <a:gd name="T8" fmla="*/ 17 w 21"/>
                  <a:gd name="T9" fmla="*/ 4 h 21"/>
                  <a:gd name="T10" fmla="*/ 13 w 21"/>
                  <a:gd name="T11" fmla="*/ 0 h 21"/>
                  <a:gd name="T12" fmla="*/ 11 w 21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1" y="11"/>
                    </a:moveTo>
                    <a:cubicBezTo>
                      <a:pt x="8" y="13"/>
                      <a:pt x="5" y="15"/>
                      <a:pt x="0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6" y="21"/>
                      <a:pt x="11" y="18"/>
                      <a:pt x="14" y="15"/>
                    </a:cubicBezTo>
                    <a:cubicBezTo>
                      <a:pt x="17" y="13"/>
                      <a:pt x="21" y="8"/>
                      <a:pt x="17" y="4"/>
                    </a:cubicBezTo>
                    <a:cubicBezTo>
                      <a:pt x="16" y="2"/>
                      <a:pt x="15" y="1"/>
                      <a:pt x="13" y="0"/>
                    </a:cubicBezTo>
                    <a:cubicBezTo>
                      <a:pt x="15" y="6"/>
                      <a:pt x="13" y="9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360"/>
              <p:cNvSpPr>
                <a:spLocks/>
              </p:cNvSpPr>
              <p:nvPr/>
            </p:nvSpPr>
            <p:spPr bwMode="auto">
              <a:xfrm>
                <a:off x="3711" y="2301"/>
                <a:ext cx="52" cy="45"/>
              </a:xfrm>
              <a:custGeom>
                <a:avLst/>
                <a:gdLst>
                  <a:gd name="T0" fmla="*/ 11 w 22"/>
                  <a:gd name="T1" fmla="*/ 10 h 19"/>
                  <a:gd name="T2" fmla="*/ 7 w 22"/>
                  <a:gd name="T3" fmla="*/ 0 h 19"/>
                  <a:gd name="T4" fmla="*/ 3 w 22"/>
                  <a:gd name="T5" fmla="*/ 4 h 19"/>
                  <a:gd name="T6" fmla="*/ 8 w 22"/>
                  <a:gd name="T7" fmla="*/ 15 h 19"/>
                  <a:gd name="T8" fmla="*/ 20 w 22"/>
                  <a:gd name="T9" fmla="*/ 14 h 19"/>
                  <a:gd name="T10" fmla="*/ 22 w 22"/>
                  <a:gd name="T11" fmla="*/ 9 h 19"/>
                  <a:gd name="T12" fmla="*/ 11 w 22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11" y="10"/>
                    </a:moveTo>
                    <a:cubicBezTo>
                      <a:pt x="8" y="9"/>
                      <a:pt x="6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3"/>
                      <a:pt x="8" y="15"/>
                    </a:cubicBezTo>
                    <a:cubicBezTo>
                      <a:pt x="11" y="17"/>
                      <a:pt x="17" y="19"/>
                      <a:pt x="20" y="14"/>
                    </a:cubicBezTo>
                    <a:cubicBezTo>
                      <a:pt x="21" y="13"/>
                      <a:pt x="21" y="11"/>
                      <a:pt x="22" y="9"/>
                    </a:cubicBezTo>
                    <a:cubicBezTo>
                      <a:pt x="17" y="13"/>
                      <a:pt x="13" y="12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361"/>
              <p:cNvSpPr>
                <a:spLocks/>
              </p:cNvSpPr>
              <p:nvPr/>
            </p:nvSpPr>
            <p:spPr bwMode="auto">
              <a:xfrm>
                <a:off x="3702" y="2246"/>
                <a:ext cx="35" cy="50"/>
              </a:xfrm>
              <a:custGeom>
                <a:avLst/>
                <a:gdLst>
                  <a:gd name="T0" fmla="*/ 6 w 15"/>
                  <a:gd name="T1" fmla="*/ 11 h 21"/>
                  <a:gd name="T2" fmla="*/ 15 w 15"/>
                  <a:gd name="T3" fmla="*/ 4 h 21"/>
                  <a:gd name="T4" fmla="*/ 10 w 15"/>
                  <a:gd name="T5" fmla="*/ 2 h 21"/>
                  <a:gd name="T6" fmla="*/ 1 w 15"/>
                  <a:gd name="T7" fmla="*/ 9 h 21"/>
                  <a:gd name="T8" fmla="*/ 6 w 15"/>
                  <a:gd name="T9" fmla="*/ 21 h 21"/>
                  <a:gd name="T10" fmla="*/ 11 w 15"/>
                  <a:gd name="T11" fmla="*/ 21 h 21"/>
                  <a:gd name="T12" fmla="*/ 6 w 15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6" y="11"/>
                    </a:moveTo>
                    <a:cubicBezTo>
                      <a:pt x="7" y="8"/>
                      <a:pt x="9" y="4"/>
                      <a:pt x="15" y="4"/>
                    </a:cubicBezTo>
                    <a:cubicBezTo>
                      <a:pt x="14" y="3"/>
                      <a:pt x="12" y="2"/>
                      <a:pt x="10" y="2"/>
                    </a:cubicBezTo>
                    <a:cubicBezTo>
                      <a:pt x="5" y="0"/>
                      <a:pt x="2" y="5"/>
                      <a:pt x="1" y="9"/>
                    </a:cubicBezTo>
                    <a:cubicBezTo>
                      <a:pt x="0" y="13"/>
                      <a:pt x="0" y="19"/>
                      <a:pt x="6" y="21"/>
                    </a:cubicBezTo>
                    <a:cubicBezTo>
                      <a:pt x="7" y="21"/>
                      <a:pt x="9" y="21"/>
                      <a:pt x="11" y="21"/>
                    </a:cubicBezTo>
                    <a:cubicBezTo>
                      <a:pt x="6" y="18"/>
                      <a:pt x="5" y="14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362"/>
              <p:cNvSpPr>
                <a:spLocks/>
              </p:cNvSpPr>
              <p:nvPr/>
            </p:nvSpPr>
            <p:spPr bwMode="auto">
              <a:xfrm>
                <a:off x="3737" y="2223"/>
                <a:ext cx="47" cy="31"/>
              </a:xfrm>
              <a:custGeom>
                <a:avLst/>
                <a:gdLst>
                  <a:gd name="T0" fmla="*/ 10 w 20"/>
                  <a:gd name="T1" fmla="*/ 6 h 13"/>
                  <a:gd name="T2" fmla="*/ 19 w 20"/>
                  <a:gd name="T3" fmla="*/ 12 h 13"/>
                  <a:gd name="T4" fmla="*/ 20 w 20"/>
                  <a:gd name="T5" fmla="*/ 7 h 13"/>
                  <a:gd name="T6" fmla="*/ 10 w 20"/>
                  <a:gd name="T7" fmla="*/ 0 h 13"/>
                  <a:gd name="T8" fmla="*/ 0 w 20"/>
                  <a:gd name="T9" fmla="*/ 8 h 13"/>
                  <a:gd name="T10" fmla="*/ 2 w 20"/>
                  <a:gd name="T11" fmla="*/ 13 h 13"/>
                  <a:gd name="T12" fmla="*/ 10 w 20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3">
                    <a:moveTo>
                      <a:pt x="10" y="6"/>
                    </a:moveTo>
                    <a:cubicBezTo>
                      <a:pt x="13" y="5"/>
                      <a:pt x="17" y="7"/>
                      <a:pt x="19" y="12"/>
                    </a:cubicBezTo>
                    <a:cubicBezTo>
                      <a:pt x="20" y="10"/>
                      <a:pt x="20" y="8"/>
                      <a:pt x="20" y="7"/>
                    </a:cubicBezTo>
                    <a:cubicBezTo>
                      <a:pt x="20" y="1"/>
                      <a:pt x="14" y="0"/>
                      <a:pt x="10" y="0"/>
                    </a:cubicBezTo>
                    <a:cubicBezTo>
                      <a:pt x="6" y="1"/>
                      <a:pt x="0" y="2"/>
                      <a:pt x="0" y="8"/>
                    </a:cubicBezTo>
                    <a:cubicBezTo>
                      <a:pt x="1" y="10"/>
                      <a:pt x="1" y="11"/>
                      <a:pt x="2" y="13"/>
                    </a:cubicBezTo>
                    <a:cubicBezTo>
                      <a:pt x="3" y="8"/>
                      <a:pt x="7" y="6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363"/>
              <p:cNvSpPr>
                <a:spLocks noEditPoints="1"/>
              </p:cNvSpPr>
              <p:nvPr/>
            </p:nvSpPr>
            <p:spPr bwMode="auto">
              <a:xfrm>
                <a:off x="3749" y="2273"/>
                <a:ext cx="26" cy="26"/>
              </a:xfrm>
              <a:custGeom>
                <a:avLst/>
                <a:gdLst>
                  <a:gd name="T0" fmla="*/ 10 w 11"/>
                  <a:gd name="T1" fmla="*/ 7 h 11"/>
                  <a:gd name="T2" fmla="*/ 11 w 11"/>
                  <a:gd name="T3" fmla="*/ 4 h 11"/>
                  <a:gd name="T4" fmla="*/ 9 w 11"/>
                  <a:gd name="T5" fmla="*/ 2 h 11"/>
                  <a:gd name="T6" fmla="*/ 7 w 11"/>
                  <a:gd name="T7" fmla="*/ 3 h 11"/>
                  <a:gd name="T8" fmla="*/ 8 w 11"/>
                  <a:gd name="T9" fmla="*/ 2 h 11"/>
                  <a:gd name="T10" fmla="*/ 6 w 11"/>
                  <a:gd name="T11" fmla="*/ 0 h 11"/>
                  <a:gd name="T12" fmla="*/ 4 w 11"/>
                  <a:gd name="T13" fmla="*/ 2 h 11"/>
                  <a:gd name="T14" fmla="*/ 4 w 11"/>
                  <a:gd name="T15" fmla="*/ 3 h 11"/>
                  <a:gd name="T16" fmla="*/ 3 w 11"/>
                  <a:gd name="T17" fmla="*/ 2 h 11"/>
                  <a:gd name="T18" fmla="*/ 1 w 11"/>
                  <a:gd name="T19" fmla="*/ 4 h 11"/>
                  <a:gd name="T20" fmla="*/ 1 w 11"/>
                  <a:gd name="T21" fmla="*/ 6 h 11"/>
                  <a:gd name="T22" fmla="*/ 3 w 11"/>
                  <a:gd name="T23" fmla="*/ 6 h 11"/>
                  <a:gd name="T24" fmla="*/ 2 w 11"/>
                  <a:gd name="T25" fmla="*/ 7 h 11"/>
                  <a:gd name="T26" fmla="*/ 2 w 11"/>
                  <a:gd name="T27" fmla="*/ 10 h 11"/>
                  <a:gd name="T28" fmla="*/ 5 w 11"/>
                  <a:gd name="T29" fmla="*/ 10 h 11"/>
                  <a:gd name="T30" fmla="*/ 6 w 11"/>
                  <a:gd name="T31" fmla="*/ 9 h 11"/>
                  <a:gd name="T32" fmla="*/ 6 w 11"/>
                  <a:gd name="T33" fmla="*/ 10 h 11"/>
                  <a:gd name="T34" fmla="*/ 9 w 11"/>
                  <a:gd name="T35" fmla="*/ 10 h 11"/>
                  <a:gd name="T36" fmla="*/ 10 w 11"/>
                  <a:gd name="T37" fmla="*/ 8 h 11"/>
                  <a:gd name="T38" fmla="*/ 9 w 11"/>
                  <a:gd name="T39" fmla="*/ 7 h 11"/>
                  <a:gd name="T40" fmla="*/ 10 w 11"/>
                  <a:gd name="T41" fmla="*/ 7 h 11"/>
                  <a:gd name="T42" fmla="*/ 4 w 11"/>
                  <a:gd name="T43" fmla="*/ 4 h 11"/>
                  <a:gd name="T44" fmla="*/ 4 w 11"/>
                  <a:gd name="T45" fmla="*/ 4 h 11"/>
                  <a:gd name="T46" fmla="*/ 4 w 11"/>
                  <a:gd name="T47" fmla="*/ 4 h 11"/>
                  <a:gd name="T48" fmla="*/ 4 w 11"/>
                  <a:gd name="T49" fmla="*/ 4 h 11"/>
                  <a:gd name="T50" fmla="*/ 6 w 11"/>
                  <a:gd name="T51" fmla="*/ 8 h 11"/>
                  <a:gd name="T52" fmla="*/ 6 w 11"/>
                  <a:gd name="T53" fmla="*/ 8 h 11"/>
                  <a:gd name="T54" fmla="*/ 6 w 11"/>
                  <a:gd name="T55" fmla="*/ 8 h 11"/>
                  <a:gd name="T56" fmla="*/ 6 w 11"/>
                  <a:gd name="T57" fmla="*/ 8 h 11"/>
                  <a:gd name="T58" fmla="*/ 7 w 11"/>
                  <a:gd name="T59" fmla="*/ 4 h 11"/>
                  <a:gd name="T60" fmla="*/ 7 w 11"/>
                  <a:gd name="T61" fmla="*/ 4 h 11"/>
                  <a:gd name="T62" fmla="*/ 7 w 11"/>
                  <a:gd name="T63" fmla="*/ 4 h 11"/>
                  <a:gd name="T64" fmla="*/ 7 w 11"/>
                  <a:gd name="T65" fmla="*/ 4 h 11"/>
                  <a:gd name="T66" fmla="*/ 3 w 11"/>
                  <a:gd name="T67" fmla="*/ 6 h 11"/>
                  <a:gd name="T68" fmla="*/ 3 w 11"/>
                  <a:gd name="T69" fmla="*/ 6 h 11"/>
                  <a:gd name="T70" fmla="*/ 3 w 11"/>
                  <a:gd name="T71" fmla="*/ 6 h 11"/>
                  <a:gd name="T72" fmla="*/ 3 w 11"/>
                  <a:gd name="T73" fmla="*/ 6 h 11"/>
                  <a:gd name="T74" fmla="*/ 8 w 11"/>
                  <a:gd name="T75" fmla="*/ 6 h 11"/>
                  <a:gd name="T76" fmla="*/ 8 w 11"/>
                  <a:gd name="T77" fmla="*/ 6 h 11"/>
                  <a:gd name="T78" fmla="*/ 8 w 11"/>
                  <a:gd name="T79" fmla="*/ 6 h 11"/>
                  <a:gd name="T80" fmla="*/ 8 w 11"/>
                  <a:gd name="T8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3" y="10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364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365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Freeform 366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Freeform 367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368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Freeform 369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Freeform 370"/>
              <p:cNvSpPr>
                <a:spLocks/>
              </p:cNvSpPr>
              <p:nvPr/>
            </p:nvSpPr>
            <p:spPr bwMode="auto">
              <a:xfrm>
                <a:off x="4324" y="1660"/>
                <a:ext cx="92" cy="26"/>
              </a:xfrm>
              <a:custGeom>
                <a:avLst/>
                <a:gdLst>
                  <a:gd name="T0" fmla="*/ 2 w 39"/>
                  <a:gd name="T1" fmla="*/ 8 h 11"/>
                  <a:gd name="T2" fmla="*/ 20 w 39"/>
                  <a:gd name="T3" fmla="*/ 2 h 11"/>
                  <a:gd name="T4" fmla="*/ 38 w 39"/>
                  <a:gd name="T5" fmla="*/ 3 h 11"/>
                  <a:gd name="T6" fmla="*/ 21 w 39"/>
                  <a:gd name="T7" fmla="*/ 4 h 11"/>
                  <a:gd name="T8" fmla="*/ 3 w 39"/>
                  <a:gd name="T9" fmla="*/ 11 h 11"/>
                  <a:gd name="T10" fmla="*/ 0 w 39"/>
                  <a:gd name="T11" fmla="*/ 10 h 11"/>
                  <a:gd name="T12" fmla="*/ 2 w 39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2" y="8"/>
                    </a:moveTo>
                    <a:cubicBezTo>
                      <a:pt x="2" y="8"/>
                      <a:pt x="11" y="4"/>
                      <a:pt x="20" y="2"/>
                    </a:cubicBezTo>
                    <a:cubicBezTo>
                      <a:pt x="29" y="0"/>
                      <a:pt x="39" y="2"/>
                      <a:pt x="38" y="3"/>
                    </a:cubicBezTo>
                    <a:cubicBezTo>
                      <a:pt x="38" y="3"/>
                      <a:pt x="30" y="2"/>
                      <a:pt x="21" y="4"/>
                    </a:cubicBezTo>
                    <a:cubicBezTo>
                      <a:pt x="12" y="6"/>
                      <a:pt x="4" y="10"/>
                      <a:pt x="3" y="11"/>
                    </a:cubicBezTo>
                    <a:cubicBezTo>
                      <a:pt x="2" y="11"/>
                      <a:pt x="0" y="11"/>
                      <a:pt x="0" y="10"/>
                    </a:cubicBezTo>
                    <a:cubicBezTo>
                      <a:pt x="0" y="10"/>
                      <a:pt x="0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Freeform 371"/>
              <p:cNvSpPr>
                <a:spLocks/>
              </p:cNvSpPr>
              <p:nvPr/>
            </p:nvSpPr>
            <p:spPr bwMode="auto">
              <a:xfrm>
                <a:off x="4416" y="1662"/>
                <a:ext cx="21" cy="19"/>
              </a:xfrm>
              <a:custGeom>
                <a:avLst/>
                <a:gdLst>
                  <a:gd name="T0" fmla="*/ 6 w 9"/>
                  <a:gd name="T1" fmla="*/ 2 h 8"/>
                  <a:gd name="T2" fmla="*/ 0 w 9"/>
                  <a:gd name="T3" fmla="*/ 2 h 8"/>
                  <a:gd name="T4" fmla="*/ 3 w 9"/>
                  <a:gd name="T5" fmla="*/ 6 h 8"/>
                  <a:gd name="T6" fmla="*/ 8 w 9"/>
                  <a:gd name="T7" fmla="*/ 7 h 8"/>
                  <a:gd name="T8" fmla="*/ 6 w 9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4" y="7"/>
                      <a:pt x="6" y="8"/>
                      <a:pt x="8" y="7"/>
                    </a:cubicBezTo>
                    <a:cubicBezTo>
                      <a:pt x="9" y="7"/>
                      <a:pt x="9" y="4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Freeform 372"/>
              <p:cNvSpPr>
                <a:spLocks/>
              </p:cNvSpPr>
              <p:nvPr/>
            </p:nvSpPr>
            <p:spPr bwMode="auto">
              <a:xfrm>
                <a:off x="4314" y="1617"/>
                <a:ext cx="76" cy="73"/>
              </a:xfrm>
              <a:custGeom>
                <a:avLst/>
                <a:gdLst>
                  <a:gd name="T0" fmla="*/ 3 w 32"/>
                  <a:gd name="T1" fmla="*/ 27 h 31"/>
                  <a:gd name="T2" fmla="*/ 19 w 32"/>
                  <a:gd name="T3" fmla="*/ 16 h 31"/>
                  <a:gd name="T4" fmla="*/ 31 w 32"/>
                  <a:gd name="T5" fmla="*/ 0 h 31"/>
                  <a:gd name="T6" fmla="*/ 21 w 32"/>
                  <a:gd name="T7" fmla="*/ 17 h 31"/>
                  <a:gd name="T8" fmla="*/ 4 w 32"/>
                  <a:gd name="T9" fmla="*/ 30 h 31"/>
                  <a:gd name="T10" fmla="*/ 1 w 32"/>
                  <a:gd name="T11" fmla="*/ 30 h 31"/>
                  <a:gd name="T12" fmla="*/ 3 w 32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3" y="27"/>
                    </a:moveTo>
                    <a:cubicBezTo>
                      <a:pt x="3" y="27"/>
                      <a:pt x="12" y="22"/>
                      <a:pt x="19" y="16"/>
                    </a:cubicBezTo>
                    <a:cubicBezTo>
                      <a:pt x="27" y="9"/>
                      <a:pt x="31" y="0"/>
                      <a:pt x="31" y="0"/>
                    </a:cubicBezTo>
                    <a:cubicBezTo>
                      <a:pt x="32" y="0"/>
                      <a:pt x="28" y="10"/>
                      <a:pt x="21" y="17"/>
                    </a:cubicBezTo>
                    <a:cubicBezTo>
                      <a:pt x="14" y="25"/>
                      <a:pt x="5" y="30"/>
                      <a:pt x="4" y="30"/>
                    </a:cubicBezTo>
                    <a:cubicBezTo>
                      <a:pt x="3" y="31"/>
                      <a:pt x="1" y="31"/>
                      <a:pt x="1" y="30"/>
                    </a:cubicBezTo>
                    <a:cubicBezTo>
                      <a:pt x="0" y="29"/>
                      <a:pt x="1" y="28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Freeform 373"/>
              <p:cNvSpPr>
                <a:spLocks/>
              </p:cNvSpPr>
              <p:nvPr/>
            </p:nvSpPr>
            <p:spPr bwMode="auto">
              <a:xfrm>
                <a:off x="4383" y="1591"/>
                <a:ext cx="12" cy="24"/>
              </a:xfrm>
              <a:custGeom>
                <a:avLst/>
                <a:gdLst>
                  <a:gd name="T0" fmla="*/ 0 w 5"/>
                  <a:gd name="T1" fmla="*/ 5 h 10"/>
                  <a:gd name="T2" fmla="*/ 2 w 5"/>
                  <a:gd name="T3" fmla="*/ 10 h 10"/>
                  <a:gd name="T4" fmla="*/ 5 w 5"/>
                  <a:gd name="T5" fmla="*/ 5 h 10"/>
                  <a:gd name="T6" fmla="*/ 1 w 5"/>
                  <a:gd name="T7" fmla="*/ 0 h 10"/>
                  <a:gd name="T8" fmla="*/ 0 w 5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5"/>
                    </a:moveTo>
                    <a:cubicBezTo>
                      <a:pt x="0" y="8"/>
                      <a:pt x="1" y="10"/>
                      <a:pt x="2" y="10"/>
                    </a:cubicBezTo>
                    <a:cubicBezTo>
                      <a:pt x="3" y="10"/>
                      <a:pt x="5" y="8"/>
                      <a:pt x="5" y="5"/>
                    </a:cubicBezTo>
                    <a:cubicBezTo>
                      <a:pt x="5" y="2"/>
                      <a:pt x="2" y="0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Freeform 374"/>
              <p:cNvSpPr>
                <a:spLocks/>
              </p:cNvSpPr>
              <p:nvPr/>
            </p:nvSpPr>
            <p:spPr bwMode="auto">
              <a:xfrm>
                <a:off x="4314" y="1641"/>
                <a:ext cx="104" cy="49"/>
              </a:xfrm>
              <a:custGeom>
                <a:avLst/>
                <a:gdLst>
                  <a:gd name="T0" fmla="*/ 3 w 44"/>
                  <a:gd name="T1" fmla="*/ 17 h 21"/>
                  <a:gd name="T2" fmla="*/ 44 w 44"/>
                  <a:gd name="T3" fmla="*/ 2 h 21"/>
                  <a:gd name="T4" fmla="*/ 4 w 44"/>
                  <a:gd name="T5" fmla="*/ 20 h 21"/>
                  <a:gd name="T6" fmla="*/ 1 w 44"/>
                  <a:gd name="T7" fmla="*/ 20 h 21"/>
                  <a:gd name="T8" fmla="*/ 3 w 44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1">
                    <a:moveTo>
                      <a:pt x="3" y="17"/>
                    </a:moveTo>
                    <a:cubicBezTo>
                      <a:pt x="4" y="16"/>
                      <a:pt x="43" y="0"/>
                      <a:pt x="44" y="2"/>
                    </a:cubicBezTo>
                    <a:cubicBezTo>
                      <a:pt x="44" y="2"/>
                      <a:pt x="6" y="19"/>
                      <a:pt x="4" y="20"/>
                    </a:cubicBezTo>
                    <a:cubicBezTo>
                      <a:pt x="3" y="21"/>
                      <a:pt x="1" y="21"/>
                      <a:pt x="1" y="20"/>
                    </a:cubicBezTo>
                    <a:cubicBezTo>
                      <a:pt x="0" y="19"/>
                      <a:pt x="1" y="1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Freeform 375"/>
              <p:cNvSpPr>
                <a:spLocks/>
              </p:cNvSpPr>
              <p:nvPr/>
            </p:nvSpPr>
            <p:spPr bwMode="auto">
              <a:xfrm>
                <a:off x="4421" y="1636"/>
                <a:ext cx="26" cy="14"/>
              </a:xfrm>
              <a:custGeom>
                <a:avLst/>
                <a:gdLst>
                  <a:gd name="T0" fmla="*/ 5 w 11"/>
                  <a:gd name="T1" fmla="*/ 0 h 6"/>
                  <a:gd name="T2" fmla="*/ 0 w 11"/>
                  <a:gd name="T3" fmla="*/ 4 h 6"/>
                  <a:gd name="T4" fmla="*/ 6 w 11"/>
                  <a:gd name="T5" fmla="*/ 5 h 6"/>
                  <a:gd name="T6" fmla="*/ 10 w 11"/>
                  <a:gd name="T7" fmla="*/ 3 h 6"/>
                  <a:gd name="T8" fmla="*/ 9 w 11"/>
                  <a:gd name="T9" fmla="*/ 1 h 6"/>
                  <a:gd name="T10" fmla="*/ 5 w 1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5" y="0"/>
                    </a:move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6" y="5"/>
                    </a:cubicBezTo>
                    <a:cubicBezTo>
                      <a:pt x="9" y="5"/>
                      <a:pt x="9" y="4"/>
                      <a:pt x="10" y="3"/>
                    </a:cubicBezTo>
                    <a:cubicBezTo>
                      <a:pt x="11" y="3"/>
                      <a:pt x="11" y="1"/>
                      <a:pt x="9" y="1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Freeform 376"/>
              <p:cNvSpPr>
                <a:spLocks/>
              </p:cNvSpPr>
              <p:nvPr/>
            </p:nvSpPr>
            <p:spPr bwMode="auto">
              <a:xfrm>
                <a:off x="4319" y="1705"/>
                <a:ext cx="64" cy="71"/>
              </a:xfrm>
              <a:custGeom>
                <a:avLst/>
                <a:gdLst>
                  <a:gd name="T0" fmla="*/ 4 w 27"/>
                  <a:gd name="T1" fmla="*/ 1 h 30"/>
                  <a:gd name="T2" fmla="*/ 18 w 27"/>
                  <a:gd name="T3" fmla="*/ 14 h 30"/>
                  <a:gd name="T4" fmla="*/ 26 w 27"/>
                  <a:gd name="T5" fmla="*/ 30 h 30"/>
                  <a:gd name="T6" fmla="*/ 16 w 27"/>
                  <a:gd name="T7" fmla="*/ 16 h 30"/>
                  <a:gd name="T8" fmla="*/ 2 w 27"/>
                  <a:gd name="T9" fmla="*/ 3 h 30"/>
                  <a:gd name="T10" fmla="*/ 0 w 27"/>
                  <a:gd name="T11" fmla="*/ 1 h 30"/>
                  <a:gd name="T12" fmla="*/ 4 w 27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4" y="1"/>
                    </a:moveTo>
                    <a:cubicBezTo>
                      <a:pt x="4" y="1"/>
                      <a:pt x="12" y="7"/>
                      <a:pt x="18" y="14"/>
                    </a:cubicBezTo>
                    <a:cubicBezTo>
                      <a:pt x="24" y="21"/>
                      <a:pt x="27" y="30"/>
                      <a:pt x="26" y="30"/>
                    </a:cubicBezTo>
                    <a:cubicBezTo>
                      <a:pt x="26" y="30"/>
                      <a:pt x="23" y="22"/>
                      <a:pt x="16" y="16"/>
                    </a:cubicBezTo>
                    <a:cubicBezTo>
                      <a:pt x="10" y="9"/>
                      <a:pt x="2" y="4"/>
                      <a:pt x="2" y="3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Freeform 377"/>
              <p:cNvSpPr>
                <a:spLocks/>
              </p:cNvSpPr>
              <p:nvPr/>
            </p:nvSpPr>
            <p:spPr bwMode="auto">
              <a:xfrm>
                <a:off x="4376" y="1778"/>
                <a:ext cx="14" cy="24"/>
              </a:xfrm>
              <a:custGeom>
                <a:avLst/>
                <a:gdLst>
                  <a:gd name="T0" fmla="*/ 5 w 6"/>
                  <a:gd name="T1" fmla="*/ 5 h 10"/>
                  <a:gd name="T2" fmla="*/ 2 w 6"/>
                  <a:gd name="T3" fmla="*/ 0 h 10"/>
                  <a:gd name="T4" fmla="*/ 0 w 6"/>
                  <a:gd name="T5" fmla="*/ 4 h 10"/>
                  <a:gd name="T6" fmla="*/ 1 w 6"/>
                  <a:gd name="T7" fmla="*/ 9 h 10"/>
                  <a:gd name="T8" fmla="*/ 5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5" y="5"/>
                    </a:moveTo>
                    <a:cubicBezTo>
                      <a:pt x="6" y="2"/>
                      <a:pt x="4" y="0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10"/>
                      <a:pt x="5" y="8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Freeform 378"/>
              <p:cNvSpPr>
                <a:spLocks/>
              </p:cNvSpPr>
              <p:nvPr/>
            </p:nvSpPr>
            <p:spPr bwMode="auto">
              <a:xfrm>
                <a:off x="4312" y="1700"/>
                <a:ext cx="97" cy="33"/>
              </a:xfrm>
              <a:custGeom>
                <a:avLst/>
                <a:gdLst>
                  <a:gd name="T0" fmla="*/ 4 w 41"/>
                  <a:gd name="T1" fmla="*/ 1 h 14"/>
                  <a:gd name="T2" fmla="*/ 22 w 41"/>
                  <a:gd name="T3" fmla="*/ 10 h 14"/>
                  <a:gd name="T4" fmla="*/ 41 w 41"/>
                  <a:gd name="T5" fmla="*/ 12 h 14"/>
                  <a:gd name="T6" fmla="*/ 22 w 41"/>
                  <a:gd name="T7" fmla="*/ 12 h 14"/>
                  <a:gd name="T8" fmla="*/ 2 w 41"/>
                  <a:gd name="T9" fmla="*/ 3 h 14"/>
                  <a:gd name="T10" fmla="*/ 0 w 41"/>
                  <a:gd name="T11" fmla="*/ 1 h 14"/>
                  <a:gd name="T12" fmla="*/ 4 w 41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4" y="1"/>
                    </a:moveTo>
                    <a:cubicBezTo>
                      <a:pt x="4" y="1"/>
                      <a:pt x="13" y="7"/>
                      <a:pt x="22" y="10"/>
                    </a:cubicBezTo>
                    <a:cubicBezTo>
                      <a:pt x="31" y="13"/>
                      <a:pt x="41" y="12"/>
                      <a:pt x="41" y="12"/>
                    </a:cubicBezTo>
                    <a:cubicBezTo>
                      <a:pt x="41" y="12"/>
                      <a:pt x="31" y="14"/>
                      <a:pt x="22" y="12"/>
                    </a:cubicBezTo>
                    <a:cubicBezTo>
                      <a:pt x="12" y="9"/>
                      <a:pt x="3" y="4"/>
                      <a:pt x="2" y="3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Freeform 379"/>
              <p:cNvSpPr>
                <a:spLocks/>
              </p:cNvSpPr>
              <p:nvPr/>
            </p:nvSpPr>
            <p:spPr bwMode="auto">
              <a:xfrm>
                <a:off x="4411" y="1712"/>
                <a:ext cx="24" cy="19"/>
              </a:xfrm>
              <a:custGeom>
                <a:avLst/>
                <a:gdLst>
                  <a:gd name="T0" fmla="*/ 3 w 10"/>
                  <a:gd name="T1" fmla="*/ 2 h 8"/>
                  <a:gd name="T2" fmla="*/ 0 w 10"/>
                  <a:gd name="T3" fmla="*/ 6 h 8"/>
                  <a:gd name="T4" fmla="*/ 6 w 10"/>
                  <a:gd name="T5" fmla="*/ 6 h 8"/>
                  <a:gd name="T6" fmla="*/ 8 w 10"/>
                  <a:gd name="T7" fmla="*/ 1 h 8"/>
                  <a:gd name="T8" fmla="*/ 3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3" y="2"/>
                    </a:moveTo>
                    <a:cubicBezTo>
                      <a:pt x="1" y="3"/>
                      <a:pt x="0" y="5"/>
                      <a:pt x="0" y="6"/>
                    </a:cubicBezTo>
                    <a:cubicBezTo>
                      <a:pt x="1" y="8"/>
                      <a:pt x="4" y="8"/>
                      <a:pt x="6" y="6"/>
                    </a:cubicBezTo>
                    <a:cubicBezTo>
                      <a:pt x="9" y="4"/>
                      <a:pt x="10" y="1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Freeform 380"/>
              <p:cNvSpPr>
                <a:spLocks/>
              </p:cNvSpPr>
              <p:nvPr/>
            </p:nvSpPr>
            <p:spPr bwMode="auto">
              <a:xfrm>
                <a:off x="4312" y="1700"/>
                <a:ext cx="92" cy="68"/>
              </a:xfrm>
              <a:custGeom>
                <a:avLst/>
                <a:gdLst>
                  <a:gd name="T0" fmla="*/ 4 w 39"/>
                  <a:gd name="T1" fmla="*/ 1 h 29"/>
                  <a:gd name="T2" fmla="*/ 37 w 39"/>
                  <a:gd name="T3" fmla="*/ 29 h 29"/>
                  <a:gd name="T4" fmla="*/ 2 w 39"/>
                  <a:gd name="T5" fmla="*/ 4 h 29"/>
                  <a:gd name="T6" fmla="*/ 0 w 39"/>
                  <a:gd name="T7" fmla="*/ 1 h 29"/>
                  <a:gd name="T8" fmla="*/ 4 w 39"/>
                  <a:gd name="T9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4" y="1"/>
                    </a:moveTo>
                    <a:cubicBezTo>
                      <a:pt x="6" y="1"/>
                      <a:pt x="39" y="27"/>
                      <a:pt x="37" y="29"/>
                    </a:cubicBezTo>
                    <a:cubicBezTo>
                      <a:pt x="37" y="29"/>
                      <a:pt x="4" y="4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Freeform 381"/>
              <p:cNvSpPr>
                <a:spLocks/>
              </p:cNvSpPr>
              <p:nvPr/>
            </p:nvSpPr>
            <p:spPr bwMode="auto">
              <a:xfrm>
                <a:off x="4400" y="1768"/>
                <a:ext cx="21" cy="24"/>
              </a:xfrm>
              <a:custGeom>
                <a:avLst/>
                <a:gdLst>
                  <a:gd name="T0" fmla="*/ 7 w 9"/>
                  <a:gd name="T1" fmla="*/ 3 h 10"/>
                  <a:gd name="T2" fmla="*/ 1 w 9"/>
                  <a:gd name="T3" fmla="*/ 1 h 10"/>
                  <a:gd name="T4" fmla="*/ 3 w 9"/>
                  <a:gd name="T5" fmla="*/ 6 h 10"/>
                  <a:gd name="T6" fmla="*/ 7 w 9"/>
                  <a:gd name="T7" fmla="*/ 9 h 10"/>
                  <a:gd name="T8" fmla="*/ 9 w 9"/>
                  <a:gd name="T9" fmla="*/ 7 h 10"/>
                  <a:gd name="T10" fmla="*/ 7 w 9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3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2"/>
                      <a:pt x="1" y="4"/>
                      <a:pt x="3" y="6"/>
                    </a:cubicBezTo>
                    <a:cubicBezTo>
                      <a:pt x="5" y="9"/>
                      <a:pt x="6" y="8"/>
                      <a:pt x="7" y="9"/>
                    </a:cubicBezTo>
                    <a:cubicBezTo>
                      <a:pt x="7" y="10"/>
                      <a:pt x="9" y="9"/>
                      <a:pt x="9" y="7"/>
                    </a:cubicBezTo>
                    <a:cubicBezTo>
                      <a:pt x="9" y="6"/>
                      <a:pt x="8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Freeform 382"/>
              <p:cNvSpPr>
                <a:spLocks/>
              </p:cNvSpPr>
              <p:nvPr/>
            </p:nvSpPr>
            <p:spPr bwMode="auto">
              <a:xfrm>
                <a:off x="4269" y="1714"/>
                <a:ext cx="34" cy="88"/>
              </a:xfrm>
              <a:custGeom>
                <a:avLst/>
                <a:gdLst>
                  <a:gd name="T0" fmla="*/ 14 w 14"/>
                  <a:gd name="T1" fmla="*/ 3 h 37"/>
                  <a:gd name="T2" fmla="*/ 10 w 14"/>
                  <a:gd name="T3" fmla="*/ 21 h 37"/>
                  <a:gd name="T4" fmla="*/ 0 w 14"/>
                  <a:gd name="T5" fmla="*/ 37 h 37"/>
                  <a:gd name="T6" fmla="*/ 8 w 14"/>
                  <a:gd name="T7" fmla="*/ 21 h 37"/>
                  <a:gd name="T8" fmla="*/ 11 w 14"/>
                  <a:gd name="T9" fmla="*/ 2 h 37"/>
                  <a:gd name="T10" fmla="*/ 13 w 14"/>
                  <a:gd name="T11" fmla="*/ 0 h 37"/>
                  <a:gd name="T12" fmla="*/ 14 w 14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7">
                    <a:moveTo>
                      <a:pt x="14" y="3"/>
                    </a:moveTo>
                    <a:cubicBezTo>
                      <a:pt x="14" y="3"/>
                      <a:pt x="13" y="13"/>
                      <a:pt x="10" y="21"/>
                    </a:cubicBezTo>
                    <a:cubicBezTo>
                      <a:pt x="7" y="30"/>
                      <a:pt x="1" y="37"/>
                      <a:pt x="0" y="37"/>
                    </a:cubicBezTo>
                    <a:cubicBezTo>
                      <a:pt x="0" y="37"/>
                      <a:pt x="5" y="29"/>
                      <a:pt x="8" y="21"/>
                    </a:cubicBezTo>
                    <a:cubicBezTo>
                      <a:pt x="10" y="12"/>
                      <a:pt x="11" y="3"/>
                      <a:pt x="11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4" y="1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Freeform 383"/>
              <p:cNvSpPr>
                <a:spLocks/>
              </p:cNvSpPr>
              <p:nvPr/>
            </p:nvSpPr>
            <p:spPr bwMode="auto">
              <a:xfrm>
                <a:off x="4248" y="1799"/>
                <a:ext cx="21" cy="19"/>
              </a:xfrm>
              <a:custGeom>
                <a:avLst/>
                <a:gdLst>
                  <a:gd name="T0" fmla="*/ 6 w 9"/>
                  <a:gd name="T1" fmla="*/ 6 h 8"/>
                  <a:gd name="T2" fmla="*/ 8 w 9"/>
                  <a:gd name="T3" fmla="*/ 1 h 8"/>
                  <a:gd name="T4" fmla="*/ 3 w 9"/>
                  <a:gd name="T5" fmla="*/ 2 h 8"/>
                  <a:gd name="T6" fmla="*/ 0 w 9"/>
                  <a:gd name="T7" fmla="*/ 5 h 8"/>
                  <a:gd name="T8" fmla="*/ 6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6"/>
                    </a:moveTo>
                    <a:cubicBezTo>
                      <a:pt x="9" y="5"/>
                      <a:pt x="9" y="3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0" y="6"/>
                      <a:pt x="3" y="8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Freeform 384"/>
              <p:cNvSpPr>
                <a:spLocks/>
              </p:cNvSpPr>
              <p:nvPr/>
            </p:nvSpPr>
            <p:spPr bwMode="auto">
              <a:xfrm>
                <a:off x="4295" y="1705"/>
                <a:ext cx="31" cy="99"/>
              </a:xfrm>
              <a:custGeom>
                <a:avLst/>
                <a:gdLst>
                  <a:gd name="T0" fmla="*/ 3 w 13"/>
                  <a:gd name="T1" fmla="*/ 3 h 42"/>
                  <a:gd name="T2" fmla="*/ 5 w 13"/>
                  <a:gd name="T3" fmla="*/ 23 h 42"/>
                  <a:gd name="T4" fmla="*/ 13 w 13"/>
                  <a:gd name="T5" fmla="*/ 41 h 42"/>
                  <a:gd name="T6" fmla="*/ 3 w 13"/>
                  <a:gd name="T7" fmla="*/ 24 h 42"/>
                  <a:gd name="T8" fmla="*/ 0 w 13"/>
                  <a:gd name="T9" fmla="*/ 3 h 42"/>
                  <a:gd name="T10" fmla="*/ 2 w 13"/>
                  <a:gd name="T11" fmla="*/ 0 h 42"/>
                  <a:gd name="T12" fmla="*/ 3 w 13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2">
                    <a:moveTo>
                      <a:pt x="3" y="3"/>
                    </a:moveTo>
                    <a:cubicBezTo>
                      <a:pt x="3" y="4"/>
                      <a:pt x="3" y="14"/>
                      <a:pt x="5" y="23"/>
                    </a:cubicBezTo>
                    <a:cubicBezTo>
                      <a:pt x="7" y="33"/>
                      <a:pt x="13" y="41"/>
                      <a:pt x="13" y="41"/>
                    </a:cubicBezTo>
                    <a:cubicBezTo>
                      <a:pt x="12" y="42"/>
                      <a:pt x="5" y="34"/>
                      <a:pt x="3" y="24"/>
                    </a:cubicBezTo>
                    <a:cubicBezTo>
                      <a:pt x="0" y="14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Freeform 385"/>
              <p:cNvSpPr>
                <a:spLocks/>
              </p:cNvSpPr>
              <p:nvPr/>
            </p:nvSpPr>
            <p:spPr bwMode="auto">
              <a:xfrm>
                <a:off x="4326" y="1802"/>
                <a:ext cx="22" cy="16"/>
              </a:xfrm>
              <a:custGeom>
                <a:avLst/>
                <a:gdLst>
                  <a:gd name="T0" fmla="*/ 6 w 9"/>
                  <a:gd name="T1" fmla="*/ 1 h 7"/>
                  <a:gd name="T2" fmla="*/ 1 w 9"/>
                  <a:gd name="T3" fmla="*/ 1 h 7"/>
                  <a:gd name="T4" fmla="*/ 4 w 9"/>
                  <a:gd name="T5" fmla="*/ 6 h 7"/>
                  <a:gd name="T6" fmla="*/ 9 w 9"/>
                  <a:gd name="T7" fmla="*/ 5 h 7"/>
                  <a:gd name="T8" fmla="*/ 6 w 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6" y="1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1" y="4"/>
                      <a:pt x="4" y="6"/>
                    </a:cubicBezTo>
                    <a:cubicBezTo>
                      <a:pt x="7" y="7"/>
                      <a:pt x="9" y="6"/>
                      <a:pt x="9" y="5"/>
                    </a:cubicBezTo>
                    <a:cubicBezTo>
                      <a:pt x="9" y="3"/>
                      <a:pt x="8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Freeform 386"/>
              <p:cNvSpPr>
                <a:spLocks/>
              </p:cNvSpPr>
              <p:nvPr/>
            </p:nvSpPr>
            <p:spPr bwMode="auto">
              <a:xfrm>
                <a:off x="4286" y="1705"/>
                <a:ext cx="19" cy="111"/>
              </a:xfrm>
              <a:custGeom>
                <a:avLst/>
                <a:gdLst>
                  <a:gd name="T0" fmla="*/ 7 w 8"/>
                  <a:gd name="T1" fmla="*/ 3 h 47"/>
                  <a:gd name="T2" fmla="*/ 0 w 8"/>
                  <a:gd name="T3" fmla="*/ 46 h 47"/>
                  <a:gd name="T4" fmla="*/ 4 w 8"/>
                  <a:gd name="T5" fmla="*/ 3 h 47"/>
                  <a:gd name="T6" fmla="*/ 6 w 8"/>
                  <a:gd name="T7" fmla="*/ 0 h 47"/>
                  <a:gd name="T8" fmla="*/ 7 w 8"/>
                  <a:gd name="T9" fmla="*/ 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7">
                    <a:moveTo>
                      <a:pt x="7" y="3"/>
                    </a:moveTo>
                    <a:cubicBezTo>
                      <a:pt x="8" y="5"/>
                      <a:pt x="2" y="47"/>
                      <a:pt x="0" y="46"/>
                    </a:cubicBezTo>
                    <a:cubicBezTo>
                      <a:pt x="0" y="46"/>
                      <a:pt x="5" y="5"/>
                      <a:pt x="4" y="3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Freeform 387"/>
              <p:cNvSpPr>
                <a:spLocks/>
              </p:cNvSpPr>
              <p:nvPr/>
            </p:nvSpPr>
            <p:spPr bwMode="auto">
              <a:xfrm>
                <a:off x="4272" y="1816"/>
                <a:ext cx="19" cy="26"/>
              </a:xfrm>
              <a:custGeom>
                <a:avLst/>
                <a:gdLst>
                  <a:gd name="T0" fmla="*/ 6 w 8"/>
                  <a:gd name="T1" fmla="*/ 7 h 11"/>
                  <a:gd name="T2" fmla="*/ 6 w 8"/>
                  <a:gd name="T3" fmla="*/ 0 h 11"/>
                  <a:gd name="T4" fmla="*/ 1 w 8"/>
                  <a:gd name="T5" fmla="*/ 5 h 11"/>
                  <a:gd name="T6" fmla="*/ 1 w 8"/>
                  <a:gd name="T7" fmla="*/ 10 h 11"/>
                  <a:gd name="T8" fmla="*/ 4 w 8"/>
                  <a:gd name="T9" fmla="*/ 10 h 11"/>
                  <a:gd name="T10" fmla="*/ 6 w 8"/>
                  <a:gd name="T1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6" y="7"/>
                    </a:moveTo>
                    <a:cubicBezTo>
                      <a:pt x="8" y="3"/>
                      <a:pt x="7" y="1"/>
                      <a:pt x="6" y="0"/>
                    </a:cubicBezTo>
                    <a:cubicBezTo>
                      <a:pt x="4" y="0"/>
                      <a:pt x="2" y="2"/>
                      <a:pt x="1" y="5"/>
                    </a:cubicBezTo>
                    <a:cubicBezTo>
                      <a:pt x="0" y="7"/>
                      <a:pt x="1" y="8"/>
                      <a:pt x="1" y="10"/>
                    </a:cubicBezTo>
                    <a:cubicBezTo>
                      <a:pt x="1" y="10"/>
                      <a:pt x="2" y="11"/>
                      <a:pt x="4" y="10"/>
                    </a:cubicBezTo>
                    <a:cubicBezTo>
                      <a:pt x="5" y="9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Freeform 388"/>
              <p:cNvSpPr>
                <a:spLocks/>
              </p:cNvSpPr>
              <p:nvPr/>
            </p:nvSpPr>
            <p:spPr bwMode="auto">
              <a:xfrm>
                <a:off x="4191" y="1697"/>
                <a:ext cx="93" cy="26"/>
              </a:xfrm>
              <a:custGeom>
                <a:avLst/>
                <a:gdLst>
                  <a:gd name="T0" fmla="*/ 37 w 39"/>
                  <a:gd name="T1" fmla="*/ 3 h 11"/>
                  <a:gd name="T2" fmla="*/ 18 w 39"/>
                  <a:gd name="T3" fmla="*/ 9 h 11"/>
                  <a:gd name="T4" fmla="*/ 0 w 39"/>
                  <a:gd name="T5" fmla="*/ 8 h 11"/>
                  <a:gd name="T6" fmla="*/ 18 w 39"/>
                  <a:gd name="T7" fmla="*/ 7 h 11"/>
                  <a:gd name="T8" fmla="*/ 35 w 39"/>
                  <a:gd name="T9" fmla="*/ 0 h 11"/>
                  <a:gd name="T10" fmla="*/ 39 w 39"/>
                  <a:gd name="T11" fmla="*/ 1 h 11"/>
                  <a:gd name="T12" fmla="*/ 37 w 39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37" y="3"/>
                    </a:moveTo>
                    <a:cubicBezTo>
                      <a:pt x="36" y="4"/>
                      <a:pt x="27" y="7"/>
                      <a:pt x="18" y="9"/>
                    </a:cubicBezTo>
                    <a:cubicBezTo>
                      <a:pt x="9" y="11"/>
                      <a:pt x="0" y="9"/>
                      <a:pt x="0" y="8"/>
                    </a:cubicBezTo>
                    <a:cubicBezTo>
                      <a:pt x="0" y="8"/>
                      <a:pt x="9" y="9"/>
                      <a:pt x="18" y="7"/>
                    </a:cubicBezTo>
                    <a:cubicBezTo>
                      <a:pt x="27" y="5"/>
                      <a:pt x="35" y="1"/>
                      <a:pt x="35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1"/>
                      <a:pt x="38" y="3"/>
                      <a:pt x="3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Freeform 389"/>
              <p:cNvSpPr>
                <a:spLocks/>
              </p:cNvSpPr>
              <p:nvPr/>
            </p:nvSpPr>
            <p:spPr bwMode="auto">
              <a:xfrm>
                <a:off x="4170" y="1702"/>
                <a:ext cx="21" cy="19"/>
              </a:xfrm>
              <a:custGeom>
                <a:avLst/>
                <a:gdLst>
                  <a:gd name="T0" fmla="*/ 3 w 9"/>
                  <a:gd name="T1" fmla="*/ 6 h 8"/>
                  <a:gd name="T2" fmla="*/ 8 w 9"/>
                  <a:gd name="T3" fmla="*/ 6 h 8"/>
                  <a:gd name="T4" fmla="*/ 6 w 9"/>
                  <a:gd name="T5" fmla="*/ 2 h 8"/>
                  <a:gd name="T6" fmla="*/ 1 w 9"/>
                  <a:gd name="T7" fmla="*/ 1 h 8"/>
                  <a:gd name="T8" fmla="*/ 3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5" y="8"/>
                      <a:pt x="8" y="7"/>
                      <a:pt x="8" y="6"/>
                    </a:cubicBezTo>
                    <a:cubicBezTo>
                      <a:pt x="9" y="5"/>
                      <a:pt x="7" y="3"/>
                      <a:pt x="6" y="2"/>
                    </a:cubicBezTo>
                    <a:cubicBezTo>
                      <a:pt x="4" y="1"/>
                      <a:pt x="3" y="0"/>
                      <a:pt x="1" y="1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Freeform 390"/>
              <p:cNvSpPr>
                <a:spLocks/>
              </p:cNvSpPr>
              <p:nvPr/>
            </p:nvSpPr>
            <p:spPr bwMode="auto">
              <a:xfrm>
                <a:off x="4217" y="1693"/>
                <a:ext cx="74" cy="73"/>
              </a:xfrm>
              <a:custGeom>
                <a:avLst/>
                <a:gdLst>
                  <a:gd name="T0" fmla="*/ 29 w 31"/>
                  <a:gd name="T1" fmla="*/ 4 h 31"/>
                  <a:gd name="T2" fmla="*/ 12 w 31"/>
                  <a:gd name="T3" fmla="*/ 15 h 31"/>
                  <a:gd name="T4" fmla="*/ 1 w 31"/>
                  <a:gd name="T5" fmla="*/ 31 h 31"/>
                  <a:gd name="T6" fmla="*/ 11 w 31"/>
                  <a:gd name="T7" fmla="*/ 14 h 31"/>
                  <a:gd name="T8" fmla="*/ 28 w 31"/>
                  <a:gd name="T9" fmla="*/ 1 h 31"/>
                  <a:gd name="T10" fmla="*/ 31 w 31"/>
                  <a:gd name="T11" fmla="*/ 1 h 31"/>
                  <a:gd name="T12" fmla="*/ 29 w 31"/>
                  <a:gd name="T13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9" y="4"/>
                    </a:moveTo>
                    <a:cubicBezTo>
                      <a:pt x="28" y="4"/>
                      <a:pt x="19" y="9"/>
                      <a:pt x="12" y="15"/>
                    </a:cubicBezTo>
                    <a:cubicBezTo>
                      <a:pt x="5" y="22"/>
                      <a:pt x="1" y="31"/>
                      <a:pt x="1" y="31"/>
                    </a:cubicBezTo>
                    <a:cubicBezTo>
                      <a:pt x="0" y="31"/>
                      <a:pt x="3" y="21"/>
                      <a:pt x="11" y="14"/>
                    </a:cubicBezTo>
                    <a:cubicBezTo>
                      <a:pt x="18" y="6"/>
                      <a:pt x="27" y="1"/>
                      <a:pt x="28" y="1"/>
                    </a:cubicBezTo>
                    <a:cubicBezTo>
                      <a:pt x="29" y="0"/>
                      <a:pt x="31" y="0"/>
                      <a:pt x="31" y="1"/>
                    </a:cubicBezTo>
                    <a:cubicBezTo>
                      <a:pt x="31" y="2"/>
                      <a:pt x="30" y="3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Freeform 391"/>
              <p:cNvSpPr>
                <a:spLocks/>
              </p:cNvSpPr>
              <p:nvPr/>
            </p:nvSpPr>
            <p:spPr bwMode="auto">
              <a:xfrm>
                <a:off x="4210" y="1768"/>
                <a:ext cx="14" cy="24"/>
              </a:xfrm>
              <a:custGeom>
                <a:avLst/>
                <a:gdLst>
                  <a:gd name="T0" fmla="*/ 6 w 6"/>
                  <a:gd name="T1" fmla="*/ 5 h 10"/>
                  <a:gd name="T2" fmla="*/ 4 w 6"/>
                  <a:gd name="T3" fmla="*/ 0 h 10"/>
                  <a:gd name="T4" fmla="*/ 1 w 6"/>
                  <a:gd name="T5" fmla="*/ 5 h 10"/>
                  <a:gd name="T6" fmla="*/ 5 w 6"/>
                  <a:gd name="T7" fmla="*/ 10 h 10"/>
                  <a:gd name="T8" fmla="*/ 6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1" y="9"/>
                      <a:pt x="3" y="10"/>
                      <a:pt x="5" y="10"/>
                    </a:cubicBezTo>
                    <a:cubicBezTo>
                      <a:pt x="6" y="9"/>
                      <a:pt x="6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Freeform 392"/>
              <p:cNvSpPr>
                <a:spLocks/>
              </p:cNvSpPr>
              <p:nvPr/>
            </p:nvSpPr>
            <p:spPr bwMode="auto">
              <a:xfrm>
                <a:off x="4189" y="1693"/>
                <a:ext cx="102" cy="49"/>
              </a:xfrm>
              <a:custGeom>
                <a:avLst/>
                <a:gdLst>
                  <a:gd name="T0" fmla="*/ 41 w 43"/>
                  <a:gd name="T1" fmla="*/ 4 h 21"/>
                  <a:gd name="T2" fmla="*/ 0 w 43"/>
                  <a:gd name="T3" fmla="*/ 19 h 21"/>
                  <a:gd name="T4" fmla="*/ 39 w 43"/>
                  <a:gd name="T5" fmla="*/ 1 h 21"/>
                  <a:gd name="T6" fmla="*/ 43 w 43"/>
                  <a:gd name="T7" fmla="*/ 1 h 21"/>
                  <a:gd name="T8" fmla="*/ 41 w 43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1">
                    <a:moveTo>
                      <a:pt x="41" y="4"/>
                    </a:moveTo>
                    <a:cubicBezTo>
                      <a:pt x="39" y="5"/>
                      <a:pt x="0" y="21"/>
                      <a:pt x="0" y="19"/>
                    </a:cubicBezTo>
                    <a:cubicBezTo>
                      <a:pt x="0" y="19"/>
                      <a:pt x="38" y="2"/>
                      <a:pt x="39" y="1"/>
                    </a:cubicBezTo>
                    <a:cubicBezTo>
                      <a:pt x="41" y="0"/>
                      <a:pt x="43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Freeform 393"/>
              <p:cNvSpPr>
                <a:spLocks/>
              </p:cNvSpPr>
              <p:nvPr/>
            </p:nvSpPr>
            <p:spPr bwMode="auto">
              <a:xfrm>
                <a:off x="4161" y="1733"/>
                <a:ext cx="26" cy="14"/>
              </a:xfrm>
              <a:custGeom>
                <a:avLst/>
                <a:gdLst>
                  <a:gd name="T0" fmla="*/ 6 w 11"/>
                  <a:gd name="T1" fmla="*/ 6 h 6"/>
                  <a:gd name="T2" fmla="*/ 11 w 11"/>
                  <a:gd name="T3" fmla="*/ 2 h 6"/>
                  <a:gd name="T4" fmla="*/ 5 w 11"/>
                  <a:gd name="T5" fmla="*/ 1 h 6"/>
                  <a:gd name="T6" fmla="*/ 0 w 11"/>
                  <a:gd name="T7" fmla="*/ 3 h 6"/>
                  <a:gd name="T8" fmla="*/ 1 w 11"/>
                  <a:gd name="T9" fmla="*/ 5 h 6"/>
                  <a:gd name="T10" fmla="*/ 6 w 11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6" y="6"/>
                    </a:moveTo>
                    <a:cubicBezTo>
                      <a:pt x="9" y="6"/>
                      <a:pt x="11" y="4"/>
                      <a:pt x="11" y="2"/>
                    </a:cubicBezTo>
                    <a:cubicBezTo>
                      <a:pt x="10" y="1"/>
                      <a:pt x="8" y="0"/>
                      <a:pt x="5" y="1"/>
                    </a:cubicBezTo>
                    <a:cubicBezTo>
                      <a:pt x="2" y="1"/>
                      <a:pt x="2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3" y="6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394"/>
              <p:cNvSpPr>
                <a:spLocks/>
              </p:cNvSpPr>
              <p:nvPr/>
            </p:nvSpPr>
            <p:spPr bwMode="auto">
              <a:xfrm>
                <a:off x="4224" y="1607"/>
                <a:ext cx="64" cy="71"/>
              </a:xfrm>
              <a:custGeom>
                <a:avLst/>
                <a:gdLst>
                  <a:gd name="T0" fmla="*/ 23 w 27"/>
                  <a:gd name="T1" fmla="*/ 29 h 30"/>
                  <a:gd name="T2" fmla="*/ 9 w 27"/>
                  <a:gd name="T3" fmla="*/ 16 h 30"/>
                  <a:gd name="T4" fmla="*/ 0 w 27"/>
                  <a:gd name="T5" fmla="*/ 0 h 30"/>
                  <a:gd name="T6" fmla="*/ 11 w 27"/>
                  <a:gd name="T7" fmla="*/ 15 h 30"/>
                  <a:gd name="T8" fmla="*/ 25 w 27"/>
                  <a:gd name="T9" fmla="*/ 27 h 30"/>
                  <a:gd name="T10" fmla="*/ 26 w 27"/>
                  <a:gd name="T11" fmla="*/ 30 h 30"/>
                  <a:gd name="T12" fmla="*/ 23 w 27"/>
                  <a:gd name="T1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23" y="29"/>
                    </a:moveTo>
                    <a:cubicBezTo>
                      <a:pt x="23" y="29"/>
                      <a:pt x="15" y="23"/>
                      <a:pt x="9" y="16"/>
                    </a:cubicBezTo>
                    <a:cubicBezTo>
                      <a:pt x="3" y="9"/>
                      <a:pt x="0" y="0"/>
                      <a:pt x="0" y="0"/>
                    </a:cubicBezTo>
                    <a:cubicBezTo>
                      <a:pt x="1" y="0"/>
                      <a:pt x="4" y="8"/>
                      <a:pt x="11" y="15"/>
                    </a:cubicBezTo>
                    <a:cubicBezTo>
                      <a:pt x="17" y="21"/>
                      <a:pt x="24" y="26"/>
                      <a:pt x="25" y="27"/>
                    </a:cubicBezTo>
                    <a:cubicBezTo>
                      <a:pt x="26" y="28"/>
                      <a:pt x="27" y="29"/>
                      <a:pt x="26" y="30"/>
                    </a:cubicBezTo>
                    <a:cubicBezTo>
                      <a:pt x="26" y="30"/>
                      <a:pt x="24" y="30"/>
                      <a:pt x="2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395"/>
              <p:cNvSpPr>
                <a:spLocks/>
              </p:cNvSpPr>
              <p:nvPr/>
            </p:nvSpPr>
            <p:spPr bwMode="auto">
              <a:xfrm>
                <a:off x="4217" y="1581"/>
                <a:ext cx="15" cy="24"/>
              </a:xfrm>
              <a:custGeom>
                <a:avLst/>
                <a:gdLst>
                  <a:gd name="T0" fmla="*/ 0 w 6"/>
                  <a:gd name="T1" fmla="*/ 5 h 10"/>
                  <a:gd name="T2" fmla="*/ 3 w 6"/>
                  <a:gd name="T3" fmla="*/ 10 h 10"/>
                  <a:gd name="T4" fmla="*/ 6 w 6"/>
                  <a:gd name="T5" fmla="*/ 6 h 10"/>
                  <a:gd name="T6" fmla="*/ 4 w 6"/>
                  <a:gd name="T7" fmla="*/ 1 h 10"/>
                  <a:gd name="T8" fmla="*/ 0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5"/>
                    </a:moveTo>
                    <a:cubicBezTo>
                      <a:pt x="0" y="9"/>
                      <a:pt x="2" y="10"/>
                      <a:pt x="3" y="10"/>
                    </a:cubicBezTo>
                    <a:cubicBezTo>
                      <a:pt x="5" y="10"/>
                      <a:pt x="5" y="8"/>
                      <a:pt x="6" y="6"/>
                    </a:cubicBezTo>
                    <a:cubicBezTo>
                      <a:pt x="6" y="4"/>
                      <a:pt x="5" y="2"/>
                      <a:pt x="4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396"/>
              <p:cNvSpPr>
                <a:spLocks/>
              </p:cNvSpPr>
              <p:nvPr/>
            </p:nvSpPr>
            <p:spPr bwMode="auto">
              <a:xfrm>
                <a:off x="4196" y="1650"/>
                <a:ext cx="99" cy="33"/>
              </a:xfrm>
              <a:custGeom>
                <a:avLst/>
                <a:gdLst>
                  <a:gd name="T0" fmla="*/ 38 w 42"/>
                  <a:gd name="T1" fmla="*/ 13 h 14"/>
                  <a:gd name="T2" fmla="*/ 20 w 42"/>
                  <a:gd name="T3" fmla="*/ 5 h 14"/>
                  <a:gd name="T4" fmla="*/ 0 w 42"/>
                  <a:gd name="T5" fmla="*/ 3 h 14"/>
                  <a:gd name="T6" fmla="*/ 20 w 42"/>
                  <a:gd name="T7" fmla="*/ 2 h 14"/>
                  <a:gd name="T8" fmla="*/ 40 w 42"/>
                  <a:gd name="T9" fmla="*/ 11 h 14"/>
                  <a:gd name="T10" fmla="*/ 41 w 42"/>
                  <a:gd name="T11" fmla="*/ 14 h 14"/>
                  <a:gd name="T12" fmla="*/ 38 w 4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4">
                    <a:moveTo>
                      <a:pt x="38" y="13"/>
                    </a:moveTo>
                    <a:cubicBezTo>
                      <a:pt x="37" y="13"/>
                      <a:pt x="29" y="7"/>
                      <a:pt x="20" y="5"/>
                    </a:cubicBezTo>
                    <a:cubicBezTo>
                      <a:pt x="10" y="1"/>
                      <a:pt x="0" y="3"/>
                      <a:pt x="0" y="3"/>
                    </a:cubicBezTo>
                    <a:cubicBezTo>
                      <a:pt x="0" y="2"/>
                      <a:pt x="10" y="0"/>
                      <a:pt x="20" y="2"/>
                    </a:cubicBezTo>
                    <a:cubicBezTo>
                      <a:pt x="30" y="5"/>
                      <a:pt x="39" y="10"/>
                      <a:pt x="40" y="11"/>
                    </a:cubicBezTo>
                    <a:cubicBezTo>
                      <a:pt x="41" y="12"/>
                      <a:pt x="42" y="13"/>
                      <a:pt x="41" y="14"/>
                    </a:cubicBezTo>
                    <a:cubicBezTo>
                      <a:pt x="41" y="14"/>
                      <a:pt x="39" y="14"/>
                      <a:pt x="3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397"/>
              <p:cNvSpPr>
                <a:spLocks/>
              </p:cNvSpPr>
              <p:nvPr/>
            </p:nvSpPr>
            <p:spPr bwMode="auto">
              <a:xfrm>
                <a:off x="4172" y="1652"/>
                <a:ext cx="24" cy="19"/>
              </a:xfrm>
              <a:custGeom>
                <a:avLst/>
                <a:gdLst>
                  <a:gd name="T0" fmla="*/ 6 w 10"/>
                  <a:gd name="T1" fmla="*/ 6 h 8"/>
                  <a:gd name="T2" fmla="*/ 9 w 10"/>
                  <a:gd name="T3" fmla="*/ 2 h 8"/>
                  <a:gd name="T4" fmla="*/ 3 w 10"/>
                  <a:gd name="T5" fmla="*/ 2 h 8"/>
                  <a:gd name="T6" fmla="*/ 1 w 10"/>
                  <a:gd name="T7" fmla="*/ 8 h 8"/>
                  <a:gd name="T8" fmla="*/ 6 w 10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6" y="6"/>
                    </a:moveTo>
                    <a:cubicBezTo>
                      <a:pt x="8" y="5"/>
                      <a:pt x="10" y="3"/>
                      <a:pt x="9" y="2"/>
                    </a:cubicBezTo>
                    <a:cubicBezTo>
                      <a:pt x="9" y="1"/>
                      <a:pt x="6" y="0"/>
                      <a:pt x="3" y="2"/>
                    </a:cubicBezTo>
                    <a:cubicBezTo>
                      <a:pt x="1" y="4"/>
                      <a:pt x="0" y="7"/>
                      <a:pt x="1" y="8"/>
                    </a:cubicBezTo>
                    <a:cubicBezTo>
                      <a:pt x="3" y="8"/>
                      <a:pt x="5" y="7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398"/>
              <p:cNvSpPr>
                <a:spLocks/>
              </p:cNvSpPr>
              <p:nvPr/>
            </p:nvSpPr>
            <p:spPr bwMode="auto">
              <a:xfrm>
                <a:off x="4203" y="1615"/>
                <a:ext cx="92" cy="68"/>
              </a:xfrm>
              <a:custGeom>
                <a:avLst/>
                <a:gdLst>
                  <a:gd name="T0" fmla="*/ 35 w 39"/>
                  <a:gd name="T1" fmla="*/ 28 h 29"/>
                  <a:gd name="T2" fmla="*/ 1 w 39"/>
                  <a:gd name="T3" fmla="*/ 0 h 29"/>
                  <a:gd name="T4" fmla="*/ 37 w 39"/>
                  <a:gd name="T5" fmla="*/ 26 h 29"/>
                  <a:gd name="T6" fmla="*/ 38 w 39"/>
                  <a:gd name="T7" fmla="*/ 29 h 29"/>
                  <a:gd name="T8" fmla="*/ 35 w 39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5" y="28"/>
                    </a:moveTo>
                    <a:cubicBezTo>
                      <a:pt x="33" y="28"/>
                      <a:pt x="0" y="2"/>
                      <a:pt x="1" y="0"/>
                    </a:cubicBezTo>
                    <a:cubicBezTo>
                      <a:pt x="1" y="1"/>
                      <a:pt x="35" y="25"/>
                      <a:pt x="37" y="26"/>
                    </a:cubicBezTo>
                    <a:cubicBezTo>
                      <a:pt x="38" y="27"/>
                      <a:pt x="39" y="28"/>
                      <a:pt x="38" y="29"/>
                    </a:cubicBezTo>
                    <a:cubicBezTo>
                      <a:pt x="38" y="29"/>
                      <a:pt x="36" y="29"/>
                      <a:pt x="3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399"/>
              <p:cNvSpPr>
                <a:spLocks/>
              </p:cNvSpPr>
              <p:nvPr/>
            </p:nvSpPr>
            <p:spPr bwMode="auto">
              <a:xfrm>
                <a:off x="4187" y="1591"/>
                <a:ext cx="19" cy="24"/>
              </a:xfrm>
              <a:custGeom>
                <a:avLst/>
                <a:gdLst>
                  <a:gd name="T0" fmla="*/ 2 w 8"/>
                  <a:gd name="T1" fmla="*/ 7 h 10"/>
                  <a:gd name="T2" fmla="*/ 7 w 8"/>
                  <a:gd name="T3" fmla="*/ 9 h 10"/>
                  <a:gd name="T4" fmla="*/ 6 w 8"/>
                  <a:gd name="T5" fmla="*/ 4 h 10"/>
                  <a:gd name="T6" fmla="*/ 2 w 8"/>
                  <a:gd name="T7" fmla="*/ 1 h 10"/>
                  <a:gd name="T8" fmla="*/ 0 w 8"/>
                  <a:gd name="T9" fmla="*/ 3 h 10"/>
                  <a:gd name="T10" fmla="*/ 2 w 8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7"/>
                    </a:moveTo>
                    <a:cubicBezTo>
                      <a:pt x="4" y="10"/>
                      <a:pt x="6" y="10"/>
                      <a:pt x="7" y="9"/>
                    </a:cubicBezTo>
                    <a:cubicBezTo>
                      <a:pt x="8" y="8"/>
                      <a:pt x="8" y="6"/>
                      <a:pt x="6" y="4"/>
                    </a:cubicBezTo>
                    <a:cubicBezTo>
                      <a:pt x="4" y="1"/>
                      <a:pt x="3" y="2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400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401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402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403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404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405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Group 607"/>
            <p:cNvGrpSpPr>
              <a:grpSpLocks/>
            </p:cNvGrpSpPr>
            <p:nvPr/>
          </p:nvGrpSpPr>
          <p:grpSpPr bwMode="auto">
            <a:xfrm>
              <a:off x="17275186" y="2379662"/>
              <a:ext cx="3725863" cy="3111500"/>
              <a:chOff x="2675" y="1418"/>
              <a:chExt cx="2347" cy="1960"/>
            </a:xfrm>
            <a:solidFill>
              <a:srgbClr val="E5DBA2"/>
            </a:solidFill>
          </p:grpSpPr>
          <p:sp>
            <p:nvSpPr>
              <p:cNvPr id="452" name="Freeform 407"/>
              <p:cNvSpPr>
                <a:spLocks/>
              </p:cNvSpPr>
              <p:nvPr/>
            </p:nvSpPr>
            <p:spPr bwMode="auto">
              <a:xfrm>
                <a:off x="4409" y="1506"/>
                <a:ext cx="175" cy="220"/>
              </a:xfrm>
              <a:custGeom>
                <a:avLst/>
                <a:gdLst>
                  <a:gd name="T0" fmla="*/ 42 w 74"/>
                  <a:gd name="T1" fmla="*/ 46 h 93"/>
                  <a:gd name="T2" fmla="*/ 28 w 74"/>
                  <a:gd name="T3" fmla="*/ 93 h 93"/>
                  <a:gd name="T4" fmla="*/ 50 w 74"/>
                  <a:gd name="T5" fmla="*/ 89 h 93"/>
                  <a:gd name="T6" fmla="*/ 63 w 74"/>
                  <a:gd name="T7" fmla="*/ 37 h 93"/>
                  <a:gd name="T8" fmla="*/ 18 w 74"/>
                  <a:gd name="T9" fmla="*/ 9 h 93"/>
                  <a:gd name="T10" fmla="*/ 0 w 74"/>
                  <a:gd name="T11" fmla="*/ 21 h 93"/>
                  <a:gd name="T12" fmla="*/ 42 w 74"/>
                  <a:gd name="T1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93">
                    <a:moveTo>
                      <a:pt x="42" y="46"/>
                    </a:moveTo>
                    <a:cubicBezTo>
                      <a:pt x="47" y="58"/>
                      <a:pt x="47" y="77"/>
                      <a:pt x="28" y="93"/>
                    </a:cubicBezTo>
                    <a:cubicBezTo>
                      <a:pt x="36" y="93"/>
                      <a:pt x="44" y="92"/>
                      <a:pt x="50" y="89"/>
                    </a:cubicBezTo>
                    <a:cubicBezTo>
                      <a:pt x="74" y="80"/>
                      <a:pt x="70" y="54"/>
                      <a:pt x="63" y="37"/>
                    </a:cubicBezTo>
                    <a:cubicBezTo>
                      <a:pt x="57" y="21"/>
                      <a:pt x="42" y="0"/>
                      <a:pt x="18" y="9"/>
                    </a:cubicBezTo>
                    <a:cubicBezTo>
                      <a:pt x="11" y="12"/>
                      <a:pt x="5" y="16"/>
                      <a:pt x="0" y="21"/>
                    </a:cubicBezTo>
                    <a:cubicBezTo>
                      <a:pt x="24" y="20"/>
                      <a:pt x="37" y="34"/>
                      <a:pt x="42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08"/>
              <p:cNvSpPr>
                <a:spLocks/>
              </p:cNvSpPr>
              <p:nvPr/>
            </p:nvSpPr>
            <p:spPr bwMode="auto">
              <a:xfrm>
                <a:off x="4324" y="1745"/>
                <a:ext cx="220" cy="210"/>
              </a:xfrm>
              <a:custGeom>
                <a:avLst/>
                <a:gdLst>
                  <a:gd name="T0" fmla="*/ 49 w 93"/>
                  <a:gd name="T1" fmla="*/ 48 h 89"/>
                  <a:gd name="T2" fmla="*/ 0 w 93"/>
                  <a:gd name="T3" fmla="*/ 49 h 89"/>
                  <a:gd name="T4" fmla="*/ 11 w 93"/>
                  <a:gd name="T5" fmla="*/ 69 h 89"/>
                  <a:gd name="T6" fmla="*/ 64 w 93"/>
                  <a:gd name="T7" fmla="*/ 66 h 89"/>
                  <a:gd name="T8" fmla="*/ 77 w 93"/>
                  <a:gd name="T9" fmla="*/ 14 h 89"/>
                  <a:gd name="T10" fmla="*/ 59 w 93"/>
                  <a:gd name="T11" fmla="*/ 0 h 89"/>
                  <a:gd name="T12" fmla="*/ 49 w 93"/>
                  <a:gd name="T13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9">
                    <a:moveTo>
                      <a:pt x="49" y="48"/>
                    </a:moveTo>
                    <a:cubicBezTo>
                      <a:pt x="39" y="56"/>
                      <a:pt x="21" y="62"/>
                      <a:pt x="0" y="49"/>
                    </a:cubicBezTo>
                    <a:cubicBezTo>
                      <a:pt x="2" y="57"/>
                      <a:pt x="6" y="64"/>
                      <a:pt x="11" y="69"/>
                    </a:cubicBezTo>
                    <a:cubicBezTo>
                      <a:pt x="27" y="89"/>
                      <a:pt x="50" y="77"/>
                      <a:pt x="64" y="66"/>
                    </a:cubicBezTo>
                    <a:cubicBezTo>
                      <a:pt x="78" y="54"/>
                      <a:pt x="93" y="33"/>
                      <a:pt x="77" y="14"/>
                    </a:cubicBezTo>
                    <a:cubicBezTo>
                      <a:pt x="72" y="8"/>
                      <a:pt x="66" y="3"/>
                      <a:pt x="59" y="0"/>
                    </a:cubicBezTo>
                    <a:cubicBezTo>
                      <a:pt x="68" y="23"/>
                      <a:pt x="59" y="39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09"/>
              <p:cNvSpPr>
                <a:spLocks/>
              </p:cNvSpPr>
              <p:nvPr/>
            </p:nvSpPr>
            <p:spPr bwMode="auto">
              <a:xfrm>
                <a:off x="4080" y="1759"/>
                <a:ext cx="223" cy="199"/>
              </a:xfrm>
              <a:custGeom>
                <a:avLst/>
                <a:gdLst>
                  <a:gd name="T0" fmla="*/ 46 w 94"/>
                  <a:gd name="T1" fmla="*/ 46 h 84"/>
                  <a:gd name="T2" fmla="*/ 29 w 94"/>
                  <a:gd name="T3" fmla="*/ 0 h 84"/>
                  <a:gd name="T4" fmla="*/ 13 w 94"/>
                  <a:gd name="T5" fmla="*/ 16 h 84"/>
                  <a:gd name="T6" fmla="*/ 33 w 94"/>
                  <a:gd name="T7" fmla="*/ 66 h 84"/>
                  <a:gd name="T8" fmla="*/ 87 w 94"/>
                  <a:gd name="T9" fmla="*/ 62 h 84"/>
                  <a:gd name="T10" fmla="*/ 94 w 94"/>
                  <a:gd name="T11" fmla="*/ 41 h 84"/>
                  <a:gd name="T12" fmla="*/ 46 w 94"/>
                  <a:gd name="T13" fmla="*/ 4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4">
                    <a:moveTo>
                      <a:pt x="46" y="46"/>
                    </a:moveTo>
                    <a:cubicBezTo>
                      <a:pt x="34" y="39"/>
                      <a:pt x="23" y="24"/>
                      <a:pt x="29" y="0"/>
                    </a:cubicBezTo>
                    <a:cubicBezTo>
                      <a:pt x="23" y="5"/>
                      <a:pt x="17" y="10"/>
                      <a:pt x="13" y="16"/>
                    </a:cubicBezTo>
                    <a:cubicBezTo>
                      <a:pt x="0" y="38"/>
                      <a:pt x="18" y="56"/>
                      <a:pt x="33" y="66"/>
                    </a:cubicBezTo>
                    <a:cubicBezTo>
                      <a:pt x="49" y="75"/>
                      <a:pt x="73" y="84"/>
                      <a:pt x="87" y="62"/>
                    </a:cubicBezTo>
                    <a:cubicBezTo>
                      <a:pt x="90" y="56"/>
                      <a:pt x="93" y="49"/>
                      <a:pt x="94" y="41"/>
                    </a:cubicBezTo>
                    <a:cubicBezTo>
                      <a:pt x="75" y="57"/>
                      <a:pt x="57" y="53"/>
                      <a:pt x="4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10"/>
              <p:cNvSpPr>
                <a:spLocks/>
              </p:cNvSpPr>
              <p:nvPr/>
            </p:nvSpPr>
            <p:spPr bwMode="auto">
              <a:xfrm>
                <a:off x="4035" y="1522"/>
                <a:ext cx="156" cy="218"/>
              </a:xfrm>
              <a:custGeom>
                <a:avLst/>
                <a:gdLst>
                  <a:gd name="T0" fmla="*/ 27 w 66"/>
                  <a:gd name="T1" fmla="*/ 46 h 92"/>
                  <a:gd name="T2" fmla="*/ 66 w 66"/>
                  <a:gd name="T3" fmla="*/ 16 h 92"/>
                  <a:gd name="T4" fmla="*/ 46 w 66"/>
                  <a:gd name="T5" fmla="*/ 6 h 92"/>
                  <a:gd name="T6" fmla="*/ 5 w 66"/>
                  <a:gd name="T7" fmla="*/ 40 h 92"/>
                  <a:gd name="T8" fmla="*/ 25 w 66"/>
                  <a:gd name="T9" fmla="*/ 90 h 92"/>
                  <a:gd name="T10" fmla="*/ 47 w 66"/>
                  <a:gd name="T11" fmla="*/ 91 h 92"/>
                  <a:gd name="T12" fmla="*/ 27 w 66"/>
                  <a:gd name="T1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2">
                    <a:moveTo>
                      <a:pt x="27" y="46"/>
                    </a:moveTo>
                    <a:cubicBezTo>
                      <a:pt x="31" y="33"/>
                      <a:pt x="41" y="18"/>
                      <a:pt x="66" y="16"/>
                    </a:cubicBezTo>
                    <a:cubicBezTo>
                      <a:pt x="60" y="11"/>
                      <a:pt x="53" y="8"/>
                      <a:pt x="46" y="6"/>
                    </a:cubicBezTo>
                    <a:cubicBezTo>
                      <a:pt x="21" y="0"/>
                      <a:pt x="9" y="23"/>
                      <a:pt x="5" y="40"/>
                    </a:cubicBezTo>
                    <a:cubicBezTo>
                      <a:pt x="0" y="58"/>
                      <a:pt x="0" y="84"/>
                      <a:pt x="25" y="90"/>
                    </a:cubicBezTo>
                    <a:cubicBezTo>
                      <a:pt x="32" y="92"/>
                      <a:pt x="40" y="92"/>
                      <a:pt x="47" y="91"/>
                    </a:cubicBezTo>
                    <a:cubicBezTo>
                      <a:pt x="26" y="77"/>
                      <a:pt x="24" y="59"/>
                      <a:pt x="2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11"/>
              <p:cNvSpPr>
                <a:spLocks/>
              </p:cNvSpPr>
              <p:nvPr/>
            </p:nvSpPr>
            <p:spPr bwMode="auto">
              <a:xfrm>
                <a:off x="4194" y="1418"/>
                <a:ext cx="208" cy="135"/>
              </a:xfrm>
              <a:custGeom>
                <a:avLst/>
                <a:gdLst>
                  <a:gd name="T0" fmla="*/ 44 w 88"/>
                  <a:gd name="T1" fmla="*/ 24 h 57"/>
                  <a:gd name="T2" fmla="*/ 85 w 88"/>
                  <a:gd name="T3" fmla="*/ 51 h 57"/>
                  <a:gd name="T4" fmla="*/ 88 w 88"/>
                  <a:gd name="T5" fmla="*/ 29 h 57"/>
                  <a:gd name="T6" fmla="*/ 43 w 88"/>
                  <a:gd name="T7" fmla="*/ 1 h 57"/>
                  <a:gd name="T8" fmla="*/ 1 w 88"/>
                  <a:gd name="T9" fmla="*/ 35 h 57"/>
                  <a:gd name="T10" fmla="*/ 8 w 88"/>
                  <a:gd name="T11" fmla="*/ 57 h 57"/>
                  <a:gd name="T12" fmla="*/ 44 w 88"/>
                  <a:gd name="T13" fmla="*/ 2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7">
                    <a:moveTo>
                      <a:pt x="44" y="24"/>
                    </a:moveTo>
                    <a:cubicBezTo>
                      <a:pt x="57" y="23"/>
                      <a:pt x="75" y="29"/>
                      <a:pt x="85" y="51"/>
                    </a:cubicBezTo>
                    <a:cubicBezTo>
                      <a:pt x="87" y="44"/>
                      <a:pt x="88" y="36"/>
                      <a:pt x="88" y="29"/>
                    </a:cubicBezTo>
                    <a:cubicBezTo>
                      <a:pt x="86" y="4"/>
                      <a:pt x="61" y="0"/>
                      <a:pt x="43" y="1"/>
                    </a:cubicBezTo>
                    <a:cubicBezTo>
                      <a:pt x="24" y="2"/>
                      <a:pt x="0" y="10"/>
                      <a:pt x="1" y="35"/>
                    </a:cubicBezTo>
                    <a:cubicBezTo>
                      <a:pt x="2" y="42"/>
                      <a:pt x="4" y="50"/>
                      <a:pt x="8" y="57"/>
                    </a:cubicBezTo>
                    <a:cubicBezTo>
                      <a:pt x="14" y="33"/>
                      <a:pt x="31" y="25"/>
                      <a:pt x="4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12"/>
              <p:cNvSpPr>
                <a:spLocks noEditPoints="1"/>
              </p:cNvSpPr>
              <p:nvPr/>
            </p:nvSpPr>
            <p:spPr bwMode="auto">
              <a:xfrm>
                <a:off x="4246" y="1636"/>
                <a:ext cx="113" cy="113"/>
              </a:xfrm>
              <a:custGeom>
                <a:avLst/>
                <a:gdLst>
                  <a:gd name="T0" fmla="*/ 43 w 48"/>
                  <a:gd name="T1" fmla="*/ 29 h 48"/>
                  <a:gd name="T2" fmla="*/ 47 w 48"/>
                  <a:gd name="T3" fmla="*/ 18 h 48"/>
                  <a:gd name="T4" fmla="*/ 38 w 48"/>
                  <a:gd name="T5" fmla="*/ 10 h 48"/>
                  <a:gd name="T6" fmla="*/ 32 w 48"/>
                  <a:gd name="T7" fmla="*/ 14 h 48"/>
                  <a:gd name="T8" fmla="*/ 34 w 48"/>
                  <a:gd name="T9" fmla="*/ 8 h 48"/>
                  <a:gd name="T10" fmla="*/ 25 w 48"/>
                  <a:gd name="T11" fmla="*/ 1 h 48"/>
                  <a:gd name="T12" fmla="*/ 15 w 48"/>
                  <a:gd name="T13" fmla="*/ 7 h 48"/>
                  <a:gd name="T14" fmla="*/ 17 w 48"/>
                  <a:gd name="T15" fmla="*/ 14 h 48"/>
                  <a:gd name="T16" fmla="*/ 12 w 48"/>
                  <a:gd name="T17" fmla="*/ 10 h 48"/>
                  <a:gd name="T18" fmla="*/ 2 w 48"/>
                  <a:gd name="T19" fmla="*/ 16 h 48"/>
                  <a:gd name="T20" fmla="*/ 5 w 48"/>
                  <a:gd name="T21" fmla="*/ 28 h 48"/>
                  <a:gd name="T22" fmla="*/ 12 w 48"/>
                  <a:gd name="T23" fmla="*/ 28 h 48"/>
                  <a:gd name="T24" fmla="*/ 7 w 48"/>
                  <a:gd name="T25" fmla="*/ 32 h 48"/>
                  <a:gd name="T26" fmla="*/ 10 w 48"/>
                  <a:gd name="T27" fmla="*/ 43 h 48"/>
                  <a:gd name="T28" fmla="*/ 22 w 48"/>
                  <a:gd name="T29" fmla="*/ 44 h 48"/>
                  <a:gd name="T30" fmla="*/ 24 w 48"/>
                  <a:gd name="T31" fmla="*/ 37 h 48"/>
                  <a:gd name="T32" fmla="*/ 26 w 48"/>
                  <a:gd name="T33" fmla="*/ 43 h 48"/>
                  <a:gd name="T34" fmla="*/ 38 w 48"/>
                  <a:gd name="T35" fmla="*/ 44 h 48"/>
                  <a:gd name="T36" fmla="*/ 42 w 48"/>
                  <a:gd name="T37" fmla="*/ 33 h 48"/>
                  <a:gd name="T38" fmla="*/ 37 w 48"/>
                  <a:gd name="T39" fmla="*/ 28 h 48"/>
                  <a:gd name="T40" fmla="*/ 43 w 48"/>
                  <a:gd name="T41" fmla="*/ 29 h 48"/>
                  <a:gd name="T42" fmla="*/ 19 w 48"/>
                  <a:gd name="T43" fmla="*/ 16 h 48"/>
                  <a:gd name="T44" fmla="*/ 18 w 48"/>
                  <a:gd name="T45" fmla="*/ 16 h 48"/>
                  <a:gd name="T46" fmla="*/ 19 w 48"/>
                  <a:gd name="T47" fmla="*/ 16 h 48"/>
                  <a:gd name="T48" fmla="*/ 19 w 48"/>
                  <a:gd name="T49" fmla="*/ 16 h 48"/>
                  <a:gd name="T50" fmla="*/ 24 w 48"/>
                  <a:gd name="T51" fmla="*/ 35 h 48"/>
                  <a:gd name="T52" fmla="*/ 24 w 48"/>
                  <a:gd name="T53" fmla="*/ 35 h 48"/>
                  <a:gd name="T54" fmla="*/ 24 w 48"/>
                  <a:gd name="T55" fmla="*/ 35 h 48"/>
                  <a:gd name="T56" fmla="*/ 24 w 48"/>
                  <a:gd name="T57" fmla="*/ 35 h 48"/>
                  <a:gd name="T58" fmla="*/ 31 w 48"/>
                  <a:gd name="T59" fmla="*/ 16 h 48"/>
                  <a:gd name="T60" fmla="*/ 31 w 48"/>
                  <a:gd name="T61" fmla="*/ 16 h 48"/>
                  <a:gd name="T62" fmla="*/ 31 w 48"/>
                  <a:gd name="T63" fmla="*/ 16 h 48"/>
                  <a:gd name="T64" fmla="*/ 31 w 48"/>
                  <a:gd name="T65" fmla="*/ 16 h 48"/>
                  <a:gd name="T66" fmla="*/ 15 w 48"/>
                  <a:gd name="T67" fmla="*/ 27 h 48"/>
                  <a:gd name="T68" fmla="*/ 15 w 48"/>
                  <a:gd name="T69" fmla="*/ 27 h 48"/>
                  <a:gd name="T70" fmla="*/ 14 w 48"/>
                  <a:gd name="T71" fmla="*/ 28 h 48"/>
                  <a:gd name="T72" fmla="*/ 15 w 48"/>
                  <a:gd name="T73" fmla="*/ 27 h 48"/>
                  <a:gd name="T74" fmla="*/ 34 w 48"/>
                  <a:gd name="T75" fmla="*/ 28 h 48"/>
                  <a:gd name="T76" fmla="*/ 34 w 48"/>
                  <a:gd name="T77" fmla="*/ 27 h 48"/>
                  <a:gd name="T78" fmla="*/ 35 w 48"/>
                  <a:gd name="T79" fmla="*/ 28 h 48"/>
                  <a:gd name="T80" fmla="*/ 34 w 48"/>
                  <a:gd name="T8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48">
                    <a:moveTo>
                      <a:pt x="43" y="29"/>
                    </a:moveTo>
                    <a:cubicBezTo>
                      <a:pt x="48" y="27"/>
                      <a:pt x="48" y="22"/>
                      <a:pt x="47" y="18"/>
                    </a:cubicBezTo>
                    <a:cubicBezTo>
                      <a:pt x="46" y="14"/>
                      <a:pt x="44" y="9"/>
                      <a:pt x="38" y="10"/>
                    </a:cubicBezTo>
                    <a:cubicBezTo>
                      <a:pt x="36" y="11"/>
                      <a:pt x="34" y="12"/>
                      <a:pt x="32" y="14"/>
                    </a:cubicBezTo>
                    <a:cubicBezTo>
                      <a:pt x="33" y="12"/>
                      <a:pt x="34" y="10"/>
                      <a:pt x="34" y="8"/>
                    </a:cubicBezTo>
                    <a:cubicBezTo>
                      <a:pt x="35" y="3"/>
                      <a:pt x="29" y="1"/>
                      <a:pt x="25" y="1"/>
                    </a:cubicBezTo>
                    <a:cubicBezTo>
                      <a:pt x="21" y="0"/>
                      <a:pt x="16" y="1"/>
                      <a:pt x="15" y="7"/>
                    </a:cubicBezTo>
                    <a:cubicBezTo>
                      <a:pt x="15" y="9"/>
                      <a:pt x="16" y="12"/>
                      <a:pt x="17" y="14"/>
                    </a:cubicBezTo>
                    <a:cubicBezTo>
                      <a:pt x="16" y="12"/>
                      <a:pt x="14" y="11"/>
                      <a:pt x="12" y="10"/>
                    </a:cubicBezTo>
                    <a:cubicBezTo>
                      <a:pt x="7" y="8"/>
                      <a:pt x="4" y="13"/>
                      <a:pt x="2" y="16"/>
                    </a:cubicBezTo>
                    <a:cubicBezTo>
                      <a:pt x="1" y="20"/>
                      <a:pt x="0" y="26"/>
                      <a:pt x="5" y="28"/>
                    </a:cubicBezTo>
                    <a:cubicBezTo>
                      <a:pt x="7" y="28"/>
                      <a:pt x="10" y="29"/>
                      <a:pt x="12" y="28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4" y="36"/>
                      <a:pt x="7" y="41"/>
                      <a:pt x="10" y="43"/>
                    </a:cubicBezTo>
                    <a:cubicBezTo>
                      <a:pt x="13" y="46"/>
                      <a:pt x="18" y="48"/>
                      <a:pt x="22" y="44"/>
                    </a:cubicBezTo>
                    <a:cubicBezTo>
                      <a:pt x="23" y="42"/>
                      <a:pt x="24" y="40"/>
                      <a:pt x="24" y="37"/>
                    </a:cubicBezTo>
                    <a:cubicBezTo>
                      <a:pt x="25" y="39"/>
                      <a:pt x="25" y="41"/>
                      <a:pt x="26" y="43"/>
                    </a:cubicBezTo>
                    <a:cubicBezTo>
                      <a:pt x="29" y="48"/>
                      <a:pt x="34" y="46"/>
                      <a:pt x="38" y="44"/>
                    </a:cubicBezTo>
                    <a:cubicBezTo>
                      <a:pt x="41" y="42"/>
                      <a:pt x="45" y="38"/>
                      <a:pt x="42" y="33"/>
                    </a:cubicBezTo>
                    <a:cubicBezTo>
                      <a:pt x="41" y="31"/>
                      <a:pt x="39" y="29"/>
                      <a:pt x="37" y="28"/>
                    </a:cubicBezTo>
                    <a:cubicBezTo>
                      <a:pt x="39" y="29"/>
                      <a:pt x="41" y="29"/>
                      <a:pt x="43" y="29"/>
                    </a:cubicBezTo>
                    <a:close/>
                    <a:moveTo>
                      <a:pt x="19" y="16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8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34" y="28"/>
                    </a:moveTo>
                    <a:cubicBezTo>
                      <a:pt x="34" y="28"/>
                      <a:pt x="34" y="28"/>
                      <a:pt x="34" y="27"/>
                    </a:cubicBezTo>
                    <a:cubicBezTo>
                      <a:pt x="34" y="28"/>
                      <a:pt x="34" y="28"/>
                      <a:pt x="35" y="28"/>
                    </a:cubicBezTo>
                    <a:cubicBezTo>
                      <a:pt x="34" y="28"/>
                      <a:pt x="34" y="28"/>
                      <a:pt x="3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13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14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15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16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17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18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419"/>
              <p:cNvSpPr>
                <a:spLocks/>
              </p:cNvSpPr>
              <p:nvPr/>
            </p:nvSpPr>
            <p:spPr bwMode="auto">
              <a:xfrm>
                <a:off x="4863" y="3276"/>
                <a:ext cx="33" cy="9"/>
              </a:xfrm>
              <a:custGeom>
                <a:avLst/>
                <a:gdLst>
                  <a:gd name="T0" fmla="*/ 1 w 14"/>
                  <a:gd name="T1" fmla="*/ 2 h 4"/>
                  <a:gd name="T2" fmla="*/ 7 w 14"/>
                  <a:gd name="T3" fmla="*/ 1 h 4"/>
                  <a:gd name="T4" fmla="*/ 14 w 14"/>
                  <a:gd name="T5" fmla="*/ 1 h 4"/>
                  <a:gd name="T6" fmla="*/ 8 w 14"/>
                  <a:gd name="T7" fmla="*/ 1 h 4"/>
                  <a:gd name="T8" fmla="*/ 1 w 14"/>
                  <a:gd name="T9" fmla="*/ 3 h 4"/>
                  <a:gd name="T10" fmla="*/ 0 w 14"/>
                  <a:gd name="T11" fmla="*/ 3 h 4"/>
                  <a:gd name="T12" fmla="*/ 1 w 1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" y="2"/>
                    </a:moveTo>
                    <a:cubicBezTo>
                      <a:pt x="1" y="2"/>
                      <a:pt x="4" y="1"/>
                      <a:pt x="7" y="1"/>
                    </a:cubicBezTo>
                    <a:cubicBezTo>
                      <a:pt x="11" y="0"/>
                      <a:pt x="14" y="1"/>
                      <a:pt x="14" y="1"/>
                    </a:cubicBezTo>
                    <a:cubicBezTo>
                      <a:pt x="14" y="1"/>
                      <a:pt x="11" y="0"/>
                      <a:pt x="8" y="1"/>
                    </a:cubicBezTo>
                    <a:cubicBezTo>
                      <a:pt x="5" y="2"/>
                      <a:pt x="2" y="3"/>
                      <a:pt x="1" y="3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420"/>
              <p:cNvSpPr>
                <a:spLocks/>
              </p:cNvSpPr>
              <p:nvPr/>
            </p:nvSpPr>
            <p:spPr bwMode="auto">
              <a:xfrm>
                <a:off x="4896" y="3276"/>
                <a:ext cx="8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421"/>
              <p:cNvSpPr>
                <a:spLocks/>
              </p:cNvSpPr>
              <p:nvPr/>
            </p:nvSpPr>
            <p:spPr bwMode="auto">
              <a:xfrm>
                <a:off x="4861" y="3262"/>
                <a:ext cx="26" cy="23"/>
              </a:xfrm>
              <a:custGeom>
                <a:avLst/>
                <a:gdLst>
                  <a:gd name="T0" fmla="*/ 1 w 11"/>
                  <a:gd name="T1" fmla="*/ 9 h 10"/>
                  <a:gd name="T2" fmla="*/ 7 w 11"/>
                  <a:gd name="T3" fmla="*/ 5 h 10"/>
                  <a:gd name="T4" fmla="*/ 11 w 11"/>
                  <a:gd name="T5" fmla="*/ 0 h 10"/>
                  <a:gd name="T6" fmla="*/ 7 w 11"/>
                  <a:gd name="T7" fmla="*/ 6 h 10"/>
                  <a:gd name="T8" fmla="*/ 1 w 11"/>
                  <a:gd name="T9" fmla="*/ 10 h 10"/>
                  <a:gd name="T10" fmla="*/ 0 w 11"/>
                  <a:gd name="T11" fmla="*/ 10 h 10"/>
                  <a:gd name="T12" fmla="*/ 1 w 11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" y="9"/>
                    </a:moveTo>
                    <a:cubicBezTo>
                      <a:pt x="1" y="9"/>
                      <a:pt x="4" y="7"/>
                      <a:pt x="7" y="5"/>
                    </a:cubicBezTo>
                    <a:cubicBezTo>
                      <a:pt x="9" y="3"/>
                      <a:pt x="11" y="0"/>
                      <a:pt x="11" y="0"/>
                    </a:cubicBezTo>
                    <a:cubicBezTo>
                      <a:pt x="11" y="0"/>
                      <a:pt x="10" y="3"/>
                      <a:pt x="7" y="6"/>
                    </a:cubicBezTo>
                    <a:cubicBezTo>
                      <a:pt x="5" y="8"/>
                      <a:pt x="2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422"/>
              <p:cNvSpPr>
                <a:spLocks/>
              </p:cNvSpPr>
              <p:nvPr/>
            </p:nvSpPr>
            <p:spPr bwMode="auto">
              <a:xfrm>
                <a:off x="4885" y="3252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423"/>
              <p:cNvSpPr>
                <a:spLocks/>
              </p:cNvSpPr>
              <p:nvPr/>
            </p:nvSpPr>
            <p:spPr bwMode="auto">
              <a:xfrm>
                <a:off x="4861" y="3269"/>
                <a:ext cx="35" cy="16"/>
              </a:xfrm>
              <a:custGeom>
                <a:avLst/>
                <a:gdLst>
                  <a:gd name="T0" fmla="*/ 1 w 15"/>
                  <a:gd name="T1" fmla="*/ 6 h 7"/>
                  <a:gd name="T2" fmla="*/ 15 w 15"/>
                  <a:gd name="T3" fmla="*/ 1 h 7"/>
                  <a:gd name="T4" fmla="*/ 1 w 15"/>
                  <a:gd name="T5" fmla="*/ 7 h 7"/>
                  <a:gd name="T6" fmla="*/ 0 w 15"/>
                  <a:gd name="T7" fmla="*/ 7 h 7"/>
                  <a:gd name="T8" fmla="*/ 1 w 1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" y="6"/>
                    </a:moveTo>
                    <a:cubicBezTo>
                      <a:pt x="1" y="5"/>
                      <a:pt x="15" y="0"/>
                      <a:pt x="15" y="1"/>
                    </a:cubicBezTo>
                    <a:cubicBezTo>
                      <a:pt x="15" y="1"/>
                      <a:pt x="2" y="6"/>
                      <a:pt x="1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424"/>
              <p:cNvSpPr>
                <a:spLocks/>
              </p:cNvSpPr>
              <p:nvPr/>
            </p:nvSpPr>
            <p:spPr bwMode="auto">
              <a:xfrm>
                <a:off x="4896" y="3266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1 h 2"/>
                  <a:gd name="T8" fmla="*/ 4 w 4"/>
                  <a:gd name="T9" fmla="*/ 1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425"/>
              <p:cNvSpPr>
                <a:spLocks/>
              </p:cNvSpPr>
              <p:nvPr/>
            </p:nvSpPr>
            <p:spPr bwMode="auto">
              <a:xfrm>
                <a:off x="4863" y="3290"/>
                <a:ext cx="22" cy="26"/>
              </a:xfrm>
              <a:custGeom>
                <a:avLst/>
                <a:gdLst>
                  <a:gd name="T0" fmla="*/ 1 w 9"/>
                  <a:gd name="T1" fmla="*/ 1 h 11"/>
                  <a:gd name="T2" fmla="*/ 6 w 9"/>
                  <a:gd name="T3" fmla="*/ 5 h 11"/>
                  <a:gd name="T4" fmla="*/ 9 w 9"/>
                  <a:gd name="T5" fmla="*/ 11 h 11"/>
                  <a:gd name="T6" fmla="*/ 5 w 9"/>
                  <a:gd name="T7" fmla="*/ 6 h 11"/>
                  <a:gd name="T8" fmla="*/ 0 w 9"/>
                  <a:gd name="T9" fmla="*/ 1 h 11"/>
                  <a:gd name="T10" fmla="*/ 0 w 9"/>
                  <a:gd name="T11" fmla="*/ 0 h 11"/>
                  <a:gd name="T12" fmla="*/ 1 w 9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1" y="1"/>
                    </a:moveTo>
                    <a:cubicBezTo>
                      <a:pt x="1" y="1"/>
                      <a:pt x="4" y="3"/>
                      <a:pt x="6" y="5"/>
                    </a:cubicBezTo>
                    <a:cubicBezTo>
                      <a:pt x="8" y="8"/>
                      <a:pt x="9" y="11"/>
                      <a:pt x="9" y="11"/>
                    </a:cubicBezTo>
                    <a:cubicBezTo>
                      <a:pt x="9" y="11"/>
                      <a:pt x="7" y="8"/>
                      <a:pt x="5" y="6"/>
                    </a:cubicBezTo>
                    <a:cubicBezTo>
                      <a:pt x="3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426"/>
              <p:cNvSpPr>
                <a:spLocks/>
              </p:cNvSpPr>
              <p:nvPr/>
            </p:nvSpPr>
            <p:spPr bwMode="auto">
              <a:xfrm>
                <a:off x="4882" y="331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427"/>
              <p:cNvSpPr>
                <a:spLocks/>
              </p:cNvSpPr>
              <p:nvPr/>
            </p:nvSpPr>
            <p:spPr bwMode="auto">
              <a:xfrm>
                <a:off x="4861" y="3290"/>
                <a:ext cx="33" cy="12"/>
              </a:xfrm>
              <a:custGeom>
                <a:avLst/>
                <a:gdLst>
                  <a:gd name="T0" fmla="*/ 1 w 14"/>
                  <a:gd name="T1" fmla="*/ 0 h 5"/>
                  <a:gd name="T2" fmla="*/ 7 w 14"/>
                  <a:gd name="T3" fmla="*/ 3 h 5"/>
                  <a:gd name="T4" fmla="*/ 14 w 14"/>
                  <a:gd name="T5" fmla="*/ 4 h 5"/>
                  <a:gd name="T6" fmla="*/ 7 w 14"/>
                  <a:gd name="T7" fmla="*/ 4 h 5"/>
                  <a:gd name="T8" fmla="*/ 0 w 14"/>
                  <a:gd name="T9" fmla="*/ 1 h 5"/>
                  <a:gd name="T10" fmla="*/ 0 w 14"/>
                  <a:gd name="T11" fmla="*/ 0 h 5"/>
                  <a:gd name="T12" fmla="*/ 1 w 1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" y="0"/>
                    </a:moveTo>
                    <a:cubicBezTo>
                      <a:pt x="1" y="0"/>
                      <a:pt x="4" y="2"/>
                      <a:pt x="7" y="3"/>
                    </a:cubicBezTo>
                    <a:cubicBezTo>
                      <a:pt x="10" y="4"/>
                      <a:pt x="14" y="4"/>
                      <a:pt x="14" y="4"/>
                    </a:cubicBezTo>
                    <a:cubicBezTo>
                      <a:pt x="14" y="4"/>
                      <a:pt x="10" y="5"/>
                      <a:pt x="7" y="4"/>
                    </a:cubicBezTo>
                    <a:cubicBezTo>
                      <a:pt x="4" y="3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428"/>
              <p:cNvSpPr>
                <a:spLocks/>
              </p:cNvSpPr>
              <p:nvPr/>
            </p:nvSpPr>
            <p:spPr bwMode="auto">
              <a:xfrm>
                <a:off x="4894" y="3292"/>
                <a:ext cx="7" cy="8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29"/>
              <p:cNvSpPr>
                <a:spLocks/>
              </p:cNvSpPr>
              <p:nvPr/>
            </p:nvSpPr>
            <p:spPr bwMode="auto">
              <a:xfrm>
                <a:off x="4861" y="3290"/>
                <a:ext cx="31" cy="24"/>
              </a:xfrm>
              <a:custGeom>
                <a:avLst/>
                <a:gdLst>
                  <a:gd name="T0" fmla="*/ 1 w 13"/>
                  <a:gd name="T1" fmla="*/ 0 h 10"/>
                  <a:gd name="T2" fmla="*/ 12 w 13"/>
                  <a:gd name="T3" fmla="*/ 10 h 10"/>
                  <a:gd name="T4" fmla="*/ 0 w 13"/>
                  <a:gd name="T5" fmla="*/ 1 h 10"/>
                  <a:gd name="T6" fmla="*/ 0 w 13"/>
                  <a:gd name="T7" fmla="*/ 0 h 10"/>
                  <a:gd name="T8" fmla="*/ 1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" y="0"/>
                    </a:moveTo>
                    <a:cubicBezTo>
                      <a:pt x="2" y="0"/>
                      <a:pt x="13" y="9"/>
                      <a:pt x="12" y="10"/>
                    </a:cubicBezTo>
                    <a:cubicBezTo>
                      <a:pt x="13" y="9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430"/>
              <p:cNvSpPr>
                <a:spLocks/>
              </p:cNvSpPr>
              <p:nvPr/>
            </p:nvSpPr>
            <p:spPr bwMode="auto">
              <a:xfrm>
                <a:off x="4889" y="3314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2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431"/>
              <p:cNvSpPr>
                <a:spLocks/>
              </p:cNvSpPr>
              <p:nvPr/>
            </p:nvSpPr>
            <p:spPr bwMode="auto">
              <a:xfrm>
                <a:off x="4844" y="3295"/>
                <a:ext cx="12" cy="28"/>
              </a:xfrm>
              <a:custGeom>
                <a:avLst/>
                <a:gdLst>
                  <a:gd name="T0" fmla="*/ 5 w 5"/>
                  <a:gd name="T1" fmla="*/ 1 h 12"/>
                  <a:gd name="T2" fmla="*/ 4 w 5"/>
                  <a:gd name="T3" fmla="*/ 7 h 12"/>
                  <a:gd name="T4" fmla="*/ 0 w 5"/>
                  <a:gd name="T5" fmla="*/ 12 h 12"/>
                  <a:gd name="T6" fmla="*/ 3 w 5"/>
                  <a:gd name="T7" fmla="*/ 7 h 12"/>
                  <a:gd name="T8" fmla="*/ 4 w 5"/>
                  <a:gd name="T9" fmla="*/ 0 h 12"/>
                  <a:gd name="T10" fmla="*/ 5 w 5"/>
                  <a:gd name="T11" fmla="*/ 0 h 12"/>
                  <a:gd name="T12" fmla="*/ 5 w 5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5" y="1"/>
                    </a:moveTo>
                    <a:cubicBezTo>
                      <a:pt x="5" y="1"/>
                      <a:pt x="5" y="4"/>
                      <a:pt x="4" y="7"/>
                    </a:cubicBezTo>
                    <a:cubicBezTo>
                      <a:pt x="3" y="10"/>
                      <a:pt x="1" y="12"/>
                      <a:pt x="0" y="12"/>
                    </a:cubicBezTo>
                    <a:cubicBezTo>
                      <a:pt x="0" y="12"/>
                      <a:pt x="2" y="10"/>
                      <a:pt x="3" y="7"/>
                    </a:cubicBezTo>
                    <a:cubicBezTo>
                      <a:pt x="4" y="4"/>
                      <a:pt x="4" y="1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432"/>
              <p:cNvSpPr>
                <a:spLocks/>
              </p:cNvSpPr>
              <p:nvPr/>
            </p:nvSpPr>
            <p:spPr bwMode="auto">
              <a:xfrm>
                <a:off x="4837" y="3323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3 w 4"/>
                  <a:gd name="T3" fmla="*/ 1 h 3"/>
                  <a:gd name="T4" fmla="*/ 2 w 4"/>
                  <a:gd name="T5" fmla="*/ 1 h 3"/>
                  <a:gd name="T6" fmla="*/ 0 w 4"/>
                  <a:gd name="T7" fmla="*/ 2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3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433"/>
              <p:cNvSpPr>
                <a:spLocks/>
              </p:cNvSpPr>
              <p:nvPr/>
            </p:nvSpPr>
            <p:spPr bwMode="auto">
              <a:xfrm>
                <a:off x="4854" y="3290"/>
                <a:ext cx="12" cy="36"/>
              </a:xfrm>
              <a:custGeom>
                <a:avLst/>
                <a:gdLst>
                  <a:gd name="T0" fmla="*/ 1 w 5"/>
                  <a:gd name="T1" fmla="*/ 1 h 15"/>
                  <a:gd name="T2" fmla="*/ 2 w 5"/>
                  <a:gd name="T3" fmla="*/ 8 h 15"/>
                  <a:gd name="T4" fmla="*/ 5 w 5"/>
                  <a:gd name="T5" fmla="*/ 14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1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1" y="1"/>
                    </a:moveTo>
                    <a:cubicBezTo>
                      <a:pt x="1" y="2"/>
                      <a:pt x="1" y="5"/>
                      <a:pt x="2" y="8"/>
                    </a:cubicBezTo>
                    <a:cubicBezTo>
                      <a:pt x="3" y="12"/>
                      <a:pt x="5" y="14"/>
                      <a:pt x="5" y="14"/>
                    </a:cubicBezTo>
                    <a:cubicBezTo>
                      <a:pt x="4" y="15"/>
                      <a:pt x="2" y="12"/>
                      <a:pt x="1" y="9"/>
                    </a:cubicBezTo>
                    <a:cubicBezTo>
                      <a:pt x="0" y="5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434"/>
              <p:cNvSpPr>
                <a:spLocks/>
              </p:cNvSpPr>
              <p:nvPr/>
            </p:nvSpPr>
            <p:spPr bwMode="auto">
              <a:xfrm>
                <a:off x="4866" y="3323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435"/>
              <p:cNvSpPr>
                <a:spLocks/>
              </p:cNvSpPr>
              <p:nvPr/>
            </p:nvSpPr>
            <p:spPr bwMode="auto">
              <a:xfrm>
                <a:off x="4851" y="3290"/>
                <a:ext cx="8" cy="38"/>
              </a:xfrm>
              <a:custGeom>
                <a:avLst/>
                <a:gdLst>
                  <a:gd name="T0" fmla="*/ 2 w 3"/>
                  <a:gd name="T1" fmla="*/ 1 h 16"/>
                  <a:gd name="T2" fmla="*/ 0 w 3"/>
                  <a:gd name="T3" fmla="*/ 16 h 16"/>
                  <a:gd name="T4" fmla="*/ 1 w 3"/>
                  <a:gd name="T5" fmla="*/ 1 h 16"/>
                  <a:gd name="T6" fmla="*/ 2 w 3"/>
                  <a:gd name="T7" fmla="*/ 0 h 16"/>
                  <a:gd name="T8" fmla="*/ 2 w 3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2" y="1"/>
                    </a:moveTo>
                    <a:cubicBezTo>
                      <a:pt x="3" y="2"/>
                      <a:pt x="0" y="16"/>
                      <a:pt x="0" y="16"/>
                    </a:cubicBezTo>
                    <a:cubicBezTo>
                      <a:pt x="0" y="16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436"/>
              <p:cNvSpPr>
                <a:spLocks/>
              </p:cNvSpPr>
              <p:nvPr/>
            </p:nvSpPr>
            <p:spPr bwMode="auto">
              <a:xfrm>
                <a:off x="4847" y="3330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437"/>
              <p:cNvSpPr>
                <a:spLocks/>
              </p:cNvSpPr>
              <p:nvPr/>
            </p:nvSpPr>
            <p:spPr bwMode="auto">
              <a:xfrm>
                <a:off x="4818" y="3288"/>
                <a:ext cx="33" cy="9"/>
              </a:xfrm>
              <a:custGeom>
                <a:avLst/>
                <a:gdLst>
                  <a:gd name="T0" fmla="*/ 13 w 14"/>
                  <a:gd name="T1" fmla="*/ 1 h 4"/>
                  <a:gd name="T2" fmla="*/ 6 w 14"/>
                  <a:gd name="T3" fmla="*/ 3 h 4"/>
                  <a:gd name="T4" fmla="*/ 0 w 14"/>
                  <a:gd name="T5" fmla="*/ 3 h 4"/>
                  <a:gd name="T6" fmla="*/ 6 w 14"/>
                  <a:gd name="T7" fmla="*/ 3 h 4"/>
                  <a:gd name="T8" fmla="*/ 12 w 14"/>
                  <a:gd name="T9" fmla="*/ 0 h 4"/>
                  <a:gd name="T10" fmla="*/ 13 w 14"/>
                  <a:gd name="T11" fmla="*/ 0 h 4"/>
                  <a:gd name="T12" fmla="*/ 13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3" y="1"/>
                    </a:moveTo>
                    <a:cubicBezTo>
                      <a:pt x="13" y="2"/>
                      <a:pt x="10" y="3"/>
                      <a:pt x="6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6" y="3"/>
                    </a:cubicBezTo>
                    <a:cubicBezTo>
                      <a:pt x="9" y="2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438"/>
              <p:cNvSpPr>
                <a:spLocks/>
              </p:cNvSpPr>
              <p:nvPr/>
            </p:nvSpPr>
            <p:spPr bwMode="auto">
              <a:xfrm>
                <a:off x="4811" y="3290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439"/>
              <p:cNvSpPr>
                <a:spLocks/>
              </p:cNvSpPr>
              <p:nvPr/>
            </p:nvSpPr>
            <p:spPr bwMode="auto">
              <a:xfrm>
                <a:off x="4828" y="3288"/>
                <a:ext cx="26" cy="23"/>
              </a:xfrm>
              <a:custGeom>
                <a:avLst/>
                <a:gdLst>
                  <a:gd name="T0" fmla="*/ 10 w 11"/>
                  <a:gd name="T1" fmla="*/ 1 h 10"/>
                  <a:gd name="T2" fmla="*/ 4 w 11"/>
                  <a:gd name="T3" fmla="*/ 5 h 10"/>
                  <a:gd name="T4" fmla="*/ 0 w 11"/>
                  <a:gd name="T5" fmla="*/ 10 h 10"/>
                  <a:gd name="T6" fmla="*/ 4 w 11"/>
                  <a:gd name="T7" fmla="*/ 4 h 10"/>
                  <a:gd name="T8" fmla="*/ 9 w 11"/>
                  <a:gd name="T9" fmla="*/ 0 h 10"/>
                  <a:gd name="T10" fmla="*/ 11 w 11"/>
                  <a:gd name="T11" fmla="*/ 0 h 10"/>
                  <a:gd name="T12" fmla="*/ 10 w 11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0" y="1"/>
                    </a:moveTo>
                    <a:cubicBezTo>
                      <a:pt x="10" y="1"/>
                      <a:pt x="7" y="3"/>
                      <a:pt x="4" y="5"/>
                    </a:cubicBezTo>
                    <a:cubicBezTo>
                      <a:pt x="2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4" y="4"/>
                    </a:cubicBezTo>
                    <a:cubicBezTo>
                      <a:pt x="6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440"/>
              <p:cNvSpPr>
                <a:spLocks/>
              </p:cNvSpPr>
              <p:nvPr/>
            </p:nvSpPr>
            <p:spPr bwMode="auto">
              <a:xfrm>
                <a:off x="4825" y="331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41"/>
              <p:cNvSpPr>
                <a:spLocks/>
              </p:cNvSpPr>
              <p:nvPr/>
            </p:nvSpPr>
            <p:spPr bwMode="auto">
              <a:xfrm>
                <a:off x="4818" y="3288"/>
                <a:ext cx="36" cy="16"/>
              </a:xfrm>
              <a:custGeom>
                <a:avLst/>
                <a:gdLst>
                  <a:gd name="T0" fmla="*/ 14 w 15"/>
                  <a:gd name="T1" fmla="*/ 1 h 7"/>
                  <a:gd name="T2" fmla="*/ 0 w 15"/>
                  <a:gd name="T3" fmla="*/ 6 h 7"/>
                  <a:gd name="T4" fmla="*/ 13 w 15"/>
                  <a:gd name="T5" fmla="*/ 0 h 7"/>
                  <a:gd name="T6" fmla="*/ 15 w 15"/>
                  <a:gd name="T7" fmla="*/ 0 h 7"/>
                  <a:gd name="T8" fmla="*/ 14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4" y="1"/>
                    </a:moveTo>
                    <a:cubicBezTo>
                      <a:pt x="13" y="1"/>
                      <a:pt x="0" y="7"/>
                      <a:pt x="0" y="6"/>
                    </a:cubicBezTo>
                    <a:cubicBezTo>
                      <a:pt x="0" y="6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442"/>
              <p:cNvSpPr>
                <a:spLocks/>
              </p:cNvSpPr>
              <p:nvPr/>
            </p:nvSpPr>
            <p:spPr bwMode="auto">
              <a:xfrm>
                <a:off x="4807" y="3302"/>
                <a:ext cx="9" cy="5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443"/>
              <p:cNvSpPr>
                <a:spLocks/>
              </p:cNvSpPr>
              <p:nvPr/>
            </p:nvSpPr>
            <p:spPr bwMode="auto">
              <a:xfrm>
                <a:off x="4830" y="3257"/>
                <a:ext cx="21" cy="26"/>
              </a:xfrm>
              <a:custGeom>
                <a:avLst/>
                <a:gdLst>
                  <a:gd name="T0" fmla="*/ 8 w 9"/>
                  <a:gd name="T1" fmla="*/ 10 h 11"/>
                  <a:gd name="T2" fmla="*/ 3 w 9"/>
                  <a:gd name="T3" fmla="*/ 6 h 11"/>
                  <a:gd name="T4" fmla="*/ 0 w 9"/>
                  <a:gd name="T5" fmla="*/ 0 h 11"/>
                  <a:gd name="T6" fmla="*/ 4 w 9"/>
                  <a:gd name="T7" fmla="*/ 5 h 11"/>
                  <a:gd name="T8" fmla="*/ 9 w 9"/>
                  <a:gd name="T9" fmla="*/ 9 h 11"/>
                  <a:gd name="T10" fmla="*/ 9 w 9"/>
                  <a:gd name="T11" fmla="*/ 10 h 11"/>
                  <a:gd name="T12" fmla="*/ 8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8" y="10"/>
                    </a:moveTo>
                    <a:cubicBezTo>
                      <a:pt x="8" y="10"/>
                      <a:pt x="5" y="8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5"/>
                    </a:cubicBezTo>
                    <a:cubicBezTo>
                      <a:pt x="6" y="7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44"/>
              <p:cNvSpPr>
                <a:spLocks/>
              </p:cNvSpPr>
              <p:nvPr/>
            </p:nvSpPr>
            <p:spPr bwMode="auto">
              <a:xfrm>
                <a:off x="4828" y="325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5"/>
              <p:cNvSpPr>
                <a:spLocks/>
              </p:cNvSpPr>
              <p:nvPr/>
            </p:nvSpPr>
            <p:spPr bwMode="auto">
              <a:xfrm>
                <a:off x="4821" y="3271"/>
                <a:ext cx="33" cy="12"/>
              </a:xfrm>
              <a:custGeom>
                <a:avLst/>
                <a:gdLst>
                  <a:gd name="T0" fmla="*/ 13 w 14"/>
                  <a:gd name="T1" fmla="*/ 5 h 5"/>
                  <a:gd name="T2" fmla="*/ 7 w 14"/>
                  <a:gd name="T3" fmla="*/ 2 h 5"/>
                  <a:gd name="T4" fmla="*/ 0 w 14"/>
                  <a:gd name="T5" fmla="*/ 1 h 5"/>
                  <a:gd name="T6" fmla="*/ 7 w 14"/>
                  <a:gd name="T7" fmla="*/ 1 h 5"/>
                  <a:gd name="T8" fmla="*/ 13 w 14"/>
                  <a:gd name="T9" fmla="*/ 4 h 5"/>
                  <a:gd name="T10" fmla="*/ 14 w 14"/>
                  <a:gd name="T11" fmla="*/ 5 h 5"/>
                  <a:gd name="T12" fmla="*/ 13 w 1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3" y="5"/>
                    </a:moveTo>
                    <a:cubicBezTo>
                      <a:pt x="13" y="5"/>
                      <a:pt x="10" y="3"/>
                      <a:pt x="7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3" y="4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46"/>
              <p:cNvSpPr>
                <a:spLocks/>
              </p:cNvSpPr>
              <p:nvPr/>
            </p:nvSpPr>
            <p:spPr bwMode="auto">
              <a:xfrm>
                <a:off x="4811" y="3274"/>
                <a:ext cx="10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1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47"/>
              <p:cNvSpPr>
                <a:spLocks/>
              </p:cNvSpPr>
              <p:nvPr/>
            </p:nvSpPr>
            <p:spPr bwMode="auto">
              <a:xfrm>
                <a:off x="4823" y="3259"/>
                <a:ext cx="31" cy="24"/>
              </a:xfrm>
              <a:custGeom>
                <a:avLst/>
                <a:gdLst>
                  <a:gd name="T0" fmla="*/ 12 w 13"/>
                  <a:gd name="T1" fmla="*/ 10 h 10"/>
                  <a:gd name="T2" fmla="*/ 0 w 13"/>
                  <a:gd name="T3" fmla="*/ 0 h 10"/>
                  <a:gd name="T4" fmla="*/ 12 w 13"/>
                  <a:gd name="T5" fmla="*/ 9 h 10"/>
                  <a:gd name="T6" fmla="*/ 13 w 13"/>
                  <a:gd name="T7" fmla="*/ 10 h 10"/>
                  <a:gd name="T8" fmla="*/ 12 w 1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2" y="10"/>
                    </a:moveTo>
                    <a:cubicBezTo>
                      <a:pt x="11" y="10"/>
                      <a:pt x="0" y="1"/>
                      <a:pt x="0" y="0"/>
                    </a:cubicBezTo>
                    <a:cubicBezTo>
                      <a:pt x="0" y="0"/>
                      <a:pt x="12" y="9"/>
                      <a:pt x="12" y="9"/>
                    </a:cubicBezTo>
                    <a:cubicBezTo>
                      <a:pt x="13" y="9"/>
                      <a:pt x="13" y="10"/>
                      <a:pt x="13" y="10"/>
                    </a:cubicBezTo>
                    <a:cubicBezTo>
                      <a:pt x="13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448"/>
              <p:cNvSpPr>
                <a:spLocks/>
              </p:cNvSpPr>
              <p:nvPr/>
            </p:nvSpPr>
            <p:spPr bwMode="auto">
              <a:xfrm>
                <a:off x="4816" y="3252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3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449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450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451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452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453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454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455"/>
              <p:cNvSpPr>
                <a:spLocks/>
              </p:cNvSpPr>
              <p:nvPr/>
            </p:nvSpPr>
            <p:spPr bwMode="auto">
              <a:xfrm>
                <a:off x="4894" y="3222"/>
                <a:ext cx="59" cy="75"/>
              </a:xfrm>
              <a:custGeom>
                <a:avLst/>
                <a:gdLst>
                  <a:gd name="T0" fmla="*/ 14 w 25"/>
                  <a:gd name="T1" fmla="*/ 16 h 32"/>
                  <a:gd name="T2" fmla="*/ 10 w 25"/>
                  <a:gd name="T3" fmla="*/ 32 h 32"/>
                  <a:gd name="T4" fmla="*/ 17 w 25"/>
                  <a:gd name="T5" fmla="*/ 31 h 32"/>
                  <a:gd name="T6" fmla="*/ 22 w 25"/>
                  <a:gd name="T7" fmla="*/ 13 h 32"/>
                  <a:gd name="T8" fmla="*/ 6 w 25"/>
                  <a:gd name="T9" fmla="*/ 3 h 32"/>
                  <a:gd name="T10" fmla="*/ 0 w 25"/>
                  <a:gd name="T11" fmla="*/ 8 h 32"/>
                  <a:gd name="T12" fmla="*/ 14 w 25"/>
                  <a:gd name="T1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2">
                    <a:moveTo>
                      <a:pt x="14" y="16"/>
                    </a:moveTo>
                    <a:cubicBezTo>
                      <a:pt x="16" y="21"/>
                      <a:pt x="16" y="27"/>
                      <a:pt x="10" y="32"/>
                    </a:cubicBezTo>
                    <a:cubicBezTo>
                      <a:pt x="12" y="32"/>
                      <a:pt x="15" y="32"/>
                      <a:pt x="17" y="31"/>
                    </a:cubicBezTo>
                    <a:cubicBezTo>
                      <a:pt x="25" y="28"/>
                      <a:pt x="24" y="19"/>
                      <a:pt x="22" y="13"/>
                    </a:cubicBezTo>
                    <a:cubicBezTo>
                      <a:pt x="19" y="7"/>
                      <a:pt x="14" y="0"/>
                      <a:pt x="6" y="3"/>
                    </a:cubicBezTo>
                    <a:cubicBezTo>
                      <a:pt x="4" y="4"/>
                      <a:pt x="1" y="6"/>
                      <a:pt x="0" y="8"/>
                    </a:cubicBezTo>
                    <a:cubicBezTo>
                      <a:pt x="8" y="7"/>
                      <a:pt x="12" y="12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56"/>
              <p:cNvSpPr>
                <a:spLocks/>
              </p:cNvSpPr>
              <p:nvPr/>
            </p:nvSpPr>
            <p:spPr bwMode="auto">
              <a:xfrm>
                <a:off x="4863" y="3304"/>
                <a:ext cx="76" cy="74"/>
              </a:xfrm>
              <a:custGeom>
                <a:avLst/>
                <a:gdLst>
                  <a:gd name="T0" fmla="*/ 17 w 32"/>
                  <a:gd name="T1" fmla="*/ 17 h 31"/>
                  <a:gd name="T2" fmla="*/ 0 w 32"/>
                  <a:gd name="T3" fmla="*/ 17 h 31"/>
                  <a:gd name="T4" fmla="*/ 4 w 32"/>
                  <a:gd name="T5" fmla="*/ 24 h 31"/>
                  <a:gd name="T6" fmla="*/ 22 w 32"/>
                  <a:gd name="T7" fmla="*/ 23 h 31"/>
                  <a:gd name="T8" fmla="*/ 27 w 32"/>
                  <a:gd name="T9" fmla="*/ 5 h 31"/>
                  <a:gd name="T10" fmla="*/ 21 w 32"/>
                  <a:gd name="T11" fmla="*/ 0 h 31"/>
                  <a:gd name="T12" fmla="*/ 17 w 32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17" y="17"/>
                    </a:moveTo>
                    <a:cubicBezTo>
                      <a:pt x="14" y="20"/>
                      <a:pt x="8" y="22"/>
                      <a:pt x="0" y="17"/>
                    </a:cubicBezTo>
                    <a:cubicBezTo>
                      <a:pt x="1" y="20"/>
                      <a:pt x="2" y="22"/>
                      <a:pt x="4" y="24"/>
                    </a:cubicBezTo>
                    <a:cubicBezTo>
                      <a:pt x="10" y="31"/>
                      <a:pt x="18" y="27"/>
                      <a:pt x="22" y="23"/>
                    </a:cubicBezTo>
                    <a:cubicBezTo>
                      <a:pt x="27" y="19"/>
                      <a:pt x="32" y="12"/>
                      <a:pt x="27" y="5"/>
                    </a:cubicBezTo>
                    <a:cubicBezTo>
                      <a:pt x="25" y="3"/>
                      <a:pt x="23" y="1"/>
                      <a:pt x="21" y="0"/>
                    </a:cubicBezTo>
                    <a:cubicBezTo>
                      <a:pt x="24" y="8"/>
                      <a:pt x="21" y="14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57"/>
              <p:cNvSpPr>
                <a:spLocks/>
              </p:cNvSpPr>
              <p:nvPr/>
            </p:nvSpPr>
            <p:spPr bwMode="auto">
              <a:xfrm>
                <a:off x="4780" y="3309"/>
                <a:ext cx="76" cy="69"/>
              </a:xfrm>
              <a:custGeom>
                <a:avLst/>
                <a:gdLst>
                  <a:gd name="T0" fmla="*/ 16 w 32"/>
                  <a:gd name="T1" fmla="*/ 16 h 29"/>
                  <a:gd name="T2" fmla="*/ 10 w 32"/>
                  <a:gd name="T3" fmla="*/ 0 h 29"/>
                  <a:gd name="T4" fmla="*/ 4 w 32"/>
                  <a:gd name="T5" fmla="*/ 6 h 29"/>
                  <a:gd name="T6" fmla="*/ 11 w 32"/>
                  <a:gd name="T7" fmla="*/ 23 h 29"/>
                  <a:gd name="T8" fmla="*/ 30 w 32"/>
                  <a:gd name="T9" fmla="*/ 22 h 29"/>
                  <a:gd name="T10" fmla="*/ 32 w 32"/>
                  <a:gd name="T11" fmla="*/ 14 h 29"/>
                  <a:gd name="T12" fmla="*/ 16 w 32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16"/>
                    </a:moveTo>
                    <a:cubicBezTo>
                      <a:pt x="12" y="14"/>
                      <a:pt x="8" y="9"/>
                      <a:pt x="10" y="0"/>
                    </a:cubicBezTo>
                    <a:cubicBezTo>
                      <a:pt x="8" y="2"/>
                      <a:pt x="6" y="4"/>
                      <a:pt x="4" y="6"/>
                    </a:cubicBezTo>
                    <a:cubicBezTo>
                      <a:pt x="0" y="13"/>
                      <a:pt x="6" y="20"/>
                      <a:pt x="11" y="23"/>
                    </a:cubicBezTo>
                    <a:cubicBezTo>
                      <a:pt x="17" y="26"/>
                      <a:pt x="25" y="29"/>
                      <a:pt x="30" y="22"/>
                    </a:cubicBezTo>
                    <a:cubicBezTo>
                      <a:pt x="31" y="19"/>
                      <a:pt x="32" y="17"/>
                      <a:pt x="32" y="14"/>
                    </a:cubicBezTo>
                    <a:cubicBezTo>
                      <a:pt x="26" y="20"/>
                      <a:pt x="20" y="19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458"/>
              <p:cNvSpPr>
                <a:spLocks/>
              </p:cNvSpPr>
              <p:nvPr/>
            </p:nvSpPr>
            <p:spPr bwMode="auto">
              <a:xfrm>
                <a:off x="4764" y="3229"/>
                <a:ext cx="54" cy="73"/>
              </a:xfrm>
              <a:custGeom>
                <a:avLst/>
                <a:gdLst>
                  <a:gd name="T0" fmla="*/ 10 w 23"/>
                  <a:gd name="T1" fmla="*/ 16 h 31"/>
                  <a:gd name="T2" fmla="*/ 23 w 23"/>
                  <a:gd name="T3" fmla="*/ 5 h 31"/>
                  <a:gd name="T4" fmla="*/ 16 w 23"/>
                  <a:gd name="T5" fmla="*/ 2 h 31"/>
                  <a:gd name="T6" fmla="*/ 2 w 23"/>
                  <a:gd name="T7" fmla="*/ 14 h 31"/>
                  <a:gd name="T8" fmla="*/ 9 w 23"/>
                  <a:gd name="T9" fmla="*/ 31 h 31"/>
                  <a:gd name="T10" fmla="*/ 17 w 23"/>
                  <a:gd name="T11" fmla="*/ 31 h 31"/>
                  <a:gd name="T12" fmla="*/ 10 w 23"/>
                  <a:gd name="T13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10" y="16"/>
                    </a:moveTo>
                    <a:cubicBezTo>
                      <a:pt x="11" y="11"/>
                      <a:pt x="15" y="6"/>
                      <a:pt x="23" y="5"/>
                    </a:cubicBezTo>
                    <a:cubicBezTo>
                      <a:pt x="21" y="4"/>
                      <a:pt x="19" y="3"/>
                      <a:pt x="16" y="2"/>
                    </a:cubicBezTo>
                    <a:cubicBezTo>
                      <a:pt x="8" y="0"/>
                      <a:pt x="4" y="8"/>
                      <a:pt x="2" y="14"/>
                    </a:cubicBezTo>
                    <a:cubicBezTo>
                      <a:pt x="1" y="20"/>
                      <a:pt x="0" y="29"/>
                      <a:pt x="9" y="31"/>
                    </a:cubicBezTo>
                    <a:cubicBezTo>
                      <a:pt x="11" y="31"/>
                      <a:pt x="14" y="31"/>
                      <a:pt x="17" y="31"/>
                    </a:cubicBezTo>
                    <a:cubicBezTo>
                      <a:pt x="9" y="26"/>
                      <a:pt x="9" y="20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459"/>
              <p:cNvSpPr>
                <a:spLocks/>
              </p:cNvSpPr>
              <p:nvPr/>
            </p:nvSpPr>
            <p:spPr bwMode="auto">
              <a:xfrm>
                <a:off x="4818" y="3191"/>
                <a:ext cx="74" cy="47"/>
              </a:xfrm>
              <a:custGeom>
                <a:avLst/>
                <a:gdLst>
                  <a:gd name="T0" fmla="*/ 16 w 31"/>
                  <a:gd name="T1" fmla="*/ 9 h 20"/>
                  <a:gd name="T2" fmla="*/ 30 w 31"/>
                  <a:gd name="T3" fmla="*/ 18 h 20"/>
                  <a:gd name="T4" fmla="*/ 31 w 31"/>
                  <a:gd name="T5" fmla="*/ 11 h 20"/>
                  <a:gd name="T6" fmla="*/ 15 w 31"/>
                  <a:gd name="T7" fmla="*/ 1 h 20"/>
                  <a:gd name="T8" fmla="*/ 1 w 31"/>
                  <a:gd name="T9" fmla="*/ 13 h 20"/>
                  <a:gd name="T10" fmla="*/ 3 w 31"/>
                  <a:gd name="T11" fmla="*/ 20 h 20"/>
                  <a:gd name="T12" fmla="*/ 16 w 31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6" y="9"/>
                    </a:moveTo>
                    <a:cubicBezTo>
                      <a:pt x="20" y="9"/>
                      <a:pt x="26" y="10"/>
                      <a:pt x="30" y="18"/>
                    </a:cubicBezTo>
                    <a:cubicBezTo>
                      <a:pt x="30" y="16"/>
                      <a:pt x="31" y="13"/>
                      <a:pt x="31" y="11"/>
                    </a:cubicBezTo>
                    <a:cubicBezTo>
                      <a:pt x="30" y="2"/>
                      <a:pt x="21" y="0"/>
                      <a:pt x="15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5"/>
                      <a:pt x="2" y="18"/>
                      <a:pt x="3" y="20"/>
                    </a:cubicBezTo>
                    <a:cubicBezTo>
                      <a:pt x="5" y="12"/>
                      <a:pt x="11" y="9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460"/>
              <p:cNvSpPr>
                <a:spLocks noEditPoints="1"/>
              </p:cNvSpPr>
              <p:nvPr/>
            </p:nvSpPr>
            <p:spPr bwMode="auto">
              <a:xfrm>
                <a:off x="4837" y="3266"/>
                <a:ext cx="40" cy="41"/>
              </a:xfrm>
              <a:custGeom>
                <a:avLst/>
                <a:gdLst>
                  <a:gd name="T0" fmla="*/ 15 w 17"/>
                  <a:gd name="T1" fmla="*/ 10 h 17"/>
                  <a:gd name="T2" fmla="*/ 16 w 17"/>
                  <a:gd name="T3" fmla="*/ 6 h 17"/>
                  <a:gd name="T4" fmla="*/ 13 w 17"/>
                  <a:gd name="T5" fmla="*/ 4 h 17"/>
                  <a:gd name="T6" fmla="*/ 11 w 17"/>
                  <a:gd name="T7" fmla="*/ 5 h 17"/>
                  <a:gd name="T8" fmla="*/ 12 w 17"/>
                  <a:gd name="T9" fmla="*/ 3 h 17"/>
                  <a:gd name="T10" fmla="*/ 9 w 17"/>
                  <a:gd name="T11" fmla="*/ 1 h 17"/>
                  <a:gd name="T12" fmla="*/ 5 w 17"/>
                  <a:gd name="T13" fmla="*/ 3 h 17"/>
                  <a:gd name="T14" fmla="*/ 6 w 17"/>
                  <a:gd name="T15" fmla="*/ 5 h 17"/>
                  <a:gd name="T16" fmla="*/ 4 w 17"/>
                  <a:gd name="T17" fmla="*/ 4 h 17"/>
                  <a:gd name="T18" fmla="*/ 1 w 17"/>
                  <a:gd name="T19" fmla="*/ 6 h 17"/>
                  <a:gd name="T20" fmla="*/ 2 w 17"/>
                  <a:gd name="T21" fmla="*/ 10 h 17"/>
                  <a:gd name="T22" fmla="*/ 4 w 17"/>
                  <a:gd name="T23" fmla="*/ 10 h 17"/>
                  <a:gd name="T24" fmla="*/ 2 w 17"/>
                  <a:gd name="T25" fmla="*/ 11 h 17"/>
                  <a:gd name="T26" fmla="*/ 3 w 17"/>
                  <a:gd name="T27" fmla="*/ 15 h 17"/>
                  <a:gd name="T28" fmla="*/ 7 w 17"/>
                  <a:gd name="T29" fmla="*/ 15 h 17"/>
                  <a:gd name="T30" fmla="*/ 8 w 17"/>
                  <a:gd name="T31" fmla="*/ 13 h 17"/>
                  <a:gd name="T32" fmla="*/ 9 w 17"/>
                  <a:gd name="T33" fmla="*/ 15 h 17"/>
                  <a:gd name="T34" fmla="*/ 13 w 17"/>
                  <a:gd name="T35" fmla="*/ 15 h 17"/>
                  <a:gd name="T36" fmla="*/ 15 w 17"/>
                  <a:gd name="T37" fmla="*/ 12 h 17"/>
                  <a:gd name="T38" fmla="*/ 13 w 17"/>
                  <a:gd name="T39" fmla="*/ 10 h 17"/>
                  <a:gd name="T40" fmla="*/ 15 w 17"/>
                  <a:gd name="T41" fmla="*/ 10 h 17"/>
                  <a:gd name="T42" fmla="*/ 6 w 17"/>
                  <a:gd name="T43" fmla="*/ 6 h 17"/>
                  <a:gd name="T44" fmla="*/ 6 w 17"/>
                  <a:gd name="T45" fmla="*/ 6 h 17"/>
                  <a:gd name="T46" fmla="*/ 6 w 17"/>
                  <a:gd name="T47" fmla="*/ 6 h 17"/>
                  <a:gd name="T48" fmla="*/ 6 w 17"/>
                  <a:gd name="T49" fmla="*/ 6 h 17"/>
                  <a:gd name="T50" fmla="*/ 8 w 17"/>
                  <a:gd name="T51" fmla="*/ 12 h 17"/>
                  <a:gd name="T52" fmla="*/ 8 w 17"/>
                  <a:gd name="T53" fmla="*/ 12 h 17"/>
                  <a:gd name="T54" fmla="*/ 8 w 17"/>
                  <a:gd name="T55" fmla="*/ 12 h 17"/>
                  <a:gd name="T56" fmla="*/ 8 w 17"/>
                  <a:gd name="T57" fmla="*/ 12 h 17"/>
                  <a:gd name="T58" fmla="*/ 11 w 17"/>
                  <a:gd name="T59" fmla="*/ 6 h 17"/>
                  <a:gd name="T60" fmla="*/ 11 w 17"/>
                  <a:gd name="T61" fmla="*/ 6 h 17"/>
                  <a:gd name="T62" fmla="*/ 11 w 17"/>
                  <a:gd name="T63" fmla="*/ 6 h 17"/>
                  <a:gd name="T64" fmla="*/ 11 w 17"/>
                  <a:gd name="T65" fmla="*/ 6 h 17"/>
                  <a:gd name="T66" fmla="*/ 5 w 17"/>
                  <a:gd name="T67" fmla="*/ 10 h 17"/>
                  <a:gd name="T68" fmla="*/ 5 w 17"/>
                  <a:gd name="T69" fmla="*/ 10 h 17"/>
                  <a:gd name="T70" fmla="*/ 5 w 17"/>
                  <a:gd name="T71" fmla="*/ 10 h 17"/>
                  <a:gd name="T72" fmla="*/ 5 w 17"/>
                  <a:gd name="T73" fmla="*/ 10 h 17"/>
                  <a:gd name="T74" fmla="*/ 12 w 17"/>
                  <a:gd name="T75" fmla="*/ 10 h 17"/>
                  <a:gd name="T76" fmla="*/ 12 w 17"/>
                  <a:gd name="T77" fmla="*/ 10 h 17"/>
                  <a:gd name="T78" fmla="*/ 12 w 17"/>
                  <a:gd name="T79" fmla="*/ 10 h 17"/>
                  <a:gd name="T80" fmla="*/ 12 w 17"/>
                  <a:gd name="T8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7">
                    <a:moveTo>
                      <a:pt x="15" y="10"/>
                    </a:moveTo>
                    <a:cubicBezTo>
                      <a:pt x="17" y="10"/>
                      <a:pt x="17" y="8"/>
                      <a:pt x="16" y="6"/>
                    </a:cubicBezTo>
                    <a:cubicBezTo>
                      <a:pt x="16" y="5"/>
                      <a:pt x="15" y="3"/>
                      <a:pt x="13" y="4"/>
                    </a:cubicBezTo>
                    <a:cubicBezTo>
                      <a:pt x="12" y="4"/>
                      <a:pt x="12" y="4"/>
                      <a:pt x="11" y="5"/>
                    </a:cubicBezTo>
                    <a:cubicBezTo>
                      <a:pt x="11" y="4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4"/>
                      <a:pt x="6" y="5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0" y="7"/>
                      <a:pt x="0" y="9"/>
                      <a:pt x="2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4" y="10"/>
                      <a:pt x="3" y="11"/>
                      <a:pt x="2" y="11"/>
                    </a:cubicBezTo>
                    <a:cubicBezTo>
                      <a:pt x="1" y="13"/>
                      <a:pt x="2" y="14"/>
                      <a:pt x="3" y="15"/>
                    </a:cubicBezTo>
                    <a:cubicBezTo>
                      <a:pt x="4" y="16"/>
                      <a:pt x="6" y="17"/>
                      <a:pt x="7" y="15"/>
                    </a:cubicBezTo>
                    <a:cubicBezTo>
                      <a:pt x="8" y="15"/>
                      <a:pt x="8" y="14"/>
                      <a:pt x="8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10" y="17"/>
                      <a:pt x="12" y="16"/>
                      <a:pt x="13" y="15"/>
                    </a:cubicBezTo>
                    <a:cubicBezTo>
                      <a:pt x="14" y="15"/>
                      <a:pt x="16" y="13"/>
                      <a:pt x="15" y="12"/>
                    </a:cubicBezTo>
                    <a:cubicBezTo>
                      <a:pt x="14" y="11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61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462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463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464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465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466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467"/>
              <p:cNvSpPr>
                <a:spLocks/>
              </p:cNvSpPr>
              <p:nvPr/>
            </p:nvSpPr>
            <p:spPr bwMode="auto">
              <a:xfrm>
                <a:off x="2997" y="1939"/>
                <a:ext cx="104" cy="28"/>
              </a:xfrm>
              <a:custGeom>
                <a:avLst/>
                <a:gdLst>
                  <a:gd name="T0" fmla="*/ 2 w 44"/>
                  <a:gd name="T1" fmla="*/ 8 h 12"/>
                  <a:gd name="T2" fmla="*/ 23 w 44"/>
                  <a:gd name="T3" fmla="*/ 2 h 12"/>
                  <a:gd name="T4" fmla="*/ 43 w 44"/>
                  <a:gd name="T5" fmla="*/ 3 h 12"/>
                  <a:gd name="T6" fmla="*/ 24 w 44"/>
                  <a:gd name="T7" fmla="*/ 4 h 12"/>
                  <a:gd name="T8" fmla="*/ 4 w 44"/>
                  <a:gd name="T9" fmla="*/ 11 h 12"/>
                  <a:gd name="T10" fmla="*/ 0 w 44"/>
                  <a:gd name="T11" fmla="*/ 11 h 12"/>
                  <a:gd name="T12" fmla="*/ 2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2" y="8"/>
                    </a:moveTo>
                    <a:cubicBezTo>
                      <a:pt x="3" y="8"/>
                      <a:pt x="13" y="4"/>
                      <a:pt x="23" y="2"/>
                    </a:cubicBezTo>
                    <a:cubicBezTo>
                      <a:pt x="33" y="0"/>
                      <a:pt x="44" y="2"/>
                      <a:pt x="43" y="3"/>
                    </a:cubicBezTo>
                    <a:cubicBezTo>
                      <a:pt x="43" y="3"/>
                      <a:pt x="33" y="1"/>
                      <a:pt x="24" y="4"/>
                    </a:cubicBezTo>
                    <a:cubicBezTo>
                      <a:pt x="14" y="7"/>
                      <a:pt x="5" y="11"/>
                      <a:pt x="4" y="11"/>
                    </a:cubicBezTo>
                    <a:cubicBezTo>
                      <a:pt x="2" y="12"/>
                      <a:pt x="1" y="12"/>
                      <a:pt x="0" y="11"/>
                    </a:cubicBezTo>
                    <a:cubicBezTo>
                      <a:pt x="0" y="10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468"/>
              <p:cNvSpPr>
                <a:spLocks/>
              </p:cNvSpPr>
              <p:nvPr/>
            </p:nvSpPr>
            <p:spPr bwMode="auto">
              <a:xfrm>
                <a:off x="3101" y="1941"/>
                <a:ext cx="23" cy="19"/>
              </a:xfrm>
              <a:custGeom>
                <a:avLst/>
                <a:gdLst>
                  <a:gd name="T0" fmla="*/ 7 w 10"/>
                  <a:gd name="T1" fmla="*/ 2 h 8"/>
                  <a:gd name="T2" fmla="*/ 1 w 10"/>
                  <a:gd name="T3" fmla="*/ 2 h 8"/>
                  <a:gd name="T4" fmla="*/ 3 w 10"/>
                  <a:gd name="T5" fmla="*/ 6 h 8"/>
                  <a:gd name="T6" fmla="*/ 8 w 10"/>
                  <a:gd name="T7" fmla="*/ 8 h 8"/>
                  <a:gd name="T8" fmla="*/ 7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7" y="2"/>
                    </a:move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5" y="8"/>
                      <a:pt x="7" y="8"/>
                      <a:pt x="8" y="8"/>
                    </a:cubicBezTo>
                    <a:cubicBezTo>
                      <a:pt x="10" y="7"/>
                      <a:pt x="10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469"/>
              <p:cNvSpPr>
                <a:spLocks/>
              </p:cNvSpPr>
              <p:nvPr/>
            </p:nvSpPr>
            <p:spPr bwMode="auto">
              <a:xfrm>
                <a:off x="2987" y="1889"/>
                <a:ext cx="83" cy="83"/>
              </a:xfrm>
              <a:custGeom>
                <a:avLst/>
                <a:gdLst>
                  <a:gd name="T0" fmla="*/ 3 w 35"/>
                  <a:gd name="T1" fmla="*/ 31 h 35"/>
                  <a:gd name="T2" fmla="*/ 22 w 35"/>
                  <a:gd name="T3" fmla="*/ 18 h 35"/>
                  <a:gd name="T4" fmla="*/ 34 w 35"/>
                  <a:gd name="T5" fmla="*/ 0 h 35"/>
                  <a:gd name="T6" fmla="*/ 23 w 35"/>
                  <a:gd name="T7" fmla="*/ 20 h 35"/>
                  <a:gd name="T8" fmla="*/ 4 w 35"/>
                  <a:gd name="T9" fmla="*/ 34 h 35"/>
                  <a:gd name="T10" fmla="*/ 1 w 35"/>
                  <a:gd name="T11" fmla="*/ 34 h 35"/>
                  <a:gd name="T12" fmla="*/ 3 w 35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" y="31"/>
                    </a:moveTo>
                    <a:cubicBezTo>
                      <a:pt x="4" y="30"/>
                      <a:pt x="14" y="25"/>
                      <a:pt x="22" y="18"/>
                    </a:cubicBezTo>
                    <a:cubicBezTo>
                      <a:pt x="30" y="11"/>
                      <a:pt x="34" y="0"/>
                      <a:pt x="34" y="0"/>
                    </a:cubicBezTo>
                    <a:cubicBezTo>
                      <a:pt x="35" y="1"/>
                      <a:pt x="32" y="12"/>
                      <a:pt x="23" y="20"/>
                    </a:cubicBezTo>
                    <a:cubicBezTo>
                      <a:pt x="16" y="28"/>
                      <a:pt x="5" y="34"/>
                      <a:pt x="4" y="34"/>
                    </a:cubicBezTo>
                    <a:cubicBezTo>
                      <a:pt x="3" y="35"/>
                      <a:pt x="1" y="35"/>
                      <a:pt x="1" y="34"/>
                    </a:cubicBezTo>
                    <a:cubicBezTo>
                      <a:pt x="0" y="33"/>
                      <a:pt x="1" y="32"/>
                      <a:pt x="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470"/>
              <p:cNvSpPr>
                <a:spLocks/>
              </p:cNvSpPr>
              <p:nvPr/>
            </p:nvSpPr>
            <p:spPr bwMode="auto">
              <a:xfrm>
                <a:off x="3063" y="1858"/>
                <a:ext cx="14" cy="31"/>
              </a:xfrm>
              <a:custGeom>
                <a:avLst/>
                <a:gdLst>
                  <a:gd name="T0" fmla="*/ 0 w 6"/>
                  <a:gd name="T1" fmla="*/ 7 h 13"/>
                  <a:gd name="T2" fmla="*/ 3 w 6"/>
                  <a:gd name="T3" fmla="*/ 12 h 13"/>
                  <a:gd name="T4" fmla="*/ 6 w 6"/>
                  <a:gd name="T5" fmla="*/ 6 h 13"/>
                  <a:gd name="T6" fmla="*/ 2 w 6"/>
                  <a:gd name="T7" fmla="*/ 1 h 13"/>
                  <a:gd name="T8" fmla="*/ 0 w 6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">
                    <a:moveTo>
                      <a:pt x="0" y="7"/>
                    </a:moveTo>
                    <a:cubicBezTo>
                      <a:pt x="0" y="9"/>
                      <a:pt x="1" y="12"/>
                      <a:pt x="3" y="12"/>
                    </a:cubicBezTo>
                    <a:cubicBezTo>
                      <a:pt x="4" y="13"/>
                      <a:pt x="6" y="10"/>
                      <a:pt x="6" y="6"/>
                    </a:cubicBezTo>
                    <a:cubicBezTo>
                      <a:pt x="6" y="3"/>
                      <a:pt x="3" y="0"/>
                      <a:pt x="2" y="1"/>
                    </a:cubicBezTo>
                    <a:cubicBezTo>
                      <a:pt x="0" y="2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471"/>
              <p:cNvSpPr>
                <a:spLocks/>
              </p:cNvSpPr>
              <p:nvPr/>
            </p:nvSpPr>
            <p:spPr bwMode="auto">
              <a:xfrm>
                <a:off x="2987" y="1918"/>
                <a:ext cx="116" cy="54"/>
              </a:xfrm>
              <a:custGeom>
                <a:avLst/>
                <a:gdLst>
                  <a:gd name="T0" fmla="*/ 3 w 49"/>
                  <a:gd name="T1" fmla="*/ 19 h 23"/>
                  <a:gd name="T2" fmla="*/ 49 w 49"/>
                  <a:gd name="T3" fmla="*/ 2 h 23"/>
                  <a:gd name="T4" fmla="*/ 5 w 49"/>
                  <a:gd name="T5" fmla="*/ 22 h 23"/>
                  <a:gd name="T6" fmla="*/ 1 w 49"/>
                  <a:gd name="T7" fmla="*/ 22 h 23"/>
                  <a:gd name="T8" fmla="*/ 3 w 49"/>
                  <a:gd name="T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3" y="19"/>
                    </a:moveTo>
                    <a:cubicBezTo>
                      <a:pt x="5" y="17"/>
                      <a:pt x="48" y="0"/>
                      <a:pt x="49" y="2"/>
                    </a:cubicBezTo>
                    <a:cubicBezTo>
                      <a:pt x="49" y="2"/>
                      <a:pt x="6" y="20"/>
                      <a:pt x="5" y="22"/>
                    </a:cubicBezTo>
                    <a:cubicBezTo>
                      <a:pt x="3" y="23"/>
                      <a:pt x="1" y="23"/>
                      <a:pt x="1" y="22"/>
                    </a:cubicBezTo>
                    <a:cubicBezTo>
                      <a:pt x="0" y="21"/>
                      <a:pt x="1" y="20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472"/>
              <p:cNvSpPr>
                <a:spLocks/>
              </p:cNvSpPr>
              <p:nvPr/>
            </p:nvSpPr>
            <p:spPr bwMode="auto">
              <a:xfrm>
                <a:off x="3105" y="1910"/>
                <a:ext cx="31" cy="17"/>
              </a:xfrm>
              <a:custGeom>
                <a:avLst/>
                <a:gdLst>
                  <a:gd name="T0" fmla="*/ 6 w 13"/>
                  <a:gd name="T1" fmla="*/ 0 h 7"/>
                  <a:gd name="T2" fmla="*/ 0 w 13"/>
                  <a:gd name="T3" fmla="*/ 5 h 7"/>
                  <a:gd name="T4" fmla="*/ 7 w 13"/>
                  <a:gd name="T5" fmla="*/ 6 h 7"/>
                  <a:gd name="T6" fmla="*/ 12 w 13"/>
                  <a:gd name="T7" fmla="*/ 4 h 7"/>
                  <a:gd name="T8" fmla="*/ 11 w 13"/>
                  <a:gd name="T9" fmla="*/ 1 h 7"/>
                  <a:gd name="T10" fmla="*/ 6 w 1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6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1" y="6"/>
                      <a:pt x="4" y="7"/>
                      <a:pt x="7" y="6"/>
                    </a:cubicBezTo>
                    <a:cubicBezTo>
                      <a:pt x="10" y="6"/>
                      <a:pt x="10" y="4"/>
                      <a:pt x="12" y="4"/>
                    </a:cubicBezTo>
                    <a:cubicBezTo>
                      <a:pt x="13" y="4"/>
                      <a:pt x="12" y="2"/>
                      <a:pt x="11" y="1"/>
                    </a:cubicBezTo>
                    <a:cubicBezTo>
                      <a:pt x="9" y="0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473"/>
              <p:cNvSpPr>
                <a:spLocks/>
              </p:cNvSpPr>
              <p:nvPr/>
            </p:nvSpPr>
            <p:spPr bwMode="auto">
              <a:xfrm>
                <a:off x="2992" y="1986"/>
                <a:ext cx="71" cy="81"/>
              </a:xfrm>
              <a:custGeom>
                <a:avLst/>
                <a:gdLst>
                  <a:gd name="T0" fmla="*/ 4 w 30"/>
                  <a:gd name="T1" fmla="*/ 2 h 34"/>
                  <a:gd name="T2" fmla="*/ 20 w 30"/>
                  <a:gd name="T3" fmla="*/ 16 h 34"/>
                  <a:gd name="T4" fmla="*/ 29 w 30"/>
                  <a:gd name="T5" fmla="*/ 34 h 34"/>
                  <a:gd name="T6" fmla="*/ 18 w 30"/>
                  <a:gd name="T7" fmla="*/ 18 h 34"/>
                  <a:gd name="T8" fmla="*/ 2 w 30"/>
                  <a:gd name="T9" fmla="*/ 4 h 34"/>
                  <a:gd name="T10" fmla="*/ 0 w 30"/>
                  <a:gd name="T11" fmla="*/ 1 h 34"/>
                  <a:gd name="T12" fmla="*/ 4 w 30"/>
                  <a:gd name="T13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4" y="2"/>
                    </a:moveTo>
                    <a:cubicBezTo>
                      <a:pt x="5" y="2"/>
                      <a:pt x="13" y="8"/>
                      <a:pt x="20" y="16"/>
                    </a:cubicBezTo>
                    <a:cubicBezTo>
                      <a:pt x="27" y="24"/>
                      <a:pt x="30" y="34"/>
                      <a:pt x="29" y="34"/>
                    </a:cubicBezTo>
                    <a:cubicBezTo>
                      <a:pt x="29" y="34"/>
                      <a:pt x="25" y="25"/>
                      <a:pt x="18" y="18"/>
                    </a:cubicBezTo>
                    <a:cubicBezTo>
                      <a:pt x="11" y="11"/>
                      <a:pt x="3" y="5"/>
                      <a:pt x="2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3" y="1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474"/>
              <p:cNvSpPr>
                <a:spLocks/>
              </p:cNvSpPr>
              <p:nvPr/>
            </p:nvSpPr>
            <p:spPr bwMode="auto">
              <a:xfrm>
                <a:off x="3056" y="2069"/>
                <a:ext cx="14" cy="26"/>
              </a:xfrm>
              <a:custGeom>
                <a:avLst/>
                <a:gdLst>
                  <a:gd name="T0" fmla="*/ 6 w 6"/>
                  <a:gd name="T1" fmla="*/ 6 h 11"/>
                  <a:gd name="T2" fmla="*/ 3 w 6"/>
                  <a:gd name="T3" fmla="*/ 0 h 11"/>
                  <a:gd name="T4" fmla="*/ 0 w 6"/>
                  <a:gd name="T5" fmla="*/ 5 h 11"/>
                  <a:gd name="T6" fmla="*/ 1 w 6"/>
                  <a:gd name="T7" fmla="*/ 10 h 11"/>
                  <a:gd name="T8" fmla="*/ 6 w 6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6"/>
                    </a:moveTo>
                    <a:cubicBezTo>
                      <a:pt x="6" y="2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3" y="11"/>
                      <a:pt x="6" y="9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475"/>
              <p:cNvSpPr>
                <a:spLocks/>
              </p:cNvSpPr>
              <p:nvPr/>
            </p:nvSpPr>
            <p:spPr bwMode="auto">
              <a:xfrm>
                <a:off x="2982" y="1981"/>
                <a:ext cx="112" cy="41"/>
              </a:xfrm>
              <a:custGeom>
                <a:avLst/>
                <a:gdLst>
                  <a:gd name="T0" fmla="*/ 5 w 47"/>
                  <a:gd name="T1" fmla="*/ 1 h 17"/>
                  <a:gd name="T2" fmla="*/ 25 w 47"/>
                  <a:gd name="T3" fmla="*/ 11 h 17"/>
                  <a:gd name="T4" fmla="*/ 47 w 47"/>
                  <a:gd name="T5" fmla="*/ 13 h 17"/>
                  <a:gd name="T6" fmla="*/ 25 w 47"/>
                  <a:gd name="T7" fmla="*/ 13 h 17"/>
                  <a:gd name="T8" fmla="*/ 3 w 47"/>
                  <a:gd name="T9" fmla="*/ 4 h 17"/>
                  <a:gd name="T10" fmla="*/ 1 w 47"/>
                  <a:gd name="T11" fmla="*/ 1 h 17"/>
                  <a:gd name="T12" fmla="*/ 5 w 47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5" y="1"/>
                    </a:moveTo>
                    <a:cubicBezTo>
                      <a:pt x="6" y="2"/>
                      <a:pt x="15" y="8"/>
                      <a:pt x="25" y="11"/>
                    </a:cubicBezTo>
                    <a:cubicBezTo>
                      <a:pt x="36" y="15"/>
                      <a:pt x="47" y="13"/>
                      <a:pt x="47" y="13"/>
                    </a:cubicBezTo>
                    <a:cubicBezTo>
                      <a:pt x="47" y="14"/>
                      <a:pt x="36" y="17"/>
                      <a:pt x="25" y="13"/>
                    </a:cubicBezTo>
                    <a:cubicBezTo>
                      <a:pt x="14" y="11"/>
                      <a:pt x="4" y="5"/>
                      <a:pt x="3" y="4"/>
                    </a:cubicBezTo>
                    <a:cubicBezTo>
                      <a:pt x="1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476"/>
              <p:cNvSpPr>
                <a:spLocks/>
              </p:cNvSpPr>
              <p:nvPr/>
            </p:nvSpPr>
            <p:spPr bwMode="auto">
              <a:xfrm>
                <a:off x="3096" y="1996"/>
                <a:ext cx="24" cy="21"/>
              </a:xfrm>
              <a:custGeom>
                <a:avLst/>
                <a:gdLst>
                  <a:gd name="T0" fmla="*/ 3 w 10"/>
                  <a:gd name="T1" fmla="*/ 2 h 9"/>
                  <a:gd name="T2" fmla="*/ 0 w 10"/>
                  <a:gd name="T3" fmla="*/ 7 h 9"/>
                  <a:gd name="T4" fmla="*/ 7 w 10"/>
                  <a:gd name="T5" fmla="*/ 7 h 9"/>
                  <a:gd name="T6" fmla="*/ 9 w 10"/>
                  <a:gd name="T7" fmla="*/ 1 h 9"/>
                  <a:gd name="T8" fmla="*/ 3 w 10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2"/>
                    </a:moveTo>
                    <a:cubicBezTo>
                      <a:pt x="1" y="3"/>
                      <a:pt x="0" y="5"/>
                      <a:pt x="0" y="7"/>
                    </a:cubicBezTo>
                    <a:cubicBezTo>
                      <a:pt x="1" y="8"/>
                      <a:pt x="4" y="9"/>
                      <a:pt x="7" y="7"/>
                    </a:cubicBezTo>
                    <a:cubicBezTo>
                      <a:pt x="10" y="5"/>
                      <a:pt x="10" y="1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477"/>
              <p:cNvSpPr>
                <a:spLocks/>
              </p:cNvSpPr>
              <p:nvPr/>
            </p:nvSpPr>
            <p:spPr bwMode="auto">
              <a:xfrm>
                <a:off x="2985" y="1981"/>
                <a:ext cx="102" cy="79"/>
              </a:xfrm>
              <a:custGeom>
                <a:avLst/>
                <a:gdLst>
                  <a:gd name="T0" fmla="*/ 4 w 43"/>
                  <a:gd name="T1" fmla="*/ 1 h 33"/>
                  <a:gd name="T2" fmla="*/ 41 w 43"/>
                  <a:gd name="T3" fmla="*/ 33 h 33"/>
                  <a:gd name="T4" fmla="*/ 2 w 43"/>
                  <a:gd name="T5" fmla="*/ 4 h 33"/>
                  <a:gd name="T6" fmla="*/ 0 w 43"/>
                  <a:gd name="T7" fmla="*/ 1 h 33"/>
                  <a:gd name="T8" fmla="*/ 4 w 43"/>
                  <a:gd name="T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">
                    <a:moveTo>
                      <a:pt x="4" y="1"/>
                    </a:moveTo>
                    <a:cubicBezTo>
                      <a:pt x="6" y="2"/>
                      <a:pt x="43" y="31"/>
                      <a:pt x="41" y="33"/>
                    </a:cubicBezTo>
                    <a:cubicBezTo>
                      <a:pt x="42" y="32"/>
                      <a:pt x="4" y="5"/>
                      <a:pt x="2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478"/>
              <p:cNvSpPr>
                <a:spLocks/>
              </p:cNvSpPr>
              <p:nvPr/>
            </p:nvSpPr>
            <p:spPr bwMode="auto">
              <a:xfrm>
                <a:off x="3082" y="2060"/>
                <a:ext cx="23" cy="26"/>
              </a:xfrm>
              <a:custGeom>
                <a:avLst/>
                <a:gdLst>
                  <a:gd name="T0" fmla="*/ 8 w 10"/>
                  <a:gd name="T1" fmla="*/ 3 h 11"/>
                  <a:gd name="T2" fmla="*/ 2 w 10"/>
                  <a:gd name="T3" fmla="*/ 1 h 11"/>
                  <a:gd name="T4" fmla="*/ 3 w 10"/>
                  <a:gd name="T5" fmla="*/ 7 h 11"/>
                  <a:gd name="T6" fmla="*/ 8 w 10"/>
                  <a:gd name="T7" fmla="*/ 10 h 11"/>
                  <a:gd name="T8" fmla="*/ 10 w 10"/>
                  <a:gd name="T9" fmla="*/ 8 h 11"/>
                  <a:gd name="T10" fmla="*/ 8 w 10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3"/>
                    </a:move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1" y="5"/>
                      <a:pt x="3" y="7"/>
                    </a:cubicBezTo>
                    <a:cubicBezTo>
                      <a:pt x="5" y="10"/>
                      <a:pt x="6" y="9"/>
                      <a:pt x="8" y="10"/>
                    </a:cubicBezTo>
                    <a:cubicBezTo>
                      <a:pt x="8" y="11"/>
                      <a:pt x="10" y="10"/>
                      <a:pt x="10" y="8"/>
                    </a:cubicBezTo>
                    <a:cubicBezTo>
                      <a:pt x="10" y="6"/>
                      <a:pt x="9" y="5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479"/>
              <p:cNvSpPr>
                <a:spLocks/>
              </p:cNvSpPr>
              <p:nvPr/>
            </p:nvSpPr>
            <p:spPr bwMode="auto">
              <a:xfrm>
                <a:off x="2937" y="1998"/>
                <a:ext cx="36" cy="99"/>
              </a:xfrm>
              <a:custGeom>
                <a:avLst/>
                <a:gdLst>
                  <a:gd name="T0" fmla="*/ 15 w 15"/>
                  <a:gd name="T1" fmla="*/ 3 h 42"/>
                  <a:gd name="T2" fmla="*/ 10 w 15"/>
                  <a:gd name="T3" fmla="*/ 24 h 42"/>
                  <a:gd name="T4" fmla="*/ 0 w 15"/>
                  <a:gd name="T5" fmla="*/ 41 h 42"/>
                  <a:gd name="T6" fmla="*/ 8 w 15"/>
                  <a:gd name="T7" fmla="*/ 23 h 42"/>
                  <a:gd name="T8" fmla="*/ 12 w 15"/>
                  <a:gd name="T9" fmla="*/ 3 h 42"/>
                  <a:gd name="T10" fmla="*/ 14 w 15"/>
                  <a:gd name="T11" fmla="*/ 0 h 42"/>
                  <a:gd name="T12" fmla="*/ 15 w 15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2">
                    <a:moveTo>
                      <a:pt x="15" y="3"/>
                    </a:moveTo>
                    <a:cubicBezTo>
                      <a:pt x="15" y="4"/>
                      <a:pt x="14" y="14"/>
                      <a:pt x="10" y="24"/>
                    </a:cubicBezTo>
                    <a:cubicBezTo>
                      <a:pt x="7" y="34"/>
                      <a:pt x="0" y="42"/>
                      <a:pt x="0" y="41"/>
                    </a:cubicBezTo>
                    <a:cubicBezTo>
                      <a:pt x="0" y="41"/>
                      <a:pt x="6" y="33"/>
                      <a:pt x="8" y="23"/>
                    </a:cubicBezTo>
                    <a:cubicBezTo>
                      <a:pt x="11" y="14"/>
                      <a:pt x="12" y="3"/>
                      <a:pt x="12" y="3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15" y="0"/>
                      <a:pt x="15" y="1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480"/>
              <p:cNvSpPr>
                <a:spLocks/>
              </p:cNvSpPr>
              <p:nvPr/>
            </p:nvSpPr>
            <p:spPr bwMode="auto">
              <a:xfrm>
                <a:off x="2911" y="2095"/>
                <a:ext cx="26" cy="19"/>
              </a:xfrm>
              <a:custGeom>
                <a:avLst/>
                <a:gdLst>
                  <a:gd name="T0" fmla="*/ 7 w 11"/>
                  <a:gd name="T1" fmla="*/ 7 h 8"/>
                  <a:gd name="T2" fmla="*/ 10 w 11"/>
                  <a:gd name="T3" fmla="*/ 1 h 8"/>
                  <a:gd name="T4" fmla="*/ 4 w 11"/>
                  <a:gd name="T5" fmla="*/ 1 h 8"/>
                  <a:gd name="T6" fmla="*/ 1 w 11"/>
                  <a:gd name="T7" fmla="*/ 5 h 8"/>
                  <a:gd name="T8" fmla="*/ 7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7"/>
                    </a:moveTo>
                    <a:cubicBezTo>
                      <a:pt x="10" y="5"/>
                      <a:pt x="11" y="2"/>
                      <a:pt x="10" y="1"/>
                    </a:cubicBezTo>
                    <a:cubicBezTo>
                      <a:pt x="9" y="0"/>
                      <a:pt x="6" y="0"/>
                      <a:pt x="4" y="1"/>
                    </a:cubicBezTo>
                    <a:cubicBezTo>
                      <a:pt x="3" y="2"/>
                      <a:pt x="1" y="3"/>
                      <a:pt x="1" y="5"/>
                    </a:cubicBezTo>
                    <a:cubicBezTo>
                      <a:pt x="0" y="7"/>
                      <a:pt x="3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481"/>
              <p:cNvSpPr>
                <a:spLocks/>
              </p:cNvSpPr>
              <p:nvPr/>
            </p:nvSpPr>
            <p:spPr bwMode="auto">
              <a:xfrm>
                <a:off x="2966" y="1989"/>
                <a:ext cx="33" cy="108"/>
              </a:xfrm>
              <a:custGeom>
                <a:avLst/>
                <a:gdLst>
                  <a:gd name="T0" fmla="*/ 4 w 14"/>
                  <a:gd name="T1" fmla="*/ 3 h 46"/>
                  <a:gd name="T2" fmla="*/ 5 w 14"/>
                  <a:gd name="T3" fmla="*/ 26 h 46"/>
                  <a:gd name="T4" fmla="*/ 14 w 14"/>
                  <a:gd name="T5" fmla="*/ 45 h 46"/>
                  <a:gd name="T6" fmla="*/ 3 w 14"/>
                  <a:gd name="T7" fmla="*/ 26 h 46"/>
                  <a:gd name="T8" fmla="*/ 0 w 14"/>
                  <a:gd name="T9" fmla="*/ 3 h 46"/>
                  <a:gd name="T10" fmla="*/ 2 w 14"/>
                  <a:gd name="T11" fmla="*/ 0 h 46"/>
                  <a:gd name="T12" fmla="*/ 4 w 14"/>
                  <a:gd name="T1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6">
                    <a:moveTo>
                      <a:pt x="4" y="3"/>
                    </a:moveTo>
                    <a:cubicBezTo>
                      <a:pt x="4" y="4"/>
                      <a:pt x="3" y="15"/>
                      <a:pt x="5" y="26"/>
                    </a:cubicBezTo>
                    <a:cubicBezTo>
                      <a:pt x="7" y="37"/>
                      <a:pt x="14" y="45"/>
                      <a:pt x="14" y="45"/>
                    </a:cubicBezTo>
                    <a:cubicBezTo>
                      <a:pt x="14" y="46"/>
                      <a:pt x="6" y="38"/>
                      <a:pt x="3" y="26"/>
                    </a:cubicBezTo>
                    <a:cubicBezTo>
                      <a:pt x="0" y="16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482"/>
              <p:cNvSpPr>
                <a:spLocks/>
              </p:cNvSpPr>
              <p:nvPr/>
            </p:nvSpPr>
            <p:spPr bwMode="auto">
              <a:xfrm>
                <a:off x="2999" y="2095"/>
                <a:ext cx="26" cy="21"/>
              </a:xfrm>
              <a:custGeom>
                <a:avLst/>
                <a:gdLst>
                  <a:gd name="T0" fmla="*/ 7 w 11"/>
                  <a:gd name="T1" fmla="*/ 2 h 9"/>
                  <a:gd name="T2" fmla="*/ 1 w 11"/>
                  <a:gd name="T3" fmla="*/ 1 h 9"/>
                  <a:gd name="T4" fmla="*/ 4 w 11"/>
                  <a:gd name="T5" fmla="*/ 7 h 9"/>
                  <a:gd name="T6" fmla="*/ 11 w 11"/>
                  <a:gd name="T7" fmla="*/ 6 h 9"/>
                  <a:gd name="T8" fmla="*/ 7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2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3"/>
                      <a:pt x="1" y="6"/>
                      <a:pt x="4" y="7"/>
                    </a:cubicBezTo>
                    <a:cubicBezTo>
                      <a:pt x="8" y="9"/>
                      <a:pt x="11" y="7"/>
                      <a:pt x="11" y="6"/>
                    </a:cubicBezTo>
                    <a:cubicBezTo>
                      <a:pt x="11" y="4"/>
                      <a:pt x="9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483"/>
              <p:cNvSpPr>
                <a:spLocks/>
              </p:cNvSpPr>
              <p:nvPr/>
            </p:nvSpPr>
            <p:spPr bwMode="auto">
              <a:xfrm>
                <a:off x="2954" y="1989"/>
                <a:ext cx="21" cy="123"/>
              </a:xfrm>
              <a:custGeom>
                <a:avLst/>
                <a:gdLst>
                  <a:gd name="T0" fmla="*/ 9 w 9"/>
                  <a:gd name="T1" fmla="*/ 3 h 52"/>
                  <a:gd name="T2" fmla="*/ 0 w 9"/>
                  <a:gd name="T3" fmla="*/ 51 h 52"/>
                  <a:gd name="T4" fmla="*/ 5 w 9"/>
                  <a:gd name="T5" fmla="*/ 3 h 52"/>
                  <a:gd name="T6" fmla="*/ 7 w 9"/>
                  <a:gd name="T7" fmla="*/ 0 h 52"/>
                  <a:gd name="T8" fmla="*/ 9 w 9"/>
                  <a:gd name="T9" fmla="*/ 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2">
                    <a:moveTo>
                      <a:pt x="9" y="3"/>
                    </a:moveTo>
                    <a:cubicBezTo>
                      <a:pt x="9" y="5"/>
                      <a:pt x="2" y="52"/>
                      <a:pt x="0" y="51"/>
                    </a:cubicBezTo>
                    <a:cubicBezTo>
                      <a:pt x="1" y="51"/>
                      <a:pt x="6" y="5"/>
                      <a:pt x="5" y="3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484"/>
              <p:cNvSpPr>
                <a:spLocks/>
              </p:cNvSpPr>
              <p:nvPr/>
            </p:nvSpPr>
            <p:spPr bwMode="auto">
              <a:xfrm>
                <a:off x="2940" y="2112"/>
                <a:ext cx="19" cy="30"/>
              </a:xfrm>
              <a:custGeom>
                <a:avLst/>
                <a:gdLst>
                  <a:gd name="T0" fmla="*/ 7 w 8"/>
                  <a:gd name="T1" fmla="*/ 8 h 13"/>
                  <a:gd name="T2" fmla="*/ 6 w 8"/>
                  <a:gd name="T3" fmla="*/ 1 h 13"/>
                  <a:gd name="T4" fmla="*/ 1 w 8"/>
                  <a:gd name="T5" fmla="*/ 5 h 13"/>
                  <a:gd name="T6" fmla="*/ 1 w 8"/>
                  <a:gd name="T7" fmla="*/ 11 h 13"/>
                  <a:gd name="T8" fmla="*/ 4 w 8"/>
                  <a:gd name="T9" fmla="*/ 12 h 13"/>
                  <a:gd name="T10" fmla="*/ 7 w 8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7" y="8"/>
                    </a:moveTo>
                    <a:cubicBezTo>
                      <a:pt x="8" y="4"/>
                      <a:pt x="7" y="1"/>
                      <a:pt x="6" y="1"/>
                    </a:cubicBezTo>
                    <a:cubicBezTo>
                      <a:pt x="4" y="0"/>
                      <a:pt x="2" y="3"/>
                      <a:pt x="1" y="5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0" y="12"/>
                      <a:pt x="2" y="13"/>
                      <a:pt x="4" y="12"/>
                    </a:cubicBezTo>
                    <a:cubicBezTo>
                      <a:pt x="5" y="11"/>
                      <a:pt x="6" y="9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485"/>
              <p:cNvSpPr>
                <a:spLocks/>
              </p:cNvSpPr>
              <p:nvPr/>
            </p:nvSpPr>
            <p:spPr bwMode="auto">
              <a:xfrm>
                <a:off x="2850" y="1979"/>
                <a:ext cx="102" cy="28"/>
              </a:xfrm>
              <a:custGeom>
                <a:avLst/>
                <a:gdLst>
                  <a:gd name="T0" fmla="*/ 41 w 43"/>
                  <a:gd name="T1" fmla="*/ 4 h 12"/>
                  <a:gd name="T2" fmla="*/ 20 w 43"/>
                  <a:gd name="T3" fmla="*/ 10 h 12"/>
                  <a:gd name="T4" fmla="*/ 0 w 43"/>
                  <a:gd name="T5" fmla="*/ 10 h 12"/>
                  <a:gd name="T6" fmla="*/ 20 w 43"/>
                  <a:gd name="T7" fmla="*/ 8 h 12"/>
                  <a:gd name="T8" fmla="*/ 39 w 43"/>
                  <a:gd name="T9" fmla="*/ 1 h 12"/>
                  <a:gd name="T10" fmla="*/ 43 w 43"/>
                  <a:gd name="T11" fmla="*/ 1 h 12"/>
                  <a:gd name="T12" fmla="*/ 41 w 43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2">
                    <a:moveTo>
                      <a:pt x="41" y="4"/>
                    </a:moveTo>
                    <a:cubicBezTo>
                      <a:pt x="40" y="4"/>
                      <a:pt x="30" y="9"/>
                      <a:pt x="20" y="10"/>
                    </a:cubicBezTo>
                    <a:cubicBezTo>
                      <a:pt x="10" y="12"/>
                      <a:pt x="0" y="10"/>
                      <a:pt x="0" y="10"/>
                    </a:cubicBezTo>
                    <a:cubicBezTo>
                      <a:pt x="0" y="9"/>
                      <a:pt x="10" y="11"/>
                      <a:pt x="20" y="8"/>
                    </a:cubicBezTo>
                    <a:cubicBezTo>
                      <a:pt x="29" y="6"/>
                      <a:pt x="39" y="1"/>
                      <a:pt x="39" y="1"/>
                    </a:cubicBezTo>
                    <a:cubicBezTo>
                      <a:pt x="41" y="0"/>
                      <a:pt x="42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486"/>
              <p:cNvSpPr>
                <a:spLocks/>
              </p:cNvSpPr>
              <p:nvPr/>
            </p:nvSpPr>
            <p:spPr bwMode="auto">
              <a:xfrm>
                <a:off x="2824" y="1986"/>
                <a:ext cx="24" cy="21"/>
              </a:xfrm>
              <a:custGeom>
                <a:avLst/>
                <a:gdLst>
                  <a:gd name="T0" fmla="*/ 3 w 10"/>
                  <a:gd name="T1" fmla="*/ 6 h 9"/>
                  <a:gd name="T2" fmla="*/ 10 w 10"/>
                  <a:gd name="T3" fmla="*/ 6 h 9"/>
                  <a:gd name="T4" fmla="*/ 7 w 10"/>
                  <a:gd name="T5" fmla="*/ 2 h 9"/>
                  <a:gd name="T6" fmla="*/ 2 w 10"/>
                  <a:gd name="T7" fmla="*/ 0 h 9"/>
                  <a:gd name="T8" fmla="*/ 3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6"/>
                    </a:moveTo>
                    <a:cubicBezTo>
                      <a:pt x="6" y="9"/>
                      <a:pt x="9" y="8"/>
                      <a:pt x="10" y="6"/>
                    </a:cubicBezTo>
                    <a:cubicBezTo>
                      <a:pt x="10" y="5"/>
                      <a:pt x="8" y="3"/>
                      <a:pt x="7" y="2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487"/>
              <p:cNvSpPr>
                <a:spLocks/>
              </p:cNvSpPr>
              <p:nvPr/>
            </p:nvSpPr>
            <p:spPr bwMode="auto">
              <a:xfrm>
                <a:off x="2878" y="1974"/>
                <a:ext cx="83" cy="83"/>
              </a:xfrm>
              <a:custGeom>
                <a:avLst/>
                <a:gdLst>
                  <a:gd name="T0" fmla="*/ 32 w 35"/>
                  <a:gd name="T1" fmla="*/ 4 h 35"/>
                  <a:gd name="T2" fmla="*/ 14 w 35"/>
                  <a:gd name="T3" fmla="*/ 17 h 35"/>
                  <a:gd name="T4" fmla="*/ 1 w 35"/>
                  <a:gd name="T5" fmla="*/ 35 h 35"/>
                  <a:gd name="T6" fmla="*/ 12 w 35"/>
                  <a:gd name="T7" fmla="*/ 16 h 35"/>
                  <a:gd name="T8" fmla="*/ 31 w 35"/>
                  <a:gd name="T9" fmla="*/ 1 h 35"/>
                  <a:gd name="T10" fmla="*/ 35 w 35"/>
                  <a:gd name="T11" fmla="*/ 1 h 35"/>
                  <a:gd name="T12" fmla="*/ 32 w 35"/>
                  <a:gd name="T1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2" y="4"/>
                    </a:moveTo>
                    <a:cubicBezTo>
                      <a:pt x="32" y="5"/>
                      <a:pt x="22" y="10"/>
                      <a:pt x="14" y="17"/>
                    </a:cubicBezTo>
                    <a:cubicBezTo>
                      <a:pt x="5" y="24"/>
                      <a:pt x="1" y="35"/>
                      <a:pt x="1" y="35"/>
                    </a:cubicBezTo>
                    <a:cubicBezTo>
                      <a:pt x="0" y="34"/>
                      <a:pt x="4" y="24"/>
                      <a:pt x="12" y="16"/>
                    </a:cubicBezTo>
                    <a:cubicBezTo>
                      <a:pt x="20" y="7"/>
                      <a:pt x="30" y="2"/>
                      <a:pt x="31" y="1"/>
                    </a:cubicBezTo>
                    <a:cubicBezTo>
                      <a:pt x="32" y="0"/>
                      <a:pt x="34" y="0"/>
                      <a:pt x="35" y="1"/>
                    </a:cubicBezTo>
                    <a:cubicBezTo>
                      <a:pt x="35" y="2"/>
                      <a:pt x="34" y="4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488"/>
              <p:cNvSpPr>
                <a:spLocks/>
              </p:cNvSpPr>
              <p:nvPr/>
            </p:nvSpPr>
            <p:spPr bwMode="auto">
              <a:xfrm>
                <a:off x="2871" y="2060"/>
                <a:ext cx="14" cy="28"/>
              </a:xfrm>
              <a:custGeom>
                <a:avLst/>
                <a:gdLst>
                  <a:gd name="T0" fmla="*/ 6 w 6"/>
                  <a:gd name="T1" fmla="*/ 5 h 12"/>
                  <a:gd name="T2" fmla="*/ 4 w 6"/>
                  <a:gd name="T3" fmla="*/ 0 h 12"/>
                  <a:gd name="T4" fmla="*/ 0 w 6"/>
                  <a:gd name="T5" fmla="*/ 6 h 12"/>
                  <a:gd name="T6" fmla="*/ 5 w 6"/>
                  <a:gd name="T7" fmla="*/ 11 h 12"/>
                  <a:gd name="T8" fmla="*/ 6 w 6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1" y="9"/>
                      <a:pt x="3" y="12"/>
                      <a:pt x="5" y="11"/>
                    </a:cubicBezTo>
                    <a:cubicBezTo>
                      <a:pt x="6" y="10"/>
                      <a:pt x="6" y="8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489"/>
              <p:cNvSpPr>
                <a:spLocks/>
              </p:cNvSpPr>
              <p:nvPr/>
            </p:nvSpPr>
            <p:spPr bwMode="auto">
              <a:xfrm>
                <a:off x="2845" y="1974"/>
                <a:ext cx="116" cy="55"/>
              </a:xfrm>
              <a:custGeom>
                <a:avLst/>
                <a:gdLst>
                  <a:gd name="T0" fmla="*/ 46 w 49"/>
                  <a:gd name="T1" fmla="*/ 4 h 23"/>
                  <a:gd name="T2" fmla="*/ 0 w 49"/>
                  <a:gd name="T3" fmla="*/ 21 h 23"/>
                  <a:gd name="T4" fmla="*/ 45 w 49"/>
                  <a:gd name="T5" fmla="*/ 1 h 23"/>
                  <a:gd name="T6" fmla="*/ 49 w 49"/>
                  <a:gd name="T7" fmla="*/ 1 h 23"/>
                  <a:gd name="T8" fmla="*/ 46 w 49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46" y="4"/>
                    </a:moveTo>
                    <a:cubicBezTo>
                      <a:pt x="45" y="6"/>
                      <a:pt x="1" y="23"/>
                      <a:pt x="0" y="21"/>
                    </a:cubicBezTo>
                    <a:cubicBezTo>
                      <a:pt x="1" y="21"/>
                      <a:pt x="43" y="3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49" y="2"/>
                      <a:pt x="48" y="4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490"/>
              <p:cNvSpPr>
                <a:spLocks/>
              </p:cNvSpPr>
              <p:nvPr/>
            </p:nvSpPr>
            <p:spPr bwMode="auto">
              <a:xfrm>
                <a:off x="2812" y="2019"/>
                <a:ext cx="31" cy="17"/>
              </a:xfrm>
              <a:custGeom>
                <a:avLst/>
                <a:gdLst>
                  <a:gd name="T0" fmla="*/ 8 w 13"/>
                  <a:gd name="T1" fmla="*/ 7 h 7"/>
                  <a:gd name="T2" fmla="*/ 13 w 13"/>
                  <a:gd name="T3" fmla="*/ 3 h 7"/>
                  <a:gd name="T4" fmla="*/ 7 w 13"/>
                  <a:gd name="T5" fmla="*/ 1 h 7"/>
                  <a:gd name="T6" fmla="*/ 1 w 13"/>
                  <a:gd name="T7" fmla="*/ 3 h 7"/>
                  <a:gd name="T8" fmla="*/ 3 w 13"/>
                  <a:gd name="T9" fmla="*/ 6 h 7"/>
                  <a:gd name="T10" fmla="*/ 8 w 13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8" y="7"/>
                    </a:moveTo>
                    <a:cubicBezTo>
                      <a:pt x="11" y="6"/>
                      <a:pt x="13" y="4"/>
                      <a:pt x="13" y="3"/>
                    </a:cubicBezTo>
                    <a:cubicBezTo>
                      <a:pt x="12" y="1"/>
                      <a:pt x="10" y="0"/>
                      <a:pt x="7" y="1"/>
                    </a:cubicBezTo>
                    <a:cubicBezTo>
                      <a:pt x="3" y="1"/>
                      <a:pt x="3" y="3"/>
                      <a:pt x="1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4" y="7"/>
                      <a:pt x="6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491"/>
              <p:cNvSpPr>
                <a:spLocks/>
              </p:cNvSpPr>
              <p:nvPr/>
            </p:nvSpPr>
            <p:spPr bwMode="auto">
              <a:xfrm>
                <a:off x="2885" y="1880"/>
                <a:ext cx="71" cy="80"/>
              </a:xfrm>
              <a:custGeom>
                <a:avLst/>
                <a:gdLst>
                  <a:gd name="T0" fmla="*/ 26 w 30"/>
                  <a:gd name="T1" fmla="*/ 33 h 34"/>
                  <a:gd name="T2" fmla="*/ 10 w 30"/>
                  <a:gd name="T3" fmla="*/ 18 h 34"/>
                  <a:gd name="T4" fmla="*/ 1 w 30"/>
                  <a:gd name="T5" fmla="*/ 0 h 34"/>
                  <a:gd name="T6" fmla="*/ 12 w 30"/>
                  <a:gd name="T7" fmla="*/ 16 h 34"/>
                  <a:gd name="T8" fmla="*/ 28 w 30"/>
                  <a:gd name="T9" fmla="*/ 30 h 34"/>
                  <a:gd name="T10" fmla="*/ 30 w 30"/>
                  <a:gd name="T11" fmla="*/ 33 h 34"/>
                  <a:gd name="T12" fmla="*/ 26 w 30"/>
                  <a:gd name="T1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26" y="33"/>
                    </a:moveTo>
                    <a:cubicBezTo>
                      <a:pt x="25" y="32"/>
                      <a:pt x="17" y="26"/>
                      <a:pt x="10" y="18"/>
                    </a:cubicBezTo>
                    <a:cubicBezTo>
                      <a:pt x="3" y="10"/>
                      <a:pt x="0" y="0"/>
                      <a:pt x="1" y="0"/>
                    </a:cubicBezTo>
                    <a:cubicBezTo>
                      <a:pt x="1" y="0"/>
                      <a:pt x="5" y="9"/>
                      <a:pt x="12" y="16"/>
                    </a:cubicBezTo>
                    <a:cubicBezTo>
                      <a:pt x="19" y="23"/>
                      <a:pt x="28" y="29"/>
                      <a:pt x="28" y="30"/>
                    </a:cubicBezTo>
                    <a:cubicBezTo>
                      <a:pt x="30" y="31"/>
                      <a:pt x="30" y="32"/>
                      <a:pt x="30" y="33"/>
                    </a:cubicBezTo>
                    <a:cubicBezTo>
                      <a:pt x="29" y="34"/>
                      <a:pt x="28" y="34"/>
                      <a:pt x="2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492"/>
              <p:cNvSpPr>
                <a:spLocks/>
              </p:cNvSpPr>
              <p:nvPr/>
            </p:nvSpPr>
            <p:spPr bwMode="auto">
              <a:xfrm>
                <a:off x="2878" y="1851"/>
                <a:ext cx="15" cy="26"/>
              </a:xfrm>
              <a:custGeom>
                <a:avLst/>
                <a:gdLst>
                  <a:gd name="T0" fmla="*/ 0 w 6"/>
                  <a:gd name="T1" fmla="*/ 5 h 11"/>
                  <a:gd name="T2" fmla="*/ 4 w 6"/>
                  <a:gd name="T3" fmla="*/ 11 h 11"/>
                  <a:gd name="T4" fmla="*/ 6 w 6"/>
                  <a:gd name="T5" fmla="*/ 6 h 11"/>
                  <a:gd name="T6" fmla="*/ 5 w 6"/>
                  <a:gd name="T7" fmla="*/ 1 h 11"/>
                  <a:gd name="T8" fmla="*/ 0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5"/>
                    </a:moveTo>
                    <a:cubicBezTo>
                      <a:pt x="0" y="9"/>
                      <a:pt x="2" y="11"/>
                      <a:pt x="4" y="11"/>
                    </a:cubicBezTo>
                    <a:cubicBezTo>
                      <a:pt x="5" y="10"/>
                      <a:pt x="6" y="8"/>
                      <a:pt x="6" y="6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493"/>
              <p:cNvSpPr>
                <a:spLocks/>
              </p:cNvSpPr>
              <p:nvPr/>
            </p:nvSpPr>
            <p:spPr bwMode="auto">
              <a:xfrm>
                <a:off x="2855" y="1925"/>
                <a:ext cx="111" cy="40"/>
              </a:xfrm>
              <a:custGeom>
                <a:avLst/>
                <a:gdLst>
                  <a:gd name="T0" fmla="*/ 42 w 47"/>
                  <a:gd name="T1" fmla="*/ 16 h 17"/>
                  <a:gd name="T2" fmla="*/ 22 w 47"/>
                  <a:gd name="T3" fmla="*/ 6 h 17"/>
                  <a:gd name="T4" fmla="*/ 0 w 47"/>
                  <a:gd name="T5" fmla="*/ 4 h 17"/>
                  <a:gd name="T6" fmla="*/ 22 w 47"/>
                  <a:gd name="T7" fmla="*/ 4 h 17"/>
                  <a:gd name="T8" fmla="*/ 44 w 47"/>
                  <a:gd name="T9" fmla="*/ 13 h 17"/>
                  <a:gd name="T10" fmla="*/ 46 w 47"/>
                  <a:gd name="T11" fmla="*/ 16 h 17"/>
                  <a:gd name="T12" fmla="*/ 42 w 47"/>
                  <a:gd name="T13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42" y="16"/>
                    </a:moveTo>
                    <a:cubicBezTo>
                      <a:pt x="42" y="15"/>
                      <a:pt x="32" y="9"/>
                      <a:pt x="22" y="6"/>
                    </a:cubicBezTo>
                    <a:cubicBezTo>
                      <a:pt x="11" y="2"/>
                      <a:pt x="0" y="4"/>
                      <a:pt x="0" y="4"/>
                    </a:cubicBezTo>
                    <a:cubicBezTo>
                      <a:pt x="0" y="3"/>
                      <a:pt x="11" y="0"/>
                      <a:pt x="22" y="4"/>
                    </a:cubicBezTo>
                    <a:cubicBezTo>
                      <a:pt x="33" y="6"/>
                      <a:pt x="44" y="12"/>
                      <a:pt x="44" y="13"/>
                    </a:cubicBezTo>
                    <a:cubicBezTo>
                      <a:pt x="46" y="14"/>
                      <a:pt x="47" y="15"/>
                      <a:pt x="46" y="16"/>
                    </a:cubicBezTo>
                    <a:cubicBezTo>
                      <a:pt x="46" y="17"/>
                      <a:pt x="44" y="17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494"/>
              <p:cNvSpPr>
                <a:spLocks/>
              </p:cNvSpPr>
              <p:nvPr/>
            </p:nvSpPr>
            <p:spPr bwMode="auto">
              <a:xfrm>
                <a:off x="2829" y="1929"/>
                <a:ext cx="26" cy="22"/>
              </a:xfrm>
              <a:custGeom>
                <a:avLst/>
                <a:gdLst>
                  <a:gd name="T0" fmla="*/ 7 w 11"/>
                  <a:gd name="T1" fmla="*/ 7 h 9"/>
                  <a:gd name="T2" fmla="*/ 10 w 11"/>
                  <a:gd name="T3" fmla="*/ 2 h 9"/>
                  <a:gd name="T4" fmla="*/ 3 w 11"/>
                  <a:gd name="T5" fmla="*/ 2 h 9"/>
                  <a:gd name="T6" fmla="*/ 1 w 11"/>
                  <a:gd name="T7" fmla="*/ 8 h 9"/>
                  <a:gd name="T8" fmla="*/ 7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7"/>
                    </a:moveTo>
                    <a:cubicBezTo>
                      <a:pt x="9" y="6"/>
                      <a:pt x="11" y="4"/>
                      <a:pt x="10" y="2"/>
                    </a:cubicBezTo>
                    <a:cubicBezTo>
                      <a:pt x="10" y="1"/>
                      <a:pt x="6" y="0"/>
                      <a:pt x="3" y="2"/>
                    </a:cubicBezTo>
                    <a:cubicBezTo>
                      <a:pt x="0" y="4"/>
                      <a:pt x="0" y="8"/>
                      <a:pt x="1" y="8"/>
                    </a:cubicBezTo>
                    <a:cubicBezTo>
                      <a:pt x="3" y="9"/>
                      <a:pt x="5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495"/>
              <p:cNvSpPr>
                <a:spLocks/>
              </p:cNvSpPr>
              <p:nvPr/>
            </p:nvSpPr>
            <p:spPr bwMode="auto">
              <a:xfrm>
                <a:off x="2862" y="1887"/>
                <a:ext cx="104" cy="78"/>
              </a:xfrm>
              <a:custGeom>
                <a:avLst/>
                <a:gdLst>
                  <a:gd name="T0" fmla="*/ 39 w 44"/>
                  <a:gd name="T1" fmla="*/ 32 h 33"/>
                  <a:gd name="T2" fmla="*/ 2 w 44"/>
                  <a:gd name="T3" fmla="*/ 0 h 33"/>
                  <a:gd name="T4" fmla="*/ 41 w 44"/>
                  <a:gd name="T5" fmla="*/ 29 h 33"/>
                  <a:gd name="T6" fmla="*/ 43 w 44"/>
                  <a:gd name="T7" fmla="*/ 32 h 33"/>
                  <a:gd name="T8" fmla="*/ 39 w 44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3">
                    <a:moveTo>
                      <a:pt x="39" y="32"/>
                    </a:moveTo>
                    <a:cubicBezTo>
                      <a:pt x="37" y="31"/>
                      <a:pt x="0" y="2"/>
                      <a:pt x="2" y="0"/>
                    </a:cubicBezTo>
                    <a:cubicBezTo>
                      <a:pt x="2" y="1"/>
                      <a:pt x="39" y="28"/>
                      <a:pt x="41" y="29"/>
                    </a:cubicBezTo>
                    <a:cubicBezTo>
                      <a:pt x="43" y="30"/>
                      <a:pt x="44" y="31"/>
                      <a:pt x="43" y="32"/>
                    </a:cubicBezTo>
                    <a:cubicBezTo>
                      <a:pt x="43" y="33"/>
                      <a:pt x="41" y="33"/>
                      <a:pt x="3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496"/>
              <p:cNvSpPr>
                <a:spLocks/>
              </p:cNvSpPr>
              <p:nvPr/>
            </p:nvSpPr>
            <p:spPr bwMode="auto">
              <a:xfrm>
                <a:off x="2843" y="1861"/>
                <a:ext cx="23" cy="26"/>
              </a:xfrm>
              <a:custGeom>
                <a:avLst/>
                <a:gdLst>
                  <a:gd name="T0" fmla="*/ 2 w 10"/>
                  <a:gd name="T1" fmla="*/ 8 h 11"/>
                  <a:gd name="T2" fmla="*/ 9 w 10"/>
                  <a:gd name="T3" fmla="*/ 10 h 11"/>
                  <a:gd name="T4" fmla="*/ 7 w 10"/>
                  <a:gd name="T5" fmla="*/ 4 h 11"/>
                  <a:gd name="T6" fmla="*/ 2 w 10"/>
                  <a:gd name="T7" fmla="*/ 1 h 11"/>
                  <a:gd name="T8" fmla="*/ 0 w 10"/>
                  <a:gd name="T9" fmla="*/ 3 h 11"/>
                  <a:gd name="T10" fmla="*/ 2 w 10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2" y="8"/>
                    </a:moveTo>
                    <a:cubicBezTo>
                      <a:pt x="5" y="11"/>
                      <a:pt x="8" y="11"/>
                      <a:pt x="9" y="10"/>
                    </a:cubicBezTo>
                    <a:cubicBezTo>
                      <a:pt x="10" y="9"/>
                      <a:pt x="9" y="6"/>
                      <a:pt x="7" y="4"/>
                    </a:cubicBezTo>
                    <a:cubicBezTo>
                      <a:pt x="5" y="1"/>
                      <a:pt x="4" y="2"/>
                      <a:pt x="2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497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498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499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500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501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502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503"/>
              <p:cNvSpPr>
                <a:spLocks/>
              </p:cNvSpPr>
              <p:nvPr/>
            </p:nvSpPr>
            <p:spPr bwMode="auto">
              <a:xfrm>
                <a:off x="3091" y="1764"/>
                <a:ext cx="197" cy="248"/>
              </a:xfrm>
              <a:custGeom>
                <a:avLst/>
                <a:gdLst>
                  <a:gd name="T0" fmla="*/ 48 w 83"/>
                  <a:gd name="T1" fmla="*/ 52 h 105"/>
                  <a:gd name="T2" fmla="*/ 32 w 83"/>
                  <a:gd name="T3" fmla="*/ 105 h 105"/>
                  <a:gd name="T4" fmla="*/ 57 w 83"/>
                  <a:gd name="T5" fmla="*/ 100 h 105"/>
                  <a:gd name="T6" fmla="*/ 72 w 83"/>
                  <a:gd name="T7" fmla="*/ 42 h 105"/>
                  <a:gd name="T8" fmla="*/ 21 w 83"/>
                  <a:gd name="T9" fmla="*/ 11 h 105"/>
                  <a:gd name="T10" fmla="*/ 0 w 83"/>
                  <a:gd name="T11" fmla="*/ 25 h 105"/>
                  <a:gd name="T12" fmla="*/ 48 w 83"/>
                  <a:gd name="T13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05">
                    <a:moveTo>
                      <a:pt x="48" y="52"/>
                    </a:moveTo>
                    <a:cubicBezTo>
                      <a:pt x="53" y="66"/>
                      <a:pt x="53" y="87"/>
                      <a:pt x="32" y="105"/>
                    </a:cubicBezTo>
                    <a:cubicBezTo>
                      <a:pt x="41" y="105"/>
                      <a:pt x="49" y="104"/>
                      <a:pt x="57" y="100"/>
                    </a:cubicBezTo>
                    <a:cubicBezTo>
                      <a:pt x="83" y="90"/>
                      <a:pt x="79" y="61"/>
                      <a:pt x="72" y="42"/>
                    </a:cubicBezTo>
                    <a:cubicBezTo>
                      <a:pt x="64" y="24"/>
                      <a:pt x="47" y="0"/>
                      <a:pt x="21" y="11"/>
                    </a:cubicBezTo>
                    <a:cubicBezTo>
                      <a:pt x="13" y="14"/>
                      <a:pt x="6" y="19"/>
                      <a:pt x="0" y="25"/>
                    </a:cubicBezTo>
                    <a:cubicBezTo>
                      <a:pt x="28" y="23"/>
                      <a:pt x="42" y="38"/>
                      <a:pt x="4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504"/>
              <p:cNvSpPr>
                <a:spLocks/>
              </p:cNvSpPr>
              <p:nvPr/>
            </p:nvSpPr>
            <p:spPr bwMode="auto">
              <a:xfrm>
                <a:off x="2999" y="2033"/>
                <a:ext cx="246" cy="235"/>
              </a:xfrm>
              <a:custGeom>
                <a:avLst/>
                <a:gdLst>
                  <a:gd name="T0" fmla="*/ 54 w 104"/>
                  <a:gd name="T1" fmla="*/ 53 h 99"/>
                  <a:gd name="T2" fmla="*/ 0 w 104"/>
                  <a:gd name="T3" fmla="*/ 55 h 99"/>
                  <a:gd name="T4" fmla="*/ 11 w 104"/>
                  <a:gd name="T5" fmla="*/ 77 h 99"/>
                  <a:gd name="T6" fmla="*/ 71 w 104"/>
                  <a:gd name="T7" fmla="*/ 73 h 99"/>
                  <a:gd name="T8" fmla="*/ 86 w 104"/>
                  <a:gd name="T9" fmla="*/ 15 h 99"/>
                  <a:gd name="T10" fmla="*/ 66 w 104"/>
                  <a:gd name="T11" fmla="*/ 0 h 99"/>
                  <a:gd name="T12" fmla="*/ 54 w 104"/>
                  <a:gd name="T13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99">
                    <a:moveTo>
                      <a:pt x="54" y="53"/>
                    </a:moveTo>
                    <a:cubicBezTo>
                      <a:pt x="43" y="63"/>
                      <a:pt x="23" y="69"/>
                      <a:pt x="0" y="55"/>
                    </a:cubicBezTo>
                    <a:cubicBezTo>
                      <a:pt x="2" y="63"/>
                      <a:pt x="6" y="71"/>
                      <a:pt x="11" y="77"/>
                    </a:cubicBezTo>
                    <a:cubicBezTo>
                      <a:pt x="29" y="99"/>
                      <a:pt x="55" y="86"/>
                      <a:pt x="71" y="73"/>
                    </a:cubicBezTo>
                    <a:cubicBezTo>
                      <a:pt x="87" y="60"/>
                      <a:pt x="104" y="37"/>
                      <a:pt x="86" y="15"/>
                    </a:cubicBezTo>
                    <a:cubicBezTo>
                      <a:pt x="80" y="9"/>
                      <a:pt x="73" y="3"/>
                      <a:pt x="66" y="0"/>
                    </a:cubicBezTo>
                    <a:cubicBezTo>
                      <a:pt x="76" y="26"/>
                      <a:pt x="66" y="43"/>
                      <a:pt x="5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505"/>
              <p:cNvSpPr>
                <a:spLocks/>
              </p:cNvSpPr>
              <p:nvPr/>
            </p:nvSpPr>
            <p:spPr bwMode="auto">
              <a:xfrm>
                <a:off x="2725" y="2050"/>
                <a:ext cx="248" cy="220"/>
              </a:xfrm>
              <a:custGeom>
                <a:avLst/>
                <a:gdLst>
                  <a:gd name="T0" fmla="*/ 51 w 105"/>
                  <a:gd name="T1" fmla="*/ 51 h 93"/>
                  <a:gd name="T2" fmla="*/ 32 w 105"/>
                  <a:gd name="T3" fmla="*/ 0 h 93"/>
                  <a:gd name="T4" fmla="*/ 15 w 105"/>
                  <a:gd name="T5" fmla="*/ 18 h 93"/>
                  <a:gd name="T6" fmla="*/ 37 w 105"/>
                  <a:gd name="T7" fmla="*/ 73 h 93"/>
                  <a:gd name="T8" fmla="*/ 97 w 105"/>
                  <a:gd name="T9" fmla="*/ 69 h 93"/>
                  <a:gd name="T10" fmla="*/ 105 w 105"/>
                  <a:gd name="T11" fmla="*/ 45 h 93"/>
                  <a:gd name="T12" fmla="*/ 51 w 105"/>
                  <a:gd name="T13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3">
                    <a:moveTo>
                      <a:pt x="51" y="51"/>
                    </a:moveTo>
                    <a:cubicBezTo>
                      <a:pt x="38" y="43"/>
                      <a:pt x="26" y="27"/>
                      <a:pt x="32" y="0"/>
                    </a:cubicBezTo>
                    <a:cubicBezTo>
                      <a:pt x="25" y="4"/>
                      <a:pt x="19" y="11"/>
                      <a:pt x="15" y="18"/>
                    </a:cubicBezTo>
                    <a:cubicBezTo>
                      <a:pt x="0" y="41"/>
                      <a:pt x="20" y="62"/>
                      <a:pt x="37" y="73"/>
                    </a:cubicBezTo>
                    <a:cubicBezTo>
                      <a:pt x="54" y="84"/>
                      <a:pt x="82" y="93"/>
                      <a:pt x="97" y="69"/>
                    </a:cubicBezTo>
                    <a:cubicBezTo>
                      <a:pt x="101" y="62"/>
                      <a:pt x="104" y="54"/>
                      <a:pt x="105" y="45"/>
                    </a:cubicBezTo>
                    <a:cubicBezTo>
                      <a:pt x="84" y="63"/>
                      <a:pt x="64" y="59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506"/>
              <p:cNvSpPr>
                <a:spLocks/>
              </p:cNvSpPr>
              <p:nvPr/>
            </p:nvSpPr>
            <p:spPr bwMode="auto">
              <a:xfrm>
                <a:off x="2675" y="1783"/>
                <a:ext cx="175" cy="243"/>
              </a:xfrm>
              <a:custGeom>
                <a:avLst/>
                <a:gdLst>
                  <a:gd name="T0" fmla="*/ 30 w 74"/>
                  <a:gd name="T1" fmla="*/ 52 h 103"/>
                  <a:gd name="T2" fmla="*/ 74 w 74"/>
                  <a:gd name="T3" fmla="*/ 18 h 103"/>
                  <a:gd name="T4" fmla="*/ 51 w 74"/>
                  <a:gd name="T5" fmla="*/ 7 h 103"/>
                  <a:gd name="T6" fmla="*/ 5 w 74"/>
                  <a:gd name="T7" fmla="*/ 46 h 103"/>
                  <a:gd name="T8" fmla="*/ 27 w 74"/>
                  <a:gd name="T9" fmla="*/ 101 h 103"/>
                  <a:gd name="T10" fmla="*/ 53 w 74"/>
                  <a:gd name="T11" fmla="*/ 102 h 103"/>
                  <a:gd name="T12" fmla="*/ 30 w 74"/>
                  <a:gd name="T13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103">
                    <a:moveTo>
                      <a:pt x="30" y="52"/>
                    </a:moveTo>
                    <a:cubicBezTo>
                      <a:pt x="34" y="38"/>
                      <a:pt x="46" y="21"/>
                      <a:pt x="74" y="18"/>
                    </a:cubicBezTo>
                    <a:cubicBezTo>
                      <a:pt x="67" y="13"/>
                      <a:pt x="59" y="9"/>
                      <a:pt x="51" y="7"/>
                    </a:cubicBezTo>
                    <a:cubicBezTo>
                      <a:pt x="24" y="0"/>
                      <a:pt x="10" y="26"/>
                      <a:pt x="5" y="46"/>
                    </a:cubicBezTo>
                    <a:cubicBezTo>
                      <a:pt x="0" y="65"/>
                      <a:pt x="0" y="94"/>
                      <a:pt x="27" y="101"/>
                    </a:cubicBezTo>
                    <a:cubicBezTo>
                      <a:pt x="35" y="103"/>
                      <a:pt x="44" y="103"/>
                      <a:pt x="53" y="102"/>
                    </a:cubicBezTo>
                    <a:cubicBezTo>
                      <a:pt x="29" y="87"/>
                      <a:pt x="27" y="67"/>
                      <a:pt x="3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507"/>
              <p:cNvSpPr>
                <a:spLocks/>
              </p:cNvSpPr>
              <p:nvPr/>
            </p:nvSpPr>
            <p:spPr bwMode="auto">
              <a:xfrm>
                <a:off x="2850" y="1667"/>
                <a:ext cx="237" cy="149"/>
              </a:xfrm>
              <a:custGeom>
                <a:avLst/>
                <a:gdLst>
                  <a:gd name="T0" fmla="*/ 50 w 100"/>
                  <a:gd name="T1" fmla="*/ 27 h 63"/>
                  <a:gd name="T2" fmla="*/ 95 w 100"/>
                  <a:gd name="T3" fmla="*/ 58 h 63"/>
                  <a:gd name="T4" fmla="*/ 99 w 100"/>
                  <a:gd name="T5" fmla="*/ 33 h 63"/>
                  <a:gd name="T6" fmla="*/ 48 w 100"/>
                  <a:gd name="T7" fmla="*/ 1 h 63"/>
                  <a:gd name="T8" fmla="*/ 2 w 100"/>
                  <a:gd name="T9" fmla="*/ 39 h 63"/>
                  <a:gd name="T10" fmla="*/ 9 w 100"/>
                  <a:gd name="T11" fmla="*/ 63 h 63"/>
                  <a:gd name="T12" fmla="*/ 50 w 100"/>
                  <a:gd name="T1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3">
                    <a:moveTo>
                      <a:pt x="50" y="27"/>
                    </a:moveTo>
                    <a:cubicBezTo>
                      <a:pt x="65" y="26"/>
                      <a:pt x="85" y="32"/>
                      <a:pt x="95" y="58"/>
                    </a:cubicBezTo>
                    <a:cubicBezTo>
                      <a:pt x="98" y="50"/>
                      <a:pt x="100" y="41"/>
                      <a:pt x="99" y="33"/>
                    </a:cubicBezTo>
                    <a:cubicBezTo>
                      <a:pt x="97" y="5"/>
                      <a:pt x="69" y="0"/>
                      <a:pt x="48" y="1"/>
                    </a:cubicBezTo>
                    <a:cubicBezTo>
                      <a:pt x="28" y="2"/>
                      <a:pt x="0" y="11"/>
                      <a:pt x="2" y="39"/>
                    </a:cubicBezTo>
                    <a:cubicBezTo>
                      <a:pt x="3" y="48"/>
                      <a:pt x="5" y="56"/>
                      <a:pt x="9" y="63"/>
                    </a:cubicBezTo>
                    <a:cubicBezTo>
                      <a:pt x="17" y="37"/>
                      <a:pt x="35" y="28"/>
                      <a:pt x="5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508"/>
              <p:cNvSpPr>
                <a:spLocks noEditPoints="1"/>
              </p:cNvSpPr>
              <p:nvPr/>
            </p:nvSpPr>
            <p:spPr bwMode="auto">
              <a:xfrm>
                <a:off x="2909" y="1910"/>
                <a:ext cx="128" cy="128"/>
              </a:xfrm>
              <a:custGeom>
                <a:avLst/>
                <a:gdLst>
                  <a:gd name="T0" fmla="*/ 48 w 54"/>
                  <a:gd name="T1" fmla="*/ 32 h 54"/>
                  <a:gd name="T2" fmla="*/ 53 w 54"/>
                  <a:gd name="T3" fmla="*/ 20 h 54"/>
                  <a:gd name="T4" fmla="*/ 43 w 54"/>
                  <a:gd name="T5" fmla="*/ 12 h 54"/>
                  <a:gd name="T6" fmla="*/ 36 w 54"/>
                  <a:gd name="T7" fmla="*/ 16 h 54"/>
                  <a:gd name="T8" fmla="*/ 39 w 54"/>
                  <a:gd name="T9" fmla="*/ 9 h 54"/>
                  <a:gd name="T10" fmla="*/ 29 w 54"/>
                  <a:gd name="T11" fmla="*/ 1 h 54"/>
                  <a:gd name="T12" fmla="*/ 18 w 54"/>
                  <a:gd name="T13" fmla="*/ 8 h 54"/>
                  <a:gd name="T14" fmla="*/ 19 w 54"/>
                  <a:gd name="T15" fmla="*/ 16 h 54"/>
                  <a:gd name="T16" fmla="*/ 14 w 54"/>
                  <a:gd name="T17" fmla="*/ 11 h 54"/>
                  <a:gd name="T18" fmla="*/ 3 w 54"/>
                  <a:gd name="T19" fmla="*/ 18 h 54"/>
                  <a:gd name="T20" fmla="*/ 6 w 54"/>
                  <a:gd name="T21" fmla="*/ 31 h 54"/>
                  <a:gd name="T22" fmla="*/ 14 w 54"/>
                  <a:gd name="T23" fmla="*/ 32 h 54"/>
                  <a:gd name="T24" fmla="*/ 8 w 54"/>
                  <a:gd name="T25" fmla="*/ 36 h 54"/>
                  <a:gd name="T26" fmla="*/ 12 w 54"/>
                  <a:gd name="T27" fmla="*/ 48 h 54"/>
                  <a:gd name="T28" fmla="*/ 25 w 54"/>
                  <a:gd name="T29" fmla="*/ 49 h 54"/>
                  <a:gd name="T30" fmla="*/ 28 w 54"/>
                  <a:gd name="T31" fmla="*/ 42 h 54"/>
                  <a:gd name="T32" fmla="*/ 30 w 54"/>
                  <a:gd name="T33" fmla="*/ 48 h 54"/>
                  <a:gd name="T34" fmla="*/ 43 w 54"/>
                  <a:gd name="T35" fmla="*/ 49 h 54"/>
                  <a:gd name="T36" fmla="*/ 48 w 54"/>
                  <a:gd name="T37" fmla="*/ 37 h 54"/>
                  <a:gd name="T38" fmla="*/ 42 w 54"/>
                  <a:gd name="T39" fmla="*/ 32 h 54"/>
                  <a:gd name="T40" fmla="*/ 48 w 54"/>
                  <a:gd name="T41" fmla="*/ 32 h 54"/>
                  <a:gd name="T42" fmla="*/ 21 w 54"/>
                  <a:gd name="T43" fmla="*/ 18 h 54"/>
                  <a:gd name="T44" fmla="*/ 21 w 54"/>
                  <a:gd name="T45" fmla="*/ 18 h 54"/>
                  <a:gd name="T46" fmla="*/ 21 w 54"/>
                  <a:gd name="T47" fmla="*/ 18 h 54"/>
                  <a:gd name="T48" fmla="*/ 21 w 54"/>
                  <a:gd name="T49" fmla="*/ 18 h 54"/>
                  <a:gd name="T50" fmla="*/ 28 w 54"/>
                  <a:gd name="T51" fmla="*/ 39 h 54"/>
                  <a:gd name="T52" fmla="*/ 28 w 54"/>
                  <a:gd name="T53" fmla="*/ 39 h 54"/>
                  <a:gd name="T54" fmla="*/ 28 w 54"/>
                  <a:gd name="T55" fmla="*/ 39 h 54"/>
                  <a:gd name="T56" fmla="*/ 28 w 54"/>
                  <a:gd name="T57" fmla="*/ 39 h 54"/>
                  <a:gd name="T58" fmla="*/ 35 w 54"/>
                  <a:gd name="T59" fmla="*/ 18 h 54"/>
                  <a:gd name="T60" fmla="*/ 35 w 54"/>
                  <a:gd name="T61" fmla="*/ 18 h 54"/>
                  <a:gd name="T62" fmla="*/ 35 w 54"/>
                  <a:gd name="T63" fmla="*/ 18 h 54"/>
                  <a:gd name="T64" fmla="*/ 35 w 54"/>
                  <a:gd name="T65" fmla="*/ 18 h 54"/>
                  <a:gd name="T66" fmla="*/ 17 w 54"/>
                  <a:gd name="T67" fmla="*/ 31 h 54"/>
                  <a:gd name="T68" fmla="*/ 17 w 54"/>
                  <a:gd name="T69" fmla="*/ 31 h 54"/>
                  <a:gd name="T70" fmla="*/ 17 w 54"/>
                  <a:gd name="T71" fmla="*/ 31 h 54"/>
                  <a:gd name="T72" fmla="*/ 17 w 54"/>
                  <a:gd name="T73" fmla="*/ 31 h 54"/>
                  <a:gd name="T74" fmla="*/ 39 w 54"/>
                  <a:gd name="T75" fmla="*/ 31 h 54"/>
                  <a:gd name="T76" fmla="*/ 39 w 54"/>
                  <a:gd name="T77" fmla="*/ 31 h 54"/>
                  <a:gd name="T78" fmla="*/ 39 w 54"/>
                  <a:gd name="T79" fmla="*/ 31 h 54"/>
                  <a:gd name="T80" fmla="*/ 39 w 54"/>
                  <a:gd name="T81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" h="54">
                    <a:moveTo>
                      <a:pt x="48" y="32"/>
                    </a:moveTo>
                    <a:cubicBezTo>
                      <a:pt x="54" y="31"/>
                      <a:pt x="54" y="24"/>
                      <a:pt x="53" y="20"/>
                    </a:cubicBezTo>
                    <a:cubicBezTo>
                      <a:pt x="52" y="16"/>
                      <a:pt x="49" y="10"/>
                      <a:pt x="43" y="12"/>
                    </a:cubicBezTo>
                    <a:cubicBezTo>
                      <a:pt x="41" y="12"/>
                      <a:pt x="38" y="14"/>
                      <a:pt x="36" y="16"/>
                    </a:cubicBezTo>
                    <a:cubicBezTo>
                      <a:pt x="38" y="14"/>
                      <a:pt x="39" y="11"/>
                      <a:pt x="39" y="9"/>
                    </a:cubicBezTo>
                    <a:cubicBezTo>
                      <a:pt x="39" y="3"/>
                      <a:pt x="33" y="1"/>
                      <a:pt x="29" y="1"/>
                    </a:cubicBezTo>
                    <a:cubicBezTo>
                      <a:pt x="24" y="0"/>
                      <a:pt x="18" y="2"/>
                      <a:pt x="18" y="8"/>
                    </a:cubicBezTo>
                    <a:cubicBezTo>
                      <a:pt x="17" y="10"/>
                      <a:pt x="18" y="13"/>
                      <a:pt x="19" y="16"/>
                    </a:cubicBezTo>
                    <a:cubicBezTo>
                      <a:pt x="18" y="14"/>
                      <a:pt x="16" y="12"/>
                      <a:pt x="14" y="11"/>
                    </a:cubicBezTo>
                    <a:cubicBezTo>
                      <a:pt x="8" y="9"/>
                      <a:pt x="4" y="14"/>
                      <a:pt x="3" y="18"/>
                    </a:cubicBezTo>
                    <a:cubicBezTo>
                      <a:pt x="1" y="22"/>
                      <a:pt x="0" y="29"/>
                      <a:pt x="6" y="31"/>
                    </a:cubicBezTo>
                    <a:cubicBezTo>
                      <a:pt x="8" y="32"/>
                      <a:pt x="11" y="32"/>
                      <a:pt x="14" y="32"/>
                    </a:cubicBezTo>
                    <a:cubicBezTo>
                      <a:pt x="12" y="33"/>
                      <a:pt x="10" y="34"/>
                      <a:pt x="8" y="36"/>
                    </a:cubicBezTo>
                    <a:cubicBezTo>
                      <a:pt x="4" y="40"/>
                      <a:pt x="8" y="45"/>
                      <a:pt x="12" y="48"/>
                    </a:cubicBezTo>
                    <a:cubicBezTo>
                      <a:pt x="15" y="51"/>
                      <a:pt x="21" y="54"/>
                      <a:pt x="25" y="49"/>
                    </a:cubicBezTo>
                    <a:cubicBezTo>
                      <a:pt x="26" y="47"/>
                      <a:pt x="27" y="45"/>
                      <a:pt x="28" y="42"/>
                    </a:cubicBezTo>
                    <a:cubicBezTo>
                      <a:pt x="28" y="44"/>
                      <a:pt x="28" y="47"/>
                      <a:pt x="30" y="48"/>
                    </a:cubicBezTo>
                    <a:cubicBezTo>
                      <a:pt x="33" y="54"/>
                      <a:pt x="39" y="52"/>
                      <a:pt x="43" y="49"/>
                    </a:cubicBezTo>
                    <a:cubicBezTo>
                      <a:pt x="47" y="47"/>
                      <a:pt x="51" y="42"/>
                      <a:pt x="48" y="37"/>
                    </a:cubicBezTo>
                    <a:cubicBezTo>
                      <a:pt x="46" y="35"/>
                      <a:pt x="44" y="33"/>
                      <a:pt x="42" y="32"/>
                    </a:cubicBezTo>
                    <a:cubicBezTo>
                      <a:pt x="44" y="33"/>
                      <a:pt x="46" y="33"/>
                      <a:pt x="48" y="32"/>
                    </a:cubicBezTo>
                    <a:close/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lose/>
                    <a:moveTo>
                      <a:pt x="28" y="39"/>
                    </a:move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lose/>
                    <a:moveTo>
                      <a:pt x="35" y="18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39" y="31"/>
                    </a:move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509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510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511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512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513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514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515"/>
              <p:cNvSpPr>
                <a:spLocks/>
              </p:cNvSpPr>
              <p:nvPr/>
            </p:nvSpPr>
            <p:spPr bwMode="auto">
              <a:xfrm>
                <a:off x="4251" y="2374"/>
                <a:ext cx="35" cy="12"/>
              </a:xfrm>
              <a:custGeom>
                <a:avLst/>
                <a:gdLst>
                  <a:gd name="T0" fmla="*/ 1 w 15"/>
                  <a:gd name="T1" fmla="*/ 3 h 5"/>
                  <a:gd name="T2" fmla="*/ 8 w 15"/>
                  <a:gd name="T3" fmla="*/ 1 h 5"/>
                  <a:gd name="T4" fmla="*/ 15 w 15"/>
                  <a:gd name="T5" fmla="*/ 1 h 5"/>
                  <a:gd name="T6" fmla="*/ 8 w 15"/>
                  <a:gd name="T7" fmla="*/ 2 h 5"/>
                  <a:gd name="T8" fmla="*/ 1 w 15"/>
                  <a:gd name="T9" fmla="*/ 5 h 5"/>
                  <a:gd name="T10" fmla="*/ 0 w 15"/>
                  <a:gd name="T11" fmla="*/ 4 h 5"/>
                  <a:gd name="T12" fmla="*/ 1 w 1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3"/>
                    </a:moveTo>
                    <a:cubicBezTo>
                      <a:pt x="1" y="3"/>
                      <a:pt x="4" y="2"/>
                      <a:pt x="8" y="1"/>
                    </a:cubicBezTo>
                    <a:cubicBezTo>
                      <a:pt x="11" y="0"/>
                      <a:pt x="15" y="1"/>
                      <a:pt x="15" y="1"/>
                    </a:cubicBezTo>
                    <a:cubicBezTo>
                      <a:pt x="15" y="2"/>
                      <a:pt x="12" y="1"/>
                      <a:pt x="8" y="2"/>
                    </a:cubicBezTo>
                    <a:cubicBezTo>
                      <a:pt x="5" y="3"/>
                      <a:pt x="2" y="4"/>
                      <a:pt x="1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516"/>
              <p:cNvSpPr>
                <a:spLocks/>
              </p:cNvSpPr>
              <p:nvPr/>
            </p:nvSpPr>
            <p:spPr bwMode="auto">
              <a:xfrm>
                <a:off x="4286" y="2377"/>
                <a:ext cx="9" cy="7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3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517"/>
              <p:cNvSpPr>
                <a:spLocks/>
              </p:cNvSpPr>
              <p:nvPr/>
            </p:nvSpPr>
            <p:spPr bwMode="auto">
              <a:xfrm>
                <a:off x="4248" y="2360"/>
                <a:ext cx="29" cy="26"/>
              </a:xfrm>
              <a:custGeom>
                <a:avLst/>
                <a:gdLst>
                  <a:gd name="T0" fmla="*/ 1 w 12"/>
                  <a:gd name="T1" fmla="*/ 10 h 11"/>
                  <a:gd name="T2" fmla="*/ 7 w 12"/>
                  <a:gd name="T3" fmla="*/ 6 h 11"/>
                  <a:gd name="T4" fmla="*/ 11 w 12"/>
                  <a:gd name="T5" fmla="*/ 0 h 11"/>
                  <a:gd name="T6" fmla="*/ 8 w 12"/>
                  <a:gd name="T7" fmla="*/ 6 h 11"/>
                  <a:gd name="T8" fmla="*/ 1 w 12"/>
                  <a:gd name="T9" fmla="*/ 11 h 11"/>
                  <a:gd name="T10" fmla="*/ 0 w 12"/>
                  <a:gd name="T11" fmla="*/ 11 h 11"/>
                  <a:gd name="T12" fmla="*/ 1 w 12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" y="10"/>
                    </a:moveTo>
                    <a:cubicBezTo>
                      <a:pt x="1" y="10"/>
                      <a:pt x="4" y="8"/>
                      <a:pt x="7" y="6"/>
                    </a:cubicBezTo>
                    <a:cubicBezTo>
                      <a:pt x="10" y="3"/>
                      <a:pt x="11" y="0"/>
                      <a:pt x="11" y="0"/>
                    </a:cubicBezTo>
                    <a:cubicBezTo>
                      <a:pt x="12" y="0"/>
                      <a:pt x="11" y="3"/>
                      <a:pt x="8" y="6"/>
                    </a:cubicBezTo>
                    <a:cubicBezTo>
                      <a:pt x="5" y="9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518"/>
              <p:cNvSpPr>
                <a:spLocks/>
              </p:cNvSpPr>
              <p:nvPr/>
            </p:nvSpPr>
            <p:spPr bwMode="auto">
              <a:xfrm>
                <a:off x="4274" y="2348"/>
                <a:ext cx="5" cy="10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519"/>
              <p:cNvSpPr>
                <a:spLocks/>
              </p:cNvSpPr>
              <p:nvPr/>
            </p:nvSpPr>
            <p:spPr bwMode="auto">
              <a:xfrm>
                <a:off x="4248" y="2367"/>
                <a:ext cx="38" cy="19"/>
              </a:xfrm>
              <a:custGeom>
                <a:avLst/>
                <a:gdLst>
                  <a:gd name="T0" fmla="*/ 1 w 16"/>
                  <a:gd name="T1" fmla="*/ 7 h 8"/>
                  <a:gd name="T2" fmla="*/ 16 w 16"/>
                  <a:gd name="T3" fmla="*/ 1 h 8"/>
                  <a:gd name="T4" fmla="*/ 1 w 16"/>
                  <a:gd name="T5" fmla="*/ 8 h 8"/>
                  <a:gd name="T6" fmla="*/ 0 w 16"/>
                  <a:gd name="T7" fmla="*/ 8 h 8"/>
                  <a:gd name="T8" fmla="*/ 1 w 16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7"/>
                    </a:moveTo>
                    <a:cubicBezTo>
                      <a:pt x="1" y="6"/>
                      <a:pt x="16" y="0"/>
                      <a:pt x="16" y="1"/>
                    </a:cubicBezTo>
                    <a:cubicBezTo>
                      <a:pt x="16" y="1"/>
                      <a:pt x="2" y="8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520"/>
              <p:cNvSpPr>
                <a:spLocks/>
              </p:cNvSpPr>
              <p:nvPr/>
            </p:nvSpPr>
            <p:spPr bwMode="auto">
              <a:xfrm>
                <a:off x="4288" y="2365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0 w 4"/>
                  <a:gd name="T3" fmla="*/ 2 h 3"/>
                  <a:gd name="T4" fmla="*/ 2 w 4"/>
                  <a:gd name="T5" fmla="*/ 3 h 3"/>
                  <a:gd name="T6" fmla="*/ 4 w 4"/>
                  <a:gd name="T7" fmla="*/ 2 h 3"/>
                  <a:gd name="T8" fmla="*/ 4 w 4"/>
                  <a:gd name="T9" fmla="*/ 1 h 3"/>
                  <a:gd name="T10" fmla="*/ 2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521"/>
              <p:cNvSpPr>
                <a:spLocks/>
              </p:cNvSpPr>
              <p:nvPr/>
            </p:nvSpPr>
            <p:spPr bwMode="auto">
              <a:xfrm>
                <a:off x="4248" y="2393"/>
                <a:ext cx="26" cy="26"/>
              </a:xfrm>
              <a:custGeom>
                <a:avLst/>
                <a:gdLst>
                  <a:gd name="T0" fmla="*/ 2 w 11"/>
                  <a:gd name="T1" fmla="*/ 0 h 11"/>
                  <a:gd name="T2" fmla="*/ 7 w 11"/>
                  <a:gd name="T3" fmla="*/ 5 h 11"/>
                  <a:gd name="T4" fmla="*/ 10 w 11"/>
                  <a:gd name="T5" fmla="*/ 11 h 11"/>
                  <a:gd name="T6" fmla="*/ 7 w 11"/>
                  <a:gd name="T7" fmla="*/ 6 h 11"/>
                  <a:gd name="T8" fmla="*/ 1 w 11"/>
                  <a:gd name="T9" fmla="*/ 1 h 11"/>
                  <a:gd name="T10" fmla="*/ 0 w 11"/>
                  <a:gd name="T11" fmla="*/ 0 h 11"/>
                  <a:gd name="T12" fmla="*/ 2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2" y="0"/>
                    </a:moveTo>
                    <a:cubicBezTo>
                      <a:pt x="2" y="0"/>
                      <a:pt x="5" y="2"/>
                      <a:pt x="7" y="5"/>
                    </a:cubicBezTo>
                    <a:cubicBezTo>
                      <a:pt x="10" y="8"/>
                      <a:pt x="11" y="11"/>
                      <a:pt x="10" y="11"/>
                    </a:cubicBezTo>
                    <a:cubicBezTo>
                      <a:pt x="10" y="11"/>
                      <a:pt x="9" y="8"/>
                      <a:pt x="7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522"/>
              <p:cNvSpPr>
                <a:spLocks/>
              </p:cNvSpPr>
              <p:nvPr/>
            </p:nvSpPr>
            <p:spPr bwMode="auto">
              <a:xfrm>
                <a:off x="4272" y="242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523"/>
              <p:cNvSpPr>
                <a:spLocks/>
              </p:cNvSpPr>
              <p:nvPr/>
            </p:nvSpPr>
            <p:spPr bwMode="auto">
              <a:xfrm>
                <a:off x="4246" y="2391"/>
                <a:ext cx="38" cy="14"/>
              </a:xfrm>
              <a:custGeom>
                <a:avLst/>
                <a:gdLst>
                  <a:gd name="T0" fmla="*/ 2 w 16"/>
                  <a:gd name="T1" fmla="*/ 0 h 6"/>
                  <a:gd name="T2" fmla="*/ 9 w 16"/>
                  <a:gd name="T3" fmla="*/ 4 h 6"/>
                  <a:gd name="T4" fmla="*/ 16 w 16"/>
                  <a:gd name="T5" fmla="*/ 4 h 6"/>
                  <a:gd name="T6" fmla="*/ 8 w 16"/>
                  <a:gd name="T7" fmla="*/ 5 h 6"/>
                  <a:gd name="T8" fmla="*/ 1 w 16"/>
                  <a:gd name="T9" fmla="*/ 1 h 6"/>
                  <a:gd name="T10" fmla="*/ 0 w 16"/>
                  <a:gd name="T11" fmla="*/ 0 h 6"/>
                  <a:gd name="T12" fmla="*/ 2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0"/>
                    </a:moveTo>
                    <a:cubicBezTo>
                      <a:pt x="2" y="0"/>
                      <a:pt x="5" y="3"/>
                      <a:pt x="9" y="4"/>
                    </a:cubicBezTo>
                    <a:cubicBezTo>
                      <a:pt x="12" y="5"/>
                      <a:pt x="16" y="4"/>
                      <a:pt x="16" y="4"/>
                    </a:cubicBezTo>
                    <a:cubicBezTo>
                      <a:pt x="16" y="5"/>
                      <a:pt x="12" y="6"/>
                      <a:pt x="8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524"/>
              <p:cNvSpPr>
                <a:spLocks/>
              </p:cNvSpPr>
              <p:nvPr/>
            </p:nvSpPr>
            <p:spPr bwMode="auto">
              <a:xfrm>
                <a:off x="4284" y="2396"/>
                <a:ext cx="9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3 w 4"/>
                  <a:gd name="T5" fmla="*/ 2 h 3"/>
                  <a:gd name="T6" fmla="*/ 4 w 4"/>
                  <a:gd name="T7" fmla="*/ 0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525"/>
              <p:cNvSpPr>
                <a:spLocks/>
              </p:cNvSpPr>
              <p:nvPr/>
            </p:nvSpPr>
            <p:spPr bwMode="auto">
              <a:xfrm>
                <a:off x="4246" y="2391"/>
                <a:ext cx="35" cy="26"/>
              </a:xfrm>
              <a:custGeom>
                <a:avLst/>
                <a:gdLst>
                  <a:gd name="T0" fmla="*/ 2 w 15"/>
                  <a:gd name="T1" fmla="*/ 0 h 11"/>
                  <a:gd name="T2" fmla="*/ 15 w 15"/>
                  <a:gd name="T3" fmla="*/ 11 h 11"/>
                  <a:gd name="T4" fmla="*/ 1 w 15"/>
                  <a:gd name="T5" fmla="*/ 1 h 11"/>
                  <a:gd name="T6" fmla="*/ 0 w 15"/>
                  <a:gd name="T7" fmla="*/ 0 h 11"/>
                  <a:gd name="T8" fmla="*/ 2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2" y="1"/>
                      <a:pt x="15" y="11"/>
                      <a:pt x="15" y="11"/>
                    </a:cubicBezTo>
                    <a:cubicBezTo>
                      <a:pt x="15" y="11"/>
                      <a:pt x="2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526"/>
              <p:cNvSpPr>
                <a:spLocks/>
              </p:cNvSpPr>
              <p:nvPr/>
            </p:nvSpPr>
            <p:spPr bwMode="auto">
              <a:xfrm>
                <a:off x="4281" y="2417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527"/>
              <p:cNvSpPr>
                <a:spLocks/>
              </p:cNvSpPr>
              <p:nvPr/>
            </p:nvSpPr>
            <p:spPr bwMode="auto">
              <a:xfrm>
                <a:off x="4229" y="2396"/>
                <a:ext cx="14" cy="35"/>
              </a:xfrm>
              <a:custGeom>
                <a:avLst/>
                <a:gdLst>
                  <a:gd name="T0" fmla="*/ 6 w 6"/>
                  <a:gd name="T1" fmla="*/ 1 h 15"/>
                  <a:gd name="T2" fmla="*/ 4 w 6"/>
                  <a:gd name="T3" fmla="*/ 9 h 15"/>
                  <a:gd name="T4" fmla="*/ 0 w 6"/>
                  <a:gd name="T5" fmla="*/ 15 h 15"/>
                  <a:gd name="T6" fmla="*/ 3 w 6"/>
                  <a:gd name="T7" fmla="*/ 8 h 15"/>
                  <a:gd name="T8" fmla="*/ 4 w 6"/>
                  <a:gd name="T9" fmla="*/ 1 h 15"/>
                  <a:gd name="T10" fmla="*/ 5 w 6"/>
                  <a:gd name="T11" fmla="*/ 0 h 15"/>
                  <a:gd name="T12" fmla="*/ 6 w 6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6" y="1"/>
                    </a:moveTo>
                    <a:cubicBezTo>
                      <a:pt x="6" y="2"/>
                      <a:pt x="5" y="5"/>
                      <a:pt x="4" y="9"/>
                    </a:cubicBezTo>
                    <a:cubicBezTo>
                      <a:pt x="3" y="12"/>
                      <a:pt x="0" y="15"/>
                      <a:pt x="0" y="15"/>
                    </a:cubicBezTo>
                    <a:cubicBezTo>
                      <a:pt x="0" y="14"/>
                      <a:pt x="2" y="12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528"/>
              <p:cNvSpPr>
                <a:spLocks/>
              </p:cNvSpPr>
              <p:nvPr/>
            </p:nvSpPr>
            <p:spPr bwMode="auto">
              <a:xfrm>
                <a:off x="4222" y="2429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529"/>
              <p:cNvSpPr>
                <a:spLocks/>
              </p:cNvSpPr>
              <p:nvPr/>
            </p:nvSpPr>
            <p:spPr bwMode="auto">
              <a:xfrm>
                <a:off x="4239" y="2393"/>
                <a:ext cx="12" cy="38"/>
              </a:xfrm>
              <a:custGeom>
                <a:avLst/>
                <a:gdLst>
                  <a:gd name="T0" fmla="*/ 2 w 5"/>
                  <a:gd name="T1" fmla="*/ 1 h 16"/>
                  <a:gd name="T2" fmla="*/ 2 w 5"/>
                  <a:gd name="T3" fmla="*/ 9 h 16"/>
                  <a:gd name="T4" fmla="*/ 5 w 5"/>
                  <a:gd name="T5" fmla="*/ 16 h 16"/>
                  <a:gd name="T6" fmla="*/ 2 w 5"/>
                  <a:gd name="T7" fmla="*/ 9 h 16"/>
                  <a:gd name="T8" fmla="*/ 0 w 5"/>
                  <a:gd name="T9" fmla="*/ 1 h 16"/>
                  <a:gd name="T10" fmla="*/ 1 w 5"/>
                  <a:gd name="T11" fmla="*/ 0 h 16"/>
                  <a:gd name="T12" fmla="*/ 2 w 5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2" y="1"/>
                    </a:moveTo>
                    <a:cubicBezTo>
                      <a:pt x="2" y="1"/>
                      <a:pt x="1" y="5"/>
                      <a:pt x="2" y="9"/>
                    </a:cubicBezTo>
                    <a:cubicBezTo>
                      <a:pt x="3" y="13"/>
                      <a:pt x="5" y="16"/>
                      <a:pt x="5" y="16"/>
                    </a:cubicBezTo>
                    <a:cubicBezTo>
                      <a:pt x="5" y="16"/>
                      <a:pt x="3" y="13"/>
                      <a:pt x="2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530"/>
              <p:cNvSpPr>
                <a:spLocks/>
              </p:cNvSpPr>
              <p:nvPr/>
            </p:nvSpPr>
            <p:spPr bwMode="auto">
              <a:xfrm>
                <a:off x="4251" y="2431"/>
                <a:ext cx="9" cy="5"/>
              </a:xfrm>
              <a:custGeom>
                <a:avLst/>
                <a:gdLst>
                  <a:gd name="T0" fmla="*/ 3 w 4"/>
                  <a:gd name="T1" fmla="*/ 0 h 2"/>
                  <a:gd name="T2" fmla="*/ 1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3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531"/>
              <p:cNvSpPr>
                <a:spLocks/>
              </p:cNvSpPr>
              <p:nvPr/>
            </p:nvSpPr>
            <p:spPr bwMode="auto">
              <a:xfrm>
                <a:off x="4236" y="2393"/>
                <a:ext cx="7" cy="43"/>
              </a:xfrm>
              <a:custGeom>
                <a:avLst/>
                <a:gdLst>
                  <a:gd name="T0" fmla="*/ 3 w 3"/>
                  <a:gd name="T1" fmla="*/ 1 h 18"/>
                  <a:gd name="T2" fmla="*/ 0 w 3"/>
                  <a:gd name="T3" fmla="*/ 18 h 18"/>
                  <a:gd name="T4" fmla="*/ 1 w 3"/>
                  <a:gd name="T5" fmla="*/ 1 h 18"/>
                  <a:gd name="T6" fmla="*/ 2 w 3"/>
                  <a:gd name="T7" fmla="*/ 0 h 18"/>
                  <a:gd name="T8" fmla="*/ 3 w 3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3" y="1"/>
                    </a:moveTo>
                    <a:cubicBezTo>
                      <a:pt x="3" y="2"/>
                      <a:pt x="1" y="18"/>
                      <a:pt x="0" y="18"/>
                    </a:cubicBezTo>
                    <a:cubicBezTo>
                      <a:pt x="0" y="18"/>
                      <a:pt x="2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532"/>
              <p:cNvSpPr>
                <a:spLocks/>
              </p:cNvSpPr>
              <p:nvPr/>
            </p:nvSpPr>
            <p:spPr bwMode="auto">
              <a:xfrm>
                <a:off x="4232" y="2436"/>
                <a:ext cx="4" cy="9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533"/>
              <p:cNvSpPr>
                <a:spLocks/>
              </p:cNvSpPr>
              <p:nvPr/>
            </p:nvSpPr>
            <p:spPr bwMode="auto">
              <a:xfrm>
                <a:off x="4198" y="2388"/>
                <a:ext cx="38" cy="12"/>
              </a:xfrm>
              <a:custGeom>
                <a:avLst/>
                <a:gdLst>
                  <a:gd name="T0" fmla="*/ 15 w 16"/>
                  <a:gd name="T1" fmla="*/ 2 h 5"/>
                  <a:gd name="T2" fmla="*/ 7 w 16"/>
                  <a:gd name="T3" fmla="*/ 4 h 5"/>
                  <a:gd name="T4" fmla="*/ 0 w 16"/>
                  <a:gd name="T5" fmla="*/ 4 h 5"/>
                  <a:gd name="T6" fmla="*/ 7 w 16"/>
                  <a:gd name="T7" fmla="*/ 3 h 5"/>
                  <a:gd name="T8" fmla="*/ 14 w 16"/>
                  <a:gd name="T9" fmla="*/ 1 h 5"/>
                  <a:gd name="T10" fmla="*/ 15 w 16"/>
                  <a:gd name="T11" fmla="*/ 1 h 5"/>
                  <a:gd name="T12" fmla="*/ 15 w 16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2"/>
                    </a:moveTo>
                    <a:cubicBezTo>
                      <a:pt x="14" y="2"/>
                      <a:pt x="11" y="3"/>
                      <a:pt x="7" y="4"/>
                    </a:cubicBezTo>
                    <a:cubicBezTo>
                      <a:pt x="4" y="5"/>
                      <a:pt x="0" y="4"/>
                      <a:pt x="0" y="4"/>
                    </a:cubicBezTo>
                    <a:cubicBezTo>
                      <a:pt x="1" y="4"/>
                      <a:pt x="4" y="4"/>
                      <a:pt x="7" y="3"/>
                    </a:cubicBezTo>
                    <a:cubicBezTo>
                      <a:pt x="11" y="2"/>
                      <a:pt x="14" y="1"/>
                      <a:pt x="14" y="1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16" y="1"/>
                      <a:pt x="15" y="2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534"/>
              <p:cNvSpPr>
                <a:spLocks/>
              </p:cNvSpPr>
              <p:nvPr/>
            </p:nvSpPr>
            <p:spPr bwMode="auto">
              <a:xfrm>
                <a:off x="4191" y="2391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3 h 4"/>
                  <a:gd name="T4" fmla="*/ 2 w 3"/>
                  <a:gd name="T5" fmla="*/ 1 h 4"/>
                  <a:gd name="T6" fmla="*/ 0 w 3"/>
                  <a:gd name="T7" fmla="*/ 1 h 4"/>
                  <a:gd name="T8" fmla="*/ 1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535"/>
              <p:cNvSpPr>
                <a:spLocks/>
              </p:cNvSpPr>
              <p:nvPr/>
            </p:nvSpPr>
            <p:spPr bwMode="auto">
              <a:xfrm>
                <a:off x="4210" y="2388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6 h 12"/>
                  <a:gd name="T4" fmla="*/ 0 w 12"/>
                  <a:gd name="T5" fmla="*/ 12 h 12"/>
                  <a:gd name="T6" fmla="*/ 4 w 12"/>
                  <a:gd name="T7" fmla="*/ 5 h 12"/>
                  <a:gd name="T8" fmla="*/ 10 w 12"/>
                  <a:gd name="T9" fmla="*/ 0 h 12"/>
                  <a:gd name="T10" fmla="*/ 12 w 12"/>
                  <a:gd name="T11" fmla="*/ 0 h 12"/>
                  <a:gd name="T12" fmla="*/ 11 w 1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1" y="1"/>
                      <a:pt x="7" y="3"/>
                      <a:pt x="4" y="6"/>
                    </a:cubicBezTo>
                    <a:cubicBezTo>
                      <a:pt x="1" y="8"/>
                      <a:pt x="0" y="12"/>
                      <a:pt x="0" y="12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536"/>
              <p:cNvSpPr>
                <a:spLocks/>
              </p:cNvSpPr>
              <p:nvPr/>
            </p:nvSpPr>
            <p:spPr bwMode="auto">
              <a:xfrm>
                <a:off x="4208" y="2417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1 w 2"/>
                  <a:gd name="T7" fmla="*/ 4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537"/>
              <p:cNvSpPr>
                <a:spLocks/>
              </p:cNvSpPr>
              <p:nvPr/>
            </p:nvSpPr>
            <p:spPr bwMode="auto">
              <a:xfrm>
                <a:off x="4198" y="2388"/>
                <a:ext cx="41" cy="19"/>
              </a:xfrm>
              <a:custGeom>
                <a:avLst/>
                <a:gdLst>
                  <a:gd name="T0" fmla="*/ 16 w 17"/>
                  <a:gd name="T1" fmla="*/ 1 h 8"/>
                  <a:gd name="T2" fmla="*/ 0 w 17"/>
                  <a:gd name="T3" fmla="*/ 7 h 8"/>
                  <a:gd name="T4" fmla="*/ 15 w 17"/>
                  <a:gd name="T5" fmla="*/ 0 h 8"/>
                  <a:gd name="T6" fmla="*/ 17 w 17"/>
                  <a:gd name="T7" fmla="*/ 0 h 8"/>
                  <a:gd name="T8" fmla="*/ 16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1"/>
                    </a:moveTo>
                    <a:cubicBezTo>
                      <a:pt x="15" y="2"/>
                      <a:pt x="0" y="8"/>
                      <a:pt x="0" y="7"/>
                    </a:cubicBezTo>
                    <a:cubicBezTo>
                      <a:pt x="0" y="7"/>
                      <a:pt x="15" y="1"/>
                      <a:pt x="15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538"/>
              <p:cNvSpPr>
                <a:spLocks/>
              </p:cNvSpPr>
              <p:nvPr/>
            </p:nvSpPr>
            <p:spPr bwMode="auto">
              <a:xfrm>
                <a:off x="4187" y="2405"/>
                <a:ext cx="11" cy="5"/>
              </a:xfrm>
              <a:custGeom>
                <a:avLst/>
                <a:gdLst>
                  <a:gd name="T0" fmla="*/ 3 w 5"/>
                  <a:gd name="T1" fmla="*/ 2 h 2"/>
                  <a:gd name="T2" fmla="*/ 4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1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539"/>
              <p:cNvSpPr>
                <a:spLocks/>
              </p:cNvSpPr>
              <p:nvPr/>
            </p:nvSpPr>
            <p:spPr bwMode="auto">
              <a:xfrm>
                <a:off x="4213" y="2355"/>
                <a:ext cx="23" cy="29"/>
              </a:xfrm>
              <a:custGeom>
                <a:avLst/>
                <a:gdLst>
                  <a:gd name="T0" fmla="*/ 9 w 10"/>
                  <a:gd name="T1" fmla="*/ 11 h 12"/>
                  <a:gd name="T2" fmla="*/ 3 w 10"/>
                  <a:gd name="T3" fmla="*/ 6 h 12"/>
                  <a:gd name="T4" fmla="*/ 0 w 10"/>
                  <a:gd name="T5" fmla="*/ 0 h 12"/>
                  <a:gd name="T6" fmla="*/ 4 w 10"/>
                  <a:gd name="T7" fmla="*/ 6 h 12"/>
                  <a:gd name="T8" fmla="*/ 9 w 10"/>
                  <a:gd name="T9" fmla="*/ 10 h 12"/>
                  <a:gd name="T10" fmla="*/ 10 w 10"/>
                  <a:gd name="T11" fmla="*/ 11 h 12"/>
                  <a:gd name="T12" fmla="*/ 9 w 10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1"/>
                    </a:moveTo>
                    <a:cubicBezTo>
                      <a:pt x="9" y="11"/>
                      <a:pt x="6" y="9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6"/>
                    </a:cubicBezTo>
                    <a:cubicBezTo>
                      <a:pt x="6" y="8"/>
                      <a:pt x="9" y="10"/>
                      <a:pt x="9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540"/>
              <p:cNvSpPr>
                <a:spLocks/>
              </p:cNvSpPr>
              <p:nvPr/>
            </p:nvSpPr>
            <p:spPr bwMode="auto">
              <a:xfrm>
                <a:off x="4210" y="2346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1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541"/>
              <p:cNvSpPr>
                <a:spLocks/>
              </p:cNvSpPr>
              <p:nvPr/>
            </p:nvSpPr>
            <p:spPr bwMode="auto">
              <a:xfrm>
                <a:off x="4201" y="2372"/>
                <a:ext cx="38" cy="12"/>
              </a:xfrm>
              <a:custGeom>
                <a:avLst/>
                <a:gdLst>
                  <a:gd name="T0" fmla="*/ 15 w 16"/>
                  <a:gd name="T1" fmla="*/ 5 h 5"/>
                  <a:gd name="T2" fmla="*/ 8 w 16"/>
                  <a:gd name="T3" fmla="*/ 2 h 5"/>
                  <a:gd name="T4" fmla="*/ 0 w 16"/>
                  <a:gd name="T5" fmla="*/ 1 h 5"/>
                  <a:gd name="T6" fmla="*/ 8 w 16"/>
                  <a:gd name="T7" fmla="*/ 1 h 5"/>
                  <a:gd name="T8" fmla="*/ 16 w 16"/>
                  <a:gd name="T9" fmla="*/ 4 h 5"/>
                  <a:gd name="T10" fmla="*/ 16 w 16"/>
                  <a:gd name="T11" fmla="*/ 5 h 5"/>
                  <a:gd name="T12" fmla="*/ 15 w 1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5"/>
                    </a:moveTo>
                    <a:cubicBezTo>
                      <a:pt x="15" y="5"/>
                      <a:pt x="11" y="3"/>
                      <a:pt x="8" y="2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4" y="0"/>
                      <a:pt x="8" y="1"/>
                    </a:cubicBezTo>
                    <a:cubicBezTo>
                      <a:pt x="12" y="2"/>
                      <a:pt x="15" y="4"/>
                      <a:pt x="16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542"/>
              <p:cNvSpPr>
                <a:spLocks/>
              </p:cNvSpPr>
              <p:nvPr/>
            </p:nvSpPr>
            <p:spPr bwMode="auto">
              <a:xfrm>
                <a:off x="4191" y="2372"/>
                <a:ext cx="10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1 w 4"/>
                  <a:gd name="T7" fmla="*/ 3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3" y="2"/>
                      <a:pt x="4" y="2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543"/>
              <p:cNvSpPr>
                <a:spLocks/>
              </p:cNvSpPr>
              <p:nvPr/>
            </p:nvSpPr>
            <p:spPr bwMode="auto">
              <a:xfrm>
                <a:off x="4203" y="2358"/>
                <a:ext cx="36" cy="26"/>
              </a:xfrm>
              <a:custGeom>
                <a:avLst/>
                <a:gdLst>
                  <a:gd name="T0" fmla="*/ 14 w 15"/>
                  <a:gd name="T1" fmla="*/ 11 h 11"/>
                  <a:gd name="T2" fmla="*/ 1 w 15"/>
                  <a:gd name="T3" fmla="*/ 0 h 11"/>
                  <a:gd name="T4" fmla="*/ 14 w 15"/>
                  <a:gd name="T5" fmla="*/ 10 h 11"/>
                  <a:gd name="T6" fmla="*/ 15 w 15"/>
                  <a:gd name="T7" fmla="*/ 11 h 11"/>
                  <a:gd name="T8" fmla="*/ 14 w 1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4" y="11"/>
                    </a:moveTo>
                    <a:cubicBezTo>
                      <a:pt x="13" y="11"/>
                      <a:pt x="0" y="1"/>
                      <a:pt x="1" y="0"/>
                    </a:cubicBezTo>
                    <a:cubicBezTo>
                      <a:pt x="1" y="0"/>
                      <a:pt x="14" y="10"/>
                      <a:pt x="14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1"/>
                      <a:pt x="14" y="11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544"/>
              <p:cNvSpPr>
                <a:spLocks/>
              </p:cNvSpPr>
              <p:nvPr/>
            </p:nvSpPr>
            <p:spPr bwMode="auto">
              <a:xfrm>
                <a:off x="4198" y="2348"/>
                <a:ext cx="8" cy="10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2 w 3"/>
                  <a:gd name="T5" fmla="*/ 2 h 4"/>
                  <a:gd name="T6" fmla="*/ 0 w 3"/>
                  <a:gd name="T7" fmla="*/ 0 h 4"/>
                  <a:gd name="T8" fmla="*/ 0 w 3"/>
                  <a:gd name="T9" fmla="*/ 1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545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546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547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548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549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550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551"/>
              <p:cNvSpPr>
                <a:spLocks/>
              </p:cNvSpPr>
              <p:nvPr/>
            </p:nvSpPr>
            <p:spPr bwMode="auto">
              <a:xfrm>
                <a:off x="4284" y="2315"/>
                <a:ext cx="68" cy="85"/>
              </a:xfrm>
              <a:custGeom>
                <a:avLst/>
                <a:gdLst>
                  <a:gd name="T0" fmla="*/ 16 w 29"/>
                  <a:gd name="T1" fmla="*/ 18 h 36"/>
                  <a:gd name="T2" fmla="*/ 11 w 29"/>
                  <a:gd name="T3" fmla="*/ 36 h 36"/>
                  <a:gd name="T4" fmla="*/ 20 w 29"/>
                  <a:gd name="T5" fmla="*/ 35 h 36"/>
                  <a:gd name="T6" fmla="*/ 25 w 29"/>
                  <a:gd name="T7" fmla="*/ 15 h 36"/>
                  <a:gd name="T8" fmla="*/ 7 w 29"/>
                  <a:gd name="T9" fmla="*/ 4 h 36"/>
                  <a:gd name="T10" fmla="*/ 0 w 29"/>
                  <a:gd name="T11" fmla="*/ 9 h 36"/>
                  <a:gd name="T12" fmla="*/ 16 w 29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6">
                    <a:moveTo>
                      <a:pt x="16" y="18"/>
                    </a:moveTo>
                    <a:cubicBezTo>
                      <a:pt x="18" y="23"/>
                      <a:pt x="18" y="30"/>
                      <a:pt x="11" y="36"/>
                    </a:cubicBezTo>
                    <a:cubicBezTo>
                      <a:pt x="14" y="36"/>
                      <a:pt x="17" y="36"/>
                      <a:pt x="20" y="35"/>
                    </a:cubicBezTo>
                    <a:cubicBezTo>
                      <a:pt x="29" y="31"/>
                      <a:pt x="27" y="21"/>
                      <a:pt x="25" y="15"/>
                    </a:cubicBezTo>
                    <a:cubicBezTo>
                      <a:pt x="22" y="8"/>
                      <a:pt x="16" y="0"/>
                      <a:pt x="7" y="4"/>
                    </a:cubicBezTo>
                    <a:cubicBezTo>
                      <a:pt x="4" y="5"/>
                      <a:pt x="2" y="6"/>
                      <a:pt x="0" y="9"/>
                    </a:cubicBezTo>
                    <a:cubicBezTo>
                      <a:pt x="9" y="8"/>
                      <a:pt x="14" y="13"/>
                      <a:pt x="1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552"/>
              <p:cNvSpPr>
                <a:spLocks/>
              </p:cNvSpPr>
              <p:nvPr/>
            </p:nvSpPr>
            <p:spPr bwMode="auto">
              <a:xfrm>
                <a:off x="4251" y="2407"/>
                <a:ext cx="85" cy="83"/>
              </a:xfrm>
              <a:custGeom>
                <a:avLst/>
                <a:gdLst>
                  <a:gd name="T0" fmla="*/ 19 w 36"/>
                  <a:gd name="T1" fmla="*/ 19 h 35"/>
                  <a:gd name="T2" fmla="*/ 0 w 36"/>
                  <a:gd name="T3" fmla="*/ 19 h 35"/>
                  <a:gd name="T4" fmla="*/ 4 w 36"/>
                  <a:gd name="T5" fmla="*/ 27 h 35"/>
                  <a:gd name="T6" fmla="*/ 25 w 36"/>
                  <a:gd name="T7" fmla="*/ 26 h 35"/>
                  <a:gd name="T8" fmla="*/ 30 w 36"/>
                  <a:gd name="T9" fmla="*/ 6 h 35"/>
                  <a:gd name="T10" fmla="*/ 23 w 36"/>
                  <a:gd name="T11" fmla="*/ 0 h 35"/>
                  <a:gd name="T12" fmla="*/ 19 w 36"/>
                  <a:gd name="T13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19" y="19"/>
                    </a:moveTo>
                    <a:cubicBezTo>
                      <a:pt x="15" y="22"/>
                      <a:pt x="8" y="24"/>
                      <a:pt x="0" y="19"/>
                    </a:cubicBezTo>
                    <a:cubicBezTo>
                      <a:pt x="1" y="22"/>
                      <a:pt x="2" y="25"/>
                      <a:pt x="4" y="27"/>
                    </a:cubicBezTo>
                    <a:cubicBezTo>
                      <a:pt x="10" y="35"/>
                      <a:pt x="19" y="30"/>
                      <a:pt x="25" y="26"/>
                    </a:cubicBezTo>
                    <a:cubicBezTo>
                      <a:pt x="30" y="21"/>
                      <a:pt x="36" y="13"/>
                      <a:pt x="30" y="6"/>
                    </a:cubicBezTo>
                    <a:cubicBezTo>
                      <a:pt x="28" y="3"/>
                      <a:pt x="26" y="2"/>
                      <a:pt x="23" y="0"/>
                    </a:cubicBezTo>
                    <a:cubicBezTo>
                      <a:pt x="27" y="9"/>
                      <a:pt x="23" y="16"/>
                      <a:pt x="19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553"/>
              <p:cNvSpPr>
                <a:spLocks/>
              </p:cNvSpPr>
              <p:nvPr/>
            </p:nvSpPr>
            <p:spPr bwMode="auto">
              <a:xfrm>
                <a:off x="4156" y="2414"/>
                <a:ext cx="87" cy="76"/>
              </a:xfrm>
              <a:custGeom>
                <a:avLst/>
                <a:gdLst>
                  <a:gd name="T0" fmla="*/ 18 w 37"/>
                  <a:gd name="T1" fmla="*/ 18 h 32"/>
                  <a:gd name="T2" fmla="*/ 11 w 37"/>
                  <a:gd name="T3" fmla="*/ 0 h 32"/>
                  <a:gd name="T4" fmla="*/ 5 w 37"/>
                  <a:gd name="T5" fmla="*/ 6 h 32"/>
                  <a:gd name="T6" fmla="*/ 13 w 37"/>
                  <a:gd name="T7" fmla="*/ 25 h 32"/>
                  <a:gd name="T8" fmla="*/ 34 w 37"/>
                  <a:gd name="T9" fmla="*/ 24 h 32"/>
                  <a:gd name="T10" fmla="*/ 37 w 37"/>
                  <a:gd name="T11" fmla="*/ 16 h 32"/>
                  <a:gd name="T12" fmla="*/ 18 w 37"/>
                  <a:gd name="T13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2">
                    <a:moveTo>
                      <a:pt x="18" y="18"/>
                    </a:moveTo>
                    <a:cubicBezTo>
                      <a:pt x="13" y="15"/>
                      <a:pt x="9" y="9"/>
                      <a:pt x="11" y="0"/>
                    </a:cubicBezTo>
                    <a:cubicBezTo>
                      <a:pt x="9" y="1"/>
                      <a:pt x="7" y="4"/>
                      <a:pt x="5" y="6"/>
                    </a:cubicBezTo>
                    <a:cubicBezTo>
                      <a:pt x="0" y="14"/>
                      <a:pt x="7" y="21"/>
                      <a:pt x="13" y="25"/>
                    </a:cubicBezTo>
                    <a:cubicBezTo>
                      <a:pt x="19" y="29"/>
                      <a:pt x="29" y="32"/>
                      <a:pt x="34" y="24"/>
                    </a:cubicBezTo>
                    <a:cubicBezTo>
                      <a:pt x="35" y="21"/>
                      <a:pt x="36" y="19"/>
                      <a:pt x="37" y="16"/>
                    </a:cubicBezTo>
                    <a:cubicBezTo>
                      <a:pt x="29" y="22"/>
                      <a:pt x="22" y="20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554"/>
              <p:cNvSpPr>
                <a:spLocks/>
              </p:cNvSpPr>
              <p:nvPr/>
            </p:nvSpPr>
            <p:spPr bwMode="auto">
              <a:xfrm>
                <a:off x="4139" y="2322"/>
                <a:ext cx="59" cy="85"/>
              </a:xfrm>
              <a:custGeom>
                <a:avLst/>
                <a:gdLst>
                  <a:gd name="T0" fmla="*/ 10 w 25"/>
                  <a:gd name="T1" fmla="*/ 18 h 36"/>
                  <a:gd name="T2" fmla="*/ 25 w 25"/>
                  <a:gd name="T3" fmla="*/ 6 h 36"/>
                  <a:gd name="T4" fmla="*/ 18 w 25"/>
                  <a:gd name="T5" fmla="*/ 2 h 36"/>
                  <a:gd name="T6" fmla="*/ 2 w 25"/>
                  <a:gd name="T7" fmla="*/ 16 h 36"/>
                  <a:gd name="T8" fmla="*/ 9 w 25"/>
                  <a:gd name="T9" fmla="*/ 35 h 36"/>
                  <a:gd name="T10" fmla="*/ 18 w 25"/>
                  <a:gd name="T11" fmla="*/ 35 h 36"/>
                  <a:gd name="T12" fmla="*/ 10 w 25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10" y="18"/>
                    </a:moveTo>
                    <a:cubicBezTo>
                      <a:pt x="12" y="13"/>
                      <a:pt x="16" y="7"/>
                      <a:pt x="25" y="6"/>
                    </a:cubicBezTo>
                    <a:cubicBezTo>
                      <a:pt x="23" y="4"/>
                      <a:pt x="20" y="3"/>
                      <a:pt x="18" y="2"/>
                    </a:cubicBezTo>
                    <a:cubicBezTo>
                      <a:pt x="8" y="0"/>
                      <a:pt x="3" y="9"/>
                      <a:pt x="2" y="16"/>
                    </a:cubicBezTo>
                    <a:cubicBezTo>
                      <a:pt x="0" y="22"/>
                      <a:pt x="0" y="32"/>
                      <a:pt x="9" y="35"/>
                    </a:cubicBezTo>
                    <a:cubicBezTo>
                      <a:pt x="12" y="36"/>
                      <a:pt x="15" y="36"/>
                      <a:pt x="18" y="35"/>
                    </a:cubicBezTo>
                    <a:cubicBezTo>
                      <a:pt x="10" y="30"/>
                      <a:pt x="9" y="23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555"/>
              <p:cNvSpPr>
                <a:spLocks/>
              </p:cNvSpPr>
              <p:nvPr/>
            </p:nvSpPr>
            <p:spPr bwMode="auto">
              <a:xfrm>
                <a:off x="4201" y="2282"/>
                <a:ext cx="80" cy="52"/>
              </a:xfrm>
              <a:custGeom>
                <a:avLst/>
                <a:gdLst>
                  <a:gd name="T0" fmla="*/ 17 w 34"/>
                  <a:gd name="T1" fmla="*/ 9 h 22"/>
                  <a:gd name="T2" fmla="*/ 33 w 34"/>
                  <a:gd name="T3" fmla="*/ 20 h 22"/>
                  <a:gd name="T4" fmla="*/ 34 w 34"/>
                  <a:gd name="T5" fmla="*/ 11 h 22"/>
                  <a:gd name="T6" fmla="*/ 16 w 34"/>
                  <a:gd name="T7" fmla="*/ 0 h 22"/>
                  <a:gd name="T8" fmla="*/ 0 w 34"/>
                  <a:gd name="T9" fmla="*/ 13 h 22"/>
                  <a:gd name="T10" fmla="*/ 3 w 34"/>
                  <a:gd name="T11" fmla="*/ 22 h 22"/>
                  <a:gd name="T12" fmla="*/ 17 w 34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2">
                    <a:moveTo>
                      <a:pt x="17" y="9"/>
                    </a:moveTo>
                    <a:cubicBezTo>
                      <a:pt x="22" y="9"/>
                      <a:pt x="29" y="11"/>
                      <a:pt x="33" y="20"/>
                    </a:cubicBezTo>
                    <a:cubicBezTo>
                      <a:pt x="34" y="17"/>
                      <a:pt x="34" y="14"/>
                      <a:pt x="34" y="11"/>
                    </a:cubicBezTo>
                    <a:cubicBezTo>
                      <a:pt x="33" y="1"/>
                      <a:pt x="23" y="0"/>
                      <a:pt x="16" y="0"/>
                    </a:cubicBezTo>
                    <a:cubicBezTo>
                      <a:pt x="9" y="1"/>
                      <a:pt x="0" y="4"/>
                      <a:pt x="0" y="13"/>
                    </a:cubicBezTo>
                    <a:cubicBezTo>
                      <a:pt x="1" y="16"/>
                      <a:pt x="1" y="19"/>
                      <a:pt x="3" y="22"/>
                    </a:cubicBezTo>
                    <a:cubicBezTo>
                      <a:pt x="5" y="13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556"/>
              <p:cNvSpPr>
                <a:spLocks noEditPoints="1"/>
              </p:cNvSpPr>
              <p:nvPr/>
            </p:nvSpPr>
            <p:spPr bwMode="auto">
              <a:xfrm>
                <a:off x="4220" y="2367"/>
                <a:ext cx="45" cy="43"/>
              </a:xfrm>
              <a:custGeom>
                <a:avLst/>
                <a:gdLst>
                  <a:gd name="T0" fmla="*/ 17 w 19"/>
                  <a:gd name="T1" fmla="*/ 11 h 18"/>
                  <a:gd name="T2" fmla="*/ 19 w 19"/>
                  <a:gd name="T3" fmla="*/ 6 h 18"/>
                  <a:gd name="T4" fmla="*/ 15 w 19"/>
                  <a:gd name="T5" fmla="*/ 3 h 18"/>
                  <a:gd name="T6" fmla="*/ 13 w 19"/>
                  <a:gd name="T7" fmla="*/ 5 h 18"/>
                  <a:gd name="T8" fmla="*/ 14 w 19"/>
                  <a:gd name="T9" fmla="*/ 3 h 18"/>
                  <a:gd name="T10" fmla="*/ 10 w 19"/>
                  <a:gd name="T11" fmla="*/ 0 h 18"/>
                  <a:gd name="T12" fmla="*/ 6 w 19"/>
                  <a:gd name="T13" fmla="*/ 2 h 18"/>
                  <a:gd name="T14" fmla="*/ 7 w 19"/>
                  <a:gd name="T15" fmla="*/ 5 h 18"/>
                  <a:gd name="T16" fmla="*/ 5 w 19"/>
                  <a:gd name="T17" fmla="*/ 3 h 18"/>
                  <a:gd name="T18" fmla="*/ 1 w 19"/>
                  <a:gd name="T19" fmla="*/ 6 h 18"/>
                  <a:gd name="T20" fmla="*/ 2 w 19"/>
                  <a:gd name="T21" fmla="*/ 10 h 18"/>
                  <a:gd name="T22" fmla="*/ 5 w 19"/>
                  <a:gd name="T23" fmla="*/ 10 h 18"/>
                  <a:gd name="T24" fmla="*/ 3 w 19"/>
                  <a:gd name="T25" fmla="*/ 12 h 18"/>
                  <a:gd name="T26" fmla="*/ 4 w 19"/>
                  <a:gd name="T27" fmla="*/ 16 h 18"/>
                  <a:gd name="T28" fmla="*/ 9 w 19"/>
                  <a:gd name="T29" fmla="*/ 17 h 18"/>
                  <a:gd name="T30" fmla="*/ 10 w 19"/>
                  <a:gd name="T31" fmla="*/ 14 h 18"/>
                  <a:gd name="T32" fmla="*/ 10 w 19"/>
                  <a:gd name="T33" fmla="*/ 16 h 18"/>
                  <a:gd name="T34" fmla="*/ 15 w 19"/>
                  <a:gd name="T35" fmla="*/ 17 h 18"/>
                  <a:gd name="T36" fmla="*/ 17 w 19"/>
                  <a:gd name="T37" fmla="*/ 12 h 18"/>
                  <a:gd name="T38" fmla="*/ 15 w 19"/>
                  <a:gd name="T39" fmla="*/ 11 h 18"/>
                  <a:gd name="T40" fmla="*/ 17 w 19"/>
                  <a:gd name="T41" fmla="*/ 11 h 18"/>
                  <a:gd name="T42" fmla="*/ 7 w 19"/>
                  <a:gd name="T43" fmla="*/ 6 h 18"/>
                  <a:gd name="T44" fmla="*/ 7 w 19"/>
                  <a:gd name="T45" fmla="*/ 6 h 18"/>
                  <a:gd name="T46" fmla="*/ 7 w 19"/>
                  <a:gd name="T47" fmla="*/ 6 h 18"/>
                  <a:gd name="T48" fmla="*/ 7 w 19"/>
                  <a:gd name="T49" fmla="*/ 6 h 18"/>
                  <a:gd name="T50" fmla="*/ 10 w 19"/>
                  <a:gd name="T51" fmla="*/ 13 h 18"/>
                  <a:gd name="T52" fmla="*/ 10 w 19"/>
                  <a:gd name="T53" fmla="*/ 13 h 18"/>
                  <a:gd name="T54" fmla="*/ 10 w 19"/>
                  <a:gd name="T55" fmla="*/ 13 h 18"/>
                  <a:gd name="T56" fmla="*/ 10 w 19"/>
                  <a:gd name="T57" fmla="*/ 13 h 18"/>
                  <a:gd name="T58" fmla="*/ 12 w 19"/>
                  <a:gd name="T59" fmla="*/ 6 h 18"/>
                  <a:gd name="T60" fmla="*/ 12 w 19"/>
                  <a:gd name="T61" fmla="*/ 6 h 18"/>
                  <a:gd name="T62" fmla="*/ 12 w 19"/>
                  <a:gd name="T63" fmla="*/ 6 h 18"/>
                  <a:gd name="T64" fmla="*/ 12 w 19"/>
                  <a:gd name="T65" fmla="*/ 6 h 18"/>
                  <a:gd name="T66" fmla="*/ 6 w 19"/>
                  <a:gd name="T67" fmla="*/ 10 h 18"/>
                  <a:gd name="T68" fmla="*/ 6 w 19"/>
                  <a:gd name="T69" fmla="*/ 10 h 18"/>
                  <a:gd name="T70" fmla="*/ 6 w 19"/>
                  <a:gd name="T71" fmla="*/ 10 h 18"/>
                  <a:gd name="T72" fmla="*/ 6 w 19"/>
                  <a:gd name="T73" fmla="*/ 10 h 18"/>
                  <a:gd name="T74" fmla="*/ 14 w 19"/>
                  <a:gd name="T75" fmla="*/ 10 h 18"/>
                  <a:gd name="T76" fmla="*/ 14 w 19"/>
                  <a:gd name="T77" fmla="*/ 10 h 18"/>
                  <a:gd name="T78" fmla="*/ 14 w 19"/>
                  <a:gd name="T79" fmla="*/ 10 h 18"/>
                  <a:gd name="T80" fmla="*/ 14 w 19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8">
                    <a:moveTo>
                      <a:pt x="17" y="11"/>
                    </a:moveTo>
                    <a:cubicBezTo>
                      <a:pt x="19" y="10"/>
                      <a:pt x="19" y="8"/>
                      <a:pt x="19" y="6"/>
                    </a:cubicBezTo>
                    <a:cubicBezTo>
                      <a:pt x="18" y="5"/>
                      <a:pt x="17" y="3"/>
                      <a:pt x="15" y="3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4"/>
                      <a:pt x="14" y="3"/>
                      <a:pt x="14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9" y="0"/>
                      <a:pt x="6" y="0"/>
                      <a:pt x="6" y="2"/>
                    </a:cubicBezTo>
                    <a:cubicBezTo>
                      <a:pt x="6" y="3"/>
                      <a:pt x="6" y="4"/>
                      <a:pt x="7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3" y="3"/>
                      <a:pt x="2" y="4"/>
                      <a:pt x="1" y="6"/>
                    </a:cubicBezTo>
                    <a:cubicBezTo>
                      <a:pt x="1" y="7"/>
                      <a:pt x="0" y="9"/>
                      <a:pt x="2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4" y="11"/>
                      <a:pt x="4" y="11"/>
                      <a:pt x="3" y="12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5" y="17"/>
                      <a:pt x="7" y="18"/>
                      <a:pt x="9" y="17"/>
                    </a:cubicBezTo>
                    <a:cubicBezTo>
                      <a:pt x="9" y="16"/>
                      <a:pt x="10" y="15"/>
                      <a:pt x="10" y="14"/>
                    </a:cubicBezTo>
                    <a:cubicBezTo>
                      <a:pt x="10" y="15"/>
                      <a:pt x="10" y="16"/>
                      <a:pt x="10" y="16"/>
                    </a:cubicBezTo>
                    <a:cubicBezTo>
                      <a:pt x="12" y="18"/>
                      <a:pt x="14" y="17"/>
                      <a:pt x="15" y="17"/>
                    </a:cubicBezTo>
                    <a:cubicBezTo>
                      <a:pt x="16" y="16"/>
                      <a:pt x="18" y="14"/>
                      <a:pt x="17" y="12"/>
                    </a:cubicBezTo>
                    <a:cubicBezTo>
                      <a:pt x="16" y="12"/>
                      <a:pt x="15" y="11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lose/>
                    <a:moveTo>
                      <a:pt x="10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lose/>
                    <a:moveTo>
                      <a:pt x="6" y="1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557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558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559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560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561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562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563"/>
              <p:cNvSpPr>
                <a:spLocks/>
              </p:cNvSpPr>
              <p:nvPr/>
            </p:nvSpPr>
            <p:spPr bwMode="auto">
              <a:xfrm>
                <a:off x="4941" y="2164"/>
                <a:ext cx="29" cy="7"/>
              </a:xfrm>
              <a:custGeom>
                <a:avLst/>
                <a:gdLst>
                  <a:gd name="T0" fmla="*/ 1 w 12"/>
                  <a:gd name="T1" fmla="*/ 2 h 3"/>
                  <a:gd name="T2" fmla="*/ 6 w 12"/>
                  <a:gd name="T3" fmla="*/ 0 h 3"/>
                  <a:gd name="T4" fmla="*/ 12 w 12"/>
                  <a:gd name="T5" fmla="*/ 1 h 3"/>
                  <a:gd name="T6" fmla="*/ 7 w 12"/>
                  <a:gd name="T7" fmla="*/ 1 h 3"/>
                  <a:gd name="T8" fmla="*/ 1 w 12"/>
                  <a:gd name="T9" fmla="*/ 3 h 3"/>
                  <a:gd name="T10" fmla="*/ 0 w 12"/>
                  <a:gd name="T11" fmla="*/ 3 h 3"/>
                  <a:gd name="T12" fmla="*/ 1 w 1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cubicBezTo>
                      <a:pt x="1" y="2"/>
                      <a:pt x="4" y="1"/>
                      <a:pt x="6" y="0"/>
                    </a:cubicBezTo>
                    <a:cubicBezTo>
                      <a:pt x="9" y="0"/>
                      <a:pt x="12" y="0"/>
                      <a:pt x="12" y="1"/>
                    </a:cubicBezTo>
                    <a:cubicBezTo>
                      <a:pt x="12" y="1"/>
                      <a:pt x="9" y="0"/>
                      <a:pt x="7" y="1"/>
                    </a:cubicBezTo>
                    <a:cubicBezTo>
                      <a:pt x="4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564"/>
              <p:cNvSpPr>
                <a:spLocks/>
              </p:cNvSpPr>
              <p:nvPr/>
            </p:nvSpPr>
            <p:spPr bwMode="auto">
              <a:xfrm>
                <a:off x="4970" y="2164"/>
                <a:ext cx="7" cy="4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565"/>
              <p:cNvSpPr>
                <a:spLocks/>
              </p:cNvSpPr>
              <p:nvPr/>
            </p:nvSpPr>
            <p:spPr bwMode="auto">
              <a:xfrm>
                <a:off x="4939" y="2149"/>
                <a:ext cx="24" cy="24"/>
              </a:xfrm>
              <a:custGeom>
                <a:avLst/>
                <a:gdLst>
                  <a:gd name="T0" fmla="*/ 1 w 10"/>
                  <a:gd name="T1" fmla="*/ 9 h 10"/>
                  <a:gd name="T2" fmla="*/ 6 w 10"/>
                  <a:gd name="T3" fmla="*/ 5 h 10"/>
                  <a:gd name="T4" fmla="*/ 9 w 10"/>
                  <a:gd name="T5" fmla="*/ 0 h 10"/>
                  <a:gd name="T6" fmla="*/ 6 w 10"/>
                  <a:gd name="T7" fmla="*/ 5 h 10"/>
                  <a:gd name="T8" fmla="*/ 1 w 10"/>
                  <a:gd name="T9" fmla="*/ 9 h 10"/>
                  <a:gd name="T10" fmla="*/ 0 w 10"/>
                  <a:gd name="T11" fmla="*/ 9 h 10"/>
                  <a:gd name="T12" fmla="*/ 1 w 10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1" y="9"/>
                    </a:moveTo>
                    <a:cubicBezTo>
                      <a:pt x="1" y="8"/>
                      <a:pt x="4" y="7"/>
                      <a:pt x="6" y="5"/>
                    </a:cubicBezTo>
                    <a:cubicBezTo>
                      <a:pt x="8" y="3"/>
                      <a:pt x="9" y="0"/>
                      <a:pt x="9" y="0"/>
                    </a:cubicBezTo>
                    <a:cubicBezTo>
                      <a:pt x="10" y="0"/>
                      <a:pt x="9" y="3"/>
                      <a:pt x="6" y="5"/>
                    </a:cubicBezTo>
                    <a:cubicBezTo>
                      <a:pt x="4" y="8"/>
                      <a:pt x="1" y="9"/>
                      <a:pt x="1" y="9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566"/>
              <p:cNvSpPr>
                <a:spLocks/>
              </p:cNvSpPr>
              <p:nvPr/>
            </p:nvSpPr>
            <p:spPr bwMode="auto">
              <a:xfrm>
                <a:off x="4960" y="2140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567"/>
              <p:cNvSpPr>
                <a:spLocks/>
              </p:cNvSpPr>
              <p:nvPr/>
            </p:nvSpPr>
            <p:spPr bwMode="auto">
              <a:xfrm>
                <a:off x="4939" y="2157"/>
                <a:ext cx="33" cy="16"/>
              </a:xfrm>
              <a:custGeom>
                <a:avLst/>
                <a:gdLst>
                  <a:gd name="T0" fmla="*/ 1 w 14"/>
                  <a:gd name="T1" fmla="*/ 6 h 7"/>
                  <a:gd name="T2" fmla="*/ 14 w 14"/>
                  <a:gd name="T3" fmla="*/ 1 h 7"/>
                  <a:gd name="T4" fmla="*/ 1 w 14"/>
                  <a:gd name="T5" fmla="*/ 6 h 7"/>
                  <a:gd name="T6" fmla="*/ 0 w 14"/>
                  <a:gd name="T7" fmla="*/ 6 h 7"/>
                  <a:gd name="T8" fmla="*/ 1 w 1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" y="6"/>
                    </a:moveTo>
                    <a:cubicBezTo>
                      <a:pt x="1" y="5"/>
                      <a:pt x="13" y="0"/>
                      <a:pt x="14" y="1"/>
                    </a:cubicBezTo>
                    <a:cubicBezTo>
                      <a:pt x="14" y="1"/>
                      <a:pt x="2" y="6"/>
                      <a:pt x="1" y="6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568"/>
              <p:cNvSpPr>
                <a:spLocks/>
              </p:cNvSpPr>
              <p:nvPr/>
            </p:nvSpPr>
            <p:spPr bwMode="auto">
              <a:xfrm>
                <a:off x="4972" y="2154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569"/>
              <p:cNvSpPr>
                <a:spLocks/>
              </p:cNvSpPr>
              <p:nvPr/>
            </p:nvSpPr>
            <p:spPr bwMode="auto">
              <a:xfrm>
                <a:off x="4939" y="2178"/>
                <a:ext cx="21" cy="21"/>
              </a:xfrm>
              <a:custGeom>
                <a:avLst/>
                <a:gdLst>
                  <a:gd name="T0" fmla="*/ 2 w 9"/>
                  <a:gd name="T1" fmla="*/ 0 h 9"/>
                  <a:gd name="T2" fmla="*/ 6 w 9"/>
                  <a:gd name="T3" fmla="*/ 4 h 9"/>
                  <a:gd name="T4" fmla="*/ 9 w 9"/>
                  <a:gd name="T5" fmla="*/ 9 h 9"/>
                  <a:gd name="T6" fmla="*/ 5 w 9"/>
                  <a:gd name="T7" fmla="*/ 4 h 9"/>
                  <a:gd name="T8" fmla="*/ 1 w 9"/>
                  <a:gd name="T9" fmla="*/ 1 h 9"/>
                  <a:gd name="T10" fmla="*/ 1 w 9"/>
                  <a:gd name="T11" fmla="*/ 0 h 9"/>
                  <a:gd name="T12" fmla="*/ 2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2" y="0"/>
                    </a:moveTo>
                    <a:cubicBezTo>
                      <a:pt x="2" y="0"/>
                      <a:pt x="4" y="2"/>
                      <a:pt x="6" y="4"/>
                    </a:cubicBezTo>
                    <a:cubicBezTo>
                      <a:pt x="8" y="6"/>
                      <a:pt x="9" y="9"/>
                      <a:pt x="9" y="9"/>
                    </a:cubicBezTo>
                    <a:cubicBezTo>
                      <a:pt x="9" y="9"/>
                      <a:pt x="8" y="6"/>
                      <a:pt x="5" y="4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570"/>
              <p:cNvSpPr>
                <a:spLocks/>
              </p:cNvSpPr>
              <p:nvPr/>
            </p:nvSpPr>
            <p:spPr bwMode="auto">
              <a:xfrm>
                <a:off x="4958" y="2199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571"/>
              <p:cNvSpPr>
                <a:spLocks/>
              </p:cNvSpPr>
              <p:nvPr/>
            </p:nvSpPr>
            <p:spPr bwMode="auto">
              <a:xfrm>
                <a:off x="4937" y="2175"/>
                <a:ext cx="33" cy="10"/>
              </a:xfrm>
              <a:custGeom>
                <a:avLst/>
                <a:gdLst>
                  <a:gd name="T0" fmla="*/ 2 w 14"/>
                  <a:gd name="T1" fmla="*/ 0 h 4"/>
                  <a:gd name="T2" fmla="*/ 7 w 14"/>
                  <a:gd name="T3" fmla="*/ 3 h 4"/>
                  <a:gd name="T4" fmla="*/ 13 w 14"/>
                  <a:gd name="T5" fmla="*/ 4 h 4"/>
                  <a:gd name="T6" fmla="*/ 7 w 14"/>
                  <a:gd name="T7" fmla="*/ 4 h 4"/>
                  <a:gd name="T8" fmla="*/ 1 w 14"/>
                  <a:gd name="T9" fmla="*/ 1 h 4"/>
                  <a:gd name="T10" fmla="*/ 1 w 14"/>
                  <a:gd name="T11" fmla="*/ 0 h 4"/>
                  <a:gd name="T12" fmla="*/ 2 w 1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2" y="0"/>
                    </a:moveTo>
                    <a:cubicBezTo>
                      <a:pt x="2" y="0"/>
                      <a:pt x="5" y="2"/>
                      <a:pt x="7" y="3"/>
                    </a:cubicBezTo>
                    <a:cubicBezTo>
                      <a:pt x="10" y="4"/>
                      <a:pt x="13" y="4"/>
                      <a:pt x="13" y="4"/>
                    </a:cubicBezTo>
                    <a:cubicBezTo>
                      <a:pt x="14" y="4"/>
                      <a:pt x="10" y="4"/>
                      <a:pt x="7" y="4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572"/>
              <p:cNvSpPr>
                <a:spLocks/>
              </p:cNvSpPr>
              <p:nvPr/>
            </p:nvSpPr>
            <p:spPr bwMode="auto">
              <a:xfrm>
                <a:off x="4970" y="2178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573"/>
              <p:cNvSpPr>
                <a:spLocks/>
              </p:cNvSpPr>
              <p:nvPr/>
            </p:nvSpPr>
            <p:spPr bwMode="auto">
              <a:xfrm>
                <a:off x="4937" y="2175"/>
                <a:ext cx="30" cy="22"/>
              </a:xfrm>
              <a:custGeom>
                <a:avLst/>
                <a:gdLst>
                  <a:gd name="T0" fmla="*/ 2 w 13"/>
                  <a:gd name="T1" fmla="*/ 0 h 9"/>
                  <a:gd name="T2" fmla="*/ 12 w 13"/>
                  <a:gd name="T3" fmla="*/ 9 h 9"/>
                  <a:gd name="T4" fmla="*/ 1 w 13"/>
                  <a:gd name="T5" fmla="*/ 1 h 9"/>
                  <a:gd name="T6" fmla="*/ 1 w 13"/>
                  <a:gd name="T7" fmla="*/ 0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2" y="0"/>
                      <a:pt x="13" y="9"/>
                      <a:pt x="12" y="9"/>
                    </a:cubicBezTo>
                    <a:cubicBezTo>
                      <a:pt x="12" y="9"/>
                      <a:pt x="2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574"/>
              <p:cNvSpPr>
                <a:spLocks/>
              </p:cNvSpPr>
              <p:nvPr/>
            </p:nvSpPr>
            <p:spPr bwMode="auto">
              <a:xfrm>
                <a:off x="4965" y="2197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575"/>
              <p:cNvSpPr>
                <a:spLocks/>
              </p:cNvSpPr>
              <p:nvPr/>
            </p:nvSpPr>
            <p:spPr bwMode="auto">
              <a:xfrm>
                <a:off x="4925" y="2180"/>
                <a:ext cx="9" cy="26"/>
              </a:xfrm>
              <a:custGeom>
                <a:avLst/>
                <a:gdLst>
                  <a:gd name="T0" fmla="*/ 4 w 4"/>
                  <a:gd name="T1" fmla="*/ 1 h 11"/>
                  <a:gd name="T2" fmla="*/ 3 w 4"/>
                  <a:gd name="T3" fmla="*/ 7 h 11"/>
                  <a:gd name="T4" fmla="*/ 0 w 4"/>
                  <a:gd name="T5" fmla="*/ 11 h 11"/>
                  <a:gd name="T6" fmla="*/ 2 w 4"/>
                  <a:gd name="T7" fmla="*/ 6 h 11"/>
                  <a:gd name="T8" fmla="*/ 3 w 4"/>
                  <a:gd name="T9" fmla="*/ 1 h 11"/>
                  <a:gd name="T10" fmla="*/ 4 w 4"/>
                  <a:gd name="T11" fmla="*/ 0 h 11"/>
                  <a:gd name="T12" fmla="*/ 4 w 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1">
                    <a:moveTo>
                      <a:pt x="4" y="1"/>
                    </a:moveTo>
                    <a:cubicBezTo>
                      <a:pt x="4" y="1"/>
                      <a:pt x="4" y="4"/>
                      <a:pt x="3" y="7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2" y="9"/>
                      <a:pt x="2" y="6"/>
                    </a:cubicBezTo>
                    <a:cubicBezTo>
                      <a:pt x="3" y="4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576"/>
              <p:cNvSpPr>
                <a:spLocks/>
              </p:cNvSpPr>
              <p:nvPr/>
            </p:nvSpPr>
            <p:spPr bwMode="auto">
              <a:xfrm>
                <a:off x="4918" y="2206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577"/>
              <p:cNvSpPr>
                <a:spLocks/>
              </p:cNvSpPr>
              <p:nvPr/>
            </p:nvSpPr>
            <p:spPr bwMode="auto">
              <a:xfrm>
                <a:off x="4932" y="2178"/>
                <a:ext cx="9" cy="31"/>
              </a:xfrm>
              <a:custGeom>
                <a:avLst/>
                <a:gdLst>
                  <a:gd name="T0" fmla="*/ 1 w 4"/>
                  <a:gd name="T1" fmla="*/ 1 h 13"/>
                  <a:gd name="T2" fmla="*/ 2 w 4"/>
                  <a:gd name="T3" fmla="*/ 7 h 13"/>
                  <a:gd name="T4" fmla="*/ 4 w 4"/>
                  <a:gd name="T5" fmla="*/ 12 h 13"/>
                  <a:gd name="T6" fmla="*/ 1 w 4"/>
                  <a:gd name="T7" fmla="*/ 7 h 13"/>
                  <a:gd name="T8" fmla="*/ 0 w 4"/>
                  <a:gd name="T9" fmla="*/ 0 h 13"/>
                  <a:gd name="T10" fmla="*/ 1 w 4"/>
                  <a:gd name="T11" fmla="*/ 0 h 13"/>
                  <a:gd name="T12" fmla="*/ 1 w 4"/>
                  <a:gd name="T1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1" y="1"/>
                    </a:moveTo>
                    <a:cubicBezTo>
                      <a:pt x="1" y="1"/>
                      <a:pt x="1" y="4"/>
                      <a:pt x="2" y="7"/>
                    </a:cubicBezTo>
                    <a:cubicBezTo>
                      <a:pt x="2" y="10"/>
                      <a:pt x="4" y="12"/>
                      <a:pt x="4" y="12"/>
                    </a:cubicBezTo>
                    <a:cubicBezTo>
                      <a:pt x="4" y="13"/>
                      <a:pt x="2" y="10"/>
                      <a:pt x="1" y="7"/>
                    </a:cubicBezTo>
                    <a:cubicBezTo>
                      <a:pt x="0" y="4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578"/>
              <p:cNvSpPr>
                <a:spLocks/>
              </p:cNvSpPr>
              <p:nvPr/>
            </p:nvSpPr>
            <p:spPr bwMode="auto">
              <a:xfrm>
                <a:off x="4941" y="2206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1 h 3"/>
                  <a:gd name="T4" fmla="*/ 2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579"/>
              <p:cNvSpPr>
                <a:spLocks/>
              </p:cNvSpPr>
              <p:nvPr/>
            </p:nvSpPr>
            <p:spPr bwMode="auto">
              <a:xfrm>
                <a:off x="4930" y="2178"/>
                <a:ext cx="7" cy="33"/>
              </a:xfrm>
              <a:custGeom>
                <a:avLst/>
                <a:gdLst>
                  <a:gd name="T0" fmla="*/ 2 w 3"/>
                  <a:gd name="T1" fmla="*/ 1 h 14"/>
                  <a:gd name="T2" fmla="*/ 0 w 3"/>
                  <a:gd name="T3" fmla="*/ 14 h 14"/>
                  <a:gd name="T4" fmla="*/ 1 w 3"/>
                  <a:gd name="T5" fmla="*/ 1 h 14"/>
                  <a:gd name="T6" fmla="*/ 2 w 3"/>
                  <a:gd name="T7" fmla="*/ 0 h 14"/>
                  <a:gd name="T8" fmla="*/ 2 w 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2" y="1"/>
                    </a:moveTo>
                    <a:cubicBezTo>
                      <a:pt x="3" y="1"/>
                      <a:pt x="1" y="14"/>
                      <a:pt x="0" y="14"/>
                    </a:cubicBezTo>
                    <a:cubicBezTo>
                      <a:pt x="0" y="14"/>
                      <a:pt x="2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580"/>
              <p:cNvSpPr>
                <a:spLocks/>
              </p:cNvSpPr>
              <p:nvPr/>
            </p:nvSpPr>
            <p:spPr bwMode="auto">
              <a:xfrm>
                <a:off x="4925" y="2211"/>
                <a:ext cx="7" cy="9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0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3 h 4"/>
                  <a:gd name="T10" fmla="*/ 2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581"/>
              <p:cNvSpPr>
                <a:spLocks/>
              </p:cNvSpPr>
              <p:nvPr/>
            </p:nvSpPr>
            <p:spPr bwMode="auto">
              <a:xfrm>
                <a:off x="4901" y="2175"/>
                <a:ext cx="29" cy="8"/>
              </a:xfrm>
              <a:custGeom>
                <a:avLst/>
                <a:gdLst>
                  <a:gd name="T0" fmla="*/ 11 w 12"/>
                  <a:gd name="T1" fmla="*/ 1 h 3"/>
                  <a:gd name="T2" fmla="*/ 5 w 12"/>
                  <a:gd name="T3" fmla="*/ 2 h 3"/>
                  <a:gd name="T4" fmla="*/ 0 w 12"/>
                  <a:gd name="T5" fmla="*/ 2 h 3"/>
                  <a:gd name="T6" fmla="*/ 5 w 12"/>
                  <a:gd name="T7" fmla="*/ 2 h 3"/>
                  <a:gd name="T8" fmla="*/ 11 w 12"/>
                  <a:gd name="T9" fmla="*/ 0 h 3"/>
                  <a:gd name="T10" fmla="*/ 12 w 12"/>
                  <a:gd name="T11" fmla="*/ 0 h 3"/>
                  <a:gd name="T12" fmla="*/ 1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1" y="1"/>
                    </a:moveTo>
                    <a:cubicBezTo>
                      <a:pt x="11" y="1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0" y="2"/>
                      <a:pt x="2" y="3"/>
                      <a:pt x="5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582"/>
              <p:cNvSpPr>
                <a:spLocks/>
              </p:cNvSpPr>
              <p:nvPr/>
            </p:nvSpPr>
            <p:spPr bwMode="auto">
              <a:xfrm>
                <a:off x="4894" y="2175"/>
                <a:ext cx="5" cy="8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2 h 3"/>
                  <a:gd name="T4" fmla="*/ 2 w 2"/>
                  <a:gd name="T5" fmla="*/ 1 h 3"/>
                  <a:gd name="T6" fmla="*/ 0 w 2"/>
                  <a:gd name="T7" fmla="*/ 0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583"/>
              <p:cNvSpPr>
                <a:spLocks/>
              </p:cNvSpPr>
              <p:nvPr/>
            </p:nvSpPr>
            <p:spPr bwMode="auto">
              <a:xfrm>
                <a:off x="4908" y="2173"/>
                <a:ext cx="24" cy="24"/>
              </a:xfrm>
              <a:custGeom>
                <a:avLst/>
                <a:gdLst>
                  <a:gd name="T0" fmla="*/ 9 w 10"/>
                  <a:gd name="T1" fmla="*/ 1 h 10"/>
                  <a:gd name="T2" fmla="*/ 4 w 10"/>
                  <a:gd name="T3" fmla="*/ 5 h 10"/>
                  <a:gd name="T4" fmla="*/ 0 w 10"/>
                  <a:gd name="T5" fmla="*/ 10 h 10"/>
                  <a:gd name="T6" fmla="*/ 3 w 10"/>
                  <a:gd name="T7" fmla="*/ 4 h 10"/>
                  <a:gd name="T8" fmla="*/ 9 w 10"/>
                  <a:gd name="T9" fmla="*/ 0 h 10"/>
                  <a:gd name="T10" fmla="*/ 10 w 10"/>
                  <a:gd name="T11" fmla="*/ 0 h 10"/>
                  <a:gd name="T12" fmla="*/ 9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9" y="1"/>
                    </a:moveTo>
                    <a:cubicBezTo>
                      <a:pt x="9" y="1"/>
                      <a:pt x="6" y="3"/>
                      <a:pt x="4" y="5"/>
                    </a:cubicBezTo>
                    <a:cubicBezTo>
                      <a:pt x="1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3" y="4"/>
                    </a:cubicBezTo>
                    <a:cubicBezTo>
                      <a:pt x="6" y="2"/>
                      <a:pt x="8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584"/>
              <p:cNvSpPr>
                <a:spLocks/>
              </p:cNvSpPr>
              <p:nvPr/>
            </p:nvSpPr>
            <p:spPr bwMode="auto">
              <a:xfrm>
                <a:off x="4906" y="2197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585"/>
              <p:cNvSpPr>
                <a:spLocks/>
              </p:cNvSpPr>
              <p:nvPr/>
            </p:nvSpPr>
            <p:spPr bwMode="auto">
              <a:xfrm>
                <a:off x="4899" y="2173"/>
                <a:ext cx="33" cy="14"/>
              </a:xfrm>
              <a:custGeom>
                <a:avLst/>
                <a:gdLst>
                  <a:gd name="T0" fmla="*/ 13 w 14"/>
                  <a:gd name="T1" fmla="*/ 1 h 6"/>
                  <a:gd name="T2" fmla="*/ 0 w 14"/>
                  <a:gd name="T3" fmla="*/ 6 h 6"/>
                  <a:gd name="T4" fmla="*/ 13 w 14"/>
                  <a:gd name="T5" fmla="*/ 0 h 6"/>
                  <a:gd name="T6" fmla="*/ 14 w 14"/>
                  <a:gd name="T7" fmla="*/ 0 h 6"/>
                  <a:gd name="T8" fmla="*/ 13 w 1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3" y="1"/>
                    </a:moveTo>
                    <a:cubicBezTo>
                      <a:pt x="13" y="2"/>
                      <a:pt x="0" y="6"/>
                      <a:pt x="0" y="6"/>
                    </a:cubicBezTo>
                    <a:cubicBezTo>
                      <a:pt x="0" y="6"/>
                      <a:pt x="12" y="1"/>
                      <a:pt x="13" y="0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586"/>
              <p:cNvSpPr>
                <a:spLocks/>
              </p:cNvSpPr>
              <p:nvPr/>
            </p:nvSpPr>
            <p:spPr bwMode="auto">
              <a:xfrm>
                <a:off x="4889" y="2185"/>
                <a:ext cx="10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1 h 2"/>
                  <a:gd name="T6" fmla="*/ 1 w 4"/>
                  <a:gd name="T7" fmla="*/ 1 h 2"/>
                  <a:gd name="T8" fmla="*/ 1 w 4"/>
                  <a:gd name="T9" fmla="*/ 2 h 2"/>
                  <a:gd name="T10" fmla="*/ 2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587"/>
              <p:cNvSpPr>
                <a:spLocks/>
              </p:cNvSpPr>
              <p:nvPr/>
            </p:nvSpPr>
            <p:spPr bwMode="auto">
              <a:xfrm>
                <a:off x="4911" y="2147"/>
                <a:ext cx="19" cy="21"/>
              </a:xfrm>
              <a:custGeom>
                <a:avLst/>
                <a:gdLst>
                  <a:gd name="T0" fmla="*/ 7 w 8"/>
                  <a:gd name="T1" fmla="*/ 9 h 9"/>
                  <a:gd name="T2" fmla="*/ 3 w 8"/>
                  <a:gd name="T3" fmla="*/ 5 h 9"/>
                  <a:gd name="T4" fmla="*/ 0 w 8"/>
                  <a:gd name="T5" fmla="*/ 0 h 9"/>
                  <a:gd name="T6" fmla="*/ 3 w 8"/>
                  <a:gd name="T7" fmla="*/ 4 h 9"/>
                  <a:gd name="T8" fmla="*/ 8 w 8"/>
                  <a:gd name="T9" fmla="*/ 8 h 9"/>
                  <a:gd name="T10" fmla="*/ 8 w 8"/>
                  <a:gd name="T11" fmla="*/ 9 h 9"/>
                  <a:gd name="T12" fmla="*/ 7 w 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7" y="9"/>
                      <a:pt x="5" y="7"/>
                      <a:pt x="3" y="5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5" y="6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588"/>
              <p:cNvSpPr>
                <a:spLocks/>
              </p:cNvSpPr>
              <p:nvPr/>
            </p:nvSpPr>
            <p:spPr bwMode="auto">
              <a:xfrm>
                <a:off x="4908" y="2138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1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589"/>
              <p:cNvSpPr>
                <a:spLocks/>
              </p:cNvSpPr>
              <p:nvPr/>
            </p:nvSpPr>
            <p:spPr bwMode="auto">
              <a:xfrm>
                <a:off x="4901" y="2159"/>
                <a:ext cx="31" cy="12"/>
              </a:xfrm>
              <a:custGeom>
                <a:avLst/>
                <a:gdLst>
                  <a:gd name="T0" fmla="*/ 12 w 13"/>
                  <a:gd name="T1" fmla="*/ 5 h 5"/>
                  <a:gd name="T2" fmla="*/ 6 w 13"/>
                  <a:gd name="T3" fmla="*/ 2 h 5"/>
                  <a:gd name="T4" fmla="*/ 0 w 13"/>
                  <a:gd name="T5" fmla="*/ 1 h 5"/>
                  <a:gd name="T6" fmla="*/ 7 w 13"/>
                  <a:gd name="T7" fmla="*/ 1 h 5"/>
                  <a:gd name="T8" fmla="*/ 13 w 13"/>
                  <a:gd name="T9" fmla="*/ 4 h 5"/>
                  <a:gd name="T10" fmla="*/ 13 w 13"/>
                  <a:gd name="T11" fmla="*/ 5 h 5"/>
                  <a:gd name="T12" fmla="*/ 12 w 1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5">
                    <a:moveTo>
                      <a:pt x="12" y="5"/>
                    </a:moveTo>
                    <a:cubicBezTo>
                      <a:pt x="12" y="4"/>
                      <a:pt x="9" y="3"/>
                      <a:pt x="6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2" y="4"/>
                      <a:pt x="13" y="4"/>
                    </a:cubicBezTo>
                    <a:cubicBezTo>
                      <a:pt x="13" y="4"/>
                      <a:pt x="13" y="4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590"/>
              <p:cNvSpPr>
                <a:spLocks/>
              </p:cNvSpPr>
              <p:nvPr/>
            </p:nvSpPr>
            <p:spPr bwMode="auto">
              <a:xfrm>
                <a:off x="4894" y="216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591"/>
              <p:cNvSpPr>
                <a:spLocks/>
              </p:cNvSpPr>
              <p:nvPr/>
            </p:nvSpPr>
            <p:spPr bwMode="auto">
              <a:xfrm>
                <a:off x="4904" y="2149"/>
                <a:ext cx="28" cy="22"/>
              </a:xfrm>
              <a:custGeom>
                <a:avLst/>
                <a:gdLst>
                  <a:gd name="T0" fmla="*/ 11 w 12"/>
                  <a:gd name="T1" fmla="*/ 8 h 9"/>
                  <a:gd name="T2" fmla="*/ 1 w 12"/>
                  <a:gd name="T3" fmla="*/ 0 h 9"/>
                  <a:gd name="T4" fmla="*/ 12 w 12"/>
                  <a:gd name="T5" fmla="*/ 8 h 9"/>
                  <a:gd name="T6" fmla="*/ 12 w 12"/>
                  <a:gd name="T7" fmla="*/ 9 h 9"/>
                  <a:gd name="T8" fmla="*/ 11 w 12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1" y="8"/>
                    </a:moveTo>
                    <a:cubicBezTo>
                      <a:pt x="10" y="8"/>
                      <a:pt x="0" y="0"/>
                      <a:pt x="1" y="0"/>
                    </a:cubicBezTo>
                    <a:cubicBezTo>
                      <a:pt x="1" y="0"/>
                      <a:pt x="11" y="8"/>
                      <a:pt x="12" y="8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9"/>
                      <a:pt x="11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592"/>
              <p:cNvSpPr>
                <a:spLocks/>
              </p:cNvSpPr>
              <p:nvPr/>
            </p:nvSpPr>
            <p:spPr bwMode="auto">
              <a:xfrm>
                <a:off x="4899" y="2142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593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594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595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596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597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598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599"/>
              <p:cNvSpPr>
                <a:spLocks/>
              </p:cNvSpPr>
              <p:nvPr/>
            </p:nvSpPr>
            <p:spPr bwMode="auto">
              <a:xfrm>
                <a:off x="4967" y="2114"/>
                <a:ext cx="55" cy="69"/>
              </a:xfrm>
              <a:custGeom>
                <a:avLst/>
                <a:gdLst>
                  <a:gd name="T0" fmla="*/ 13 w 23"/>
                  <a:gd name="T1" fmla="*/ 15 h 29"/>
                  <a:gd name="T2" fmla="*/ 9 w 23"/>
                  <a:gd name="T3" fmla="*/ 29 h 29"/>
                  <a:gd name="T4" fmla="*/ 16 w 23"/>
                  <a:gd name="T5" fmla="*/ 28 h 29"/>
                  <a:gd name="T6" fmla="*/ 20 w 23"/>
                  <a:gd name="T7" fmla="*/ 12 h 29"/>
                  <a:gd name="T8" fmla="*/ 6 w 23"/>
                  <a:gd name="T9" fmla="*/ 3 h 29"/>
                  <a:gd name="T10" fmla="*/ 0 w 23"/>
                  <a:gd name="T11" fmla="*/ 7 h 29"/>
                  <a:gd name="T12" fmla="*/ 13 w 23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3" y="15"/>
                    </a:moveTo>
                    <a:cubicBezTo>
                      <a:pt x="15" y="19"/>
                      <a:pt x="15" y="24"/>
                      <a:pt x="9" y="29"/>
                    </a:cubicBezTo>
                    <a:cubicBezTo>
                      <a:pt x="12" y="29"/>
                      <a:pt x="14" y="29"/>
                      <a:pt x="16" y="28"/>
                    </a:cubicBezTo>
                    <a:cubicBezTo>
                      <a:pt x="23" y="25"/>
                      <a:pt x="22" y="17"/>
                      <a:pt x="20" y="12"/>
                    </a:cubicBezTo>
                    <a:cubicBezTo>
                      <a:pt x="18" y="7"/>
                      <a:pt x="13" y="0"/>
                      <a:pt x="6" y="3"/>
                    </a:cubicBezTo>
                    <a:cubicBezTo>
                      <a:pt x="4" y="4"/>
                      <a:pt x="2" y="5"/>
                      <a:pt x="0" y="7"/>
                    </a:cubicBezTo>
                    <a:cubicBezTo>
                      <a:pt x="8" y="7"/>
                      <a:pt x="12" y="11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5" name="Freeform 600"/>
              <p:cNvSpPr>
                <a:spLocks/>
              </p:cNvSpPr>
              <p:nvPr/>
            </p:nvSpPr>
            <p:spPr bwMode="auto">
              <a:xfrm>
                <a:off x="4941" y="2190"/>
                <a:ext cx="69" cy="66"/>
              </a:xfrm>
              <a:custGeom>
                <a:avLst/>
                <a:gdLst>
                  <a:gd name="T0" fmla="*/ 15 w 29"/>
                  <a:gd name="T1" fmla="*/ 15 h 28"/>
                  <a:gd name="T2" fmla="*/ 0 w 29"/>
                  <a:gd name="T3" fmla="*/ 15 h 28"/>
                  <a:gd name="T4" fmla="*/ 3 w 29"/>
                  <a:gd name="T5" fmla="*/ 22 h 28"/>
                  <a:gd name="T6" fmla="*/ 20 w 29"/>
                  <a:gd name="T7" fmla="*/ 20 h 28"/>
                  <a:gd name="T8" fmla="*/ 24 w 29"/>
                  <a:gd name="T9" fmla="*/ 4 h 28"/>
                  <a:gd name="T10" fmla="*/ 19 w 29"/>
                  <a:gd name="T11" fmla="*/ 0 h 28"/>
                  <a:gd name="T12" fmla="*/ 15 w 29"/>
                  <a:gd name="T13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5" y="15"/>
                    </a:moveTo>
                    <a:cubicBezTo>
                      <a:pt x="12" y="18"/>
                      <a:pt x="7" y="19"/>
                      <a:pt x="0" y="15"/>
                    </a:cubicBezTo>
                    <a:cubicBezTo>
                      <a:pt x="1" y="18"/>
                      <a:pt x="2" y="20"/>
                      <a:pt x="3" y="22"/>
                    </a:cubicBezTo>
                    <a:cubicBezTo>
                      <a:pt x="9" y="28"/>
                      <a:pt x="16" y="24"/>
                      <a:pt x="20" y="20"/>
                    </a:cubicBezTo>
                    <a:cubicBezTo>
                      <a:pt x="25" y="17"/>
                      <a:pt x="29" y="10"/>
                      <a:pt x="24" y="4"/>
                    </a:cubicBezTo>
                    <a:cubicBezTo>
                      <a:pt x="23" y="2"/>
                      <a:pt x="21" y="1"/>
                      <a:pt x="19" y="0"/>
                    </a:cubicBezTo>
                    <a:cubicBezTo>
                      <a:pt x="21" y="7"/>
                      <a:pt x="19" y="12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6" name="Freeform 601"/>
              <p:cNvSpPr>
                <a:spLocks/>
              </p:cNvSpPr>
              <p:nvPr/>
            </p:nvSpPr>
            <p:spPr bwMode="auto">
              <a:xfrm>
                <a:off x="4866" y="2194"/>
                <a:ext cx="68" cy="62"/>
              </a:xfrm>
              <a:custGeom>
                <a:avLst/>
                <a:gdLst>
                  <a:gd name="T0" fmla="*/ 14 w 29"/>
                  <a:gd name="T1" fmla="*/ 14 h 26"/>
                  <a:gd name="T2" fmla="*/ 9 w 29"/>
                  <a:gd name="T3" fmla="*/ 0 h 26"/>
                  <a:gd name="T4" fmla="*/ 4 w 29"/>
                  <a:gd name="T5" fmla="*/ 5 h 26"/>
                  <a:gd name="T6" fmla="*/ 10 w 29"/>
                  <a:gd name="T7" fmla="*/ 20 h 26"/>
                  <a:gd name="T8" fmla="*/ 27 w 29"/>
                  <a:gd name="T9" fmla="*/ 19 h 26"/>
                  <a:gd name="T10" fmla="*/ 29 w 29"/>
                  <a:gd name="T11" fmla="*/ 13 h 26"/>
                  <a:gd name="T12" fmla="*/ 14 w 29"/>
                  <a:gd name="T13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4" y="14"/>
                    </a:moveTo>
                    <a:cubicBezTo>
                      <a:pt x="11" y="12"/>
                      <a:pt x="7" y="7"/>
                      <a:pt x="9" y="0"/>
                    </a:cubicBezTo>
                    <a:cubicBezTo>
                      <a:pt x="7" y="1"/>
                      <a:pt x="5" y="3"/>
                      <a:pt x="4" y="5"/>
                    </a:cubicBezTo>
                    <a:cubicBezTo>
                      <a:pt x="0" y="12"/>
                      <a:pt x="5" y="17"/>
                      <a:pt x="10" y="20"/>
                    </a:cubicBezTo>
                    <a:cubicBezTo>
                      <a:pt x="15" y="23"/>
                      <a:pt x="23" y="26"/>
                      <a:pt x="27" y="19"/>
                    </a:cubicBezTo>
                    <a:cubicBezTo>
                      <a:pt x="28" y="17"/>
                      <a:pt x="29" y="15"/>
                      <a:pt x="29" y="13"/>
                    </a:cubicBezTo>
                    <a:cubicBezTo>
                      <a:pt x="23" y="18"/>
                      <a:pt x="18" y="16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7" name="Freeform 602"/>
              <p:cNvSpPr>
                <a:spLocks/>
              </p:cNvSpPr>
              <p:nvPr/>
            </p:nvSpPr>
            <p:spPr bwMode="auto">
              <a:xfrm>
                <a:off x="4851" y="2119"/>
                <a:ext cx="50" cy="68"/>
              </a:xfrm>
              <a:custGeom>
                <a:avLst/>
                <a:gdLst>
                  <a:gd name="T0" fmla="*/ 9 w 21"/>
                  <a:gd name="T1" fmla="*/ 15 h 29"/>
                  <a:gd name="T2" fmla="*/ 21 w 21"/>
                  <a:gd name="T3" fmla="*/ 5 h 29"/>
                  <a:gd name="T4" fmla="*/ 14 w 21"/>
                  <a:gd name="T5" fmla="*/ 2 h 29"/>
                  <a:gd name="T6" fmla="*/ 1 w 21"/>
                  <a:gd name="T7" fmla="*/ 13 h 29"/>
                  <a:gd name="T8" fmla="*/ 8 w 21"/>
                  <a:gd name="T9" fmla="*/ 29 h 29"/>
                  <a:gd name="T10" fmla="*/ 15 w 21"/>
                  <a:gd name="T11" fmla="*/ 29 h 29"/>
                  <a:gd name="T12" fmla="*/ 9 w 21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9">
                    <a:moveTo>
                      <a:pt x="9" y="15"/>
                    </a:moveTo>
                    <a:cubicBezTo>
                      <a:pt x="10" y="11"/>
                      <a:pt x="13" y="6"/>
                      <a:pt x="21" y="5"/>
                    </a:cubicBezTo>
                    <a:cubicBezTo>
                      <a:pt x="19" y="4"/>
                      <a:pt x="17" y="3"/>
                      <a:pt x="14" y="2"/>
                    </a:cubicBezTo>
                    <a:cubicBezTo>
                      <a:pt x="7" y="0"/>
                      <a:pt x="3" y="8"/>
                      <a:pt x="1" y="13"/>
                    </a:cubicBezTo>
                    <a:cubicBezTo>
                      <a:pt x="0" y="19"/>
                      <a:pt x="0" y="27"/>
                      <a:pt x="8" y="29"/>
                    </a:cubicBezTo>
                    <a:cubicBezTo>
                      <a:pt x="10" y="29"/>
                      <a:pt x="12" y="29"/>
                      <a:pt x="15" y="29"/>
                    </a:cubicBezTo>
                    <a:cubicBezTo>
                      <a:pt x="8" y="25"/>
                      <a:pt x="7" y="19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8" name="Freeform 603"/>
              <p:cNvSpPr>
                <a:spLocks/>
              </p:cNvSpPr>
              <p:nvPr/>
            </p:nvSpPr>
            <p:spPr bwMode="auto">
              <a:xfrm>
                <a:off x="4901" y="2088"/>
                <a:ext cx="66" cy="40"/>
              </a:xfrm>
              <a:custGeom>
                <a:avLst/>
                <a:gdLst>
                  <a:gd name="T0" fmla="*/ 14 w 28"/>
                  <a:gd name="T1" fmla="*/ 7 h 17"/>
                  <a:gd name="T2" fmla="*/ 26 w 28"/>
                  <a:gd name="T3" fmla="*/ 16 h 17"/>
                  <a:gd name="T4" fmla="*/ 27 w 28"/>
                  <a:gd name="T5" fmla="*/ 9 h 17"/>
                  <a:gd name="T6" fmla="*/ 13 w 28"/>
                  <a:gd name="T7" fmla="*/ 0 h 17"/>
                  <a:gd name="T8" fmla="*/ 0 w 28"/>
                  <a:gd name="T9" fmla="*/ 11 h 17"/>
                  <a:gd name="T10" fmla="*/ 2 w 28"/>
                  <a:gd name="T11" fmla="*/ 17 h 17"/>
                  <a:gd name="T12" fmla="*/ 14 w 28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7">
                    <a:moveTo>
                      <a:pt x="14" y="7"/>
                    </a:moveTo>
                    <a:cubicBezTo>
                      <a:pt x="18" y="7"/>
                      <a:pt x="23" y="9"/>
                      <a:pt x="26" y="16"/>
                    </a:cubicBezTo>
                    <a:cubicBezTo>
                      <a:pt x="27" y="14"/>
                      <a:pt x="28" y="11"/>
                      <a:pt x="27" y="9"/>
                    </a:cubicBezTo>
                    <a:cubicBezTo>
                      <a:pt x="27" y="1"/>
                      <a:pt x="19" y="0"/>
                      <a:pt x="13" y="0"/>
                    </a:cubicBezTo>
                    <a:cubicBezTo>
                      <a:pt x="8" y="0"/>
                      <a:pt x="0" y="3"/>
                      <a:pt x="0" y="11"/>
                    </a:cubicBezTo>
                    <a:cubicBezTo>
                      <a:pt x="1" y="13"/>
                      <a:pt x="1" y="15"/>
                      <a:pt x="2" y="17"/>
                    </a:cubicBezTo>
                    <a:cubicBezTo>
                      <a:pt x="4" y="10"/>
                      <a:pt x="10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9" name="Freeform 604"/>
              <p:cNvSpPr>
                <a:spLocks noEditPoints="1"/>
              </p:cNvSpPr>
              <p:nvPr/>
            </p:nvSpPr>
            <p:spPr bwMode="auto">
              <a:xfrm>
                <a:off x="4918" y="2157"/>
                <a:ext cx="35" cy="35"/>
              </a:xfrm>
              <a:custGeom>
                <a:avLst/>
                <a:gdLst>
                  <a:gd name="T0" fmla="*/ 13 w 15"/>
                  <a:gd name="T1" fmla="*/ 8 h 15"/>
                  <a:gd name="T2" fmla="*/ 15 w 15"/>
                  <a:gd name="T3" fmla="*/ 5 h 15"/>
                  <a:gd name="T4" fmla="*/ 12 w 15"/>
                  <a:gd name="T5" fmla="*/ 3 h 15"/>
                  <a:gd name="T6" fmla="*/ 10 w 15"/>
                  <a:gd name="T7" fmla="*/ 4 h 15"/>
                  <a:gd name="T8" fmla="*/ 11 w 15"/>
                  <a:gd name="T9" fmla="*/ 2 h 15"/>
                  <a:gd name="T10" fmla="*/ 8 w 15"/>
                  <a:gd name="T11" fmla="*/ 0 h 15"/>
                  <a:gd name="T12" fmla="*/ 5 w 15"/>
                  <a:gd name="T13" fmla="*/ 2 h 15"/>
                  <a:gd name="T14" fmla="*/ 5 w 15"/>
                  <a:gd name="T15" fmla="*/ 4 h 15"/>
                  <a:gd name="T16" fmla="*/ 4 w 15"/>
                  <a:gd name="T17" fmla="*/ 3 h 15"/>
                  <a:gd name="T18" fmla="*/ 0 w 15"/>
                  <a:gd name="T19" fmla="*/ 5 h 15"/>
                  <a:gd name="T20" fmla="*/ 1 w 15"/>
                  <a:gd name="T21" fmla="*/ 8 h 15"/>
                  <a:gd name="T22" fmla="*/ 4 w 15"/>
                  <a:gd name="T23" fmla="*/ 8 h 15"/>
                  <a:gd name="T24" fmla="*/ 2 w 15"/>
                  <a:gd name="T25" fmla="*/ 9 h 15"/>
                  <a:gd name="T26" fmla="*/ 3 w 15"/>
                  <a:gd name="T27" fmla="*/ 13 h 15"/>
                  <a:gd name="T28" fmla="*/ 7 w 15"/>
                  <a:gd name="T29" fmla="*/ 13 h 15"/>
                  <a:gd name="T30" fmla="*/ 7 w 15"/>
                  <a:gd name="T31" fmla="*/ 11 h 15"/>
                  <a:gd name="T32" fmla="*/ 8 w 15"/>
                  <a:gd name="T33" fmla="*/ 13 h 15"/>
                  <a:gd name="T34" fmla="*/ 12 w 15"/>
                  <a:gd name="T35" fmla="*/ 13 h 15"/>
                  <a:gd name="T36" fmla="*/ 13 w 15"/>
                  <a:gd name="T37" fmla="*/ 10 h 15"/>
                  <a:gd name="T38" fmla="*/ 11 w 15"/>
                  <a:gd name="T39" fmla="*/ 8 h 15"/>
                  <a:gd name="T40" fmla="*/ 13 w 15"/>
                  <a:gd name="T41" fmla="*/ 8 h 15"/>
                  <a:gd name="T42" fmla="*/ 6 w 15"/>
                  <a:gd name="T43" fmla="*/ 4 h 15"/>
                  <a:gd name="T44" fmla="*/ 6 w 15"/>
                  <a:gd name="T45" fmla="*/ 4 h 15"/>
                  <a:gd name="T46" fmla="*/ 6 w 15"/>
                  <a:gd name="T47" fmla="*/ 4 h 15"/>
                  <a:gd name="T48" fmla="*/ 6 w 15"/>
                  <a:gd name="T49" fmla="*/ 4 h 15"/>
                  <a:gd name="T50" fmla="*/ 7 w 15"/>
                  <a:gd name="T51" fmla="*/ 10 h 15"/>
                  <a:gd name="T52" fmla="*/ 7 w 15"/>
                  <a:gd name="T53" fmla="*/ 10 h 15"/>
                  <a:gd name="T54" fmla="*/ 7 w 15"/>
                  <a:gd name="T55" fmla="*/ 10 h 15"/>
                  <a:gd name="T56" fmla="*/ 7 w 15"/>
                  <a:gd name="T57" fmla="*/ 10 h 15"/>
                  <a:gd name="T58" fmla="*/ 9 w 15"/>
                  <a:gd name="T59" fmla="*/ 5 h 15"/>
                  <a:gd name="T60" fmla="*/ 9 w 15"/>
                  <a:gd name="T61" fmla="*/ 5 h 15"/>
                  <a:gd name="T62" fmla="*/ 9 w 15"/>
                  <a:gd name="T63" fmla="*/ 4 h 15"/>
                  <a:gd name="T64" fmla="*/ 9 w 15"/>
                  <a:gd name="T65" fmla="*/ 5 h 15"/>
                  <a:gd name="T66" fmla="*/ 4 w 15"/>
                  <a:gd name="T67" fmla="*/ 8 h 15"/>
                  <a:gd name="T68" fmla="*/ 4 w 15"/>
                  <a:gd name="T69" fmla="*/ 8 h 15"/>
                  <a:gd name="T70" fmla="*/ 4 w 15"/>
                  <a:gd name="T71" fmla="*/ 8 h 15"/>
                  <a:gd name="T72" fmla="*/ 4 w 15"/>
                  <a:gd name="T73" fmla="*/ 8 h 15"/>
                  <a:gd name="T74" fmla="*/ 10 w 15"/>
                  <a:gd name="T75" fmla="*/ 8 h 15"/>
                  <a:gd name="T76" fmla="*/ 10 w 15"/>
                  <a:gd name="T77" fmla="*/ 8 h 15"/>
                  <a:gd name="T78" fmla="*/ 11 w 15"/>
                  <a:gd name="T79" fmla="*/ 8 h 15"/>
                  <a:gd name="T80" fmla="*/ 10 w 15"/>
                  <a:gd name="T8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" h="15">
                    <a:moveTo>
                      <a:pt x="13" y="8"/>
                    </a:moveTo>
                    <a:cubicBezTo>
                      <a:pt x="15" y="8"/>
                      <a:pt x="15" y="6"/>
                      <a:pt x="15" y="5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1" y="3"/>
                      <a:pt x="10" y="3"/>
                      <a:pt x="10" y="4"/>
                    </a:cubicBezTo>
                    <a:cubicBezTo>
                      <a:pt x="10" y="3"/>
                      <a:pt x="10" y="3"/>
                      <a:pt x="11" y="2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5" y="2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4"/>
                      <a:pt x="5" y="15"/>
                      <a:pt x="7" y="13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3" y="13"/>
                      <a:pt x="14" y="11"/>
                      <a:pt x="13" y="10"/>
                    </a:cubicBezTo>
                    <a:cubicBezTo>
                      <a:pt x="13" y="9"/>
                      <a:pt x="12" y="9"/>
                      <a:pt x="11" y="8"/>
                    </a:cubicBezTo>
                    <a:cubicBezTo>
                      <a:pt x="12" y="9"/>
                      <a:pt x="13" y="9"/>
                      <a:pt x="13" y="8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0" name="Freeform 605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1" name="Freeform 606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Group 808"/>
            <p:cNvGrpSpPr>
              <a:grpSpLocks/>
            </p:cNvGrpSpPr>
            <p:nvPr/>
          </p:nvGrpSpPr>
          <p:grpSpPr bwMode="auto">
            <a:xfrm>
              <a:off x="16879898" y="2954337"/>
              <a:ext cx="3786188" cy="2509838"/>
              <a:chOff x="2426" y="1780"/>
              <a:chExt cx="2385" cy="1581"/>
            </a:xfrm>
            <a:solidFill>
              <a:srgbClr val="E5DBA2"/>
            </a:solidFill>
          </p:grpSpPr>
          <p:sp>
            <p:nvSpPr>
              <p:cNvPr id="252" name="Freeform 608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609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610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611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612"/>
              <p:cNvSpPr>
                <a:spLocks/>
              </p:cNvSpPr>
              <p:nvPr/>
            </p:nvSpPr>
            <p:spPr bwMode="auto">
              <a:xfrm>
                <a:off x="4754" y="2142"/>
                <a:ext cx="22" cy="7"/>
              </a:xfrm>
              <a:custGeom>
                <a:avLst/>
                <a:gdLst>
                  <a:gd name="T0" fmla="*/ 1 w 9"/>
                  <a:gd name="T1" fmla="*/ 2 h 3"/>
                  <a:gd name="T2" fmla="*/ 5 w 9"/>
                  <a:gd name="T3" fmla="*/ 1 h 3"/>
                  <a:gd name="T4" fmla="*/ 9 w 9"/>
                  <a:gd name="T5" fmla="*/ 1 h 3"/>
                  <a:gd name="T6" fmla="*/ 5 w 9"/>
                  <a:gd name="T7" fmla="*/ 1 h 3"/>
                  <a:gd name="T8" fmla="*/ 1 w 9"/>
                  <a:gd name="T9" fmla="*/ 2 h 3"/>
                  <a:gd name="T10" fmla="*/ 0 w 9"/>
                  <a:gd name="T11" fmla="*/ 2 h 3"/>
                  <a:gd name="T12" fmla="*/ 1 w 9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2"/>
                    </a:moveTo>
                    <a:cubicBezTo>
                      <a:pt x="1" y="2"/>
                      <a:pt x="3" y="1"/>
                      <a:pt x="5" y="1"/>
                    </a:cubicBezTo>
                    <a:cubicBezTo>
                      <a:pt x="7" y="0"/>
                      <a:pt x="9" y="1"/>
                      <a:pt x="9" y="1"/>
                    </a:cubicBezTo>
                    <a:cubicBezTo>
                      <a:pt x="9" y="1"/>
                      <a:pt x="7" y="1"/>
                      <a:pt x="5" y="1"/>
                    </a:cubicBezTo>
                    <a:cubicBezTo>
                      <a:pt x="3" y="1"/>
                      <a:pt x="1" y="2"/>
                      <a:pt x="1" y="2"/>
                    </a:cubicBezTo>
                    <a:cubicBezTo>
                      <a:pt x="1" y="3"/>
                      <a:pt x="1" y="3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613"/>
              <p:cNvSpPr>
                <a:spLocks/>
              </p:cNvSpPr>
              <p:nvPr/>
            </p:nvSpPr>
            <p:spPr bwMode="auto">
              <a:xfrm>
                <a:off x="4776" y="2142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614"/>
              <p:cNvSpPr>
                <a:spLocks/>
              </p:cNvSpPr>
              <p:nvPr/>
            </p:nvSpPr>
            <p:spPr bwMode="auto">
              <a:xfrm>
                <a:off x="4754" y="2133"/>
                <a:ext cx="15" cy="16"/>
              </a:xfrm>
              <a:custGeom>
                <a:avLst/>
                <a:gdLst>
                  <a:gd name="T0" fmla="*/ 0 w 6"/>
                  <a:gd name="T1" fmla="*/ 6 h 7"/>
                  <a:gd name="T2" fmla="*/ 4 w 6"/>
                  <a:gd name="T3" fmla="*/ 4 h 7"/>
                  <a:gd name="T4" fmla="*/ 6 w 6"/>
                  <a:gd name="T5" fmla="*/ 0 h 7"/>
                  <a:gd name="T6" fmla="*/ 4 w 6"/>
                  <a:gd name="T7" fmla="*/ 4 h 7"/>
                  <a:gd name="T8" fmla="*/ 0 w 6"/>
                  <a:gd name="T9" fmla="*/ 7 h 7"/>
                  <a:gd name="T10" fmla="*/ 0 w 6"/>
                  <a:gd name="T11" fmla="*/ 7 h 7"/>
                  <a:gd name="T12" fmla="*/ 0 w 6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6"/>
                    </a:moveTo>
                    <a:cubicBezTo>
                      <a:pt x="0" y="6"/>
                      <a:pt x="2" y="5"/>
                      <a:pt x="4" y="4"/>
                    </a:cubicBezTo>
                    <a:cubicBezTo>
                      <a:pt x="5" y="2"/>
                      <a:pt x="6" y="0"/>
                      <a:pt x="6" y="0"/>
                    </a:cubicBezTo>
                    <a:cubicBezTo>
                      <a:pt x="6" y="0"/>
                      <a:pt x="6" y="2"/>
                      <a:pt x="4" y="4"/>
                    </a:cubicBezTo>
                    <a:cubicBezTo>
                      <a:pt x="3" y="6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615"/>
              <p:cNvSpPr>
                <a:spLocks/>
              </p:cNvSpPr>
              <p:nvPr/>
            </p:nvSpPr>
            <p:spPr bwMode="auto">
              <a:xfrm>
                <a:off x="4769" y="212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616"/>
              <p:cNvSpPr>
                <a:spLocks/>
              </p:cNvSpPr>
              <p:nvPr/>
            </p:nvSpPr>
            <p:spPr bwMode="auto">
              <a:xfrm>
                <a:off x="4754" y="2138"/>
                <a:ext cx="22" cy="11"/>
              </a:xfrm>
              <a:custGeom>
                <a:avLst/>
                <a:gdLst>
                  <a:gd name="T0" fmla="*/ 0 w 9"/>
                  <a:gd name="T1" fmla="*/ 4 h 5"/>
                  <a:gd name="T2" fmla="*/ 9 w 9"/>
                  <a:gd name="T3" fmla="*/ 1 h 5"/>
                  <a:gd name="T4" fmla="*/ 1 w 9"/>
                  <a:gd name="T5" fmla="*/ 5 h 5"/>
                  <a:gd name="T6" fmla="*/ 0 w 9"/>
                  <a:gd name="T7" fmla="*/ 5 h 5"/>
                  <a:gd name="T8" fmla="*/ 0 w 9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4"/>
                    </a:moveTo>
                    <a:cubicBezTo>
                      <a:pt x="1" y="4"/>
                      <a:pt x="9" y="0"/>
                      <a:pt x="9" y="1"/>
                    </a:cubicBezTo>
                    <a:cubicBezTo>
                      <a:pt x="9" y="1"/>
                      <a:pt x="1" y="4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617"/>
              <p:cNvSpPr>
                <a:spLocks/>
              </p:cNvSpPr>
              <p:nvPr/>
            </p:nvSpPr>
            <p:spPr bwMode="auto">
              <a:xfrm>
                <a:off x="4776" y="2138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618"/>
              <p:cNvSpPr>
                <a:spLocks/>
              </p:cNvSpPr>
              <p:nvPr/>
            </p:nvSpPr>
            <p:spPr bwMode="auto">
              <a:xfrm>
                <a:off x="4754" y="2152"/>
                <a:ext cx="15" cy="16"/>
              </a:xfrm>
              <a:custGeom>
                <a:avLst/>
                <a:gdLst>
                  <a:gd name="T0" fmla="*/ 1 w 6"/>
                  <a:gd name="T1" fmla="*/ 0 h 7"/>
                  <a:gd name="T2" fmla="*/ 4 w 6"/>
                  <a:gd name="T3" fmla="*/ 3 h 7"/>
                  <a:gd name="T4" fmla="*/ 6 w 6"/>
                  <a:gd name="T5" fmla="*/ 7 h 7"/>
                  <a:gd name="T6" fmla="*/ 3 w 6"/>
                  <a:gd name="T7" fmla="*/ 3 h 7"/>
                  <a:gd name="T8" fmla="*/ 0 w 6"/>
                  <a:gd name="T9" fmla="*/ 1 h 7"/>
                  <a:gd name="T10" fmla="*/ 0 w 6"/>
                  <a:gd name="T11" fmla="*/ 0 h 7"/>
                  <a:gd name="T12" fmla="*/ 1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1" y="0"/>
                    </a:moveTo>
                    <a:cubicBezTo>
                      <a:pt x="1" y="0"/>
                      <a:pt x="3" y="2"/>
                      <a:pt x="4" y="3"/>
                    </a:cubicBezTo>
                    <a:cubicBezTo>
                      <a:pt x="5" y="5"/>
                      <a:pt x="6" y="7"/>
                      <a:pt x="6" y="7"/>
                    </a:cubicBezTo>
                    <a:cubicBezTo>
                      <a:pt x="6" y="7"/>
                      <a:pt x="5" y="5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619"/>
              <p:cNvSpPr>
                <a:spLocks/>
              </p:cNvSpPr>
              <p:nvPr/>
            </p:nvSpPr>
            <p:spPr bwMode="auto">
              <a:xfrm>
                <a:off x="4766" y="216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620"/>
              <p:cNvSpPr>
                <a:spLocks/>
              </p:cNvSpPr>
              <p:nvPr/>
            </p:nvSpPr>
            <p:spPr bwMode="auto">
              <a:xfrm>
                <a:off x="4752" y="2152"/>
                <a:ext cx="21" cy="7"/>
              </a:xfrm>
              <a:custGeom>
                <a:avLst/>
                <a:gdLst>
                  <a:gd name="T0" fmla="*/ 1 w 9"/>
                  <a:gd name="T1" fmla="*/ 0 h 3"/>
                  <a:gd name="T2" fmla="*/ 5 w 9"/>
                  <a:gd name="T3" fmla="*/ 2 h 3"/>
                  <a:gd name="T4" fmla="*/ 9 w 9"/>
                  <a:gd name="T5" fmla="*/ 2 h 3"/>
                  <a:gd name="T6" fmla="*/ 5 w 9"/>
                  <a:gd name="T7" fmla="*/ 2 h 3"/>
                  <a:gd name="T8" fmla="*/ 1 w 9"/>
                  <a:gd name="T9" fmla="*/ 0 h 3"/>
                  <a:gd name="T10" fmla="*/ 0 w 9"/>
                  <a:gd name="T11" fmla="*/ 0 h 3"/>
                  <a:gd name="T12" fmla="*/ 1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1" y="0"/>
                      <a:pt x="3" y="1"/>
                      <a:pt x="5" y="2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9" y="2"/>
                      <a:pt x="7" y="3"/>
                      <a:pt x="5" y="2"/>
                    </a:cubicBezTo>
                    <a:cubicBezTo>
                      <a:pt x="3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21"/>
              <p:cNvSpPr>
                <a:spLocks/>
              </p:cNvSpPr>
              <p:nvPr/>
            </p:nvSpPr>
            <p:spPr bwMode="auto">
              <a:xfrm>
                <a:off x="4773" y="215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22"/>
              <p:cNvSpPr>
                <a:spLocks/>
              </p:cNvSpPr>
              <p:nvPr/>
            </p:nvSpPr>
            <p:spPr bwMode="auto">
              <a:xfrm>
                <a:off x="4752" y="2152"/>
                <a:ext cx="21" cy="14"/>
              </a:xfrm>
              <a:custGeom>
                <a:avLst/>
                <a:gdLst>
                  <a:gd name="T0" fmla="*/ 1 w 9"/>
                  <a:gd name="T1" fmla="*/ 0 h 6"/>
                  <a:gd name="T2" fmla="*/ 8 w 9"/>
                  <a:gd name="T3" fmla="*/ 6 h 6"/>
                  <a:gd name="T4" fmla="*/ 1 w 9"/>
                  <a:gd name="T5" fmla="*/ 1 h 6"/>
                  <a:gd name="T6" fmla="*/ 0 w 9"/>
                  <a:gd name="T7" fmla="*/ 0 h 6"/>
                  <a:gd name="T8" fmla="*/ 1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1" y="0"/>
                    </a:moveTo>
                    <a:cubicBezTo>
                      <a:pt x="2" y="0"/>
                      <a:pt x="9" y="6"/>
                      <a:pt x="8" y="6"/>
                    </a:cubicBezTo>
                    <a:cubicBezTo>
                      <a:pt x="8" y="6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3"/>
              <p:cNvSpPr>
                <a:spLocks/>
              </p:cNvSpPr>
              <p:nvPr/>
            </p:nvSpPr>
            <p:spPr bwMode="auto">
              <a:xfrm>
                <a:off x="4771" y="2166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24"/>
              <p:cNvSpPr>
                <a:spLocks/>
              </p:cNvSpPr>
              <p:nvPr/>
            </p:nvSpPr>
            <p:spPr bwMode="auto">
              <a:xfrm>
                <a:off x="4745" y="2154"/>
                <a:ext cx="7" cy="19"/>
              </a:xfrm>
              <a:custGeom>
                <a:avLst/>
                <a:gdLst>
                  <a:gd name="T0" fmla="*/ 3 w 3"/>
                  <a:gd name="T1" fmla="*/ 1 h 8"/>
                  <a:gd name="T2" fmla="*/ 2 w 3"/>
                  <a:gd name="T3" fmla="*/ 5 h 8"/>
                  <a:gd name="T4" fmla="*/ 0 w 3"/>
                  <a:gd name="T5" fmla="*/ 8 h 8"/>
                  <a:gd name="T6" fmla="*/ 1 w 3"/>
                  <a:gd name="T7" fmla="*/ 4 h 8"/>
                  <a:gd name="T8" fmla="*/ 2 w 3"/>
                  <a:gd name="T9" fmla="*/ 1 h 8"/>
                  <a:gd name="T10" fmla="*/ 2 w 3"/>
                  <a:gd name="T11" fmla="*/ 0 h 8"/>
                  <a:gd name="T12" fmla="*/ 3 w 3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3" y="1"/>
                    </a:moveTo>
                    <a:cubicBezTo>
                      <a:pt x="3" y="1"/>
                      <a:pt x="2" y="3"/>
                      <a:pt x="2" y="5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1" y="6"/>
                      <a:pt x="1" y="4"/>
                    </a:cubicBezTo>
                    <a:cubicBezTo>
                      <a:pt x="2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25"/>
              <p:cNvSpPr>
                <a:spLocks/>
              </p:cNvSpPr>
              <p:nvPr/>
            </p:nvSpPr>
            <p:spPr bwMode="auto">
              <a:xfrm>
                <a:off x="4740" y="2173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26"/>
              <p:cNvSpPr>
                <a:spLocks/>
              </p:cNvSpPr>
              <p:nvPr/>
            </p:nvSpPr>
            <p:spPr bwMode="auto">
              <a:xfrm>
                <a:off x="4750" y="2152"/>
                <a:ext cx="7" cy="21"/>
              </a:xfrm>
              <a:custGeom>
                <a:avLst/>
                <a:gdLst>
                  <a:gd name="T0" fmla="*/ 1 w 3"/>
                  <a:gd name="T1" fmla="*/ 1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1 h 9"/>
                  <a:gd name="T10" fmla="*/ 0 w 3"/>
                  <a:gd name="T11" fmla="*/ 0 h 9"/>
                  <a:gd name="T12" fmla="*/ 1 w 3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1"/>
                    </a:move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27"/>
              <p:cNvSpPr>
                <a:spLocks/>
              </p:cNvSpPr>
              <p:nvPr/>
            </p:nvSpPr>
            <p:spPr bwMode="auto">
              <a:xfrm>
                <a:off x="4757" y="217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28"/>
              <p:cNvSpPr>
                <a:spLocks/>
              </p:cNvSpPr>
              <p:nvPr/>
            </p:nvSpPr>
            <p:spPr bwMode="auto">
              <a:xfrm>
                <a:off x="4747" y="2152"/>
                <a:ext cx="5" cy="23"/>
              </a:xfrm>
              <a:custGeom>
                <a:avLst/>
                <a:gdLst>
                  <a:gd name="T0" fmla="*/ 2 w 2"/>
                  <a:gd name="T1" fmla="*/ 1 h 10"/>
                  <a:gd name="T2" fmla="*/ 0 w 2"/>
                  <a:gd name="T3" fmla="*/ 10 h 10"/>
                  <a:gd name="T4" fmla="*/ 1 w 2"/>
                  <a:gd name="T5" fmla="*/ 1 h 10"/>
                  <a:gd name="T6" fmla="*/ 1 w 2"/>
                  <a:gd name="T7" fmla="*/ 0 h 10"/>
                  <a:gd name="T8" fmla="*/ 2 w 2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29"/>
              <p:cNvSpPr>
                <a:spLocks/>
              </p:cNvSpPr>
              <p:nvPr/>
            </p:nvSpPr>
            <p:spPr bwMode="auto">
              <a:xfrm>
                <a:off x="4745" y="2175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30"/>
              <p:cNvSpPr>
                <a:spLocks/>
              </p:cNvSpPr>
              <p:nvPr/>
            </p:nvSpPr>
            <p:spPr bwMode="auto">
              <a:xfrm>
                <a:off x="4726" y="2149"/>
                <a:ext cx="21" cy="8"/>
              </a:xfrm>
              <a:custGeom>
                <a:avLst/>
                <a:gdLst>
                  <a:gd name="T0" fmla="*/ 8 w 9"/>
                  <a:gd name="T1" fmla="*/ 1 h 3"/>
                  <a:gd name="T2" fmla="*/ 4 w 9"/>
                  <a:gd name="T3" fmla="*/ 2 h 3"/>
                  <a:gd name="T4" fmla="*/ 1 w 9"/>
                  <a:gd name="T5" fmla="*/ 2 h 3"/>
                  <a:gd name="T6" fmla="*/ 4 w 9"/>
                  <a:gd name="T7" fmla="*/ 2 h 3"/>
                  <a:gd name="T8" fmla="*/ 8 w 9"/>
                  <a:gd name="T9" fmla="*/ 1 h 3"/>
                  <a:gd name="T10" fmla="*/ 9 w 9"/>
                  <a:gd name="T11" fmla="*/ 1 h 3"/>
                  <a:gd name="T12" fmla="*/ 8 w 9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3"/>
                      <a:pt x="0" y="2"/>
                      <a:pt x="1" y="2"/>
                    </a:cubicBezTo>
                    <a:cubicBezTo>
                      <a:pt x="1" y="2"/>
                      <a:pt x="2" y="3"/>
                      <a:pt x="4" y="2"/>
                    </a:cubicBezTo>
                    <a:cubicBezTo>
                      <a:pt x="6" y="2"/>
                      <a:pt x="8" y="1"/>
                      <a:pt x="8" y="1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631"/>
              <p:cNvSpPr>
                <a:spLocks/>
              </p:cNvSpPr>
              <p:nvPr/>
            </p:nvSpPr>
            <p:spPr bwMode="auto">
              <a:xfrm>
                <a:off x="4721" y="2152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632"/>
              <p:cNvSpPr>
                <a:spLocks/>
              </p:cNvSpPr>
              <p:nvPr/>
            </p:nvSpPr>
            <p:spPr bwMode="auto">
              <a:xfrm>
                <a:off x="4733" y="2149"/>
                <a:ext cx="17" cy="17"/>
              </a:xfrm>
              <a:custGeom>
                <a:avLst/>
                <a:gdLst>
                  <a:gd name="T0" fmla="*/ 6 w 7"/>
                  <a:gd name="T1" fmla="*/ 1 h 7"/>
                  <a:gd name="T2" fmla="*/ 2 w 7"/>
                  <a:gd name="T3" fmla="*/ 3 h 7"/>
                  <a:gd name="T4" fmla="*/ 0 w 7"/>
                  <a:gd name="T5" fmla="*/ 7 h 7"/>
                  <a:gd name="T6" fmla="*/ 2 w 7"/>
                  <a:gd name="T7" fmla="*/ 3 h 7"/>
                  <a:gd name="T8" fmla="*/ 6 w 7"/>
                  <a:gd name="T9" fmla="*/ 0 h 7"/>
                  <a:gd name="T10" fmla="*/ 6 w 7"/>
                  <a:gd name="T11" fmla="*/ 0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6" y="1"/>
                      <a:pt x="4" y="2"/>
                      <a:pt x="2" y="3"/>
                    </a:cubicBezTo>
                    <a:cubicBezTo>
                      <a:pt x="1" y="5"/>
                      <a:pt x="0" y="7"/>
                      <a:pt x="0" y="7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633"/>
              <p:cNvSpPr>
                <a:spLocks/>
              </p:cNvSpPr>
              <p:nvPr/>
            </p:nvSpPr>
            <p:spPr bwMode="auto">
              <a:xfrm>
                <a:off x="4731" y="216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634"/>
              <p:cNvSpPr>
                <a:spLocks/>
              </p:cNvSpPr>
              <p:nvPr/>
            </p:nvSpPr>
            <p:spPr bwMode="auto">
              <a:xfrm>
                <a:off x="4726" y="2149"/>
                <a:ext cx="24" cy="12"/>
              </a:xfrm>
              <a:custGeom>
                <a:avLst/>
                <a:gdLst>
                  <a:gd name="T0" fmla="*/ 9 w 10"/>
                  <a:gd name="T1" fmla="*/ 1 h 5"/>
                  <a:gd name="T2" fmla="*/ 0 w 10"/>
                  <a:gd name="T3" fmla="*/ 4 h 5"/>
                  <a:gd name="T4" fmla="*/ 9 w 10"/>
                  <a:gd name="T5" fmla="*/ 0 h 5"/>
                  <a:gd name="T6" fmla="*/ 9 w 10"/>
                  <a:gd name="T7" fmla="*/ 0 h 5"/>
                  <a:gd name="T8" fmla="*/ 9 w 1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9" y="1"/>
                    </a:moveTo>
                    <a:cubicBezTo>
                      <a:pt x="9" y="1"/>
                      <a:pt x="0" y="5"/>
                      <a:pt x="0" y="4"/>
                    </a:cubicBezTo>
                    <a:cubicBezTo>
                      <a:pt x="0" y="4"/>
                      <a:pt x="8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1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635"/>
              <p:cNvSpPr>
                <a:spLocks/>
              </p:cNvSpPr>
              <p:nvPr/>
            </p:nvSpPr>
            <p:spPr bwMode="auto">
              <a:xfrm>
                <a:off x="4721" y="2159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636"/>
              <p:cNvSpPr>
                <a:spLocks/>
              </p:cNvSpPr>
              <p:nvPr/>
            </p:nvSpPr>
            <p:spPr bwMode="auto">
              <a:xfrm>
                <a:off x="4733" y="2131"/>
                <a:ext cx="14" cy="16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1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4" y="5"/>
                      <a:pt x="2" y="4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637"/>
              <p:cNvSpPr>
                <a:spLocks/>
              </p:cNvSpPr>
              <p:nvPr/>
            </p:nvSpPr>
            <p:spPr bwMode="auto">
              <a:xfrm>
                <a:off x="4733" y="2126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638"/>
              <p:cNvSpPr>
                <a:spLocks/>
              </p:cNvSpPr>
              <p:nvPr/>
            </p:nvSpPr>
            <p:spPr bwMode="auto">
              <a:xfrm>
                <a:off x="4728" y="2140"/>
                <a:ext cx="22" cy="7"/>
              </a:xfrm>
              <a:custGeom>
                <a:avLst/>
                <a:gdLst>
                  <a:gd name="T0" fmla="*/ 8 w 9"/>
                  <a:gd name="T1" fmla="*/ 3 h 3"/>
                  <a:gd name="T2" fmla="*/ 4 w 9"/>
                  <a:gd name="T3" fmla="*/ 1 h 3"/>
                  <a:gd name="T4" fmla="*/ 0 w 9"/>
                  <a:gd name="T5" fmla="*/ 1 h 3"/>
                  <a:gd name="T6" fmla="*/ 4 w 9"/>
                  <a:gd name="T7" fmla="*/ 1 h 3"/>
                  <a:gd name="T8" fmla="*/ 8 w 9"/>
                  <a:gd name="T9" fmla="*/ 3 h 3"/>
                  <a:gd name="T10" fmla="*/ 9 w 9"/>
                  <a:gd name="T11" fmla="*/ 3 h 3"/>
                  <a:gd name="T12" fmla="*/ 8 w 9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3"/>
                    </a:moveTo>
                    <a:cubicBezTo>
                      <a:pt x="8" y="3"/>
                      <a:pt x="6" y="2"/>
                      <a:pt x="4" y="1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8" y="2"/>
                      <a:pt x="8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639"/>
              <p:cNvSpPr>
                <a:spLocks/>
              </p:cNvSpPr>
              <p:nvPr/>
            </p:nvSpPr>
            <p:spPr bwMode="auto">
              <a:xfrm>
                <a:off x="4724" y="2140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640"/>
              <p:cNvSpPr>
                <a:spLocks/>
              </p:cNvSpPr>
              <p:nvPr/>
            </p:nvSpPr>
            <p:spPr bwMode="auto">
              <a:xfrm>
                <a:off x="4731" y="2133"/>
                <a:ext cx="19" cy="14"/>
              </a:xfrm>
              <a:custGeom>
                <a:avLst/>
                <a:gdLst>
                  <a:gd name="T0" fmla="*/ 7 w 8"/>
                  <a:gd name="T1" fmla="*/ 6 h 6"/>
                  <a:gd name="T2" fmla="*/ 0 w 8"/>
                  <a:gd name="T3" fmla="*/ 0 h 6"/>
                  <a:gd name="T4" fmla="*/ 7 w 8"/>
                  <a:gd name="T5" fmla="*/ 5 h 6"/>
                  <a:gd name="T6" fmla="*/ 8 w 8"/>
                  <a:gd name="T7" fmla="*/ 6 h 6"/>
                  <a:gd name="T8" fmla="*/ 7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6"/>
                    </a:moveTo>
                    <a:cubicBezTo>
                      <a:pt x="7" y="6"/>
                      <a:pt x="0" y="0"/>
                      <a:pt x="0" y="0"/>
                    </a:cubicBezTo>
                    <a:cubicBezTo>
                      <a:pt x="0" y="0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641"/>
              <p:cNvSpPr>
                <a:spLocks/>
              </p:cNvSpPr>
              <p:nvPr/>
            </p:nvSpPr>
            <p:spPr bwMode="auto">
              <a:xfrm>
                <a:off x="4726" y="212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642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643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44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45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46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47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8"/>
              <p:cNvSpPr>
                <a:spLocks/>
              </p:cNvSpPr>
              <p:nvPr/>
            </p:nvSpPr>
            <p:spPr bwMode="auto">
              <a:xfrm>
                <a:off x="4773" y="2109"/>
                <a:ext cx="38" cy="48"/>
              </a:xfrm>
              <a:custGeom>
                <a:avLst/>
                <a:gdLst>
                  <a:gd name="T0" fmla="*/ 9 w 16"/>
                  <a:gd name="T1" fmla="*/ 10 h 20"/>
                  <a:gd name="T2" fmla="*/ 6 w 16"/>
                  <a:gd name="T3" fmla="*/ 20 h 20"/>
                  <a:gd name="T4" fmla="*/ 11 w 16"/>
                  <a:gd name="T5" fmla="*/ 19 h 20"/>
                  <a:gd name="T6" fmla="*/ 14 w 16"/>
                  <a:gd name="T7" fmla="*/ 8 h 20"/>
                  <a:gd name="T8" fmla="*/ 4 w 16"/>
                  <a:gd name="T9" fmla="*/ 2 h 20"/>
                  <a:gd name="T10" fmla="*/ 0 w 16"/>
                  <a:gd name="T11" fmla="*/ 5 h 20"/>
                  <a:gd name="T12" fmla="*/ 9 w 16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0">
                    <a:moveTo>
                      <a:pt x="9" y="10"/>
                    </a:moveTo>
                    <a:cubicBezTo>
                      <a:pt x="10" y="13"/>
                      <a:pt x="10" y="17"/>
                      <a:pt x="6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6" y="17"/>
                      <a:pt x="15" y="12"/>
                      <a:pt x="14" y="8"/>
                    </a:cubicBezTo>
                    <a:cubicBezTo>
                      <a:pt x="12" y="5"/>
                      <a:pt x="9" y="0"/>
                      <a:pt x="4" y="2"/>
                    </a:cubicBezTo>
                    <a:cubicBezTo>
                      <a:pt x="3" y="3"/>
                      <a:pt x="1" y="4"/>
                      <a:pt x="0" y="5"/>
                    </a:cubicBezTo>
                    <a:cubicBezTo>
                      <a:pt x="5" y="5"/>
                      <a:pt x="8" y="7"/>
                      <a:pt x="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49"/>
              <p:cNvSpPr>
                <a:spLocks/>
              </p:cNvSpPr>
              <p:nvPr/>
            </p:nvSpPr>
            <p:spPr bwMode="auto">
              <a:xfrm>
                <a:off x="4757" y="2161"/>
                <a:ext cx="45" cy="45"/>
              </a:xfrm>
              <a:custGeom>
                <a:avLst/>
                <a:gdLst>
                  <a:gd name="T0" fmla="*/ 10 w 19"/>
                  <a:gd name="T1" fmla="*/ 10 h 19"/>
                  <a:gd name="T2" fmla="*/ 0 w 19"/>
                  <a:gd name="T3" fmla="*/ 10 h 19"/>
                  <a:gd name="T4" fmla="*/ 2 w 19"/>
                  <a:gd name="T5" fmla="*/ 15 h 19"/>
                  <a:gd name="T6" fmla="*/ 13 w 19"/>
                  <a:gd name="T7" fmla="*/ 14 h 19"/>
                  <a:gd name="T8" fmla="*/ 16 w 19"/>
                  <a:gd name="T9" fmla="*/ 3 h 19"/>
                  <a:gd name="T10" fmla="*/ 12 w 19"/>
                  <a:gd name="T11" fmla="*/ 0 h 19"/>
                  <a:gd name="T12" fmla="*/ 10 w 19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0" y="10"/>
                    </a:moveTo>
                    <a:cubicBezTo>
                      <a:pt x="8" y="12"/>
                      <a:pt x="4" y="13"/>
                      <a:pt x="0" y="10"/>
                    </a:cubicBezTo>
                    <a:cubicBezTo>
                      <a:pt x="0" y="12"/>
                      <a:pt x="1" y="13"/>
                      <a:pt x="2" y="15"/>
                    </a:cubicBezTo>
                    <a:cubicBezTo>
                      <a:pt x="5" y="19"/>
                      <a:pt x="10" y="16"/>
                      <a:pt x="13" y="14"/>
                    </a:cubicBezTo>
                    <a:cubicBezTo>
                      <a:pt x="16" y="11"/>
                      <a:pt x="19" y="7"/>
                      <a:pt x="16" y="3"/>
                    </a:cubicBezTo>
                    <a:cubicBezTo>
                      <a:pt x="15" y="2"/>
                      <a:pt x="14" y="1"/>
                      <a:pt x="12" y="0"/>
                    </a:cubicBezTo>
                    <a:cubicBezTo>
                      <a:pt x="14" y="5"/>
                      <a:pt x="12" y="8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50"/>
              <p:cNvSpPr>
                <a:spLocks/>
              </p:cNvSpPr>
              <p:nvPr/>
            </p:nvSpPr>
            <p:spPr bwMode="auto">
              <a:xfrm>
                <a:off x="4702" y="2164"/>
                <a:ext cx="50" cy="42"/>
              </a:xfrm>
              <a:custGeom>
                <a:avLst/>
                <a:gdLst>
                  <a:gd name="T0" fmla="*/ 10 w 21"/>
                  <a:gd name="T1" fmla="*/ 10 h 18"/>
                  <a:gd name="T2" fmla="*/ 7 w 21"/>
                  <a:gd name="T3" fmla="*/ 0 h 18"/>
                  <a:gd name="T4" fmla="*/ 3 w 21"/>
                  <a:gd name="T5" fmla="*/ 4 h 18"/>
                  <a:gd name="T6" fmla="*/ 8 w 21"/>
                  <a:gd name="T7" fmla="*/ 14 h 18"/>
                  <a:gd name="T8" fmla="*/ 19 w 21"/>
                  <a:gd name="T9" fmla="*/ 13 h 18"/>
                  <a:gd name="T10" fmla="*/ 21 w 21"/>
                  <a:gd name="T11" fmla="*/ 9 h 18"/>
                  <a:gd name="T12" fmla="*/ 10 w 21"/>
                  <a:gd name="T13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0" y="10"/>
                    </a:moveTo>
                    <a:cubicBezTo>
                      <a:pt x="8" y="8"/>
                      <a:pt x="5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2"/>
                      <a:pt x="8" y="14"/>
                    </a:cubicBezTo>
                    <a:cubicBezTo>
                      <a:pt x="11" y="16"/>
                      <a:pt x="16" y="18"/>
                      <a:pt x="19" y="13"/>
                    </a:cubicBezTo>
                    <a:cubicBezTo>
                      <a:pt x="20" y="12"/>
                      <a:pt x="20" y="11"/>
                      <a:pt x="21" y="9"/>
                    </a:cubicBezTo>
                    <a:cubicBezTo>
                      <a:pt x="16" y="12"/>
                      <a:pt x="13" y="12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51"/>
              <p:cNvSpPr>
                <a:spLocks/>
              </p:cNvSpPr>
              <p:nvPr/>
            </p:nvSpPr>
            <p:spPr bwMode="auto">
              <a:xfrm>
                <a:off x="4693" y="2114"/>
                <a:ext cx="33" cy="45"/>
              </a:xfrm>
              <a:custGeom>
                <a:avLst/>
                <a:gdLst>
                  <a:gd name="T0" fmla="*/ 6 w 14"/>
                  <a:gd name="T1" fmla="*/ 10 h 19"/>
                  <a:gd name="T2" fmla="*/ 14 w 14"/>
                  <a:gd name="T3" fmla="*/ 3 h 19"/>
                  <a:gd name="T4" fmla="*/ 10 w 14"/>
                  <a:gd name="T5" fmla="*/ 1 h 19"/>
                  <a:gd name="T6" fmla="*/ 1 w 14"/>
                  <a:gd name="T7" fmla="*/ 8 h 19"/>
                  <a:gd name="T8" fmla="*/ 6 w 14"/>
                  <a:gd name="T9" fmla="*/ 19 h 19"/>
                  <a:gd name="T10" fmla="*/ 10 w 14"/>
                  <a:gd name="T11" fmla="*/ 19 h 19"/>
                  <a:gd name="T12" fmla="*/ 6 w 14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10"/>
                    </a:moveTo>
                    <a:cubicBezTo>
                      <a:pt x="7" y="7"/>
                      <a:pt x="9" y="4"/>
                      <a:pt x="14" y="3"/>
                    </a:cubicBezTo>
                    <a:cubicBezTo>
                      <a:pt x="13" y="2"/>
                      <a:pt x="12" y="1"/>
                      <a:pt x="10" y="1"/>
                    </a:cubicBezTo>
                    <a:cubicBezTo>
                      <a:pt x="5" y="0"/>
                      <a:pt x="2" y="5"/>
                      <a:pt x="1" y="8"/>
                    </a:cubicBezTo>
                    <a:cubicBezTo>
                      <a:pt x="0" y="12"/>
                      <a:pt x="0" y="18"/>
                      <a:pt x="6" y="19"/>
                    </a:cubicBezTo>
                    <a:cubicBezTo>
                      <a:pt x="7" y="19"/>
                      <a:pt x="9" y="19"/>
                      <a:pt x="10" y="19"/>
                    </a:cubicBezTo>
                    <a:cubicBezTo>
                      <a:pt x="6" y="16"/>
                      <a:pt x="5" y="12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52"/>
              <p:cNvSpPr>
                <a:spLocks/>
              </p:cNvSpPr>
              <p:nvPr/>
            </p:nvSpPr>
            <p:spPr bwMode="auto">
              <a:xfrm>
                <a:off x="4728" y="2090"/>
                <a:ext cx="45" cy="29"/>
              </a:xfrm>
              <a:custGeom>
                <a:avLst/>
                <a:gdLst>
                  <a:gd name="T0" fmla="*/ 9 w 19"/>
                  <a:gd name="T1" fmla="*/ 5 h 12"/>
                  <a:gd name="T2" fmla="*/ 18 w 19"/>
                  <a:gd name="T3" fmla="*/ 11 h 12"/>
                  <a:gd name="T4" fmla="*/ 19 w 19"/>
                  <a:gd name="T5" fmla="*/ 6 h 12"/>
                  <a:gd name="T6" fmla="*/ 9 w 19"/>
                  <a:gd name="T7" fmla="*/ 0 h 12"/>
                  <a:gd name="T8" fmla="*/ 0 w 19"/>
                  <a:gd name="T9" fmla="*/ 8 h 12"/>
                  <a:gd name="T10" fmla="*/ 1 w 19"/>
                  <a:gd name="T11" fmla="*/ 12 h 12"/>
                  <a:gd name="T12" fmla="*/ 9 w 19"/>
                  <a:gd name="T1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9" y="5"/>
                    </a:moveTo>
                    <a:cubicBezTo>
                      <a:pt x="12" y="5"/>
                      <a:pt x="16" y="6"/>
                      <a:pt x="18" y="11"/>
                    </a:cubicBezTo>
                    <a:cubicBezTo>
                      <a:pt x="18" y="10"/>
                      <a:pt x="19" y="8"/>
                      <a:pt x="19" y="6"/>
                    </a:cubicBezTo>
                    <a:cubicBezTo>
                      <a:pt x="18" y="1"/>
                      <a:pt x="13" y="0"/>
                      <a:pt x="9" y="0"/>
                    </a:cubicBezTo>
                    <a:cubicBezTo>
                      <a:pt x="5" y="1"/>
                      <a:pt x="0" y="2"/>
                      <a:pt x="0" y="8"/>
                    </a:cubicBezTo>
                    <a:cubicBezTo>
                      <a:pt x="0" y="9"/>
                      <a:pt x="1" y="11"/>
                      <a:pt x="1" y="12"/>
                    </a:cubicBezTo>
                    <a:cubicBezTo>
                      <a:pt x="3" y="7"/>
                      <a:pt x="6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53"/>
              <p:cNvSpPr>
                <a:spLocks noEditPoints="1"/>
              </p:cNvSpPr>
              <p:nvPr/>
            </p:nvSpPr>
            <p:spPr bwMode="auto">
              <a:xfrm>
                <a:off x="4738" y="2138"/>
                <a:ext cx="26" cy="23"/>
              </a:xfrm>
              <a:custGeom>
                <a:avLst/>
                <a:gdLst>
                  <a:gd name="T0" fmla="*/ 10 w 11"/>
                  <a:gd name="T1" fmla="*/ 6 h 10"/>
                  <a:gd name="T2" fmla="*/ 11 w 11"/>
                  <a:gd name="T3" fmla="*/ 4 h 10"/>
                  <a:gd name="T4" fmla="*/ 9 w 11"/>
                  <a:gd name="T5" fmla="*/ 2 h 10"/>
                  <a:gd name="T6" fmla="*/ 7 w 11"/>
                  <a:gd name="T7" fmla="*/ 3 h 10"/>
                  <a:gd name="T8" fmla="*/ 8 w 11"/>
                  <a:gd name="T9" fmla="*/ 2 h 10"/>
                  <a:gd name="T10" fmla="*/ 6 w 11"/>
                  <a:gd name="T11" fmla="*/ 0 h 10"/>
                  <a:gd name="T12" fmla="*/ 4 w 11"/>
                  <a:gd name="T13" fmla="*/ 1 h 10"/>
                  <a:gd name="T14" fmla="*/ 4 w 11"/>
                  <a:gd name="T15" fmla="*/ 3 h 10"/>
                  <a:gd name="T16" fmla="*/ 3 w 11"/>
                  <a:gd name="T17" fmla="*/ 2 h 10"/>
                  <a:gd name="T18" fmla="*/ 1 w 11"/>
                  <a:gd name="T19" fmla="*/ 3 h 10"/>
                  <a:gd name="T20" fmla="*/ 1 w 11"/>
                  <a:gd name="T21" fmla="*/ 6 h 10"/>
                  <a:gd name="T22" fmla="*/ 3 w 11"/>
                  <a:gd name="T23" fmla="*/ 6 h 10"/>
                  <a:gd name="T24" fmla="*/ 2 w 11"/>
                  <a:gd name="T25" fmla="*/ 7 h 10"/>
                  <a:gd name="T26" fmla="*/ 3 w 11"/>
                  <a:gd name="T27" fmla="*/ 9 h 10"/>
                  <a:gd name="T28" fmla="*/ 5 w 11"/>
                  <a:gd name="T29" fmla="*/ 9 h 10"/>
                  <a:gd name="T30" fmla="*/ 6 w 11"/>
                  <a:gd name="T31" fmla="*/ 8 h 10"/>
                  <a:gd name="T32" fmla="*/ 6 w 11"/>
                  <a:gd name="T33" fmla="*/ 9 h 10"/>
                  <a:gd name="T34" fmla="*/ 9 w 11"/>
                  <a:gd name="T35" fmla="*/ 9 h 10"/>
                  <a:gd name="T36" fmla="*/ 9 w 11"/>
                  <a:gd name="T37" fmla="*/ 7 h 10"/>
                  <a:gd name="T38" fmla="*/ 8 w 11"/>
                  <a:gd name="T39" fmla="*/ 6 h 10"/>
                  <a:gd name="T40" fmla="*/ 10 w 11"/>
                  <a:gd name="T41" fmla="*/ 6 h 10"/>
                  <a:gd name="T42" fmla="*/ 4 w 11"/>
                  <a:gd name="T43" fmla="*/ 3 h 10"/>
                  <a:gd name="T44" fmla="*/ 4 w 11"/>
                  <a:gd name="T45" fmla="*/ 3 h 10"/>
                  <a:gd name="T46" fmla="*/ 4 w 11"/>
                  <a:gd name="T47" fmla="*/ 3 h 10"/>
                  <a:gd name="T48" fmla="*/ 4 w 11"/>
                  <a:gd name="T49" fmla="*/ 3 h 10"/>
                  <a:gd name="T50" fmla="*/ 6 w 11"/>
                  <a:gd name="T51" fmla="*/ 7 h 10"/>
                  <a:gd name="T52" fmla="*/ 6 w 11"/>
                  <a:gd name="T53" fmla="*/ 7 h 10"/>
                  <a:gd name="T54" fmla="*/ 6 w 11"/>
                  <a:gd name="T55" fmla="*/ 7 h 10"/>
                  <a:gd name="T56" fmla="*/ 6 w 11"/>
                  <a:gd name="T57" fmla="*/ 7 h 10"/>
                  <a:gd name="T58" fmla="*/ 7 w 11"/>
                  <a:gd name="T59" fmla="*/ 3 h 10"/>
                  <a:gd name="T60" fmla="*/ 7 w 11"/>
                  <a:gd name="T61" fmla="*/ 3 h 10"/>
                  <a:gd name="T62" fmla="*/ 7 w 11"/>
                  <a:gd name="T63" fmla="*/ 3 h 10"/>
                  <a:gd name="T64" fmla="*/ 7 w 11"/>
                  <a:gd name="T65" fmla="*/ 3 h 10"/>
                  <a:gd name="T66" fmla="*/ 4 w 11"/>
                  <a:gd name="T67" fmla="*/ 6 h 10"/>
                  <a:gd name="T68" fmla="*/ 4 w 11"/>
                  <a:gd name="T69" fmla="*/ 6 h 10"/>
                  <a:gd name="T70" fmla="*/ 3 w 11"/>
                  <a:gd name="T71" fmla="*/ 6 h 10"/>
                  <a:gd name="T72" fmla="*/ 4 w 11"/>
                  <a:gd name="T73" fmla="*/ 6 h 10"/>
                  <a:gd name="T74" fmla="*/ 8 w 11"/>
                  <a:gd name="T75" fmla="*/ 6 h 10"/>
                  <a:gd name="T76" fmla="*/ 8 w 11"/>
                  <a:gd name="T77" fmla="*/ 6 h 10"/>
                  <a:gd name="T78" fmla="*/ 8 w 11"/>
                  <a:gd name="T79" fmla="*/ 6 h 10"/>
                  <a:gd name="T80" fmla="*/ 8 w 11"/>
                  <a:gd name="T81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0">
                    <a:moveTo>
                      <a:pt x="10" y="6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3" y="10"/>
                      <a:pt x="4" y="10"/>
                      <a:pt x="5" y="9"/>
                    </a:cubicBezTo>
                    <a:cubicBezTo>
                      <a:pt x="5" y="9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9" y="9"/>
                      <a:pt x="10" y="8"/>
                      <a:pt x="9" y="7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9" y="6"/>
                      <a:pt x="9" y="6"/>
                      <a:pt x="10" y="6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6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654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655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656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657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658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659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660"/>
              <p:cNvSpPr>
                <a:spLocks/>
              </p:cNvSpPr>
              <p:nvPr/>
            </p:nvSpPr>
            <p:spPr bwMode="auto">
              <a:xfrm>
                <a:off x="2507" y="2329"/>
                <a:ext cx="21" cy="17"/>
              </a:xfrm>
              <a:custGeom>
                <a:avLst/>
                <a:gdLst>
                  <a:gd name="T0" fmla="*/ 1 w 9"/>
                  <a:gd name="T1" fmla="*/ 0 h 7"/>
                  <a:gd name="T2" fmla="*/ 6 w 9"/>
                  <a:gd name="T3" fmla="*/ 3 h 7"/>
                  <a:gd name="T4" fmla="*/ 9 w 9"/>
                  <a:gd name="T5" fmla="*/ 7 h 7"/>
                  <a:gd name="T6" fmla="*/ 5 w 9"/>
                  <a:gd name="T7" fmla="*/ 3 h 7"/>
                  <a:gd name="T8" fmla="*/ 1 w 9"/>
                  <a:gd name="T9" fmla="*/ 1 h 7"/>
                  <a:gd name="T10" fmla="*/ 0 w 9"/>
                  <a:gd name="T11" fmla="*/ 0 h 7"/>
                  <a:gd name="T12" fmla="*/ 1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1" y="0"/>
                      <a:pt x="4" y="1"/>
                      <a:pt x="6" y="3"/>
                    </a:cubicBezTo>
                    <a:cubicBezTo>
                      <a:pt x="8" y="4"/>
                      <a:pt x="9" y="7"/>
                      <a:pt x="9" y="7"/>
                    </a:cubicBezTo>
                    <a:cubicBezTo>
                      <a:pt x="9" y="7"/>
                      <a:pt x="7" y="5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661"/>
              <p:cNvSpPr>
                <a:spLocks/>
              </p:cNvSpPr>
              <p:nvPr/>
            </p:nvSpPr>
            <p:spPr bwMode="auto">
              <a:xfrm>
                <a:off x="2528" y="2346"/>
                <a:ext cx="3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662"/>
              <p:cNvSpPr>
                <a:spLocks/>
              </p:cNvSpPr>
              <p:nvPr/>
            </p:nvSpPr>
            <p:spPr bwMode="auto">
              <a:xfrm>
                <a:off x="2505" y="2327"/>
                <a:ext cx="28" cy="7"/>
              </a:xfrm>
              <a:custGeom>
                <a:avLst/>
                <a:gdLst>
                  <a:gd name="T0" fmla="*/ 1 w 12"/>
                  <a:gd name="T1" fmla="*/ 1 h 3"/>
                  <a:gd name="T2" fmla="*/ 7 w 12"/>
                  <a:gd name="T3" fmla="*/ 2 h 3"/>
                  <a:gd name="T4" fmla="*/ 12 w 12"/>
                  <a:gd name="T5" fmla="*/ 1 h 3"/>
                  <a:gd name="T6" fmla="*/ 7 w 12"/>
                  <a:gd name="T7" fmla="*/ 3 h 3"/>
                  <a:gd name="T8" fmla="*/ 1 w 12"/>
                  <a:gd name="T9" fmla="*/ 1 h 3"/>
                  <a:gd name="T10" fmla="*/ 0 w 12"/>
                  <a:gd name="T11" fmla="*/ 1 h 3"/>
                  <a:gd name="T12" fmla="*/ 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1"/>
                    </a:moveTo>
                    <a:cubicBezTo>
                      <a:pt x="1" y="1"/>
                      <a:pt x="4" y="2"/>
                      <a:pt x="7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2"/>
                      <a:pt x="9" y="3"/>
                      <a:pt x="7" y="3"/>
                    </a:cubicBezTo>
                    <a:cubicBezTo>
                      <a:pt x="4" y="2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663"/>
              <p:cNvSpPr>
                <a:spLocks/>
              </p:cNvSpPr>
              <p:nvPr/>
            </p:nvSpPr>
            <p:spPr bwMode="auto">
              <a:xfrm>
                <a:off x="2533" y="2325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0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664"/>
              <p:cNvSpPr>
                <a:spLocks/>
              </p:cNvSpPr>
              <p:nvPr/>
            </p:nvSpPr>
            <p:spPr bwMode="auto">
              <a:xfrm>
                <a:off x="2505" y="2327"/>
                <a:ext cx="28" cy="14"/>
              </a:xfrm>
              <a:custGeom>
                <a:avLst/>
                <a:gdLst>
                  <a:gd name="T0" fmla="*/ 1 w 12"/>
                  <a:gd name="T1" fmla="*/ 1 h 6"/>
                  <a:gd name="T2" fmla="*/ 12 w 12"/>
                  <a:gd name="T3" fmla="*/ 6 h 6"/>
                  <a:gd name="T4" fmla="*/ 1 w 12"/>
                  <a:gd name="T5" fmla="*/ 1 h 6"/>
                  <a:gd name="T6" fmla="*/ 0 w 12"/>
                  <a:gd name="T7" fmla="*/ 1 h 6"/>
                  <a:gd name="T8" fmla="*/ 1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1"/>
                    </a:moveTo>
                    <a:cubicBezTo>
                      <a:pt x="2" y="1"/>
                      <a:pt x="12" y="6"/>
                      <a:pt x="12" y="6"/>
                    </a:cubicBezTo>
                    <a:cubicBezTo>
                      <a:pt x="12" y="6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65"/>
              <p:cNvSpPr>
                <a:spLocks/>
              </p:cNvSpPr>
              <p:nvPr/>
            </p:nvSpPr>
            <p:spPr bwMode="auto">
              <a:xfrm>
                <a:off x="2533" y="2341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666"/>
              <p:cNvSpPr>
                <a:spLocks/>
              </p:cNvSpPr>
              <p:nvPr/>
            </p:nvSpPr>
            <p:spPr bwMode="auto">
              <a:xfrm>
                <a:off x="2500" y="2332"/>
                <a:ext cx="5" cy="28"/>
              </a:xfrm>
              <a:custGeom>
                <a:avLst/>
                <a:gdLst>
                  <a:gd name="T0" fmla="*/ 1 w 2"/>
                  <a:gd name="T1" fmla="*/ 1 h 12"/>
                  <a:gd name="T2" fmla="*/ 1 w 2"/>
                  <a:gd name="T3" fmla="*/ 7 h 12"/>
                  <a:gd name="T4" fmla="*/ 0 w 2"/>
                  <a:gd name="T5" fmla="*/ 11 h 12"/>
                  <a:gd name="T6" fmla="*/ 1 w 2"/>
                  <a:gd name="T7" fmla="*/ 7 h 12"/>
                  <a:gd name="T8" fmla="*/ 0 w 2"/>
                  <a:gd name="T9" fmla="*/ 1 h 12"/>
                  <a:gd name="T10" fmla="*/ 1 w 2"/>
                  <a:gd name="T11" fmla="*/ 0 h 12"/>
                  <a:gd name="T12" fmla="*/ 1 w 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">
                    <a:moveTo>
                      <a:pt x="1" y="1"/>
                    </a:moveTo>
                    <a:cubicBezTo>
                      <a:pt x="1" y="1"/>
                      <a:pt x="2" y="4"/>
                      <a:pt x="1" y="7"/>
                    </a:cubicBezTo>
                    <a:cubicBezTo>
                      <a:pt x="1" y="9"/>
                      <a:pt x="0" y="12"/>
                      <a:pt x="0" y="11"/>
                    </a:cubicBezTo>
                    <a:cubicBezTo>
                      <a:pt x="0" y="11"/>
                      <a:pt x="1" y="9"/>
                      <a:pt x="1" y="7"/>
                    </a:cubicBezTo>
                    <a:cubicBezTo>
                      <a:pt x="1" y="4"/>
                      <a:pt x="1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667"/>
              <p:cNvSpPr>
                <a:spLocks/>
              </p:cNvSpPr>
              <p:nvPr/>
            </p:nvSpPr>
            <p:spPr bwMode="auto">
              <a:xfrm>
                <a:off x="2493" y="2358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668"/>
              <p:cNvSpPr>
                <a:spLocks/>
              </p:cNvSpPr>
              <p:nvPr/>
            </p:nvSpPr>
            <p:spPr bwMode="auto">
              <a:xfrm>
                <a:off x="2500" y="2329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3 w 6"/>
                  <a:gd name="T3" fmla="*/ 7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1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2" y="4"/>
                      <a:pt x="3" y="7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4" y="10"/>
                      <a:pt x="2" y="7"/>
                    </a:cubicBezTo>
                    <a:cubicBezTo>
                      <a:pt x="1" y="4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669"/>
              <p:cNvSpPr>
                <a:spLocks/>
              </p:cNvSpPr>
              <p:nvPr/>
            </p:nvSpPr>
            <p:spPr bwMode="auto">
              <a:xfrm>
                <a:off x="2514" y="2355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1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670"/>
              <p:cNvSpPr>
                <a:spLocks/>
              </p:cNvSpPr>
              <p:nvPr/>
            </p:nvSpPr>
            <p:spPr bwMode="auto">
              <a:xfrm>
                <a:off x="2500" y="2329"/>
                <a:ext cx="5" cy="33"/>
              </a:xfrm>
              <a:custGeom>
                <a:avLst/>
                <a:gdLst>
                  <a:gd name="T0" fmla="*/ 1 w 2"/>
                  <a:gd name="T1" fmla="*/ 1 h 14"/>
                  <a:gd name="T2" fmla="*/ 2 w 2"/>
                  <a:gd name="T3" fmla="*/ 14 h 14"/>
                  <a:gd name="T4" fmla="*/ 0 w 2"/>
                  <a:gd name="T5" fmla="*/ 1 h 14"/>
                  <a:gd name="T6" fmla="*/ 1 w 2"/>
                  <a:gd name="T7" fmla="*/ 0 h 14"/>
                  <a:gd name="T8" fmla="*/ 1 w 2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">
                    <a:moveTo>
                      <a:pt x="1" y="1"/>
                    </a:moveTo>
                    <a:cubicBezTo>
                      <a:pt x="1" y="2"/>
                      <a:pt x="2" y="14"/>
                      <a:pt x="2" y="14"/>
                    </a:cubicBezTo>
                    <a:cubicBezTo>
                      <a:pt x="2" y="13"/>
                      <a:pt x="1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671"/>
              <p:cNvSpPr>
                <a:spLocks/>
              </p:cNvSpPr>
              <p:nvPr/>
            </p:nvSpPr>
            <p:spPr bwMode="auto">
              <a:xfrm>
                <a:off x="2502" y="2362"/>
                <a:ext cx="3" cy="8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672"/>
              <p:cNvSpPr>
                <a:spLocks/>
              </p:cNvSpPr>
              <p:nvPr/>
            </p:nvSpPr>
            <p:spPr bwMode="auto">
              <a:xfrm>
                <a:off x="2471" y="2329"/>
                <a:ext cx="26" cy="12"/>
              </a:xfrm>
              <a:custGeom>
                <a:avLst/>
                <a:gdLst>
                  <a:gd name="T0" fmla="*/ 10 w 11"/>
                  <a:gd name="T1" fmla="*/ 1 h 5"/>
                  <a:gd name="T2" fmla="*/ 5 w 11"/>
                  <a:gd name="T3" fmla="*/ 4 h 5"/>
                  <a:gd name="T4" fmla="*/ 0 w 11"/>
                  <a:gd name="T5" fmla="*/ 5 h 5"/>
                  <a:gd name="T6" fmla="*/ 5 w 11"/>
                  <a:gd name="T7" fmla="*/ 3 h 5"/>
                  <a:gd name="T8" fmla="*/ 10 w 11"/>
                  <a:gd name="T9" fmla="*/ 0 h 5"/>
                  <a:gd name="T10" fmla="*/ 11 w 11"/>
                  <a:gd name="T11" fmla="*/ 0 h 5"/>
                  <a:gd name="T12" fmla="*/ 10 w 11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10" y="1"/>
                    </a:moveTo>
                    <a:cubicBezTo>
                      <a:pt x="10" y="1"/>
                      <a:pt x="8" y="3"/>
                      <a:pt x="5" y="4"/>
                    </a:cubicBezTo>
                    <a:cubicBezTo>
                      <a:pt x="3" y="5"/>
                      <a:pt x="0" y="5"/>
                      <a:pt x="0" y="5"/>
                    </a:cubicBezTo>
                    <a:cubicBezTo>
                      <a:pt x="0" y="5"/>
                      <a:pt x="3" y="4"/>
                      <a:pt x="5" y="3"/>
                    </a:cubicBezTo>
                    <a:cubicBezTo>
                      <a:pt x="7" y="2"/>
                      <a:pt x="9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673"/>
              <p:cNvSpPr>
                <a:spLocks/>
              </p:cNvSpPr>
              <p:nvPr/>
            </p:nvSpPr>
            <p:spPr bwMode="auto">
              <a:xfrm>
                <a:off x="2464" y="233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674"/>
              <p:cNvSpPr>
                <a:spLocks/>
              </p:cNvSpPr>
              <p:nvPr/>
            </p:nvSpPr>
            <p:spPr bwMode="auto">
              <a:xfrm>
                <a:off x="2483" y="2327"/>
                <a:ext cx="17" cy="26"/>
              </a:xfrm>
              <a:custGeom>
                <a:avLst/>
                <a:gdLst>
                  <a:gd name="T0" fmla="*/ 6 w 7"/>
                  <a:gd name="T1" fmla="*/ 1 h 11"/>
                  <a:gd name="T2" fmla="*/ 2 w 7"/>
                  <a:gd name="T3" fmla="*/ 6 h 11"/>
                  <a:gd name="T4" fmla="*/ 0 w 7"/>
                  <a:gd name="T5" fmla="*/ 11 h 11"/>
                  <a:gd name="T6" fmla="*/ 2 w 7"/>
                  <a:gd name="T7" fmla="*/ 5 h 11"/>
                  <a:gd name="T8" fmla="*/ 5 w 7"/>
                  <a:gd name="T9" fmla="*/ 1 h 11"/>
                  <a:gd name="T10" fmla="*/ 6 w 7"/>
                  <a:gd name="T11" fmla="*/ 1 h 11"/>
                  <a:gd name="T12" fmla="*/ 6 w 7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1"/>
                    </a:moveTo>
                    <a:cubicBezTo>
                      <a:pt x="6" y="2"/>
                      <a:pt x="4" y="3"/>
                      <a:pt x="2" y="6"/>
                    </a:cubicBezTo>
                    <a:cubicBezTo>
                      <a:pt x="0" y="8"/>
                      <a:pt x="0" y="11"/>
                      <a:pt x="0" y="11"/>
                    </a:cubicBezTo>
                    <a:cubicBezTo>
                      <a:pt x="0" y="11"/>
                      <a:pt x="0" y="8"/>
                      <a:pt x="2" y="5"/>
                    </a:cubicBezTo>
                    <a:cubicBezTo>
                      <a:pt x="3" y="3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675"/>
              <p:cNvSpPr>
                <a:spLocks/>
              </p:cNvSpPr>
              <p:nvPr/>
            </p:nvSpPr>
            <p:spPr bwMode="auto">
              <a:xfrm>
                <a:off x="2481" y="235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676"/>
              <p:cNvSpPr>
                <a:spLocks/>
              </p:cNvSpPr>
              <p:nvPr/>
            </p:nvSpPr>
            <p:spPr bwMode="auto">
              <a:xfrm>
                <a:off x="2474" y="2327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9 w 11"/>
                  <a:gd name="T5" fmla="*/ 1 h 8"/>
                  <a:gd name="T6" fmla="*/ 10 w 11"/>
                  <a:gd name="T7" fmla="*/ 1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9" y="1"/>
                      <a:pt x="9" y="1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1" y="1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677"/>
              <p:cNvSpPr>
                <a:spLocks/>
              </p:cNvSpPr>
              <p:nvPr/>
            </p:nvSpPr>
            <p:spPr bwMode="auto">
              <a:xfrm>
                <a:off x="2464" y="234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678"/>
              <p:cNvSpPr>
                <a:spLocks/>
              </p:cNvSpPr>
              <p:nvPr/>
            </p:nvSpPr>
            <p:spPr bwMode="auto">
              <a:xfrm>
                <a:off x="2474" y="2308"/>
                <a:ext cx="23" cy="17"/>
              </a:xfrm>
              <a:custGeom>
                <a:avLst/>
                <a:gdLst>
                  <a:gd name="T0" fmla="*/ 9 w 10"/>
                  <a:gd name="T1" fmla="*/ 7 h 7"/>
                  <a:gd name="T2" fmla="*/ 4 w 10"/>
                  <a:gd name="T3" fmla="*/ 4 h 7"/>
                  <a:gd name="T4" fmla="*/ 1 w 10"/>
                  <a:gd name="T5" fmla="*/ 0 h 7"/>
                  <a:gd name="T6" fmla="*/ 4 w 10"/>
                  <a:gd name="T7" fmla="*/ 3 h 7"/>
                  <a:gd name="T8" fmla="*/ 9 w 10"/>
                  <a:gd name="T9" fmla="*/ 6 h 7"/>
                  <a:gd name="T10" fmla="*/ 9 w 10"/>
                  <a:gd name="T11" fmla="*/ 7 h 7"/>
                  <a:gd name="T12" fmla="*/ 9 w 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8" y="7"/>
                      <a:pt x="6" y="6"/>
                      <a:pt x="4" y="4"/>
                    </a:cubicBezTo>
                    <a:cubicBezTo>
                      <a:pt x="2" y="2"/>
                      <a:pt x="0" y="0"/>
                      <a:pt x="1" y="0"/>
                    </a:cubicBezTo>
                    <a:cubicBezTo>
                      <a:pt x="1" y="0"/>
                      <a:pt x="2" y="2"/>
                      <a:pt x="4" y="3"/>
                    </a:cubicBezTo>
                    <a:cubicBezTo>
                      <a:pt x="6" y="5"/>
                      <a:pt x="9" y="6"/>
                      <a:pt x="9" y="6"/>
                    </a:cubicBezTo>
                    <a:cubicBezTo>
                      <a:pt x="9" y="6"/>
                      <a:pt x="10" y="6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679"/>
              <p:cNvSpPr>
                <a:spLocks/>
              </p:cNvSpPr>
              <p:nvPr/>
            </p:nvSpPr>
            <p:spPr bwMode="auto">
              <a:xfrm>
                <a:off x="2471" y="2301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680"/>
              <p:cNvSpPr>
                <a:spLocks/>
              </p:cNvSpPr>
              <p:nvPr/>
            </p:nvSpPr>
            <p:spPr bwMode="auto">
              <a:xfrm>
                <a:off x="2469" y="2320"/>
                <a:ext cx="31" cy="5"/>
              </a:xfrm>
              <a:custGeom>
                <a:avLst/>
                <a:gdLst>
                  <a:gd name="T0" fmla="*/ 11 w 13"/>
                  <a:gd name="T1" fmla="*/ 2 h 2"/>
                  <a:gd name="T2" fmla="*/ 6 w 13"/>
                  <a:gd name="T3" fmla="*/ 1 h 2"/>
                  <a:gd name="T4" fmla="*/ 1 w 13"/>
                  <a:gd name="T5" fmla="*/ 1 h 2"/>
                  <a:gd name="T6" fmla="*/ 6 w 13"/>
                  <a:gd name="T7" fmla="*/ 0 h 2"/>
                  <a:gd name="T8" fmla="*/ 12 w 13"/>
                  <a:gd name="T9" fmla="*/ 1 h 2"/>
                  <a:gd name="T10" fmla="*/ 12 w 13"/>
                  <a:gd name="T11" fmla="*/ 2 h 2"/>
                  <a:gd name="T12" fmla="*/ 11 w 1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11" y="2"/>
                    </a:moveTo>
                    <a:cubicBezTo>
                      <a:pt x="11" y="2"/>
                      <a:pt x="9" y="1"/>
                      <a:pt x="6" y="1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9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2" y="2"/>
                    </a:cubicBezTo>
                    <a:cubicBezTo>
                      <a:pt x="12" y="2"/>
                      <a:pt x="12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681"/>
              <p:cNvSpPr>
                <a:spLocks/>
              </p:cNvSpPr>
              <p:nvPr/>
            </p:nvSpPr>
            <p:spPr bwMode="auto">
              <a:xfrm>
                <a:off x="2464" y="2322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3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682"/>
              <p:cNvSpPr>
                <a:spLocks/>
              </p:cNvSpPr>
              <p:nvPr/>
            </p:nvSpPr>
            <p:spPr bwMode="auto">
              <a:xfrm>
                <a:off x="2469" y="2310"/>
                <a:ext cx="31" cy="15"/>
              </a:xfrm>
              <a:custGeom>
                <a:avLst/>
                <a:gdLst>
                  <a:gd name="T0" fmla="*/ 11 w 13"/>
                  <a:gd name="T1" fmla="*/ 6 h 6"/>
                  <a:gd name="T2" fmla="*/ 1 w 13"/>
                  <a:gd name="T3" fmla="*/ 0 h 6"/>
                  <a:gd name="T4" fmla="*/ 12 w 13"/>
                  <a:gd name="T5" fmla="*/ 5 h 6"/>
                  <a:gd name="T6" fmla="*/ 12 w 13"/>
                  <a:gd name="T7" fmla="*/ 6 h 6"/>
                  <a:gd name="T8" fmla="*/ 11 w 1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1" y="6"/>
                    </a:moveTo>
                    <a:cubicBezTo>
                      <a:pt x="11" y="6"/>
                      <a:pt x="0" y="1"/>
                      <a:pt x="1" y="0"/>
                    </a:cubicBezTo>
                    <a:cubicBezTo>
                      <a:pt x="1" y="0"/>
                      <a:pt x="11" y="5"/>
                      <a:pt x="12" y="5"/>
                    </a:cubicBezTo>
                    <a:cubicBezTo>
                      <a:pt x="12" y="5"/>
                      <a:pt x="13" y="6"/>
                      <a:pt x="12" y="6"/>
                    </a:cubicBezTo>
                    <a:cubicBezTo>
                      <a:pt x="12" y="6"/>
                      <a:pt x="12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683"/>
              <p:cNvSpPr>
                <a:spLocks/>
              </p:cNvSpPr>
              <p:nvPr/>
            </p:nvSpPr>
            <p:spPr bwMode="auto">
              <a:xfrm>
                <a:off x="2464" y="2306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684"/>
              <p:cNvSpPr>
                <a:spLocks/>
              </p:cNvSpPr>
              <p:nvPr/>
            </p:nvSpPr>
            <p:spPr bwMode="auto">
              <a:xfrm>
                <a:off x="2500" y="2294"/>
                <a:ext cx="5" cy="26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5 h 11"/>
                  <a:gd name="T4" fmla="*/ 2 w 2"/>
                  <a:gd name="T5" fmla="*/ 0 h 11"/>
                  <a:gd name="T6" fmla="*/ 1 w 2"/>
                  <a:gd name="T7" fmla="*/ 5 h 11"/>
                  <a:gd name="T8" fmla="*/ 1 w 2"/>
                  <a:gd name="T9" fmla="*/ 10 h 11"/>
                  <a:gd name="T10" fmla="*/ 1 w 2"/>
                  <a:gd name="T11" fmla="*/ 11 h 11"/>
                  <a:gd name="T12" fmla="*/ 0 w 2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0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2" y="0"/>
                    </a:cubicBezTo>
                    <a:cubicBezTo>
                      <a:pt x="2" y="0"/>
                      <a:pt x="1" y="3"/>
                      <a:pt x="1" y="5"/>
                    </a:cubicBezTo>
                    <a:cubicBezTo>
                      <a:pt x="1" y="8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685"/>
              <p:cNvSpPr>
                <a:spLocks/>
              </p:cNvSpPr>
              <p:nvPr/>
            </p:nvSpPr>
            <p:spPr bwMode="auto">
              <a:xfrm>
                <a:off x="2505" y="2289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686"/>
              <p:cNvSpPr>
                <a:spLocks/>
              </p:cNvSpPr>
              <p:nvPr/>
            </p:nvSpPr>
            <p:spPr bwMode="auto">
              <a:xfrm>
                <a:off x="2488" y="2296"/>
                <a:ext cx="14" cy="26"/>
              </a:xfrm>
              <a:custGeom>
                <a:avLst/>
                <a:gdLst>
                  <a:gd name="T0" fmla="*/ 5 w 6"/>
                  <a:gd name="T1" fmla="*/ 11 h 11"/>
                  <a:gd name="T2" fmla="*/ 4 w 6"/>
                  <a:gd name="T3" fmla="*/ 5 h 11"/>
                  <a:gd name="T4" fmla="*/ 0 w 6"/>
                  <a:gd name="T5" fmla="*/ 1 h 11"/>
                  <a:gd name="T6" fmla="*/ 4 w 6"/>
                  <a:gd name="T7" fmla="*/ 5 h 11"/>
                  <a:gd name="T8" fmla="*/ 6 w 6"/>
                  <a:gd name="T9" fmla="*/ 10 h 11"/>
                  <a:gd name="T10" fmla="*/ 6 w 6"/>
                  <a:gd name="T11" fmla="*/ 11 h 11"/>
                  <a:gd name="T12" fmla="*/ 5 w 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1"/>
                    </a:moveTo>
                    <a:cubicBezTo>
                      <a:pt x="5" y="10"/>
                      <a:pt x="5" y="8"/>
                      <a:pt x="4" y="5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1" y="0"/>
                      <a:pt x="3" y="2"/>
                      <a:pt x="4" y="5"/>
                    </a:cubicBezTo>
                    <a:cubicBezTo>
                      <a:pt x="6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687"/>
              <p:cNvSpPr>
                <a:spLocks/>
              </p:cNvSpPr>
              <p:nvPr/>
            </p:nvSpPr>
            <p:spPr bwMode="auto">
              <a:xfrm>
                <a:off x="2481" y="2294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688"/>
              <p:cNvSpPr>
                <a:spLocks/>
              </p:cNvSpPr>
              <p:nvPr/>
            </p:nvSpPr>
            <p:spPr bwMode="auto">
              <a:xfrm>
                <a:off x="2497" y="2291"/>
                <a:ext cx="5" cy="31"/>
              </a:xfrm>
              <a:custGeom>
                <a:avLst/>
                <a:gdLst>
                  <a:gd name="T0" fmla="*/ 1 w 2"/>
                  <a:gd name="T1" fmla="*/ 12 h 13"/>
                  <a:gd name="T2" fmla="*/ 1 w 2"/>
                  <a:gd name="T3" fmla="*/ 0 h 13"/>
                  <a:gd name="T4" fmla="*/ 2 w 2"/>
                  <a:gd name="T5" fmla="*/ 12 h 13"/>
                  <a:gd name="T6" fmla="*/ 2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1" y="0"/>
                    </a:cubicBezTo>
                    <a:cubicBezTo>
                      <a:pt x="1" y="0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689"/>
              <p:cNvSpPr>
                <a:spLocks/>
              </p:cNvSpPr>
              <p:nvPr/>
            </p:nvSpPr>
            <p:spPr bwMode="auto">
              <a:xfrm>
                <a:off x="2497" y="2284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2 w 2"/>
                  <a:gd name="T7" fmla="*/ 0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690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691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692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693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694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695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696"/>
              <p:cNvSpPr>
                <a:spLocks/>
              </p:cNvSpPr>
              <p:nvPr/>
            </p:nvSpPr>
            <p:spPr bwMode="auto">
              <a:xfrm>
                <a:off x="2528" y="2322"/>
                <a:ext cx="52" cy="64"/>
              </a:xfrm>
              <a:custGeom>
                <a:avLst/>
                <a:gdLst>
                  <a:gd name="T0" fmla="*/ 12 w 22"/>
                  <a:gd name="T1" fmla="*/ 14 h 27"/>
                  <a:gd name="T2" fmla="*/ 0 w 22"/>
                  <a:gd name="T3" fmla="*/ 20 h 27"/>
                  <a:gd name="T4" fmla="*/ 4 w 22"/>
                  <a:gd name="T5" fmla="*/ 24 h 27"/>
                  <a:gd name="T6" fmla="*/ 18 w 22"/>
                  <a:gd name="T7" fmla="*/ 17 h 27"/>
                  <a:gd name="T8" fmla="*/ 15 w 22"/>
                  <a:gd name="T9" fmla="*/ 2 h 27"/>
                  <a:gd name="T10" fmla="*/ 9 w 22"/>
                  <a:gd name="T11" fmla="*/ 0 h 27"/>
                  <a:gd name="T12" fmla="*/ 12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2" y="14"/>
                    </a:moveTo>
                    <a:cubicBezTo>
                      <a:pt x="10" y="17"/>
                      <a:pt x="6" y="21"/>
                      <a:pt x="0" y="20"/>
                    </a:cubicBezTo>
                    <a:cubicBezTo>
                      <a:pt x="1" y="21"/>
                      <a:pt x="3" y="23"/>
                      <a:pt x="4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0" y="12"/>
                      <a:pt x="22" y="5"/>
                      <a:pt x="15" y="2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14" y="5"/>
                      <a:pt x="14" y="10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697"/>
              <p:cNvSpPr>
                <a:spLocks/>
              </p:cNvSpPr>
              <p:nvPr/>
            </p:nvSpPr>
            <p:spPr bwMode="auto">
              <a:xfrm>
                <a:off x="2462" y="2362"/>
                <a:ext cx="61" cy="41"/>
              </a:xfrm>
              <a:custGeom>
                <a:avLst/>
                <a:gdLst>
                  <a:gd name="T0" fmla="*/ 13 w 26"/>
                  <a:gd name="T1" fmla="*/ 10 h 17"/>
                  <a:gd name="T2" fmla="*/ 3 w 26"/>
                  <a:gd name="T3" fmla="*/ 0 h 17"/>
                  <a:gd name="T4" fmla="*/ 1 w 26"/>
                  <a:gd name="T5" fmla="*/ 6 h 17"/>
                  <a:gd name="T6" fmla="*/ 12 w 26"/>
                  <a:gd name="T7" fmla="*/ 17 h 17"/>
                  <a:gd name="T8" fmla="*/ 25 w 26"/>
                  <a:gd name="T9" fmla="*/ 10 h 17"/>
                  <a:gd name="T10" fmla="*/ 25 w 26"/>
                  <a:gd name="T11" fmla="*/ 3 h 17"/>
                  <a:gd name="T12" fmla="*/ 13 w 26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7">
                    <a:moveTo>
                      <a:pt x="13" y="10"/>
                    </a:moveTo>
                    <a:cubicBezTo>
                      <a:pt x="9" y="10"/>
                      <a:pt x="5" y="7"/>
                      <a:pt x="3" y="0"/>
                    </a:cubicBezTo>
                    <a:cubicBezTo>
                      <a:pt x="2" y="2"/>
                      <a:pt x="2" y="4"/>
                      <a:pt x="1" y="6"/>
                    </a:cubicBezTo>
                    <a:cubicBezTo>
                      <a:pt x="0" y="13"/>
                      <a:pt x="7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6" y="8"/>
                      <a:pt x="25" y="5"/>
                      <a:pt x="25" y="3"/>
                    </a:cubicBezTo>
                    <a:cubicBezTo>
                      <a:pt x="22" y="10"/>
                      <a:pt x="17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698"/>
              <p:cNvSpPr>
                <a:spLocks/>
              </p:cNvSpPr>
              <p:nvPr/>
            </p:nvSpPr>
            <p:spPr bwMode="auto">
              <a:xfrm>
                <a:off x="2426" y="2306"/>
                <a:ext cx="41" cy="61"/>
              </a:xfrm>
              <a:custGeom>
                <a:avLst/>
                <a:gdLst>
                  <a:gd name="T0" fmla="*/ 7 w 17"/>
                  <a:gd name="T1" fmla="*/ 13 h 26"/>
                  <a:gd name="T2" fmla="*/ 13 w 17"/>
                  <a:gd name="T3" fmla="*/ 1 h 26"/>
                  <a:gd name="T4" fmla="*/ 7 w 17"/>
                  <a:gd name="T5" fmla="*/ 0 h 26"/>
                  <a:gd name="T6" fmla="*/ 0 w 17"/>
                  <a:gd name="T7" fmla="*/ 14 h 26"/>
                  <a:gd name="T8" fmla="*/ 11 w 17"/>
                  <a:gd name="T9" fmla="*/ 24 h 26"/>
                  <a:gd name="T10" fmla="*/ 17 w 17"/>
                  <a:gd name="T11" fmla="*/ 22 h 26"/>
                  <a:gd name="T12" fmla="*/ 7 w 17"/>
                  <a:gd name="T13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6">
                    <a:moveTo>
                      <a:pt x="7" y="13"/>
                    </a:moveTo>
                    <a:cubicBezTo>
                      <a:pt x="6" y="9"/>
                      <a:pt x="7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  <a:cubicBezTo>
                      <a:pt x="0" y="2"/>
                      <a:pt x="0" y="9"/>
                      <a:pt x="0" y="14"/>
                    </a:cubicBezTo>
                    <a:cubicBezTo>
                      <a:pt x="1" y="19"/>
                      <a:pt x="4" y="26"/>
                      <a:pt x="11" y="24"/>
                    </a:cubicBezTo>
                    <a:cubicBezTo>
                      <a:pt x="13" y="24"/>
                      <a:pt x="15" y="23"/>
                      <a:pt x="17" y="22"/>
                    </a:cubicBezTo>
                    <a:cubicBezTo>
                      <a:pt x="10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699"/>
              <p:cNvSpPr>
                <a:spLocks/>
              </p:cNvSpPr>
              <p:nvPr/>
            </p:nvSpPr>
            <p:spPr bwMode="auto">
              <a:xfrm>
                <a:off x="2445" y="2249"/>
                <a:ext cx="62" cy="54"/>
              </a:xfrm>
              <a:custGeom>
                <a:avLst/>
                <a:gdLst>
                  <a:gd name="T0" fmla="*/ 13 w 26"/>
                  <a:gd name="T1" fmla="*/ 10 h 23"/>
                  <a:gd name="T2" fmla="*/ 26 w 26"/>
                  <a:gd name="T3" fmla="*/ 12 h 23"/>
                  <a:gd name="T4" fmla="*/ 25 w 26"/>
                  <a:gd name="T5" fmla="*/ 6 h 23"/>
                  <a:gd name="T6" fmla="*/ 10 w 26"/>
                  <a:gd name="T7" fmla="*/ 4 h 23"/>
                  <a:gd name="T8" fmla="*/ 3 w 26"/>
                  <a:gd name="T9" fmla="*/ 18 h 23"/>
                  <a:gd name="T10" fmla="*/ 7 w 26"/>
                  <a:gd name="T11" fmla="*/ 23 h 23"/>
                  <a:gd name="T12" fmla="*/ 13 w 2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3">
                    <a:moveTo>
                      <a:pt x="13" y="10"/>
                    </a:moveTo>
                    <a:cubicBezTo>
                      <a:pt x="16" y="8"/>
                      <a:pt x="21" y="8"/>
                      <a:pt x="26" y="12"/>
                    </a:cubicBezTo>
                    <a:cubicBezTo>
                      <a:pt x="26" y="10"/>
                      <a:pt x="26" y="8"/>
                      <a:pt x="25" y="6"/>
                    </a:cubicBezTo>
                    <a:cubicBezTo>
                      <a:pt x="21" y="0"/>
                      <a:pt x="14" y="2"/>
                      <a:pt x="10" y="4"/>
                    </a:cubicBezTo>
                    <a:cubicBezTo>
                      <a:pt x="5" y="7"/>
                      <a:pt x="0" y="12"/>
                      <a:pt x="3" y="18"/>
                    </a:cubicBezTo>
                    <a:cubicBezTo>
                      <a:pt x="4" y="20"/>
                      <a:pt x="6" y="21"/>
                      <a:pt x="7" y="23"/>
                    </a:cubicBezTo>
                    <a:cubicBezTo>
                      <a:pt x="6" y="16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700"/>
              <p:cNvSpPr>
                <a:spLocks/>
              </p:cNvSpPr>
              <p:nvPr/>
            </p:nvSpPr>
            <p:spPr bwMode="auto">
              <a:xfrm>
                <a:off x="2514" y="2256"/>
                <a:ext cx="61" cy="61"/>
              </a:xfrm>
              <a:custGeom>
                <a:avLst/>
                <a:gdLst>
                  <a:gd name="T0" fmla="*/ 14 w 26"/>
                  <a:gd name="T1" fmla="*/ 12 h 26"/>
                  <a:gd name="T2" fmla="*/ 15 w 26"/>
                  <a:gd name="T3" fmla="*/ 26 h 26"/>
                  <a:gd name="T4" fmla="*/ 21 w 26"/>
                  <a:gd name="T5" fmla="*/ 22 h 26"/>
                  <a:gd name="T6" fmla="*/ 18 w 26"/>
                  <a:gd name="T7" fmla="*/ 7 h 26"/>
                  <a:gd name="T8" fmla="*/ 3 w 26"/>
                  <a:gd name="T9" fmla="*/ 5 h 26"/>
                  <a:gd name="T10" fmla="*/ 0 w 26"/>
                  <a:gd name="T11" fmla="*/ 11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6" y="15"/>
                      <a:pt x="18" y="19"/>
                      <a:pt x="15" y="26"/>
                    </a:cubicBezTo>
                    <a:cubicBezTo>
                      <a:pt x="17" y="25"/>
                      <a:pt x="19" y="24"/>
                      <a:pt x="21" y="22"/>
                    </a:cubicBezTo>
                    <a:cubicBezTo>
                      <a:pt x="26" y="17"/>
                      <a:pt x="22" y="11"/>
                      <a:pt x="18" y="7"/>
                    </a:cubicBezTo>
                    <a:cubicBezTo>
                      <a:pt x="14" y="4"/>
                      <a:pt x="8" y="0"/>
                      <a:pt x="3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6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701"/>
              <p:cNvSpPr>
                <a:spLocks noEditPoints="1"/>
              </p:cNvSpPr>
              <p:nvPr/>
            </p:nvSpPr>
            <p:spPr bwMode="auto">
              <a:xfrm>
                <a:off x="2486" y="2310"/>
                <a:ext cx="30" cy="33"/>
              </a:xfrm>
              <a:custGeom>
                <a:avLst/>
                <a:gdLst>
                  <a:gd name="T0" fmla="*/ 9 w 13"/>
                  <a:gd name="T1" fmla="*/ 12 h 14"/>
                  <a:gd name="T2" fmla="*/ 12 w 13"/>
                  <a:gd name="T3" fmla="*/ 11 h 14"/>
                  <a:gd name="T4" fmla="*/ 12 w 13"/>
                  <a:gd name="T5" fmla="*/ 7 h 14"/>
                  <a:gd name="T6" fmla="*/ 10 w 13"/>
                  <a:gd name="T7" fmla="*/ 7 h 14"/>
                  <a:gd name="T8" fmla="*/ 12 w 13"/>
                  <a:gd name="T9" fmla="*/ 6 h 14"/>
                  <a:gd name="T10" fmla="*/ 12 w 13"/>
                  <a:gd name="T11" fmla="*/ 3 h 14"/>
                  <a:gd name="T12" fmla="*/ 9 w 13"/>
                  <a:gd name="T13" fmla="*/ 2 h 14"/>
                  <a:gd name="T14" fmla="*/ 7 w 13"/>
                  <a:gd name="T15" fmla="*/ 3 h 14"/>
                  <a:gd name="T16" fmla="*/ 7 w 13"/>
                  <a:gd name="T17" fmla="*/ 2 h 14"/>
                  <a:gd name="T18" fmla="*/ 4 w 13"/>
                  <a:gd name="T19" fmla="*/ 1 h 14"/>
                  <a:gd name="T20" fmla="*/ 2 w 13"/>
                  <a:gd name="T21" fmla="*/ 4 h 14"/>
                  <a:gd name="T22" fmla="*/ 3 w 13"/>
                  <a:gd name="T23" fmla="*/ 5 h 14"/>
                  <a:gd name="T24" fmla="*/ 2 w 13"/>
                  <a:gd name="T25" fmla="*/ 5 h 14"/>
                  <a:gd name="T26" fmla="*/ 0 w 13"/>
                  <a:gd name="T27" fmla="*/ 8 h 14"/>
                  <a:gd name="T28" fmla="*/ 2 w 13"/>
                  <a:gd name="T29" fmla="*/ 10 h 14"/>
                  <a:gd name="T30" fmla="*/ 4 w 13"/>
                  <a:gd name="T31" fmla="*/ 9 h 14"/>
                  <a:gd name="T32" fmla="*/ 3 w 13"/>
                  <a:gd name="T33" fmla="*/ 11 h 14"/>
                  <a:gd name="T34" fmla="*/ 5 w 13"/>
                  <a:gd name="T35" fmla="*/ 14 h 14"/>
                  <a:gd name="T36" fmla="*/ 8 w 13"/>
                  <a:gd name="T37" fmla="*/ 12 h 14"/>
                  <a:gd name="T38" fmla="*/ 8 w 13"/>
                  <a:gd name="T39" fmla="*/ 10 h 14"/>
                  <a:gd name="T40" fmla="*/ 9 w 13"/>
                  <a:gd name="T41" fmla="*/ 12 h 14"/>
                  <a:gd name="T42" fmla="*/ 7 w 13"/>
                  <a:gd name="T43" fmla="*/ 4 h 14"/>
                  <a:gd name="T44" fmla="*/ 7 w 13"/>
                  <a:gd name="T45" fmla="*/ 4 h 14"/>
                  <a:gd name="T46" fmla="*/ 7 w 13"/>
                  <a:gd name="T47" fmla="*/ 4 h 14"/>
                  <a:gd name="T48" fmla="*/ 7 w 13"/>
                  <a:gd name="T49" fmla="*/ 4 h 14"/>
                  <a:gd name="T50" fmla="*/ 4 w 13"/>
                  <a:gd name="T51" fmla="*/ 9 h 14"/>
                  <a:gd name="T52" fmla="*/ 4 w 13"/>
                  <a:gd name="T53" fmla="*/ 9 h 14"/>
                  <a:gd name="T54" fmla="*/ 4 w 13"/>
                  <a:gd name="T55" fmla="*/ 9 h 14"/>
                  <a:gd name="T56" fmla="*/ 4 w 13"/>
                  <a:gd name="T57" fmla="*/ 9 h 14"/>
                  <a:gd name="T58" fmla="*/ 10 w 13"/>
                  <a:gd name="T59" fmla="*/ 7 h 14"/>
                  <a:gd name="T60" fmla="*/ 10 w 13"/>
                  <a:gd name="T61" fmla="*/ 7 h 14"/>
                  <a:gd name="T62" fmla="*/ 10 w 13"/>
                  <a:gd name="T63" fmla="*/ 7 h 14"/>
                  <a:gd name="T64" fmla="*/ 10 w 13"/>
                  <a:gd name="T65" fmla="*/ 7 h 14"/>
                  <a:gd name="T66" fmla="*/ 4 w 13"/>
                  <a:gd name="T67" fmla="*/ 6 h 14"/>
                  <a:gd name="T68" fmla="*/ 4 w 13"/>
                  <a:gd name="T69" fmla="*/ 6 h 14"/>
                  <a:gd name="T70" fmla="*/ 4 w 13"/>
                  <a:gd name="T71" fmla="*/ 6 h 14"/>
                  <a:gd name="T72" fmla="*/ 4 w 13"/>
                  <a:gd name="T73" fmla="*/ 6 h 14"/>
                  <a:gd name="T74" fmla="*/ 8 w 13"/>
                  <a:gd name="T75" fmla="*/ 10 h 14"/>
                  <a:gd name="T76" fmla="*/ 8 w 13"/>
                  <a:gd name="T77" fmla="*/ 10 h 14"/>
                  <a:gd name="T78" fmla="*/ 8 w 13"/>
                  <a:gd name="T79" fmla="*/ 10 h 14"/>
                  <a:gd name="T80" fmla="*/ 8 w 13"/>
                  <a:gd name="T8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" h="14">
                    <a:moveTo>
                      <a:pt x="9" y="12"/>
                    </a:moveTo>
                    <a:cubicBezTo>
                      <a:pt x="11" y="13"/>
                      <a:pt x="12" y="11"/>
                      <a:pt x="12" y="11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11" y="7"/>
                      <a:pt x="11" y="6"/>
                      <a:pt x="12" y="6"/>
                    </a:cubicBezTo>
                    <a:cubicBezTo>
                      <a:pt x="13" y="5"/>
                      <a:pt x="12" y="4"/>
                      <a:pt x="12" y="3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2" y="2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5"/>
                      <a:pt x="0" y="6"/>
                      <a:pt x="0" y="8"/>
                    </a:cubicBezTo>
                    <a:cubicBezTo>
                      <a:pt x="0" y="9"/>
                      <a:pt x="0" y="10"/>
                      <a:pt x="2" y="10"/>
                    </a:cubicBezTo>
                    <a:cubicBezTo>
                      <a:pt x="3" y="10"/>
                      <a:pt x="3" y="10"/>
                      <a:pt x="4" y="9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6" y="14"/>
                      <a:pt x="8" y="14"/>
                      <a:pt x="8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1"/>
                      <a:pt x="9" y="11"/>
                      <a:pt x="9" y="12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702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703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704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705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706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707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708"/>
              <p:cNvSpPr>
                <a:spLocks/>
              </p:cNvSpPr>
              <p:nvPr/>
            </p:nvSpPr>
            <p:spPr bwMode="auto">
              <a:xfrm>
                <a:off x="3366" y="1861"/>
                <a:ext cx="23" cy="14"/>
              </a:xfrm>
              <a:custGeom>
                <a:avLst/>
                <a:gdLst>
                  <a:gd name="T0" fmla="*/ 1 w 10"/>
                  <a:gd name="T1" fmla="*/ 0 h 6"/>
                  <a:gd name="T2" fmla="*/ 6 w 10"/>
                  <a:gd name="T3" fmla="*/ 3 h 6"/>
                  <a:gd name="T4" fmla="*/ 9 w 10"/>
                  <a:gd name="T5" fmla="*/ 6 h 6"/>
                  <a:gd name="T6" fmla="*/ 6 w 10"/>
                  <a:gd name="T7" fmla="*/ 3 h 6"/>
                  <a:gd name="T8" fmla="*/ 1 w 10"/>
                  <a:gd name="T9" fmla="*/ 1 h 6"/>
                  <a:gd name="T10" fmla="*/ 1 w 10"/>
                  <a:gd name="T11" fmla="*/ 0 h 6"/>
                  <a:gd name="T12" fmla="*/ 1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1" y="0"/>
                    </a:moveTo>
                    <a:cubicBezTo>
                      <a:pt x="2" y="0"/>
                      <a:pt x="4" y="1"/>
                      <a:pt x="6" y="3"/>
                    </a:cubicBezTo>
                    <a:cubicBezTo>
                      <a:pt x="8" y="4"/>
                      <a:pt x="10" y="6"/>
                      <a:pt x="9" y="6"/>
                    </a:cubicBezTo>
                    <a:cubicBezTo>
                      <a:pt x="9" y="6"/>
                      <a:pt x="8" y="4"/>
                      <a:pt x="6" y="3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709"/>
              <p:cNvSpPr>
                <a:spLocks/>
              </p:cNvSpPr>
              <p:nvPr/>
            </p:nvSpPr>
            <p:spPr bwMode="auto">
              <a:xfrm>
                <a:off x="3387" y="18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710"/>
              <p:cNvSpPr>
                <a:spLocks/>
              </p:cNvSpPr>
              <p:nvPr/>
            </p:nvSpPr>
            <p:spPr bwMode="auto">
              <a:xfrm>
                <a:off x="3366" y="1858"/>
                <a:ext cx="28" cy="7"/>
              </a:xfrm>
              <a:custGeom>
                <a:avLst/>
                <a:gdLst>
                  <a:gd name="T0" fmla="*/ 1 w 12"/>
                  <a:gd name="T1" fmla="*/ 0 h 3"/>
                  <a:gd name="T2" fmla="*/ 6 w 12"/>
                  <a:gd name="T3" fmla="*/ 2 h 3"/>
                  <a:gd name="T4" fmla="*/ 12 w 12"/>
                  <a:gd name="T5" fmla="*/ 1 h 3"/>
                  <a:gd name="T6" fmla="*/ 6 w 12"/>
                  <a:gd name="T7" fmla="*/ 2 h 3"/>
                  <a:gd name="T8" fmla="*/ 0 w 12"/>
                  <a:gd name="T9" fmla="*/ 1 h 3"/>
                  <a:gd name="T10" fmla="*/ 0 w 12"/>
                  <a:gd name="T11" fmla="*/ 0 h 3"/>
                  <a:gd name="T12" fmla="*/ 1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0"/>
                    </a:moveTo>
                    <a:cubicBezTo>
                      <a:pt x="1" y="0"/>
                      <a:pt x="3" y="1"/>
                      <a:pt x="6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1"/>
                      <a:pt x="9" y="3"/>
                      <a:pt x="6" y="2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711"/>
              <p:cNvSpPr>
                <a:spLocks/>
              </p:cNvSpPr>
              <p:nvPr/>
            </p:nvSpPr>
            <p:spPr bwMode="auto">
              <a:xfrm>
                <a:off x="3394" y="1856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712"/>
              <p:cNvSpPr>
                <a:spLocks/>
              </p:cNvSpPr>
              <p:nvPr/>
            </p:nvSpPr>
            <p:spPr bwMode="auto">
              <a:xfrm>
                <a:off x="3366" y="1858"/>
                <a:ext cx="28" cy="15"/>
              </a:xfrm>
              <a:custGeom>
                <a:avLst/>
                <a:gdLst>
                  <a:gd name="T0" fmla="*/ 1 w 12"/>
                  <a:gd name="T1" fmla="*/ 0 h 6"/>
                  <a:gd name="T2" fmla="*/ 12 w 12"/>
                  <a:gd name="T3" fmla="*/ 6 h 6"/>
                  <a:gd name="T4" fmla="*/ 0 w 12"/>
                  <a:gd name="T5" fmla="*/ 1 h 6"/>
                  <a:gd name="T6" fmla="*/ 0 w 12"/>
                  <a:gd name="T7" fmla="*/ 0 h 6"/>
                  <a:gd name="T8" fmla="*/ 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0"/>
                    </a:moveTo>
                    <a:cubicBezTo>
                      <a:pt x="1" y="0"/>
                      <a:pt x="12" y="6"/>
                      <a:pt x="12" y="6"/>
                    </a:cubicBezTo>
                    <a:cubicBezTo>
                      <a:pt x="12" y="6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713"/>
              <p:cNvSpPr>
                <a:spLocks/>
              </p:cNvSpPr>
              <p:nvPr/>
            </p:nvSpPr>
            <p:spPr bwMode="auto">
              <a:xfrm>
                <a:off x="3394" y="187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0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714"/>
              <p:cNvSpPr>
                <a:spLocks/>
              </p:cNvSpPr>
              <p:nvPr/>
            </p:nvSpPr>
            <p:spPr bwMode="auto">
              <a:xfrm>
                <a:off x="3359" y="1863"/>
                <a:ext cx="4" cy="26"/>
              </a:xfrm>
              <a:custGeom>
                <a:avLst/>
                <a:gdLst>
                  <a:gd name="T0" fmla="*/ 2 w 2"/>
                  <a:gd name="T1" fmla="*/ 1 h 11"/>
                  <a:gd name="T2" fmla="*/ 2 w 2"/>
                  <a:gd name="T3" fmla="*/ 6 h 11"/>
                  <a:gd name="T4" fmla="*/ 0 w 2"/>
                  <a:gd name="T5" fmla="*/ 11 h 11"/>
                  <a:gd name="T6" fmla="*/ 1 w 2"/>
                  <a:gd name="T7" fmla="*/ 6 h 11"/>
                  <a:gd name="T8" fmla="*/ 1 w 2"/>
                  <a:gd name="T9" fmla="*/ 1 h 11"/>
                  <a:gd name="T10" fmla="*/ 1 w 2"/>
                  <a:gd name="T11" fmla="*/ 0 h 11"/>
                  <a:gd name="T12" fmla="*/ 2 w 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2" y="1"/>
                    </a:moveTo>
                    <a:cubicBezTo>
                      <a:pt x="2" y="1"/>
                      <a:pt x="2" y="4"/>
                      <a:pt x="2" y="6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1" y="9"/>
                      <a:pt x="1" y="6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715"/>
              <p:cNvSpPr>
                <a:spLocks/>
              </p:cNvSpPr>
              <p:nvPr/>
            </p:nvSpPr>
            <p:spPr bwMode="auto">
              <a:xfrm>
                <a:off x="3354" y="1889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2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716"/>
              <p:cNvSpPr>
                <a:spLocks/>
              </p:cNvSpPr>
              <p:nvPr/>
            </p:nvSpPr>
            <p:spPr bwMode="auto">
              <a:xfrm>
                <a:off x="3361" y="1861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2 w 6"/>
                  <a:gd name="T3" fmla="*/ 6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0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1" y="4"/>
                      <a:pt x="2" y="6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3" y="9"/>
                      <a:pt x="2" y="7"/>
                    </a:cubicBezTo>
                    <a:cubicBezTo>
                      <a:pt x="0" y="4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717"/>
              <p:cNvSpPr>
                <a:spLocks/>
              </p:cNvSpPr>
              <p:nvPr/>
            </p:nvSpPr>
            <p:spPr bwMode="auto">
              <a:xfrm>
                <a:off x="3375" y="1887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1 w 3"/>
                  <a:gd name="T5" fmla="*/ 1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718"/>
              <p:cNvSpPr>
                <a:spLocks/>
              </p:cNvSpPr>
              <p:nvPr/>
            </p:nvSpPr>
            <p:spPr bwMode="auto">
              <a:xfrm>
                <a:off x="3361" y="1861"/>
                <a:ext cx="5" cy="30"/>
              </a:xfrm>
              <a:custGeom>
                <a:avLst/>
                <a:gdLst>
                  <a:gd name="T0" fmla="*/ 1 w 2"/>
                  <a:gd name="T1" fmla="*/ 1 h 13"/>
                  <a:gd name="T2" fmla="*/ 1 w 2"/>
                  <a:gd name="T3" fmla="*/ 13 h 13"/>
                  <a:gd name="T4" fmla="*/ 0 w 2"/>
                  <a:gd name="T5" fmla="*/ 1 h 13"/>
                  <a:gd name="T6" fmla="*/ 0 w 2"/>
                  <a:gd name="T7" fmla="*/ 0 h 13"/>
                  <a:gd name="T8" fmla="*/ 1 w 2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"/>
                    </a:moveTo>
                    <a:cubicBezTo>
                      <a:pt x="1" y="2"/>
                      <a:pt x="2" y="13"/>
                      <a:pt x="1" y="13"/>
                    </a:cubicBezTo>
                    <a:cubicBezTo>
                      <a:pt x="1" y="13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719"/>
              <p:cNvSpPr>
                <a:spLocks/>
              </p:cNvSpPr>
              <p:nvPr/>
            </p:nvSpPr>
            <p:spPr bwMode="auto">
              <a:xfrm>
                <a:off x="3361" y="189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720"/>
              <p:cNvSpPr>
                <a:spLocks/>
              </p:cNvSpPr>
              <p:nvPr/>
            </p:nvSpPr>
            <p:spPr bwMode="auto">
              <a:xfrm>
                <a:off x="3333" y="1861"/>
                <a:ext cx="23" cy="12"/>
              </a:xfrm>
              <a:custGeom>
                <a:avLst/>
                <a:gdLst>
                  <a:gd name="T0" fmla="*/ 10 w 10"/>
                  <a:gd name="T1" fmla="*/ 1 h 5"/>
                  <a:gd name="T2" fmla="*/ 5 w 10"/>
                  <a:gd name="T3" fmla="*/ 3 h 5"/>
                  <a:gd name="T4" fmla="*/ 0 w 10"/>
                  <a:gd name="T5" fmla="*/ 4 h 5"/>
                  <a:gd name="T6" fmla="*/ 5 w 10"/>
                  <a:gd name="T7" fmla="*/ 3 h 5"/>
                  <a:gd name="T8" fmla="*/ 9 w 10"/>
                  <a:gd name="T9" fmla="*/ 0 h 5"/>
                  <a:gd name="T10" fmla="*/ 10 w 10"/>
                  <a:gd name="T11" fmla="*/ 0 h 5"/>
                  <a:gd name="T12" fmla="*/ 10 w 10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10" y="1"/>
                    </a:moveTo>
                    <a:cubicBezTo>
                      <a:pt x="10" y="1"/>
                      <a:pt x="7" y="3"/>
                      <a:pt x="5" y="3"/>
                    </a:cubicBezTo>
                    <a:cubicBezTo>
                      <a:pt x="2" y="5"/>
                      <a:pt x="0" y="5"/>
                      <a:pt x="0" y="4"/>
                    </a:cubicBezTo>
                    <a:cubicBezTo>
                      <a:pt x="0" y="4"/>
                      <a:pt x="2" y="4"/>
                      <a:pt x="5" y="3"/>
                    </a:cubicBezTo>
                    <a:cubicBezTo>
                      <a:pt x="7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721"/>
              <p:cNvSpPr>
                <a:spLocks/>
              </p:cNvSpPr>
              <p:nvPr/>
            </p:nvSpPr>
            <p:spPr bwMode="auto">
              <a:xfrm>
                <a:off x="3325" y="1868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722"/>
              <p:cNvSpPr>
                <a:spLocks/>
              </p:cNvSpPr>
              <p:nvPr/>
            </p:nvSpPr>
            <p:spPr bwMode="auto">
              <a:xfrm>
                <a:off x="3342" y="1858"/>
                <a:ext cx="17" cy="24"/>
              </a:xfrm>
              <a:custGeom>
                <a:avLst/>
                <a:gdLst>
                  <a:gd name="T0" fmla="*/ 7 w 7"/>
                  <a:gd name="T1" fmla="*/ 1 h 10"/>
                  <a:gd name="T2" fmla="*/ 3 w 7"/>
                  <a:gd name="T3" fmla="*/ 5 h 10"/>
                  <a:gd name="T4" fmla="*/ 0 w 7"/>
                  <a:gd name="T5" fmla="*/ 10 h 10"/>
                  <a:gd name="T6" fmla="*/ 2 w 7"/>
                  <a:gd name="T7" fmla="*/ 5 h 10"/>
                  <a:gd name="T8" fmla="*/ 6 w 7"/>
                  <a:gd name="T9" fmla="*/ 1 h 10"/>
                  <a:gd name="T10" fmla="*/ 7 w 7"/>
                  <a:gd name="T11" fmla="*/ 0 h 10"/>
                  <a:gd name="T12" fmla="*/ 7 w 7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7" y="1"/>
                    </a:moveTo>
                    <a:cubicBezTo>
                      <a:pt x="6" y="1"/>
                      <a:pt x="4" y="3"/>
                      <a:pt x="3" y="5"/>
                    </a:cubicBezTo>
                    <a:cubicBezTo>
                      <a:pt x="1" y="8"/>
                      <a:pt x="0" y="10"/>
                      <a:pt x="0" y="10"/>
                    </a:cubicBezTo>
                    <a:cubicBezTo>
                      <a:pt x="0" y="10"/>
                      <a:pt x="0" y="8"/>
                      <a:pt x="2" y="5"/>
                    </a:cubicBezTo>
                    <a:cubicBezTo>
                      <a:pt x="3" y="3"/>
                      <a:pt x="6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723"/>
              <p:cNvSpPr>
                <a:spLocks/>
              </p:cNvSpPr>
              <p:nvPr/>
            </p:nvSpPr>
            <p:spPr bwMode="auto">
              <a:xfrm>
                <a:off x="3342" y="1884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1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724"/>
              <p:cNvSpPr>
                <a:spLocks/>
              </p:cNvSpPr>
              <p:nvPr/>
            </p:nvSpPr>
            <p:spPr bwMode="auto">
              <a:xfrm>
                <a:off x="3333" y="1858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10 w 11"/>
                  <a:gd name="T5" fmla="*/ 1 h 8"/>
                  <a:gd name="T6" fmla="*/ 11 w 11"/>
                  <a:gd name="T7" fmla="*/ 0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10" y="1"/>
                      <a:pt x="10" y="1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725"/>
              <p:cNvSpPr>
                <a:spLocks/>
              </p:cNvSpPr>
              <p:nvPr/>
            </p:nvSpPr>
            <p:spPr bwMode="auto">
              <a:xfrm>
                <a:off x="3325" y="1877"/>
                <a:ext cx="8" cy="5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726"/>
              <p:cNvSpPr>
                <a:spLocks/>
              </p:cNvSpPr>
              <p:nvPr/>
            </p:nvSpPr>
            <p:spPr bwMode="auto">
              <a:xfrm>
                <a:off x="3335" y="1839"/>
                <a:ext cx="21" cy="17"/>
              </a:xfrm>
              <a:custGeom>
                <a:avLst/>
                <a:gdLst>
                  <a:gd name="T0" fmla="*/ 8 w 9"/>
                  <a:gd name="T1" fmla="*/ 7 h 7"/>
                  <a:gd name="T2" fmla="*/ 3 w 9"/>
                  <a:gd name="T3" fmla="*/ 4 h 7"/>
                  <a:gd name="T4" fmla="*/ 0 w 9"/>
                  <a:gd name="T5" fmla="*/ 0 h 7"/>
                  <a:gd name="T6" fmla="*/ 4 w 9"/>
                  <a:gd name="T7" fmla="*/ 3 h 7"/>
                  <a:gd name="T8" fmla="*/ 8 w 9"/>
                  <a:gd name="T9" fmla="*/ 6 h 7"/>
                  <a:gd name="T10" fmla="*/ 9 w 9"/>
                  <a:gd name="T11" fmla="*/ 6 h 7"/>
                  <a:gd name="T12" fmla="*/ 8 w 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8" y="7"/>
                    </a:moveTo>
                    <a:cubicBezTo>
                      <a:pt x="8" y="6"/>
                      <a:pt x="5" y="5"/>
                      <a:pt x="3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3"/>
                    </a:cubicBezTo>
                    <a:cubicBezTo>
                      <a:pt x="6" y="5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727"/>
              <p:cNvSpPr>
                <a:spLocks/>
              </p:cNvSpPr>
              <p:nvPr/>
            </p:nvSpPr>
            <p:spPr bwMode="auto">
              <a:xfrm>
                <a:off x="3333" y="1832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728"/>
              <p:cNvSpPr>
                <a:spLocks/>
              </p:cNvSpPr>
              <p:nvPr/>
            </p:nvSpPr>
            <p:spPr bwMode="auto">
              <a:xfrm>
                <a:off x="3330" y="1851"/>
                <a:ext cx="29" cy="5"/>
              </a:xfrm>
              <a:custGeom>
                <a:avLst/>
                <a:gdLst>
                  <a:gd name="T0" fmla="*/ 11 w 12"/>
                  <a:gd name="T1" fmla="*/ 2 h 2"/>
                  <a:gd name="T2" fmla="*/ 5 w 12"/>
                  <a:gd name="T3" fmla="*/ 1 h 2"/>
                  <a:gd name="T4" fmla="*/ 0 w 12"/>
                  <a:gd name="T5" fmla="*/ 1 h 2"/>
                  <a:gd name="T6" fmla="*/ 5 w 12"/>
                  <a:gd name="T7" fmla="*/ 0 h 2"/>
                  <a:gd name="T8" fmla="*/ 11 w 12"/>
                  <a:gd name="T9" fmla="*/ 1 h 2"/>
                  <a:gd name="T10" fmla="*/ 12 w 12"/>
                  <a:gd name="T11" fmla="*/ 2 h 2"/>
                  <a:gd name="T12" fmla="*/ 11 w 1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11" y="2"/>
                    </a:moveTo>
                    <a:cubicBezTo>
                      <a:pt x="11" y="2"/>
                      <a:pt x="8" y="1"/>
                      <a:pt x="5" y="1"/>
                    </a:cubicBezTo>
                    <a:cubicBezTo>
                      <a:pt x="3" y="0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8" y="0"/>
                      <a:pt x="11" y="1"/>
                      <a:pt x="11" y="1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729"/>
              <p:cNvSpPr>
                <a:spLocks/>
              </p:cNvSpPr>
              <p:nvPr/>
            </p:nvSpPr>
            <p:spPr bwMode="auto">
              <a:xfrm>
                <a:off x="3323" y="1854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730"/>
              <p:cNvSpPr>
                <a:spLocks/>
              </p:cNvSpPr>
              <p:nvPr/>
            </p:nvSpPr>
            <p:spPr bwMode="auto">
              <a:xfrm>
                <a:off x="3330" y="1842"/>
                <a:ext cx="29" cy="14"/>
              </a:xfrm>
              <a:custGeom>
                <a:avLst/>
                <a:gdLst>
                  <a:gd name="T0" fmla="*/ 11 w 12"/>
                  <a:gd name="T1" fmla="*/ 6 h 6"/>
                  <a:gd name="T2" fmla="*/ 0 w 12"/>
                  <a:gd name="T3" fmla="*/ 0 h 6"/>
                  <a:gd name="T4" fmla="*/ 11 w 12"/>
                  <a:gd name="T5" fmla="*/ 5 h 6"/>
                  <a:gd name="T6" fmla="*/ 12 w 12"/>
                  <a:gd name="T7" fmla="*/ 6 h 6"/>
                  <a:gd name="T8" fmla="*/ 11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6"/>
                    </a:moveTo>
                    <a:cubicBezTo>
                      <a:pt x="10" y="6"/>
                      <a:pt x="0" y="1"/>
                      <a:pt x="0" y="0"/>
                    </a:cubicBezTo>
                    <a:cubicBezTo>
                      <a:pt x="0" y="0"/>
                      <a:pt x="11" y="5"/>
                      <a:pt x="11" y="5"/>
                    </a:cubicBezTo>
                    <a:cubicBezTo>
                      <a:pt x="12" y="5"/>
                      <a:pt x="12" y="6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731"/>
              <p:cNvSpPr>
                <a:spLocks/>
              </p:cNvSpPr>
              <p:nvPr/>
            </p:nvSpPr>
            <p:spPr bwMode="auto">
              <a:xfrm>
                <a:off x="3323" y="1837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732"/>
              <p:cNvSpPr>
                <a:spLocks/>
              </p:cNvSpPr>
              <p:nvPr/>
            </p:nvSpPr>
            <p:spPr bwMode="auto">
              <a:xfrm>
                <a:off x="3359" y="1825"/>
                <a:ext cx="7" cy="26"/>
              </a:xfrm>
              <a:custGeom>
                <a:avLst/>
                <a:gdLst>
                  <a:gd name="T0" fmla="*/ 1 w 3"/>
                  <a:gd name="T1" fmla="*/ 10 h 11"/>
                  <a:gd name="T2" fmla="*/ 1 w 3"/>
                  <a:gd name="T3" fmla="*/ 5 h 11"/>
                  <a:gd name="T4" fmla="*/ 2 w 3"/>
                  <a:gd name="T5" fmla="*/ 0 h 11"/>
                  <a:gd name="T6" fmla="*/ 1 w 3"/>
                  <a:gd name="T7" fmla="*/ 5 h 11"/>
                  <a:gd name="T8" fmla="*/ 2 w 3"/>
                  <a:gd name="T9" fmla="*/ 10 h 11"/>
                  <a:gd name="T10" fmla="*/ 1 w 3"/>
                  <a:gd name="T11" fmla="*/ 11 h 11"/>
                  <a:gd name="T12" fmla="*/ 1 w 3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10"/>
                    </a:moveTo>
                    <a:cubicBezTo>
                      <a:pt x="1" y="10"/>
                      <a:pt x="0" y="7"/>
                      <a:pt x="1" y="5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7"/>
                      <a:pt x="2" y="10"/>
                      <a:pt x="2" y="10"/>
                    </a:cubicBez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733"/>
              <p:cNvSpPr>
                <a:spLocks/>
              </p:cNvSpPr>
              <p:nvPr/>
            </p:nvSpPr>
            <p:spPr bwMode="auto">
              <a:xfrm>
                <a:off x="3363" y="1820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734"/>
              <p:cNvSpPr>
                <a:spLocks/>
              </p:cNvSpPr>
              <p:nvPr/>
            </p:nvSpPr>
            <p:spPr bwMode="auto">
              <a:xfrm>
                <a:off x="3349" y="1828"/>
                <a:ext cx="14" cy="26"/>
              </a:xfrm>
              <a:custGeom>
                <a:avLst/>
                <a:gdLst>
                  <a:gd name="T0" fmla="*/ 5 w 6"/>
                  <a:gd name="T1" fmla="*/ 10 h 11"/>
                  <a:gd name="T2" fmla="*/ 3 w 6"/>
                  <a:gd name="T3" fmla="*/ 5 h 11"/>
                  <a:gd name="T4" fmla="*/ 0 w 6"/>
                  <a:gd name="T5" fmla="*/ 0 h 11"/>
                  <a:gd name="T6" fmla="*/ 4 w 6"/>
                  <a:gd name="T7" fmla="*/ 4 h 11"/>
                  <a:gd name="T8" fmla="*/ 6 w 6"/>
                  <a:gd name="T9" fmla="*/ 10 h 11"/>
                  <a:gd name="T10" fmla="*/ 5 w 6"/>
                  <a:gd name="T11" fmla="*/ 11 h 11"/>
                  <a:gd name="T12" fmla="*/ 5 w 6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5" y="10"/>
                      <a:pt x="4" y="7"/>
                      <a:pt x="3" y="5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4"/>
                    </a:cubicBezTo>
                    <a:cubicBezTo>
                      <a:pt x="5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735"/>
              <p:cNvSpPr>
                <a:spLocks/>
              </p:cNvSpPr>
              <p:nvPr/>
            </p:nvSpPr>
            <p:spPr bwMode="auto">
              <a:xfrm>
                <a:off x="3342" y="1825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736"/>
              <p:cNvSpPr>
                <a:spLocks/>
              </p:cNvSpPr>
              <p:nvPr/>
            </p:nvSpPr>
            <p:spPr bwMode="auto">
              <a:xfrm>
                <a:off x="3359" y="1823"/>
                <a:ext cx="4" cy="31"/>
              </a:xfrm>
              <a:custGeom>
                <a:avLst/>
                <a:gdLst>
                  <a:gd name="T0" fmla="*/ 1 w 2"/>
                  <a:gd name="T1" fmla="*/ 12 h 13"/>
                  <a:gd name="T2" fmla="*/ 0 w 2"/>
                  <a:gd name="T3" fmla="*/ 0 h 13"/>
                  <a:gd name="T4" fmla="*/ 2 w 2"/>
                  <a:gd name="T5" fmla="*/ 12 h 13"/>
                  <a:gd name="T6" fmla="*/ 1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0" y="0"/>
                    </a:cubicBezTo>
                    <a:cubicBezTo>
                      <a:pt x="0" y="0"/>
                      <a:pt x="1" y="12"/>
                      <a:pt x="2" y="12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737"/>
              <p:cNvSpPr>
                <a:spLocks/>
              </p:cNvSpPr>
              <p:nvPr/>
            </p:nvSpPr>
            <p:spPr bwMode="auto">
              <a:xfrm>
                <a:off x="3359" y="1813"/>
                <a:ext cx="2" cy="10"/>
              </a:xfrm>
              <a:custGeom>
                <a:avLst/>
                <a:gdLst>
                  <a:gd name="T0" fmla="*/ 0 w 1"/>
                  <a:gd name="T1" fmla="*/ 2 h 4"/>
                  <a:gd name="T2" fmla="*/ 0 w 1"/>
                  <a:gd name="T3" fmla="*/ 4 h 4"/>
                  <a:gd name="T4" fmla="*/ 1 w 1"/>
                  <a:gd name="T5" fmla="*/ 2 h 4"/>
                  <a:gd name="T6" fmla="*/ 1 w 1"/>
                  <a:gd name="T7" fmla="*/ 1 h 4"/>
                  <a:gd name="T8" fmla="*/ 0 w 1"/>
                  <a:gd name="T9" fmla="*/ 1 h 4"/>
                  <a:gd name="T10" fmla="*/ 0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738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739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740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741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742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743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744"/>
              <p:cNvSpPr>
                <a:spLocks/>
              </p:cNvSpPr>
              <p:nvPr/>
            </p:nvSpPr>
            <p:spPr bwMode="auto">
              <a:xfrm>
                <a:off x="3387" y="1854"/>
                <a:ext cx="52" cy="64"/>
              </a:xfrm>
              <a:custGeom>
                <a:avLst/>
                <a:gdLst>
                  <a:gd name="T0" fmla="*/ 13 w 22"/>
                  <a:gd name="T1" fmla="*/ 14 h 27"/>
                  <a:gd name="T2" fmla="*/ 0 w 22"/>
                  <a:gd name="T3" fmla="*/ 20 h 27"/>
                  <a:gd name="T4" fmla="*/ 5 w 22"/>
                  <a:gd name="T5" fmla="*/ 24 h 27"/>
                  <a:gd name="T6" fmla="*/ 18 w 22"/>
                  <a:gd name="T7" fmla="*/ 17 h 27"/>
                  <a:gd name="T8" fmla="*/ 16 w 22"/>
                  <a:gd name="T9" fmla="*/ 2 h 27"/>
                  <a:gd name="T10" fmla="*/ 10 w 22"/>
                  <a:gd name="T11" fmla="*/ 0 h 27"/>
                  <a:gd name="T12" fmla="*/ 13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3" y="14"/>
                    </a:moveTo>
                    <a:cubicBezTo>
                      <a:pt x="11" y="17"/>
                      <a:pt x="7" y="21"/>
                      <a:pt x="0" y="20"/>
                    </a:cubicBezTo>
                    <a:cubicBezTo>
                      <a:pt x="1" y="21"/>
                      <a:pt x="3" y="23"/>
                      <a:pt x="5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1" y="12"/>
                      <a:pt x="22" y="5"/>
                      <a:pt x="16" y="2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15" y="5"/>
                      <a:pt x="14" y="10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745"/>
              <p:cNvSpPr>
                <a:spLocks/>
              </p:cNvSpPr>
              <p:nvPr/>
            </p:nvSpPr>
            <p:spPr bwMode="auto">
              <a:xfrm>
                <a:off x="3323" y="1894"/>
                <a:ext cx="59" cy="40"/>
              </a:xfrm>
              <a:custGeom>
                <a:avLst/>
                <a:gdLst>
                  <a:gd name="T0" fmla="*/ 12 w 25"/>
                  <a:gd name="T1" fmla="*/ 10 h 17"/>
                  <a:gd name="T2" fmla="*/ 3 w 25"/>
                  <a:gd name="T3" fmla="*/ 0 h 17"/>
                  <a:gd name="T4" fmla="*/ 1 w 25"/>
                  <a:gd name="T5" fmla="*/ 6 h 17"/>
                  <a:gd name="T6" fmla="*/ 12 w 25"/>
                  <a:gd name="T7" fmla="*/ 17 h 17"/>
                  <a:gd name="T8" fmla="*/ 25 w 25"/>
                  <a:gd name="T9" fmla="*/ 10 h 17"/>
                  <a:gd name="T10" fmla="*/ 24 w 25"/>
                  <a:gd name="T11" fmla="*/ 3 h 17"/>
                  <a:gd name="T12" fmla="*/ 12 w 25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7">
                    <a:moveTo>
                      <a:pt x="12" y="10"/>
                    </a:moveTo>
                    <a:cubicBezTo>
                      <a:pt x="9" y="10"/>
                      <a:pt x="4" y="7"/>
                      <a:pt x="3" y="0"/>
                    </a:cubicBezTo>
                    <a:cubicBezTo>
                      <a:pt x="2" y="2"/>
                      <a:pt x="1" y="4"/>
                      <a:pt x="1" y="6"/>
                    </a:cubicBezTo>
                    <a:cubicBezTo>
                      <a:pt x="0" y="13"/>
                      <a:pt x="6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5" y="7"/>
                      <a:pt x="25" y="5"/>
                      <a:pt x="24" y="3"/>
                    </a:cubicBezTo>
                    <a:cubicBezTo>
                      <a:pt x="21" y="9"/>
                      <a:pt x="16" y="11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746"/>
              <p:cNvSpPr>
                <a:spLocks/>
              </p:cNvSpPr>
              <p:nvPr/>
            </p:nvSpPr>
            <p:spPr bwMode="auto">
              <a:xfrm>
                <a:off x="3285" y="1837"/>
                <a:ext cx="43" cy="59"/>
              </a:xfrm>
              <a:custGeom>
                <a:avLst/>
                <a:gdLst>
                  <a:gd name="T0" fmla="*/ 7 w 18"/>
                  <a:gd name="T1" fmla="*/ 13 h 25"/>
                  <a:gd name="T2" fmla="*/ 14 w 18"/>
                  <a:gd name="T3" fmla="*/ 0 h 25"/>
                  <a:gd name="T4" fmla="*/ 8 w 18"/>
                  <a:gd name="T5" fmla="*/ 0 h 25"/>
                  <a:gd name="T6" fmla="*/ 1 w 18"/>
                  <a:gd name="T7" fmla="*/ 14 h 25"/>
                  <a:gd name="T8" fmla="*/ 12 w 18"/>
                  <a:gd name="T9" fmla="*/ 24 h 25"/>
                  <a:gd name="T10" fmla="*/ 18 w 18"/>
                  <a:gd name="T11" fmla="*/ 22 h 25"/>
                  <a:gd name="T12" fmla="*/ 7 w 18"/>
                  <a:gd name="T1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7" y="13"/>
                    </a:moveTo>
                    <a:cubicBezTo>
                      <a:pt x="7" y="9"/>
                      <a:pt x="8" y="4"/>
                      <a:pt x="14" y="0"/>
                    </a:cubicBezTo>
                    <a:cubicBezTo>
                      <a:pt x="12" y="0"/>
                      <a:pt x="10" y="0"/>
                      <a:pt x="8" y="0"/>
                    </a:cubicBezTo>
                    <a:cubicBezTo>
                      <a:pt x="1" y="1"/>
                      <a:pt x="0" y="9"/>
                      <a:pt x="1" y="14"/>
                    </a:cubicBezTo>
                    <a:cubicBezTo>
                      <a:pt x="2" y="19"/>
                      <a:pt x="5" y="25"/>
                      <a:pt x="12" y="24"/>
                    </a:cubicBezTo>
                    <a:cubicBezTo>
                      <a:pt x="14" y="24"/>
                      <a:pt x="16" y="23"/>
                      <a:pt x="18" y="22"/>
                    </a:cubicBezTo>
                    <a:cubicBezTo>
                      <a:pt x="11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47"/>
              <p:cNvSpPr>
                <a:spLocks/>
              </p:cNvSpPr>
              <p:nvPr/>
            </p:nvSpPr>
            <p:spPr bwMode="auto">
              <a:xfrm>
                <a:off x="3304" y="1780"/>
                <a:ext cx="64" cy="52"/>
              </a:xfrm>
              <a:custGeom>
                <a:avLst/>
                <a:gdLst>
                  <a:gd name="T0" fmla="*/ 13 w 27"/>
                  <a:gd name="T1" fmla="*/ 10 h 22"/>
                  <a:gd name="T2" fmla="*/ 27 w 27"/>
                  <a:gd name="T3" fmla="*/ 12 h 22"/>
                  <a:gd name="T4" fmla="*/ 25 w 27"/>
                  <a:gd name="T5" fmla="*/ 6 h 22"/>
                  <a:gd name="T6" fmla="*/ 10 w 27"/>
                  <a:gd name="T7" fmla="*/ 4 h 22"/>
                  <a:gd name="T8" fmla="*/ 4 w 27"/>
                  <a:gd name="T9" fmla="*/ 18 h 22"/>
                  <a:gd name="T10" fmla="*/ 8 w 27"/>
                  <a:gd name="T11" fmla="*/ 22 h 22"/>
                  <a:gd name="T12" fmla="*/ 13 w 27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13" y="10"/>
                    </a:moveTo>
                    <a:cubicBezTo>
                      <a:pt x="17" y="8"/>
                      <a:pt x="22" y="7"/>
                      <a:pt x="27" y="12"/>
                    </a:cubicBezTo>
                    <a:cubicBezTo>
                      <a:pt x="27" y="10"/>
                      <a:pt x="26" y="8"/>
                      <a:pt x="25" y="6"/>
                    </a:cubicBezTo>
                    <a:cubicBezTo>
                      <a:pt x="22" y="0"/>
                      <a:pt x="15" y="2"/>
                      <a:pt x="10" y="4"/>
                    </a:cubicBezTo>
                    <a:cubicBezTo>
                      <a:pt x="6" y="6"/>
                      <a:pt x="0" y="11"/>
                      <a:pt x="4" y="18"/>
                    </a:cubicBezTo>
                    <a:cubicBezTo>
                      <a:pt x="5" y="19"/>
                      <a:pt x="6" y="21"/>
                      <a:pt x="8" y="22"/>
                    </a:cubicBezTo>
                    <a:cubicBezTo>
                      <a:pt x="7" y="15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48"/>
              <p:cNvSpPr>
                <a:spLocks/>
              </p:cNvSpPr>
              <p:nvPr/>
            </p:nvSpPr>
            <p:spPr bwMode="auto">
              <a:xfrm>
                <a:off x="3373" y="1787"/>
                <a:ext cx="61" cy="62"/>
              </a:xfrm>
              <a:custGeom>
                <a:avLst/>
                <a:gdLst>
                  <a:gd name="T0" fmla="*/ 14 w 26"/>
                  <a:gd name="T1" fmla="*/ 12 h 26"/>
                  <a:gd name="T2" fmla="*/ 16 w 26"/>
                  <a:gd name="T3" fmla="*/ 26 h 26"/>
                  <a:gd name="T4" fmla="*/ 21 w 26"/>
                  <a:gd name="T5" fmla="*/ 22 h 26"/>
                  <a:gd name="T6" fmla="*/ 19 w 26"/>
                  <a:gd name="T7" fmla="*/ 7 h 26"/>
                  <a:gd name="T8" fmla="*/ 4 w 26"/>
                  <a:gd name="T9" fmla="*/ 5 h 26"/>
                  <a:gd name="T10" fmla="*/ 0 w 26"/>
                  <a:gd name="T11" fmla="*/ 10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7" y="14"/>
                      <a:pt x="19" y="19"/>
                      <a:pt x="16" y="26"/>
                    </a:cubicBezTo>
                    <a:cubicBezTo>
                      <a:pt x="18" y="25"/>
                      <a:pt x="20" y="23"/>
                      <a:pt x="21" y="22"/>
                    </a:cubicBezTo>
                    <a:cubicBezTo>
                      <a:pt x="26" y="17"/>
                      <a:pt x="22" y="11"/>
                      <a:pt x="19" y="7"/>
                    </a:cubicBezTo>
                    <a:cubicBezTo>
                      <a:pt x="15" y="3"/>
                      <a:pt x="9" y="0"/>
                      <a:pt x="4" y="5"/>
                    </a:cubicBezTo>
                    <a:cubicBezTo>
                      <a:pt x="2" y="6"/>
                      <a:pt x="1" y="8"/>
                      <a:pt x="0" y="10"/>
                    </a:cubicBezTo>
                    <a:cubicBezTo>
                      <a:pt x="7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749"/>
              <p:cNvSpPr>
                <a:spLocks noEditPoints="1"/>
              </p:cNvSpPr>
              <p:nvPr/>
            </p:nvSpPr>
            <p:spPr bwMode="auto">
              <a:xfrm>
                <a:off x="3344" y="1842"/>
                <a:ext cx="34" cy="33"/>
              </a:xfrm>
              <a:custGeom>
                <a:avLst/>
                <a:gdLst>
                  <a:gd name="T0" fmla="*/ 10 w 14"/>
                  <a:gd name="T1" fmla="*/ 11 h 14"/>
                  <a:gd name="T2" fmla="*/ 13 w 14"/>
                  <a:gd name="T3" fmla="*/ 10 h 14"/>
                  <a:gd name="T4" fmla="*/ 13 w 14"/>
                  <a:gd name="T5" fmla="*/ 7 h 14"/>
                  <a:gd name="T6" fmla="*/ 11 w 14"/>
                  <a:gd name="T7" fmla="*/ 6 h 14"/>
                  <a:gd name="T8" fmla="*/ 12 w 14"/>
                  <a:gd name="T9" fmla="*/ 6 h 14"/>
                  <a:gd name="T10" fmla="*/ 12 w 14"/>
                  <a:gd name="T11" fmla="*/ 2 h 14"/>
                  <a:gd name="T12" fmla="*/ 9 w 14"/>
                  <a:gd name="T13" fmla="*/ 2 h 14"/>
                  <a:gd name="T14" fmla="*/ 8 w 14"/>
                  <a:gd name="T15" fmla="*/ 3 h 14"/>
                  <a:gd name="T16" fmla="*/ 8 w 14"/>
                  <a:gd name="T17" fmla="*/ 1 h 14"/>
                  <a:gd name="T18" fmla="*/ 5 w 14"/>
                  <a:gd name="T19" fmla="*/ 1 h 14"/>
                  <a:gd name="T20" fmla="*/ 3 w 14"/>
                  <a:gd name="T21" fmla="*/ 3 h 14"/>
                  <a:gd name="T22" fmla="*/ 4 w 14"/>
                  <a:gd name="T23" fmla="*/ 5 h 14"/>
                  <a:gd name="T24" fmla="*/ 2 w 14"/>
                  <a:gd name="T25" fmla="*/ 5 h 14"/>
                  <a:gd name="T26" fmla="*/ 0 w 14"/>
                  <a:gd name="T27" fmla="*/ 7 h 14"/>
                  <a:gd name="T28" fmla="*/ 2 w 14"/>
                  <a:gd name="T29" fmla="*/ 10 h 14"/>
                  <a:gd name="T30" fmla="*/ 4 w 14"/>
                  <a:gd name="T31" fmla="*/ 9 h 14"/>
                  <a:gd name="T32" fmla="*/ 4 w 14"/>
                  <a:gd name="T33" fmla="*/ 11 h 14"/>
                  <a:gd name="T34" fmla="*/ 6 w 14"/>
                  <a:gd name="T35" fmla="*/ 13 h 14"/>
                  <a:gd name="T36" fmla="*/ 9 w 14"/>
                  <a:gd name="T37" fmla="*/ 12 h 14"/>
                  <a:gd name="T38" fmla="*/ 9 w 14"/>
                  <a:gd name="T39" fmla="*/ 10 h 14"/>
                  <a:gd name="T40" fmla="*/ 10 w 14"/>
                  <a:gd name="T41" fmla="*/ 11 h 14"/>
                  <a:gd name="T42" fmla="*/ 8 w 14"/>
                  <a:gd name="T43" fmla="*/ 4 h 14"/>
                  <a:gd name="T44" fmla="*/ 8 w 14"/>
                  <a:gd name="T45" fmla="*/ 4 h 14"/>
                  <a:gd name="T46" fmla="*/ 8 w 14"/>
                  <a:gd name="T47" fmla="*/ 4 h 14"/>
                  <a:gd name="T48" fmla="*/ 8 w 14"/>
                  <a:gd name="T49" fmla="*/ 4 h 14"/>
                  <a:gd name="T50" fmla="*/ 5 w 14"/>
                  <a:gd name="T51" fmla="*/ 9 h 14"/>
                  <a:gd name="T52" fmla="*/ 5 w 14"/>
                  <a:gd name="T53" fmla="*/ 9 h 14"/>
                  <a:gd name="T54" fmla="*/ 5 w 14"/>
                  <a:gd name="T55" fmla="*/ 9 h 14"/>
                  <a:gd name="T56" fmla="*/ 5 w 14"/>
                  <a:gd name="T57" fmla="*/ 9 h 14"/>
                  <a:gd name="T58" fmla="*/ 10 w 14"/>
                  <a:gd name="T59" fmla="*/ 7 h 14"/>
                  <a:gd name="T60" fmla="*/ 10 w 14"/>
                  <a:gd name="T61" fmla="*/ 7 h 14"/>
                  <a:gd name="T62" fmla="*/ 10 w 14"/>
                  <a:gd name="T63" fmla="*/ 7 h 14"/>
                  <a:gd name="T64" fmla="*/ 10 w 14"/>
                  <a:gd name="T65" fmla="*/ 7 h 14"/>
                  <a:gd name="T66" fmla="*/ 5 w 14"/>
                  <a:gd name="T67" fmla="*/ 5 h 14"/>
                  <a:gd name="T68" fmla="*/ 5 w 14"/>
                  <a:gd name="T69" fmla="*/ 5 h 14"/>
                  <a:gd name="T70" fmla="*/ 5 w 14"/>
                  <a:gd name="T71" fmla="*/ 5 h 14"/>
                  <a:gd name="T72" fmla="*/ 5 w 14"/>
                  <a:gd name="T73" fmla="*/ 5 h 14"/>
                  <a:gd name="T74" fmla="*/ 8 w 14"/>
                  <a:gd name="T75" fmla="*/ 9 h 14"/>
                  <a:gd name="T76" fmla="*/ 8 w 14"/>
                  <a:gd name="T77" fmla="*/ 9 h 14"/>
                  <a:gd name="T78" fmla="*/ 8 w 14"/>
                  <a:gd name="T79" fmla="*/ 10 h 14"/>
                  <a:gd name="T80" fmla="*/ 8 w 14"/>
                  <a:gd name="T81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14">
                    <a:moveTo>
                      <a:pt x="10" y="11"/>
                    </a:moveTo>
                    <a:cubicBezTo>
                      <a:pt x="11" y="12"/>
                      <a:pt x="12" y="11"/>
                      <a:pt x="13" y="10"/>
                    </a:cubicBezTo>
                    <a:cubicBezTo>
                      <a:pt x="13" y="9"/>
                      <a:pt x="14" y="8"/>
                      <a:pt x="13" y="7"/>
                    </a:cubicBezTo>
                    <a:cubicBezTo>
                      <a:pt x="12" y="7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4" y="5"/>
                      <a:pt x="13" y="3"/>
                      <a:pt x="12" y="2"/>
                    </a:cubicBezTo>
                    <a:cubicBezTo>
                      <a:pt x="12" y="2"/>
                      <a:pt x="10" y="1"/>
                      <a:pt x="9" y="2"/>
                    </a:cubicBezTo>
                    <a:cubicBezTo>
                      <a:pt x="9" y="2"/>
                      <a:pt x="8" y="3"/>
                      <a:pt x="8" y="3"/>
                    </a:cubicBezTo>
                    <a:cubicBezTo>
                      <a:pt x="8" y="3"/>
                      <a:pt x="8" y="2"/>
                      <a:pt x="8" y="1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2" y="2"/>
                      <a:pt x="3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1" y="8"/>
                      <a:pt x="1" y="10"/>
                      <a:pt x="2" y="10"/>
                    </a:cubicBezTo>
                    <a:cubicBezTo>
                      <a:pt x="3" y="10"/>
                      <a:pt x="4" y="10"/>
                      <a:pt x="4" y="9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2"/>
                      <a:pt x="4" y="13"/>
                      <a:pt x="6" y="13"/>
                    </a:cubicBezTo>
                    <a:cubicBezTo>
                      <a:pt x="7" y="14"/>
                      <a:pt x="8" y="14"/>
                      <a:pt x="9" y="12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lose/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750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751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752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753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754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755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756"/>
              <p:cNvSpPr>
                <a:spLocks/>
              </p:cNvSpPr>
              <p:nvPr/>
            </p:nvSpPr>
            <p:spPr bwMode="auto">
              <a:xfrm>
                <a:off x="2814" y="2523"/>
                <a:ext cx="43" cy="12"/>
              </a:xfrm>
              <a:custGeom>
                <a:avLst/>
                <a:gdLst>
                  <a:gd name="T0" fmla="*/ 1 w 18"/>
                  <a:gd name="T1" fmla="*/ 4 h 5"/>
                  <a:gd name="T2" fmla="*/ 10 w 18"/>
                  <a:gd name="T3" fmla="*/ 1 h 5"/>
                  <a:gd name="T4" fmla="*/ 18 w 18"/>
                  <a:gd name="T5" fmla="*/ 1 h 5"/>
                  <a:gd name="T6" fmla="*/ 10 w 18"/>
                  <a:gd name="T7" fmla="*/ 2 h 5"/>
                  <a:gd name="T8" fmla="*/ 2 w 18"/>
                  <a:gd name="T9" fmla="*/ 5 h 5"/>
                  <a:gd name="T10" fmla="*/ 0 w 18"/>
                  <a:gd name="T11" fmla="*/ 5 h 5"/>
                  <a:gd name="T12" fmla="*/ 1 w 1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" y="4"/>
                    </a:moveTo>
                    <a:cubicBezTo>
                      <a:pt x="1" y="3"/>
                      <a:pt x="5" y="2"/>
                      <a:pt x="10" y="1"/>
                    </a:cubicBezTo>
                    <a:cubicBezTo>
                      <a:pt x="14" y="0"/>
                      <a:pt x="18" y="1"/>
                      <a:pt x="18" y="1"/>
                    </a:cubicBezTo>
                    <a:cubicBezTo>
                      <a:pt x="18" y="1"/>
                      <a:pt x="14" y="1"/>
                      <a:pt x="10" y="2"/>
                    </a:cubicBezTo>
                    <a:cubicBezTo>
                      <a:pt x="6" y="3"/>
                      <a:pt x="2" y="5"/>
                      <a:pt x="2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757"/>
              <p:cNvSpPr>
                <a:spLocks/>
              </p:cNvSpPr>
              <p:nvPr/>
            </p:nvSpPr>
            <p:spPr bwMode="auto">
              <a:xfrm>
                <a:off x="2857" y="2523"/>
                <a:ext cx="12" cy="10"/>
              </a:xfrm>
              <a:custGeom>
                <a:avLst/>
                <a:gdLst>
                  <a:gd name="T0" fmla="*/ 3 w 5"/>
                  <a:gd name="T1" fmla="*/ 1 h 4"/>
                  <a:gd name="T2" fmla="*/ 1 w 5"/>
                  <a:gd name="T3" fmla="*/ 1 h 4"/>
                  <a:gd name="T4" fmla="*/ 2 w 5"/>
                  <a:gd name="T5" fmla="*/ 3 h 4"/>
                  <a:gd name="T6" fmla="*/ 4 w 5"/>
                  <a:gd name="T7" fmla="*/ 4 h 4"/>
                  <a:gd name="T8" fmla="*/ 3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4"/>
                      <a:pt x="3" y="4"/>
                      <a:pt x="4" y="4"/>
                    </a:cubicBezTo>
                    <a:cubicBezTo>
                      <a:pt x="5" y="4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758"/>
              <p:cNvSpPr>
                <a:spLocks/>
              </p:cNvSpPr>
              <p:nvPr/>
            </p:nvSpPr>
            <p:spPr bwMode="auto">
              <a:xfrm>
                <a:off x="2810" y="2504"/>
                <a:ext cx="35" cy="34"/>
              </a:xfrm>
              <a:custGeom>
                <a:avLst/>
                <a:gdLst>
                  <a:gd name="T0" fmla="*/ 1 w 15"/>
                  <a:gd name="T1" fmla="*/ 12 h 14"/>
                  <a:gd name="T2" fmla="*/ 9 w 15"/>
                  <a:gd name="T3" fmla="*/ 7 h 14"/>
                  <a:gd name="T4" fmla="*/ 15 w 15"/>
                  <a:gd name="T5" fmla="*/ 0 h 14"/>
                  <a:gd name="T6" fmla="*/ 10 w 15"/>
                  <a:gd name="T7" fmla="*/ 8 h 14"/>
                  <a:gd name="T8" fmla="*/ 2 w 15"/>
                  <a:gd name="T9" fmla="*/ 14 h 14"/>
                  <a:gd name="T10" fmla="*/ 1 w 15"/>
                  <a:gd name="T11" fmla="*/ 14 h 14"/>
                  <a:gd name="T12" fmla="*/ 1 w 1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" y="12"/>
                    </a:moveTo>
                    <a:cubicBezTo>
                      <a:pt x="2" y="12"/>
                      <a:pt x="6" y="10"/>
                      <a:pt x="9" y="7"/>
                    </a:cubicBezTo>
                    <a:cubicBezTo>
                      <a:pt x="13" y="4"/>
                      <a:pt x="15" y="0"/>
                      <a:pt x="15" y="0"/>
                    </a:cubicBezTo>
                    <a:cubicBezTo>
                      <a:pt x="15" y="0"/>
                      <a:pt x="14" y="4"/>
                      <a:pt x="10" y="8"/>
                    </a:cubicBezTo>
                    <a:cubicBezTo>
                      <a:pt x="7" y="11"/>
                      <a:pt x="3" y="13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759"/>
              <p:cNvSpPr>
                <a:spLocks/>
              </p:cNvSpPr>
              <p:nvPr/>
            </p:nvSpPr>
            <p:spPr bwMode="auto">
              <a:xfrm>
                <a:off x="2843" y="2490"/>
                <a:ext cx="5" cy="12"/>
              </a:xfrm>
              <a:custGeom>
                <a:avLst/>
                <a:gdLst>
                  <a:gd name="T0" fmla="*/ 0 w 2"/>
                  <a:gd name="T1" fmla="*/ 3 h 5"/>
                  <a:gd name="T2" fmla="*/ 1 w 2"/>
                  <a:gd name="T3" fmla="*/ 5 h 5"/>
                  <a:gd name="T4" fmla="*/ 2 w 2"/>
                  <a:gd name="T5" fmla="*/ 3 h 5"/>
                  <a:gd name="T6" fmla="*/ 0 w 2"/>
                  <a:gd name="T7" fmla="*/ 0 h 5"/>
                  <a:gd name="T8" fmla="*/ 0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760"/>
              <p:cNvSpPr>
                <a:spLocks/>
              </p:cNvSpPr>
              <p:nvPr/>
            </p:nvSpPr>
            <p:spPr bwMode="auto">
              <a:xfrm>
                <a:off x="2810" y="2514"/>
                <a:ext cx="49" cy="24"/>
              </a:xfrm>
              <a:custGeom>
                <a:avLst/>
                <a:gdLst>
                  <a:gd name="T0" fmla="*/ 2 w 21"/>
                  <a:gd name="T1" fmla="*/ 8 h 10"/>
                  <a:gd name="T2" fmla="*/ 21 w 21"/>
                  <a:gd name="T3" fmla="*/ 1 h 10"/>
                  <a:gd name="T4" fmla="*/ 2 w 21"/>
                  <a:gd name="T5" fmla="*/ 10 h 10"/>
                  <a:gd name="T6" fmla="*/ 1 w 21"/>
                  <a:gd name="T7" fmla="*/ 10 h 10"/>
                  <a:gd name="T8" fmla="*/ 2 w 2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0">
                    <a:moveTo>
                      <a:pt x="2" y="8"/>
                    </a:moveTo>
                    <a:cubicBezTo>
                      <a:pt x="2" y="8"/>
                      <a:pt x="21" y="0"/>
                      <a:pt x="21" y="1"/>
                    </a:cubicBezTo>
                    <a:cubicBezTo>
                      <a:pt x="21" y="1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0" y="9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761"/>
              <p:cNvSpPr>
                <a:spLocks/>
              </p:cNvSpPr>
              <p:nvPr/>
            </p:nvSpPr>
            <p:spPr bwMode="auto">
              <a:xfrm>
                <a:off x="2859" y="2512"/>
                <a:ext cx="15" cy="7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2 h 3"/>
                  <a:gd name="T8" fmla="*/ 5 w 6"/>
                  <a:gd name="T9" fmla="*/ 0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762"/>
              <p:cNvSpPr>
                <a:spLocks/>
              </p:cNvSpPr>
              <p:nvPr/>
            </p:nvSpPr>
            <p:spPr bwMode="auto">
              <a:xfrm>
                <a:off x="2812" y="2545"/>
                <a:ext cx="31" cy="33"/>
              </a:xfrm>
              <a:custGeom>
                <a:avLst/>
                <a:gdLst>
                  <a:gd name="T0" fmla="*/ 2 w 13"/>
                  <a:gd name="T1" fmla="*/ 0 h 14"/>
                  <a:gd name="T2" fmla="*/ 9 w 13"/>
                  <a:gd name="T3" fmla="*/ 6 h 14"/>
                  <a:gd name="T4" fmla="*/ 12 w 13"/>
                  <a:gd name="T5" fmla="*/ 14 h 14"/>
                  <a:gd name="T6" fmla="*/ 8 w 13"/>
                  <a:gd name="T7" fmla="*/ 7 h 14"/>
                  <a:gd name="T8" fmla="*/ 1 w 13"/>
                  <a:gd name="T9" fmla="*/ 1 h 14"/>
                  <a:gd name="T10" fmla="*/ 0 w 13"/>
                  <a:gd name="T11" fmla="*/ 0 h 14"/>
                  <a:gd name="T12" fmla="*/ 2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2" y="0"/>
                    </a:moveTo>
                    <a:cubicBezTo>
                      <a:pt x="2" y="0"/>
                      <a:pt x="6" y="3"/>
                      <a:pt x="9" y="6"/>
                    </a:cubicBezTo>
                    <a:cubicBezTo>
                      <a:pt x="11" y="10"/>
                      <a:pt x="13" y="14"/>
                      <a:pt x="12" y="14"/>
                    </a:cubicBezTo>
                    <a:cubicBezTo>
                      <a:pt x="12" y="14"/>
                      <a:pt x="11" y="10"/>
                      <a:pt x="8" y="7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763"/>
              <p:cNvSpPr>
                <a:spLocks/>
              </p:cNvSpPr>
              <p:nvPr/>
            </p:nvSpPr>
            <p:spPr bwMode="auto">
              <a:xfrm>
                <a:off x="2838" y="2578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1 w 3"/>
                  <a:gd name="T7" fmla="*/ 4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5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764"/>
              <p:cNvSpPr>
                <a:spLocks/>
              </p:cNvSpPr>
              <p:nvPr/>
            </p:nvSpPr>
            <p:spPr bwMode="auto">
              <a:xfrm>
                <a:off x="2810" y="2542"/>
                <a:ext cx="45" cy="17"/>
              </a:xfrm>
              <a:custGeom>
                <a:avLst/>
                <a:gdLst>
                  <a:gd name="T0" fmla="*/ 2 w 19"/>
                  <a:gd name="T1" fmla="*/ 0 h 7"/>
                  <a:gd name="T2" fmla="*/ 10 w 19"/>
                  <a:gd name="T3" fmla="*/ 4 h 7"/>
                  <a:gd name="T4" fmla="*/ 19 w 19"/>
                  <a:gd name="T5" fmla="*/ 5 h 7"/>
                  <a:gd name="T6" fmla="*/ 10 w 19"/>
                  <a:gd name="T7" fmla="*/ 5 h 7"/>
                  <a:gd name="T8" fmla="*/ 1 w 19"/>
                  <a:gd name="T9" fmla="*/ 1 h 7"/>
                  <a:gd name="T10" fmla="*/ 0 w 19"/>
                  <a:gd name="T11" fmla="*/ 0 h 7"/>
                  <a:gd name="T12" fmla="*/ 2 w 1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2" y="0"/>
                    </a:moveTo>
                    <a:cubicBezTo>
                      <a:pt x="2" y="0"/>
                      <a:pt x="6" y="3"/>
                      <a:pt x="10" y="4"/>
                    </a:cubicBezTo>
                    <a:cubicBezTo>
                      <a:pt x="15" y="6"/>
                      <a:pt x="19" y="5"/>
                      <a:pt x="19" y="5"/>
                    </a:cubicBezTo>
                    <a:cubicBezTo>
                      <a:pt x="19" y="6"/>
                      <a:pt x="15" y="7"/>
                      <a:pt x="10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765"/>
              <p:cNvSpPr>
                <a:spLocks/>
              </p:cNvSpPr>
              <p:nvPr/>
            </p:nvSpPr>
            <p:spPr bwMode="auto">
              <a:xfrm>
                <a:off x="2855" y="2547"/>
                <a:ext cx="11" cy="9"/>
              </a:xfrm>
              <a:custGeom>
                <a:avLst/>
                <a:gdLst>
                  <a:gd name="T0" fmla="*/ 2 w 5"/>
                  <a:gd name="T1" fmla="*/ 1 h 4"/>
                  <a:gd name="T2" fmla="*/ 1 w 5"/>
                  <a:gd name="T3" fmla="*/ 3 h 4"/>
                  <a:gd name="T4" fmla="*/ 3 w 5"/>
                  <a:gd name="T5" fmla="*/ 3 h 4"/>
                  <a:gd name="T6" fmla="*/ 4 w 5"/>
                  <a:gd name="T7" fmla="*/ 0 h 4"/>
                  <a:gd name="T8" fmla="*/ 2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766"/>
              <p:cNvSpPr>
                <a:spLocks/>
              </p:cNvSpPr>
              <p:nvPr/>
            </p:nvSpPr>
            <p:spPr bwMode="auto">
              <a:xfrm>
                <a:off x="2810" y="2542"/>
                <a:ext cx="42" cy="31"/>
              </a:xfrm>
              <a:custGeom>
                <a:avLst/>
                <a:gdLst>
                  <a:gd name="T0" fmla="*/ 2 w 18"/>
                  <a:gd name="T1" fmla="*/ 0 h 13"/>
                  <a:gd name="T2" fmla="*/ 17 w 18"/>
                  <a:gd name="T3" fmla="*/ 13 h 13"/>
                  <a:gd name="T4" fmla="*/ 1 w 18"/>
                  <a:gd name="T5" fmla="*/ 2 h 13"/>
                  <a:gd name="T6" fmla="*/ 0 w 18"/>
                  <a:gd name="T7" fmla="*/ 0 h 13"/>
                  <a:gd name="T8" fmla="*/ 2 w 1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2" y="0"/>
                    </a:moveTo>
                    <a:cubicBezTo>
                      <a:pt x="2" y="1"/>
                      <a:pt x="18" y="13"/>
                      <a:pt x="17" y="13"/>
                    </a:cubicBezTo>
                    <a:cubicBezTo>
                      <a:pt x="17" y="13"/>
                      <a:pt x="2" y="2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767"/>
              <p:cNvSpPr>
                <a:spLocks/>
              </p:cNvSpPr>
              <p:nvPr/>
            </p:nvSpPr>
            <p:spPr bwMode="auto">
              <a:xfrm>
                <a:off x="2850" y="2573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4 h 5"/>
                  <a:gd name="T10" fmla="*/ 3 w 4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5"/>
                      <a:pt x="3" y="4"/>
                      <a:pt x="3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768"/>
              <p:cNvSpPr>
                <a:spLocks/>
              </p:cNvSpPr>
              <p:nvPr/>
            </p:nvSpPr>
            <p:spPr bwMode="auto">
              <a:xfrm>
                <a:off x="2788" y="2547"/>
                <a:ext cx="17" cy="43"/>
              </a:xfrm>
              <a:custGeom>
                <a:avLst/>
                <a:gdLst>
                  <a:gd name="T0" fmla="*/ 7 w 7"/>
                  <a:gd name="T1" fmla="*/ 2 h 18"/>
                  <a:gd name="T2" fmla="*/ 5 w 7"/>
                  <a:gd name="T3" fmla="*/ 11 h 18"/>
                  <a:gd name="T4" fmla="*/ 0 w 7"/>
                  <a:gd name="T5" fmla="*/ 18 h 18"/>
                  <a:gd name="T6" fmla="*/ 4 w 7"/>
                  <a:gd name="T7" fmla="*/ 10 h 18"/>
                  <a:gd name="T8" fmla="*/ 5 w 7"/>
                  <a:gd name="T9" fmla="*/ 2 h 18"/>
                  <a:gd name="T10" fmla="*/ 6 w 7"/>
                  <a:gd name="T11" fmla="*/ 0 h 18"/>
                  <a:gd name="T12" fmla="*/ 7 w 7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7" y="2"/>
                    </a:moveTo>
                    <a:cubicBezTo>
                      <a:pt x="7" y="2"/>
                      <a:pt x="6" y="7"/>
                      <a:pt x="5" y="11"/>
                    </a:cubicBezTo>
                    <a:cubicBezTo>
                      <a:pt x="4" y="15"/>
                      <a:pt x="1" y="18"/>
                      <a:pt x="0" y="18"/>
                    </a:cubicBezTo>
                    <a:cubicBezTo>
                      <a:pt x="0" y="18"/>
                      <a:pt x="3" y="14"/>
                      <a:pt x="4" y="10"/>
                    </a:cubicBezTo>
                    <a:cubicBezTo>
                      <a:pt x="5" y="6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769"/>
              <p:cNvSpPr>
                <a:spLocks/>
              </p:cNvSpPr>
              <p:nvPr/>
            </p:nvSpPr>
            <p:spPr bwMode="auto">
              <a:xfrm>
                <a:off x="2779" y="2590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3"/>
                      <a:pt x="1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770"/>
              <p:cNvSpPr>
                <a:spLocks/>
              </p:cNvSpPr>
              <p:nvPr/>
            </p:nvSpPr>
            <p:spPr bwMode="auto">
              <a:xfrm>
                <a:off x="2800" y="2545"/>
                <a:ext cx="14" cy="45"/>
              </a:xfrm>
              <a:custGeom>
                <a:avLst/>
                <a:gdLst>
                  <a:gd name="T0" fmla="*/ 2 w 6"/>
                  <a:gd name="T1" fmla="*/ 1 h 19"/>
                  <a:gd name="T2" fmla="*/ 3 w 6"/>
                  <a:gd name="T3" fmla="*/ 11 h 19"/>
                  <a:gd name="T4" fmla="*/ 6 w 6"/>
                  <a:gd name="T5" fmla="*/ 19 h 19"/>
                  <a:gd name="T6" fmla="*/ 2 w 6"/>
                  <a:gd name="T7" fmla="*/ 11 h 19"/>
                  <a:gd name="T8" fmla="*/ 1 w 6"/>
                  <a:gd name="T9" fmla="*/ 1 h 19"/>
                  <a:gd name="T10" fmla="*/ 1 w 6"/>
                  <a:gd name="T11" fmla="*/ 0 h 19"/>
                  <a:gd name="T12" fmla="*/ 2 w 6"/>
                  <a:gd name="T1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9">
                    <a:moveTo>
                      <a:pt x="2" y="1"/>
                    </a:moveTo>
                    <a:cubicBezTo>
                      <a:pt x="2" y="2"/>
                      <a:pt x="2" y="6"/>
                      <a:pt x="3" y="11"/>
                    </a:cubicBezTo>
                    <a:cubicBezTo>
                      <a:pt x="4" y="15"/>
                      <a:pt x="6" y="19"/>
                      <a:pt x="6" y="19"/>
                    </a:cubicBezTo>
                    <a:cubicBezTo>
                      <a:pt x="6" y="19"/>
                      <a:pt x="3" y="16"/>
                      <a:pt x="2" y="11"/>
                    </a:cubicBezTo>
                    <a:cubicBezTo>
                      <a:pt x="0" y="6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771"/>
              <p:cNvSpPr>
                <a:spLocks/>
              </p:cNvSpPr>
              <p:nvPr/>
            </p:nvSpPr>
            <p:spPr bwMode="auto">
              <a:xfrm>
                <a:off x="2814" y="2590"/>
                <a:ext cx="12" cy="7"/>
              </a:xfrm>
              <a:custGeom>
                <a:avLst/>
                <a:gdLst>
                  <a:gd name="T0" fmla="*/ 3 w 5"/>
                  <a:gd name="T1" fmla="*/ 1 h 3"/>
                  <a:gd name="T2" fmla="*/ 1 w 5"/>
                  <a:gd name="T3" fmla="*/ 0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4" y="3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772"/>
              <p:cNvSpPr>
                <a:spLocks/>
              </p:cNvSpPr>
              <p:nvPr/>
            </p:nvSpPr>
            <p:spPr bwMode="auto">
              <a:xfrm>
                <a:off x="2798" y="2545"/>
                <a:ext cx="7" cy="52"/>
              </a:xfrm>
              <a:custGeom>
                <a:avLst/>
                <a:gdLst>
                  <a:gd name="T0" fmla="*/ 3 w 3"/>
                  <a:gd name="T1" fmla="*/ 1 h 22"/>
                  <a:gd name="T2" fmla="*/ 0 w 3"/>
                  <a:gd name="T3" fmla="*/ 21 h 22"/>
                  <a:gd name="T4" fmla="*/ 2 w 3"/>
                  <a:gd name="T5" fmla="*/ 1 h 22"/>
                  <a:gd name="T6" fmla="*/ 2 w 3"/>
                  <a:gd name="T7" fmla="*/ 0 h 22"/>
                  <a:gd name="T8" fmla="*/ 3 w 3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2">
                    <a:moveTo>
                      <a:pt x="3" y="1"/>
                    </a:moveTo>
                    <a:cubicBezTo>
                      <a:pt x="3" y="2"/>
                      <a:pt x="0" y="22"/>
                      <a:pt x="0" y="21"/>
                    </a:cubicBezTo>
                    <a:cubicBezTo>
                      <a:pt x="0" y="21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773"/>
              <p:cNvSpPr>
                <a:spLocks/>
              </p:cNvSpPr>
              <p:nvPr/>
            </p:nvSpPr>
            <p:spPr bwMode="auto">
              <a:xfrm>
                <a:off x="2791" y="2597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0 w 3"/>
                  <a:gd name="T7" fmla="*/ 4 h 5"/>
                  <a:gd name="T8" fmla="*/ 2 w 3"/>
                  <a:gd name="T9" fmla="*/ 5 h 5"/>
                  <a:gd name="T10" fmla="*/ 3 w 3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774"/>
              <p:cNvSpPr>
                <a:spLocks/>
              </p:cNvSpPr>
              <p:nvPr/>
            </p:nvSpPr>
            <p:spPr bwMode="auto">
              <a:xfrm>
                <a:off x="2753" y="2540"/>
                <a:ext cx="43" cy="12"/>
              </a:xfrm>
              <a:custGeom>
                <a:avLst/>
                <a:gdLst>
                  <a:gd name="T0" fmla="*/ 17 w 18"/>
                  <a:gd name="T1" fmla="*/ 2 h 5"/>
                  <a:gd name="T2" fmla="*/ 8 w 18"/>
                  <a:gd name="T3" fmla="*/ 5 h 5"/>
                  <a:gd name="T4" fmla="*/ 0 w 18"/>
                  <a:gd name="T5" fmla="*/ 4 h 5"/>
                  <a:gd name="T6" fmla="*/ 8 w 18"/>
                  <a:gd name="T7" fmla="*/ 4 h 5"/>
                  <a:gd name="T8" fmla="*/ 17 w 18"/>
                  <a:gd name="T9" fmla="*/ 1 h 5"/>
                  <a:gd name="T10" fmla="*/ 18 w 18"/>
                  <a:gd name="T11" fmla="*/ 1 h 5"/>
                  <a:gd name="T12" fmla="*/ 17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7" y="2"/>
                    </a:moveTo>
                    <a:cubicBezTo>
                      <a:pt x="17" y="2"/>
                      <a:pt x="13" y="4"/>
                      <a:pt x="8" y="5"/>
                    </a:cubicBezTo>
                    <a:cubicBezTo>
                      <a:pt x="4" y="5"/>
                      <a:pt x="0" y="5"/>
                      <a:pt x="0" y="4"/>
                    </a:cubicBezTo>
                    <a:cubicBezTo>
                      <a:pt x="0" y="4"/>
                      <a:pt x="4" y="5"/>
                      <a:pt x="8" y="4"/>
                    </a:cubicBezTo>
                    <a:cubicBezTo>
                      <a:pt x="12" y="3"/>
                      <a:pt x="16" y="1"/>
                      <a:pt x="17" y="1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8" y="1"/>
                      <a:pt x="18" y="2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775"/>
              <p:cNvSpPr>
                <a:spLocks/>
              </p:cNvSpPr>
              <p:nvPr/>
            </p:nvSpPr>
            <p:spPr bwMode="auto">
              <a:xfrm>
                <a:off x="2743" y="2542"/>
                <a:ext cx="10" cy="10"/>
              </a:xfrm>
              <a:custGeom>
                <a:avLst/>
                <a:gdLst>
                  <a:gd name="T0" fmla="*/ 1 w 4"/>
                  <a:gd name="T1" fmla="*/ 3 h 4"/>
                  <a:gd name="T2" fmla="*/ 3 w 4"/>
                  <a:gd name="T3" fmla="*/ 3 h 4"/>
                  <a:gd name="T4" fmla="*/ 2 w 4"/>
                  <a:gd name="T5" fmla="*/ 1 h 4"/>
                  <a:gd name="T6" fmla="*/ 0 w 4"/>
                  <a:gd name="T7" fmla="*/ 1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776"/>
              <p:cNvSpPr>
                <a:spLocks/>
              </p:cNvSpPr>
              <p:nvPr/>
            </p:nvSpPr>
            <p:spPr bwMode="auto">
              <a:xfrm>
                <a:off x="2765" y="2540"/>
                <a:ext cx="35" cy="33"/>
              </a:xfrm>
              <a:custGeom>
                <a:avLst/>
                <a:gdLst>
                  <a:gd name="T0" fmla="*/ 14 w 15"/>
                  <a:gd name="T1" fmla="*/ 1 h 14"/>
                  <a:gd name="T2" fmla="*/ 6 w 15"/>
                  <a:gd name="T3" fmla="*/ 7 h 14"/>
                  <a:gd name="T4" fmla="*/ 0 w 15"/>
                  <a:gd name="T5" fmla="*/ 14 h 14"/>
                  <a:gd name="T6" fmla="*/ 5 w 15"/>
                  <a:gd name="T7" fmla="*/ 6 h 14"/>
                  <a:gd name="T8" fmla="*/ 13 w 15"/>
                  <a:gd name="T9" fmla="*/ 0 h 14"/>
                  <a:gd name="T10" fmla="*/ 15 w 15"/>
                  <a:gd name="T11" fmla="*/ 0 h 14"/>
                  <a:gd name="T12" fmla="*/ 14 w 1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4" y="1"/>
                    </a:moveTo>
                    <a:cubicBezTo>
                      <a:pt x="13" y="1"/>
                      <a:pt x="9" y="3"/>
                      <a:pt x="6" y="7"/>
                    </a:cubicBezTo>
                    <a:cubicBezTo>
                      <a:pt x="2" y="10"/>
                      <a:pt x="0" y="14"/>
                      <a:pt x="0" y="14"/>
                    </a:cubicBezTo>
                    <a:cubicBezTo>
                      <a:pt x="0" y="14"/>
                      <a:pt x="2" y="9"/>
                      <a:pt x="5" y="6"/>
                    </a:cubicBezTo>
                    <a:cubicBezTo>
                      <a:pt x="8" y="2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777"/>
              <p:cNvSpPr>
                <a:spLocks/>
              </p:cNvSpPr>
              <p:nvPr/>
            </p:nvSpPr>
            <p:spPr bwMode="auto">
              <a:xfrm>
                <a:off x="2762" y="2573"/>
                <a:ext cx="5" cy="12"/>
              </a:xfrm>
              <a:custGeom>
                <a:avLst/>
                <a:gdLst>
                  <a:gd name="T0" fmla="*/ 2 w 2"/>
                  <a:gd name="T1" fmla="*/ 3 h 5"/>
                  <a:gd name="T2" fmla="*/ 1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3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778"/>
              <p:cNvSpPr>
                <a:spLocks/>
              </p:cNvSpPr>
              <p:nvPr/>
            </p:nvSpPr>
            <p:spPr bwMode="auto">
              <a:xfrm>
                <a:off x="2751" y="2540"/>
                <a:ext cx="49" cy="21"/>
              </a:xfrm>
              <a:custGeom>
                <a:avLst/>
                <a:gdLst>
                  <a:gd name="T0" fmla="*/ 20 w 21"/>
                  <a:gd name="T1" fmla="*/ 1 h 9"/>
                  <a:gd name="T2" fmla="*/ 0 w 21"/>
                  <a:gd name="T3" fmla="*/ 8 h 9"/>
                  <a:gd name="T4" fmla="*/ 19 w 21"/>
                  <a:gd name="T5" fmla="*/ 0 h 9"/>
                  <a:gd name="T6" fmla="*/ 21 w 21"/>
                  <a:gd name="T7" fmla="*/ 0 h 9"/>
                  <a:gd name="T8" fmla="*/ 20 w 2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0" y="1"/>
                    </a:moveTo>
                    <a:cubicBezTo>
                      <a:pt x="19" y="2"/>
                      <a:pt x="1" y="9"/>
                      <a:pt x="0" y="8"/>
                    </a:cubicBezTo>
                    <a:cubicBezTo>
                      <a:pt x="0" y="8"/>
                      <a:pt x="18" y="1"/>
                      <a:pt x="19" y="0"/>
                    </a:cubicBezTo>
                    <a:cubicBezTo>
                      <a:pt x="20" y="0"/>
                      <a:pt x="20" y="0"/>
                      <a:pt x="21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779"/>
              <p:cNvSpPr>
                <a:spLocks/>
              </p:cNvSpPr>
              <p:nvPr/>
            </p:nvSpPr>
            <p:spPr bwMode="auto">
              <a:xfrm>
                <a:off x="2739" y="2559"/>
                <a:ext cx="12" cy="5"/>
              </a:xfrm>
              <a:custGeom>
                <a:avLst/>
                <a:gdLst>
                  <a:gd name="T0" fmla="*/ 3 w 5"/>
                  <a:gd name="T1" fmla="*/ 2 h 2"/>
                  <a:gd name="T2" fmla="*/ 5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0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5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780"/>
              <p:cNvSpPr>
                <a:spLocks/>
              </p:cNvSpPr>
              <p:nvPr/>
            </p:nvSpPr>
            <p:spPr bwMode="auto">
              <a:xfrm>
                <a:off x="2767" y="2500"/>
                <a:ext cx="31" cy="33"/>
              </a:xfrm>
              <a:custGeom>
                <a:avLst/>
                <a:gdLst>
                  <a:gd name="T0" fmla="*/ 11 w 13"/>
                  <a:gd name="T1" fmla="*/ 13 h 14"/>
                  <a:gd name="T2" fmla="*/ 5 w 13"/>
                  <a:gd name="T3" fmla="*/ 7 h 14"/>
                  <a:gd name="T4" fmla="*/ 1 w 13"/>
                  <a:gd name="T5" fmla="*/ 0 h 14"/>
                  <a:gd name="T6" fmla="*/ 5 w 13"/>
                  <a:gd name="T7" fmla="*/ 6 h 14"/>
                  <a:gd name="T8" fmla="*/ 12 w 13"/>
                  <a:gd name="T9" fmla="*/ 12 h 14"/>
                  <a:gd name="T10" fmla="*/ 13 w 13"/>
                  <a:gd name="T11" fmla="*/ 13 h 14"/>
                  <a:gd name="T12" fmla="*/ 11 w 1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1" y="13"/>
                    </a:moveTo>
                    <a:cubicBezTo>
                      <a:pt x="11" y="13"/>
                      <a:pt x="7" y="10"/>
                      <a:pt x="5" y="7"/>
                    </a:cubicBezTo>
                    <a:cubicBezTo>
                      <a:pt x="2" y="4"/>
                      <a:pt x="0" y="0"/>
                      <a:pt x="1" y="0"/>
                    </a:cubicBezTo>
                    <a:cubicBezTo>
                      <a:pt x="1" y="0"/>
                      <a:pt x="2" y="3"/>
                      <a:pt x="5" y="6"/>
                    </a:cubicBezTo>
                    <a:cubicBezTo>
                      <a:pt x="8" y="9"/>
                      <a:pt x="12" y="12"/>
                      <a:pt x="12" y="12"/>
                    </a:cubicBezTo>
                    <a:cubicBezTo>
                      <a:pt x="13" y="12"/>
                      <a:pt x="13" y="13"/>
                      <a:pt x="13" y="13"/>
                    </a:cubicBezTo>
                    <a:cubicBezTo>
                      <a:pt x="13" y="14"/>
                      <a:pt x="12" y="14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781"/>
              <p:cNvSpPr>
                <a:spLocks/>
              </p:cNvSpPr>
              <p:nvPr/>
            </p:nvSpPr>
            <p:spPr bwMode="auto">
              <a:xfrm>
                <a:off x="2765" y="2488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782"/>
              <p:cNvSpPr>
                <a:spLocks/>
              </p:cNvSpPr>
              <p:nvPr/>
            </p:nvSpPr>
            <p:spPr bwMode="auto">
              <a:xfrm>
                <a:off x="2755" y="2519"/>
                <a:ext cx="45" cy="16"/>
              </a:xfrm>
              <a:custGeom>
                <a:avLst/>
                <a:gdLst>
                  <a:gd name="T0" fmla="*/ 18 w 19"/>
                  <a:gd name="T1" fmla="*/ 6 h 7"/>
                  <a:gd name="T2" fmla="*/ 9 w 19"/>
                  <a:gd name="T3" fmla="*/ 2 h 7"/>
                  <a:gd name="T4" fmla="*/ 0 w 19"/>
                  <a:gd name="T5" fmla="*/ 1 h 7"/>
                  <a:gd name="T6" fmla="*/ 9 w 19"/>
                  <a:gd name="T7" fmla="*/ 1 h 7"/>
                  <a:gd name="T8" fmla="*/ 18 w 19"/>
                  <a:gd name="T9" fmla="*/ 5 h 7"/>
                  <a:gd name="T10" fmla="*/ 19 w 19"/>
                  <a:gd name="T11" fmla="*/ 6 h 7"/>
                  <a:gd name="T12" fmla="*/ 18 w 19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18" y="6"/>
                    </a:moveTo>
                    <a:cubicBezTo>
                      <a:pt x="17" y="6"/>
                      <a:pt x="13" y="3"/>
                      <a:pt x="9" y="2"/>
                    </a:cubicBezTo>
                    <a:cubicBezTo>
                      <a:pt x="5" y="1"/>
                      <a:pt x="0" y="1"/>
                      <a:pt x="0" y="1"/>
                    </a:cubicBezTo>
                    <a:cubicBezTo>
                      <a:pt x="0" y="1"/>
                      <a:pt x="5" y="0"/>
                      <a:pt x="9" y="1"/>
                    </a:cubicBezTo>
                    <a:cubicBezTo>
                      <a:pt x="14" y="2"/>
                      <a:pt x="18" y="5"/>
                      <a:pt x="18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9" y="7"/>
                      <a:pt x="18" y="7"/>
                      <a:pt x="1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783"/>
              <p:cNvSpPr>
                <a:spLocks/>
              </p:cNvSpPr>
              <p:nvPr/>
            </p:nvSpPr>
            <p:spPr bwMode="auto">
              <a:xfrm>
                <a:off x="2743" y="2519"/>
                <a:ext cx="12" cy="9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1 h 4"/>
                  <a:gd name="T4" fmla="*/ 2 w 5"/>
                  <a:gd name="T5" fmla="*/ 1 h 4"/>
                  <a:gd name="T6" fmla="*/ 1 w 5"/>
                  <a:gd name="T7" fmla="*/ 4 h 4"/>
                  <a:gd name="T8" fmla="*/ 3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cubicBezTo>
                      <a:pt x="4" y="3"/>
                      <a:pt x="5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784"/>
              <p:cNvSpPr>
                <a:spLocks/>
              </p:cNvSpPr>
              <p:nvPr/>
            </p:nvSpPr>
            <p:spPr bwMode="auto">
              <a:xfrm>
                <a:off x="2758" y="2502"/>
                <a:ext cx="42" cy="33"/>
              </a:xfrm>
              <a:custGeom>
                <a:avLst/>
                <a:gdLst>
                  <a:gd name="T0" fmla="*/ 17 w 18"/>
                  <a:gd name="T1" fmla="*/ 13 h 14"/>
                  <a:gd name="T2" fmla="*/ 1 w 18"/>
                  <a:gd name="T3" fmla="*/ 0 h 14"/>
                  <a:gd name="T4" fmla="*/ 17 w 18"/>
                  <a:gd name="T5" fmla="*/ 12 h 14"/>
                  <a:gd name="T6" fmla="*/ 18 w 18"/>
                  <a:gd name="T7" fmla="*/ 13 h 14"/>
                  <a:gd name="T8" fmla="*/ 17 w 18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17" y="13"/>
                    </a:moveTo>
                    <a:cubicBezTo>
                      <a:pt x="16" y="13"/>
                      <a:pt x="0" y="1"/>
                      <a:pt x="1" y="0"/>
                    </a:cubicBezTo>
                    <a:cubicBezTo>
                      <a:pt x="1" y="0"/>
                      <a:pt x="17" y="12"/>
                      <a:pt x="17" y="12"/>
                    </a:cubicBezTo>
                    <a:cubicBezTo>
                      <a:pt x="18" y="12"/>
                      <a:pt x="18" y="13"/>
                      <a:pt x="18" y="13"/>
                    </a:cubicBezTo>
                    <a:cubicBezTo>
                      <a:pt x="18" y="14"/>
                      <a:pt x="17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785"/>
              <p:cNvSpPr>
                <a:spLocks/>
              </p:cNvSpPr>
              <p:nvPr/>
            </p:nvSpPr>
            <p:spPr bwMode="auto">
              <a:xfrm>
                <a:off x="2751" y="2490"/>
                <a:ext cx="9" cy="12"/>
              </a:xfrm>
              <a:custGeom>
                <a:avLst/>
                <a:gdLst>
                  <a:gd name="T0" fmla="*/ 1 w 4"/>
                  <a:gd name="T1" fmla="*/ 4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1 h 5"/>
                  <a:gd name="T8" fmla="*/ 0 w 4"/>
                  <a:gd name="T9" fmla="*/ 2 h 5"/>
                  <a:gd name="T10" fmla="*/ 1 w 4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786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787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788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789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790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791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792"/>
              <p:cNvSpPr>
                <a:spLocks/>
              </p:cNvSpPr>
              <p:nvPr/>
            </p:nvSpPr>
            <p:spPr bwMode="auto">
              <a:xfrm>
                <a:off x="2855" y="2450"/>
                <a:ext cx="82" cy="104"/>
              </a:xfrm>
              <a:custGeom>
                <a:avLst/>
                <a:gdLst>
                  <a:gd name="T0" fmla="*/ 20 w 35"/>
                  <a:gd name="T1" fmla="*/ 22 h 44"/>
                  <a:gd name="T2" fmla="*/ 13 w 35"/>
                  <a:gd name="T3" fmla="*/ 44 h 44"/>
                  <a:gd name="T4" fmla="*/ 24 w 35"/>
                  <a:gd name="T5" fmla="*/ 42 h 44"/>
                  <a:gd name="T6" fmla="*/ 30 w 35"/>
                  <a:gd name="T7" fmla="*/ 18 h 44"/>
                  <a:gd name="T8" fmla="*/ 9 w 35"/>
                  <a:gd name="T9" fmla="*/ 5 h 44"/>
                  <a:gd name="T10" fmla="*/ 0 w 35"/>
                  <a:gd name="T11" fmla="*/ 10 h 44"/>
                  <a:gd name="T12" fmla="*/ 20 w 35"/>
                  <a:gd name="T1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4">
                    <a:moveTo>
                      <a:pt x="20" y="22"/>
                    </a:moveTo>
                    <a:cubicBezTo>
                      <a:pt x="22" y="28"/>
                      <a:pt x="22" y="36"/>
                      <a:pt x="13" y="44"/>
                    </a:cubicBezTo>
                    <a:cubicBezTo>
                      <a:pt x="17" y="44"/>
                      <a:pt x="20" y="43"/>
                      <a:pt x="24" y="42"/>
                    </a:cubicBezTo>
                    <a:cubicBezTo>
                      <a:pt x="35" y="38"/>
                      <a:pt x="33" y="26"/>
                      <a:pt x="30" y="18"/>
                    </a:cubicBezTo>
                    <a:cubicBezTo>
                      <a:pt x="27" y="10"/>
                      <a:pt x="20" y="0"/>
                      <a:pt x="9" y="5"/>
                    </a:cubicBezTo>
                    <a:cubicBezTo>
                      <a:pt x="5" y="6"/>
                      <a:pt x="2" y="8"/>
                      <a:pt x="0" y="10"/>
                    </a:cubicBezTo>
                    <a:cubicBezTo>
                      <a:pt x="11" y="10"/>
                      <a:pt x="17" y="16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793"/>
              <p:cNvSpPr>
                <a:spLocks/>
              </p:cNvSpPr>
              <p:nvPr/>
            </p:nvSpPr>
            <p:spPr bwMode="auto">
              <a:xfrm>
                <a:off x="2814" y="2564"/>
                <a:ext cx="105" cy="97"/>
              </a:xfrm>
              <a:custGeom>
                <a:avLst/>
                <a:gdLst>
                  <a:gd name="T0" fmla="*/ 23 w 44"/>
                  <a:gd name="T1" fmla="*/ 22 h 41"/>
                  <a:gd name="T2" fmla="*/ 0 w 44"/>
                  <a:gd name="T3" fmla="*/ 23 h 41"/>
                  <a:gd name="T4" fmla="*/ 5 w 44"/>
                  <a:gd name="T5" fmla="*/ 32 h 41"/>
                  <a:gd name="T6" fmla="*/ 30 w 44"/>
                  <a:gd name="T7" fmla="*/ 30 h 41"/>
                  <a:gd name="T8" fmla="*/ 36 w 44"/>
                  <a:gd name="T9" fmla="*/ 6 h 41"/>
                  <a:gd name="T10" fmla="*/ 28 w 44"/>
                  <a:gd name="T11" fmla="*/ 0 h 41"/>
                  <a:gd name="T12" fmla="*/ 23 w 44"/>
                  <a:gd name="T1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3" y="22"/>
                    </a:moveTo>
                    <a:cubicBezTo>
                      <a:pt x="18" y="26"/>
                      <a:pt x="10" y="29"/>
                      <a:pt x="0" y="23"/>
                    </a:cubicBezTo>
                    <a:cubicBezTo>
                      <a:pt x="1" y="26"/>
                      <a:pt x="3" y="30"/>
                      <a:pt x="5" y="32"/>
                    </a:cubicBezTo>
                    <a:cubicBezTo>
                      <a:pt x="13" y="41"/>
                      <a:pt x="24" y="36"/>
                      <a:pt x="30" y="30"/>
                    </a:cubicBezTo>
                    <a:cubicBezTo>
                      <a:pt x="37" y="25"/>
                      <a:pt x="44" y="15"/>
                      <a:pt x="36" y="6"/>
                    </a:cubicBezTo>
                    <a:cubicBezTo>
                      <a:pt x="34" y="4"/>
                      <a:pt x="31" y="1"/>
                      <a:pt x="28" y="0"/>
                    </a:cubicBezTo>
                    <a:cubicBezTo>
                      <a:pt x="32" y="11"/>
                      <a:pt x="28" y="18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794"/>
              <p:cNvSpPr>
                <a:spLocks/>
              </p:cNvSpPr>
              <p:nvPr/>
            </p:nvSpPr>
            <p:spPr bwMode="auto">
              <a:xfrm>
                <a:off x="2701" y="2571"/>
                <a:ext cx="104" cy="92"/>
              </a:xfrm>
              <a:custGeom>
                <a:avLst/>
                <a:gdLst>
                  <a:gd name="T0" fmla="*/ 21 w 44"/>
                  <a:gd name="T1" fmla="*/ 21 h 39"/>
                  <a:gd name="T2" fmla="*/ 13 w 44"/>
                  <a:gd name="T3" fmla="*/ 0 h 39"/>
                  <a:gd name="T4" fmla="*/ 6 w 44"/>
                  <a:gd name="T5" fmla="*/ 7 h 39"/>
                  <a:gd name="T6" fmla="*/ 15 w 44"/>
                  <a:gd name="T7" fmla="*/ 30 h 39"/>
                  <a:gd name="T8" fmla="*/ 40 w 44"/>
                  <a:gd name="T9" fmla="*/ 29 h 39"/>
                  <a:gd name="T10" fmla="*/ 44 w 44"/>
                  <a:gd name="T11" fmla="*/ 19 h 39"/>
                  <a:gd name="T12" fmla="*/ 21 w 44"/>
                  <a:gd name="T13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9">
                    <a:moveTo>
                      <a:pt x="21" y="21"/>
                    </a:moveTo>
                    <a:cubicBezTo>
                      <a:pt x="16" y="18"/>
                      <a:pt x="11" y="11"/>
                      <a:pt x="13" y="0"/>
                    </a:cubicBezTo>
                    <a:cubicBezTo>
                      <a:pt x="10" y="2"/>
                      <a:pt x="8" y="4"/>
                      <a:pt x="6" y="7"/>
                    </a:cubicBezTo>
                    <a:cubicBezTo>
                      <a:pt x="0" y="17"/>
                      <a:pt x="8" y="26"/>
                      <a:pt x="15" y="30"/>
                    </a:cubicBezTo>
                    <a:cubicBezTo>
                      <a:pt x="23" y="35"/>
                      <a:pt x="34" y="39"/>
                      <a:pt x="40" y="29"/>
                    </a:cubicBezTo>
                    <a:cubicBezTo>
                      <a:pt x="42" y="26"/>
                      <a:pt x="43" y="22"/>
                      <a:pt x="44" y="19"/>
                    </a:cubicBezTo>
                    <a:cubicBezTo>
                      <a:pt x="35" y="26"/>
                      <a:pt x="27" y="25"/>
                      <a:pt x="2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795"/>
              <p:cNvSpPr>
                <a:spLocks/>
              </p:cNvSpPr>
              <p:nvPr/>
            </p:nvSpPr>
            <p:spPr bwMode="auto">
              <a:xfrm>
                <a:off x="2680" y="2459"/>
                <a:ext cx="73" cy="102"/>
              </a:xfrm>
              <a:custGeom>
                <a:avLst/>
                <a:gdLst>
                  <a:gd name="T0" fmla="*/ 13 w 31"/>
                  <a:gd name="T1" fmla="*/ 21 h 43"/>
                  <a:gd name="T2" fmla="*/ 31 w 31"/>
                  <a:gd name="T3" fmla="*/ 7 h 43"/>
                  <a:gd name="T4" fmla="*/ 21 w 31"/>
                  <a:gd name="T5" fmla="*/ 3 h 43"/>
                  <a:gd name="T6" fmla="*/ 2 w 31"/>
                  <a:gd name="T7" fmla="*/ 19 h 43"/>
                  <a:gd name="T8" fmla="*/ 12 w 31"/>
                  <a:gd name="T9" fmla="*/ 42 h 43"/>
                  <a:gd name="T10" fmla="*/ 22 w 31"/>
                  <a:gd name="T11" fmla="*/ 42 h 43"/>
                  <a:gd name="T12" fmla="*/ 13 w 31"/>
                  <a:gd name="T13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13" y="21"/>
                    </a:moveTo>
                    <a:cubicBezTo>
                      <a:pt x="14" y="15"/>
                      <a:pt x="19" y="8"/>
                      <a:pt x="31" y="7"/>
                    </a:cubicBezTo>
                    <a:cubicBezTo>
                      <a:pt x="28" y="5"/>
                      <a:pt x="25" y="3"/>
                      <a:pt x="21" y="3"/>
                    </a:cubicBezTo>
                    <a:cubicBezTo>
                      <a:pt x="10" y="0"/>
                      <a:pt x="4" y="10"/>
                      <a:pt x="2" y="19"/>
                    </a:cubicBezTo>
                    <a:cubicBezTo>
                      <a:pt x="0" y="27"/>
                      <a:pt x="0" y="39"/>
                      <a:pt x="12" y="42"/>
                    </a:cubicBezTo>
                    <a:cubicBezTo>
                      <a:pt x="15" y="43"/>
                      <a:pt x="19" y="43"/>
                      <a:pt x="22" y="42"/>
                    </a:cubicBezTo>
                    <a:cubicBezTo>
                      <a:pt x="12" y="36"/>
                      <a:pt x="11" y="27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796"/>
              <p:cNvSpPr>
                <a:spLocks/>
              </p:cNvSpPr>
              <p:nvPr/>
            </p:nvSpPr>
            <p:spPr bwMode="auto">
              <a:xfrm>
                <a:off x="2753" y="2410"/>
                <a:ext cx="99" cy="64"/>
              </a:xfrm>
              <a:custGeom>
                <a:avLst/>
                <a:gdLst>
                  <a:gd name="T0" fmla="*/ 21 w 42"/>
                  <a:gd name="T1" fmla="*/ 11 h 27"/>
                  <a:gd name="T2" fmla="*/ 40 w 42"/>
                  <a:gd name="T3" fmla="*/ 24 h 27"/>
                  <a:gd name="T4" fmla="*/ 42 w 42"/>
                  <a:gd name="T5" fmla="*/ 14 h 27"/>
                  <a:gd name="T6" fmla="*/ 20 w 42"/>
                  <a:gd name="T7" fmla="*/ 0 h 27"/>
                  <a:gd name="T8" fmla="*/ 1 w 42"/>
                  <a:gd name="T9" fmla="*/ 16 h 27"/>
                  <a:gd name="T10" fmla="*/ 4 w 42"/>
                  <a:gd name="T11" fmla="*/ 27 h 27"/>
                  <a:gd name="T12" fmla="*/ 21 w 42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27">
                    <a:moveTo>
                      <a:pt x="21" y="11"/>
                    </a:moveTo>
                    <a:cubicBezTo>
                      <a:pt x="27" y="11"/>
                      <a:pt x="36" y="13"/>
                      <a:pt x="40" y="24"/>
                    </a:cubicBezTo>
                    <a:cubicBezTo>
                      <a:pt x="41" y="21"/>
                      <a:pt x="42" y="17"/>
                      <a:pt x="42" y="14"/>
                    </a:cubicBezTo>
                    <a:cubicBezTo>
                      <a:pt x="41" y="2"/>
                      <a:pt x="29" y="0"/>
                      <a:pt x="20" y="0"/>
                    </a:cubicBezTo>
                    <a:cubicBezTo>
                      <a:pt x="12" y="1"/>
                      <a:pt x="0" y="5"/>
                      <a:pt x="1" y="16"/>
                    </a:cubicBezTo>
                    <a:cubicBezTo>
                      <a:pt x="1" y="20"/>
                      <a:pt x="2" y="23"/>
                      <a:pt x="4" y="27"/>
                    </a:cubicBezTo>
                    <a:cubicBezTo>
                      <a:pt x="7" y="15"/>
                      <a:pt x="15" y="12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797"/>
              <p:cNvSpPr>
                <a:spLocks noEditPoints="1"/>
              </p:cNvSpPr>
              <p:nvPr/>
            </p:nvSpPr>
            <p:spPr bwMode="auto">
              <a:xfrm>
                <a:off x="2779" y="2512"/>
                <a:ext cx="52" cy="54"/>
              </a:xfrm>
              <a:custGeom>
                <a:avLst/>
                <a:gdLst>
                  <a:gd name="T0" fmla="*/ 20 w 22"/>
                  <a:gd name="T1" fmla="*/ 14 h 23"/>
                  <a:gd name="T2" fmla="*/ 22 w 22"/>
                  <a:gd name="T3" fmla="*/ 8 h 23"/>
                  <a:gd name="T4" fmla="*/ 18 w 22"/>
                  <a:gd name="T5" fmla="*/ 5 h 23"/>
                  <a:gd name="T6" fmla="*/ 15 w 22"/>
                  <a:gd name="T7" fmla="*/ 7 h 23"/>
                  <a:gd name="T8" fmla="*/ 16 w 22"/>
                  <a:gd name="T9" fmla="*/ 4 h 23"/>
                  <a:gd name="T10" fmla="*/ 12 w 22"/>
                  <a:gd name="T11" fmla="*/ 0 h 23"/>
                  <a:gd name="T12" fmla="*/ 7 w 22"/>
                  <a:gd name="T13" fmla="*/ 3 h 23"/>
                  <a:gd name="T14" fmla="*/ 8 w 22"/>
                  <a:gd name="T15" fmla="*/ 7 h 23"/>
                  <a:gd name="T16" fmla="*/ 5 w 22"/>
                  <a:gd name="T17" fmla="*/ 5 h 23"/>
                  <a:gd name="T18" fmla="*/ 1 w 22"/>
                  <a:gd name="T19" fmla="*/ 8 h 23"/>
                  <a:gd name="T20" fmla="*/ 2 w 22"/>
                  <a:gd name="T21" fmla="*/ 13 h 23"/>
                  <a:gd name="T22" fmla="*/ 5 w 22"/>
                  <a:gd name="T23" fmla="*/ 13 h 23"/>
                  <a:gd name="T24" fmla="*/ 3 w 22"/>
                  <a:gd name="T25" fmla="*/ 15 h 23"/>
                  <a:gd name="T26" fmla="*/ 4 w 22"/>
                  <a:gd name="T27" fmla="*/ 20 h 23"/>
                  <a:gd name="T28" fmla="*/ 10 w 22"/>
                  <a:gd name="T29" fmla="*/ 21 h 23"/>
                  <a:gd name="T30" fmla="*/ 11 w 22"/>
                  <a:gd name="T31" fmla="*/ 18 h 23"/>
                  <a:gd name="T32" fmla="*/ 12 w 22"/>
                  <a:gd name="T33" fmla="*/ 20 h 23"/>
                  <a:gd name="T34" fmla="*/ 17 w 22"/>
                  <a:gd name="T35" fmla="*/ 21 h 23"/>
                  <a:gd name="T36" fmla="*/ 19 w 22"/>
                  <a:gd name="T37" fmla="*/ 16 h 23"/>
                  <a:gd name="T38" fmla="*/ 17 w 22"/>
                  <a:gd name="T39" fmla="*/ 13 h 23"/>
                  <a:gd name="T40" fmla="*/ 20 w 22"/>
                  <a:gd name="T41" fmla="*/ 14 h 23"/>
                  <a:gd name="T42" fmla="*/ 8 w 22"/>
                  <a:gd name="T43" fmla="*/ 8 h 23"/>
                  <a:gd name="T44" fmla="*/ 8 w 22"/>
                  <a:gd name="T45" fmla="*/ 8 h 23"/>
                  <a:gd name="T46" fmla="*/ 8 w 22"/>
                  <a:gd name="T47" fmla="*/ 8 h 23"/>
                  <a:gd name="T48" fmla="*/ 8 w 22"/>
                  <a:gd name="T49" fmla="*/ 8 h 23"/>
                  <a:gd name="T50" fmla="*/ 11 w 22"/>
                  <a:gd name="T51" fmla="*/ 16 h 23"/>
                  <a:gd name="T52" fmla="*/ 11 w 22"/>
                  <a:gd name="T53" fmla="*/ 17 h 23"/>
                  <a:gd name="T54" fmla="*/ 11 w 22"/>
                  <a:gd name="T55" fmla="*/ 16 h 23"/>
                  <a:gd name="T56" fmla="*/ 11 w 22"/>
                  <a:gd name="T57" fmla="*/ 16 h 23"/>
                  <a:gd name="T58" fmla="*/ 14 w 22"/>
                  <a:gd name="T59" fmla="*/ 8 h 23"/>
                  <a:gd name="T60" fmla="*/ 14 w 22"/>
                  <a:gd name="T61" fmla="*/ 8 h 23"/>
                  <a:gd name="T62" fmla="*/ 14 w 22"/>
                  <a:gd name="T63" fmla="*/ 8 h 23"/>
                  <a:gd name="T64" fmla="*/ 14 w 22"/>
                  <a:gd name="T65" fmla="*/ 8 h 23"/>
                  <a:gd name="T66" fmla="*/ 7 w 22"/>
                  <a:gd name="T67" fmla="*/ 13 h 23"/>
                  <a:gd name="T68" fmla="*/ 7 w 22"/>
                  <a:gd name="T69" fmla="*/ 13 h 23"/>
                  <a:gd name="T70" fmla="*/ 6 w 22"/>
                  <a:gd name="T71" fmla="*/ 13 h 23"/>
                  <a:gd name="T72" fmla="*/ 7 w 22"/>
                  <a:gd name="T73" fmla="*/ 13 h 23"/>
                  <a:gd name="T74" fmla="*/ 16 w 22"/>
                  <a:gd name="T75" fmla="*/ 13 h 23"/>
                  <a:gd name="T76" fmla="*/ 16 w 22"/>
                  <a:gd name="T77" fmla="*/ 13 h 23"/>
                  <a:gd name="T78" fmla="*/ 16 w 22"/>
                  <a:gd name="T79" fmla="*/ 13 h 23"/>
                  <a:gd name="T80" fmla="*/ 16 w 22"/>
                  <a:gd name="T81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" h="23">
                    <a:moveTo>
                      <a:pt x="20" y="14"/>
                    </a:moveTo>
                    <a:cubicBezTo>
                      <a:pt x="22" y="13"/>
                      <a:pt x="22" y="10"/>
                      <a:pt x="22" y="8"/>
                    </a:cubicBezTo>
                    <a:cubicBezTo>
                      <a:pt x="21" y="7"/>
                      <a:pt x="20" y="4"/>
                      <a:pt x="18" y="5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5" y="6"/>
                      <a:pt x="16" y="5"/>
                      <a:pt x="16" y="4"/>
                    </a:cubicBezTo>
                    <a:cubicBezTo>
                      <a:pt x="16" y="1"/>
                      <a:pt x="13" y="1"/>
                      <a:pt x="12" y="0"/>
                    </a:cubicBezTo>
                    <a:cubicBezTo>
                      <a:pt x="10" y="0"/>
                      <a:pt x="7" y="1"/>
                      <a:pt x="7" y="3"/>
                    </a:cubicBezTo>
                    <a:cubicBezTo>
                      <a:pt x="7" y="4"/>
                      <a:pt x="7" y="6"/>
                      <a:pt x="8" y="7"/>
                    </a:cubicBezTo>
                    <a:cubicBezTo>
                      <a:pt x="7" y="6"/>
                      <a:pt x="6" y="5"/>
                      <a:pt x="5" y="5"/>
                    </a:cubicBezTo>
                    <a:cubicBezTo>
                      <a:pt x="3" y="4"/>
                      <a:pt x="1" y="6"/>
                      <a:pt x="1" y="8"/>
                    </a:cubicBezTo>
                    <a:cubicBezTo>
                      <a:pt x="0" y="9"/>
                      <a:pt x="0" y="12"/>
                      <a:pt x="2" y="13"/>
                    </a:cubicBezTo>
                    <a:cubicBezTo>
                      <a:pt x="3" y="13"/>
                      <a:pt x="4" y="14"/>
                      <a:pt x="5" y="13"/>
                    </a:cubicBezTo>
                    <a:cubicBezTo>
                      <a:pt x="4" y="14"/>
                      <a:pt x="4" y="14"/>
                      <a:pt x="3" y="15"/>
                    </a:cubicBezTo>
                    <a:cubicBezTo>
                      <a:pt x="1" y="17"/>
                      <a:pt x="3" y="19"/>
                      <a:pt x="4" y="20"/>
                    </a:cubicBezTo>
                    <a:cubicBezTo>
                      <a:pt x="6" y="22"/>
                      <a:pt x="8" y="23"/>
                      <a:pt x="10" y="21"/>
                    </a:cubicBezTo>
                    <a:cubicBezTo>
                      <a:pt x="11" y="20"/>
                      <a:pt x="11" y="19"/>
                      <a:pt x="11" y="18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3" y="23"/>
                      <a:pt x="16" y="22"/>
                      <a:pt x="17" y="21"/>
                    </a:cubicBezTo>
                    <a:cubicBezTo>
                      <a:pt x="19" y="20"/>
                      <a:pt x="21" y="18"/>
                      <a:pt x="19" y="16"/>
                    </a:cubicBezTo>
                    <a:cubicBezTo>
                      <a:pt x="19" y="15"/>
                      <a:pt x="18" y="14"/>
                      <a:pt x="17" y="13"/>
                    </a:cubicBezTo>
                    <a:cubicBezTo>
                      <a:pt x="18" y="14"/>
                      <a:pt x="19" y="14"/>
                      <a:pt x="20" y="14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lose/>
                    <a:moveTo>
                      <a:pt x="11" y="16"/>
                    </a:moveTo>
                    <a:cubicBezTo>
                      <a:pt x="11" y="16"/>
                      <a:pt x="11" y="16"/>
                      <a:pt x="11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6" y="13"/>
                      <a:pt x="7" y="13"/>
                      <a:pt x="7" y="13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798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799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800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801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802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803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804"/>
              <p:cNvSpPr>
                <a:spLocks/>
              </p:cNvSpPr>
              <p:nvPr/>
            </p:nvSpPr>
            <p:spPr bwMode="auto">
              <a:xfrm>
                <a:off x="3692" y="3323"/>
                <a:ext cx="38" cy="36"/>
              </a:xfrm>
              <a:custGeom>
                <a:avLst/>
                <a:gdLst>
                  <a:gd name="T0" fmla="*/ 0 w 16"/>
                  <a:gd name="T1" fmla="*/ 13 h 15"/>
                  <a:gd name="T2" fmla="*/ 7 w 16"/>
                  <a:gd name="T3" fmla="*/ 5 h 15"/>
                  <a:gd name="T4" fmla="*/ 16 w 16"/>
                  <a:gd name="T5" fmla="*/ 1 h 15"/>
                  <a:gd name="T6" fmla="*/ 8 w 16"/>
                  <a:gd name="T7" fmla="*/ 6 h 15"/>
                  <a:gd name="T8" fmla="*/ 2 w 16"/>
                  <a:gd name="T9" fmla="*/ 14 h 15"/>
                  <a:gd name="T10" fmla="*/ 0 w 16"/>
                  <a:gd name="T11" fmla="*/ 14 h 15"/>
                  <a:gd name="T12" fmla="*/ 0 w 1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0" y="13"/>
                    </a:moveTo>
                    <a:cubicBezTo>
                      <a:pt x="1" y="12"/>
                      <a:pt x="4" y="8"/>
                      <a:pt x="7" y="5"/>
                    </a:cubicBezTo>
                    <a:cubicBezTo>
                      <a:pt x="11" y="2"/>
                      <a:pt x="16" y="0"/>
                      <a:pt x="16" y="1"/>
                    </a:cubicBezTo>
                    <a:cubicBezTo>
                      <a:pt x="16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805"/>
              <p:cNvSpPr>
                <a:spLocks/>
              </p:cNvSpPr>
              <p:nvPr/>
            </p:nvSpPr>
            <p:spPr bwMode="auto">
              <a:xfrm>
                <a:off x="3730" y="3321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1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806"/>
              <p:cNvSpPr>
                <a:spLocks/>
              </p:cNvSpPr>
              <p:nvPr/>
            </p:nvSpPr>
            <p:spPr bwMode="auto">
              <a:xfrm>
                <a:off x="3690" y="3309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0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1" y="20"/>
                      <a:pt x="3" y="15"/>
                      <a:pt x="5" y="11"/>
                    </a:cubicBezTo>
                    <a:cubicBezTo>
                      <a:pt x="7" y="6"/>
                      <a:pt x="6" y="0"/>
                      <a:pt x="6" y="0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1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807"/>
              <p:cNvSpPr>
                <a:spLocks/>
              </p:cNvSpPr>
              <p:nvPr/>
            </p:nvSpPr>
            <p:spPr bwMode="auto">
              <a:xfrm>
                <a:off x="3695" y="3297"/>
                <a:ext cx="11" cy="12"/>
              </a:xfrm>
              <a:custGeom>
                <a:avLst/>
                <a:gdLst>
                  <a:gd name="T0" fmla="*/ 1 w 5"/>
                  <a:gd name="T1" fmla="*/ 3 h 5"/>
                  <a:gd name="T2" fmla="*/ 4 w 5"/>
                  <a:gd name="T3" fmla="*/ 5 h 5"/>
                  <a:gd name="T4" fmla="*/ 4 w 5"/>
                  <a:gd name="T5" fmla="*/ 2 h 5"/>
                  <a:gd name="T6" fmla="*/ 1 w 5"/>
                  <a:gd name="T7" fmla="*/ 1 h 5"/>
                  <a:gd name="T8" fmla="*/ 1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1" y="3"/>
                    </a:moveTo>
                    <a:cubicBezTo>
                      <a:pt x="2" y="4"/>
                      <a:pt x="3" y="5"/>
                      <a:pt x="4" y="5"/>
                    </a:cubicBezTo>
                    <a:cubicBezTo>
                      <a:pt x="4" y="5"/>
                      <a:pt x="5" y="3"/>
                      <a:pt x="4" y="2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1009"/>
            <p:cNvGrpSpPr>
              <a:grpSpLocks/>
            </p:cNvGrpSpPr>
            <p:nvPr/>
          </p:nvGrpSpPr>
          <p:grpSpPr bwMode="auto">
            <a:xfrm>
              <a:off x="16500486" y="1335087"/>
              <a:ext cx="4778375" cy="4576763"/>
              <a:chOff x="2187" y="760"/>
              <a:chExt cx="3010" cy="2883"/>
            </a:xfrm>
            <a:solidFill>
              <a:srgbClr val="E5DBA2"/>
            </a:solidFill>
          </p:grpSpPr>
          <p:sp>
            <p:nvSpPr>
              <p:cNvPr id="52" name="Freeform 809"/>
              <p:cNvSpPr>
                <a:spLocks/>
              </p:cNvSpPr>
              <p:nvPr/>
            </p:nvSpPr>
            <p:spPr bwMode="auto">
              <a:xfrm>
                <a:off x="3690" y="3314"/>
                <a:ext cx="35" cy="47"/>
              </a:xfrm>
              <a:custGeom>
                <a:avLst/>
                <a:gdLst>
                  <a:gd name="T0" fmla="*/ 1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1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1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0"/>
                      <a:pt x="0" y="19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10"/>
              <p:cNvSpPr>
                <a:spLocks/>
              </p:cNvSpPr>
              <p:nvPr/>
            </p:nvSpPr>
            <p:spPr bwMode="auto">
              <a:xfrm>
                <a:off x="3725" y="3304"/>
                <a:ext cx="12" cy="10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4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811"/>
              <p:cNvSpPr>
                <a:spLocks/>
              </p:cNvSpPr>
              <p:nvPr/>
            </p:nvSpPr>
            <p:spPr bwMode="auto">
              <a:xfrm>
                <a:off x="3697" y="3366"/>
                <a:ext cx="47" cy="16"/>
              </a:xfrm>
              <a:custGeom>
                <a:avLst/>
                <a:gdLst>
                  <a:gd name="T0" fmla="*/ 2 w 20"/>
                  <a:gd name="T1" fmla="*/ 0 h 7"/>
                  <a:gd name="T2" fmla="*/ 12 w 20"/>
                  <a:gd name="T3" fmla="*/ 2 h 7"/>
                  <a:gd name="T4" fmla="*/ 20 w 20"/>
                  <a:gd name="T5" fmla="*/ 7 h 7"/>
                  <a:gd name="T6" fmla="*/ 11 w 20"/>
                  <a:gd name="T7" fmla="*/ 3 h 7"/>
                  <a:gd name="T8" fmla="*/ 1 w 20"/>
                  <a:gd name="T9" fmla="*/ 2 h 7"/>
                  <a:gd name="T10" fmla="*/ 0 w 20"/>
                  <a:gd name="T11" fmla="*/ 1 h 7"/>
                  <a:gd name="T12" fmla="*/ 2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2" y="0"/>
                    </a:moveTo>
                    <a:cubicBezTo>
                      <a:pt x="2" y="0"/>
                      <a:pt x="7" y="1"/>
                      <a:pt x="12" y="2"/>
                    </a:cubicBezTo>
                    <a:cubicBezTo>
                      <a:pt x="16" y="4"/>
                      <a:pt x="20" y="7"/>
                      <a:pt x="20" y="7"/>
                    </a:cubicBezTo>
                    <a:cubicBezTo>
                      <a:pt x="20" y="7"/>
                      <a:pt x="16" y="5"/>
                      <a:pt x="11" y="3"/>
                    </a:cubicBezTo>
                    <a:cubicBezTo>
                      <a:pt x="7" y="2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12"/>
              <p:cNvSpPr>
                <a:spLocks/>
              </p:cNvSpPr>
              <p:nvPr/>
            </p:nvSpPr>
            <p:spPr bwMode="auto">
              <a:xfrm>
                <a:off x="3742" y="3382"/>
                <a:ext cx="9" cy="12"/>
              </a:xfrm>
              <a:custGeom>
                <a:avLst/>
                <a:gdLst>
                  <a:gd name="T0" fmla="*/ 4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4" y="5"/>
                      <a:pt x="4" y="4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813"/>
              <p:cNvSpPr>
                <a:spLocks/>
              </p:cNvSpPr>
              <p:nvPr/>
            </p:nvSpPr>
            <p:spPr bwMode="auto">
              <a:xfrm>
                <a:off x="3692" y="3354"/>
                <a:ext cx="52" cy="17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2 w 22"/>
                  <a:gd name="T5" fmla="*/ 0 h 7"/>
                  <a:gd name="T6" fmla="*/ 13 w 22"/>
                  <a:gd name="T7" fmla="*/ 5 h 7"/>
                  <a:gd name="T8" fmla="*/ 2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2" y="0"/>
                      <a:pt x="22" y="0"/>
                    </a:cubicBezTo>
                    <a:cubicBezTo>
                      <a:pt x="22" y="0"/>
                      <a:pt x="18" y="4"/>
                      <a:pt x="13" y="5"/>
                    </a:cubicBezTo>
                    <a:cubicBezTo>
                      <a:pt x="8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814"/>
              <p:cNvSpPr>
                <a:spLocks/>
              </p:cNvSpPr>
              <p:nvPr/>
            </p:nvSpPr>
            <p:spPr bwMode="auto">
              <a:xfrm>
                <a:off x="3742" y="3342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1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815"/>
              <p:cNvSpPr>
                <a:spLocks/>
              </p:cNvSpPr>
              <p:nvPr/>
            </p:nvSpPr>
            <p:spPr bwMode="auto">
              <a:xfrm>
                <a:off x="3692" y="3366"/>
                <a:ext cx="59" cy="9"/>
              </a:xfrm>
              <a:custGeom>
                <a:avLst/>
                <a:gdLst>
                  <a:gd name="T0" fmla="*/ 2 w 25"/>
                  <a:gd name="T1" fmla="*/ 0 h 4"/>
                  <a:gd name="T2" fmla="*/ 24 w 25"/>
                  <a:gd name="T3" fmla="*/ 4 h 4"/>
                  <a:gd name="T4" fmla="*/ 2 w 25"/>
                  <a:gd name="T5" fmla="*/ 2 h 4"/>
                  <a:gd name="T6" fmla="*/ 0 w 25"/>
                  <a:gd name="T7" fmla="*/ 1 h 4"/>
                  <a:gd name="T8" fmla="*/ 2 w 2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" y="0"/>
                    </a:moveTo>
                    <a:cubicBezTo>
                      <a:pt x="3" y="0"/>
                      <a:pt x="25" y="3"/>
                      <a:pt x="24" y="4"/>
                    </a:cubicBezTo>
                    <a:cubicBezTo>
                      <a:pt x="24" y="4"/>
                      <a:pt x="3" y="1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816"/>
              <p:cNvSpPr>
                <a:spLocks/>
              </p:cNvSpPr>
              <p:nvPr/>
            </p:nvSpPr>
            <p:spPr bwMode="auto">
              <a:xfrm>
                <a:off x="3751" y="3373"/>
                <a:ext cx="15" cy="9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2 w 6"/>
                  <a:gd name="T5" fmla="*/ 3 h 4"/>
                  <a:gd name="T6" fmla="*/ 5 w 6"/>
                  <a:gd name="T7" fmla="*/ 3 h 4"/>
                  <a:gd name="T8" fmla="*/ 5 w 6"/>
                  <a:gd name="T9" fmla="*/ 2 h 4"/>
                  <a:gd name="T10" fmla="*/ 3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6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817"/>
              <p:cNvSpPr>
                <a:spLocks/>
              </p:cNvSpPr>
              <p:nvPr/>
            </p:nvSpPr>
            <p:spPr bwMode="auto">
              <a:xfrm>
                <a:off x="3687" y="3375"/>
                <a:ext cx="17" cy="50"/>
              </a:xfrm>
              <a:custGeom>
                <a:avLst/>
                <a:gdLst>
                  <a:gd name="T0" fmla="*/ 2 w 7"/>
                  <a:gd name="T1" fmla="*/ 2 h 21"/>
                  <a:gd name="T2" fmla="*/ 5 w 7"/>
                  <a:gd name="T3" fmla="*/ 11 h 21"/>
                  <a:gd name="T4" fmla="*/ 5 w 7"/>
                  <a:gd name="T5" fmla="*/ 21 h 21"/>
                  <a:gd name="T6" fmla="*/ 4 w 7"/>
                  <a:gd name="T7" fmla="*/ 12 h 21"/>
                  <a:gd name="T8" fmla="*/ 1 w 7"/>
                  <a:gd name="T9" fmla="*/ 2 h 21"/>
                  <a:gd name="T10" fmla="*/ 1 w 7"/>
                  <a:gd name="T11" fmla="*/ 1 h 21"/>
                  <a:gd name="T12" fmla="*/ 2 w 7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2" y="2"/>
                    </a:moveTo>
                    <a:cubicBezTo>
                      <a:pt x="3" y="2"/>
                      <a:pt x="5" y="7"/>
                      <a:pt x="5" y="11"/>
                    </a:cubicBezTo>
                    <a:cubicBezTo>
                      <a:pt x="7" y="16"/>
                      <a:pt x="6" y="21"/>
                      <a:pt x="5" y="21"/>
                    </a:cubicBezTo>
                    <a:cubicBezTo>
                      <a:pt x="5" y="21"/>
                      <a:pt x="6" y="16"/>
                      <a:pt x="4" y="12"/>
                    </a:cubicBezTo>
                    <a:cubicBezTo>
                      <a:pt x="3" y="7"/>
                      <a:pt x="1" y="3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818"/>
              <p:cNvSpPr>
                <a:spLocks/>
              </p:cNvSpPr>
              <p:nvPr/>
            </p:nvSpPr>
            <p:spPr bwMode="auto">
              <a:xfrm>
                <a:off x="3692" y="3425"/>
                <a:ext cx="10" cy="12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819"/>
              <p:cNvSpPr>
                <a:spLocks/>
              </p:cNvSpPr>
              <p:nvPr/>
            </p:nvSpPr>
            <p:spPr bwMode="auto">
              <a:xfrm>
                <a:off x="3687" y="3373"/>
                <a:ext cx="38" cy="38"/>
              </a:xfrm>
              <a:custGeom>
                <a:avLst/>
                <a:gdLst>
                  <a:gd name="T0" fmla="*/ 2 w 16"/>
                  <a:gd name="T1" fmla="*/ 1 h 16"/>
                  <a:gd name="T2" fmla="*/ 8 w 16"/>
                  <a:gd name="T3" fmla="*/ 10 h 16"/>
                  <a:gd name="T4" fmla="*/ 16 w 16"/>
                  <a:gd name="T5" fmla="*/ 16 h 16"/>
                  <a:gd name="T6" fmla="*/ 7 w 16"/>
                  <a:gd name="T7" fmla="*/ 11 h 16"/>
                  <a:gd name="T8" fmla="*/ 0 w 16"/>
                  <a:gd name="T9" fmla="*/ 2 h 16"/>
                  <a:gd name="T10" fmla="*/ 0 w 16"/>
                  <a:gd name="T11" fmla="*/ 0 h 16"/>
                  <a:gd name="T12" fmla="*/ 2 w 16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2" y="1"/>
                    </a:moveTo>
                    <a:cubicBezTo>
                      <a:pt x="2" y="1"/>
                      <a:pt x="4" y="6"/>
                      <a:pt x="8" y="10"/>
                    </a:cubicBezTo>
                    <a:cubicBezTo>
                      <a:pt x="11" y="14"/>
                      <a:pt x="16" y="16"/>
                      <a:pt x="16" y="16"/>
                    </a:cubicBezTo>
                    <a:cubicBezTo>
                      <a:pt x="16" y="16"/>
                      <a:pt x="11" y="14"/>
                      <a:pt x="7" y="11"/>
                    </a:cubicBezTo>
                    <a:cubicBezTo>
                      <a:pt x="3" y="7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20"/>
              <p:cNvSpPr>
                <a:spLocks/>
              </p:cNvSpPr>
              <p:nvPr/>
            </p:nvSpPr>
            <p:spPr bwMode="auto">
              <a:xfrm>
                <a:off x="3725" y="3406"/>
                <a:ext cx="14" cy="7"/>
              </a:xfrm>
              <a:custGeom>
                <a:avLst/>
                <a:gdLst>
                  <a:gd name="T0" fmla="*/ 3 w 6"/>
                  <a:gd name="T1" fmla="*/ 0 h 3"/>
                  <a:gd name="T2" fmla="*/ 1 w 6"/>
                  <a:gd name="T3" fmla="*/ 2 h 3"/>
                  <a:gd name="T4" fmla="*/ 3 w 6"/>
                  <a:gd name="T5" fmla="*/ 3 h 3"/>
                  <a:gd name="T6" fmla="*/ 6 w 6"/>
                  <a:gd name="T7" fmla="*/ 1 h 3"/>
                  <a:gd name="T8" fmla="*/ 3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821"/>
              <p:cNvSpPr>
                <a:spLocks/>
              </p:cNvSpPr>
              <p:nvPr/>
            </p:nvSpPr>
            <p:spPr bwMode="auto">
              <a:xfrm>
                <a:off x="3687" y="3373"/>
                <a:ext cx="26" cy="52"/>
              </a:xfrm>
              <a:custGeom>
                <a:avLst/>
                <a:gdLst>
                  <a:gd name="T0" fmla="*/ 2 w 11"/>
                  <a:gd name="T1" fmla="*/ 1 h 22"/>
                  <a:gd name="T2" fmla="*/ 10 w 11"/>
                  <a:gd name="T3" fmla="*/ 22 h 22"/>
                  <a:gd name="T4" fmla="*/ 0 w 11"/>
                  <a:gd name="T5" fmla="*/ 2 h 22"/>
                  <a:gd name="T6" fmla="*/ 0 w 11"/>
                  <a:gd name="T7" fmla="*/ 0 h 22"/>
                  <a:gd name="T8" fmla="*/ 2 w 11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2">
                    <a:moveTo>
                      <a:pt x="2" y="1"/>
                    </a:moveTo>
                    <a:cubicBezTo>
                      <a:pt x="2" y="2"/>
                      <a:pt x="11" y="22"/>
                      <a:pt x="10" y="22"/>
                    </a:cubicBezTo>
                    <a:cubicBezTo>
                      <a:pt x="10" y="22"/>
                      <a:pt x="1" y="3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22"/>
              <p:cNvSpPr>
                <a:spLocks/>
              </p:cNvSpPr>
              <p:nvPr/>
            </p:nvSpPr>
            <p:spPr bwMode="auto">
              <a:xfrm>
                <a:off x="3709" y="3427"/>
                <a:ext cx="7" cy="15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5 h 6"/>
                  <a:gd name="T8" fmla="*/ 3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823"/>
              <p:cNvSpPr>
                <a:spLocks/>
              </p:cNvSpPr>
              <p:nvPr/>
            </p:nvSpPr>
            <p:spPr bwMode="auto">
              <a:xfrm>
                <a:off x="3642" y="3375"/>
                <a:ext cx="38" cy="33"/>
              </a:xfrm>
              <a:custGeom>
                <a:avLst/>
                <a:gdLst>
                  <a:gd name="T0" fmla="*/ 15 w 16"/>
                  <a:gd name="T1" fmla="*/ 2 h 14"/>
                  <a:gd name="T2" fmla="*/ 8 w 16"/>
                  <a:gd name="T3" fmla="*/ 9 h 14"/>
                  <a:gd name="T4" fmla="*/ 0 w 16"/>
                  <a:gd name="T5" fmla="*/ 14 h 14"/>
                  <a:gd name="T6" fmla="*/ 7 w 16"/>
                  <a:gd name="T7" fmla="*/ 8 h 14"/>
                  <a:gd name="T8" fmla="*/ 14 w 16"/>
                  <a:gd name="T9" fmla="*/ 1 h 14"/>
                  <a:gd name="T10" fmla="*/ 15 w 16"/>
                  <a:gd name="T11" fmla="*/ 0 h 14"/>
                  <a:gd name="T12" fmla="*/ 15 w 16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5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824"/>
              <p:cNvSpPr>
                <a:spLocks/>
              </p:cNvSpPr>
              <p:nvPr/>
            </p:nvSpPr>
            <p:spPr bwMode="auto">
              <a:xfrm>
                <a:off x="3628" y="3406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5 w 6"/>
                  <a:gd name="T3" fmla="*/ 1 h 3"/>
                  <a:gd name="T4" fmla="*/ 3 w 6"/>
                  <a:gd name="T5" fmla="*/ 0 h 3"/>
                  <a:gd name="T6" fmla="*/ 1 w 6"/>
                  <a:gd name="T7" fmla="*/ 0 h 3"/>
                  <a:gd name="T8" fmla="*/ 3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825"/>
              <p:cNvSpPr>
                <a:spLocks/>
              </p:cNvSpPr>
              <p:nvPr/>
            </p:nvSpPr>
            <p:spPr bwMode="auto">
              <a:xfrm>
                <a:off x="3664" y="3371"/>
                <a:ext cx="19" cy="52"/>
              </a:xfrm>
              <a:custGeom>
                <a:avLst/>
                <a:gdLst>
                  <a:gd name="T0" fmla="*/ 7 w 8"/>
                  <a:gd name="T1" fmla="*/ 2 h 22"/>
                  <a:gd name="T2" fmla="*/ 3 w 8"/>
                  <a:gd name="T3" fmla="*/ 12 h 22"/>
                  <a:gd name="T4" fmla="*/ 2 w 8"/>
                  <a:gd name="T5" fmla="*/ 22 h 22"/>
                  <a:gd name="T6" fmla="*/ 2 w 8"/>
                  <a:gd name="T7" fmla="*/ 11 h 22"/>
                  <a:gd name="T8" fmla="*/ 6 w 8"/>
                  <a:gd name="T9" fmla="*/ 1 h 22"/>
                  <a:gd name="T10" fmla="*/ 7 w 8"/>
                  <a:gd name="T11" fmla="*/ 0 h 22"/>
                  <a:gd name="T12" fmla="*/ 7 w 8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2">
                    <a:moveTo>
                      <a:pt x="7" y="2"/>
                    </a:moveTo>
                    <a:cubicBezTo>
                      <a:pt x="7" y="2"/>
                      <a:pt x="4" y="7"/>
                      <a:pt x="3" y="12"/>
                    </a:cubicBezTo>
                    <a:cubicBezTo>
                      <a:pt x="1" y="17"/>
                      <a:pt x="2" y="22"/>
                      <a:pt x="2" y="22"/>
                    </a:cubicBezTo>
                    <a:cubicBezTo>
                      <a:pt x="1" y="22"/>
                      <a:pt x="0" y="17"/>
                      <a:pt x="2" y="11"/>
                    </a:cubicBezTo>
                    <a:cubicBezTo>
                      <a:pt x="3" y="6"/>
                      <a:pt x="5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8" y="0"/>
                      <a:pt x="8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26"/>
              <p:cNvSpPr>
                <a:spLocks/>
              </p:cNvSpPr>
              <p:nvPr/>
            </p:nvSpPr>
            <p:spPr bwMode="auto">
              <a:xfrm>
                <a:off x="3666" y="3423"/>
                <a:ext cx="10" cy="11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4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827"/>
              <p:cNvSpPr>
                <a:spLocks/>
              </p:cNvSpPr>
              <p:nvPr/>
            </p:nvSpPr>
            <p:spPr bwMode="auto">
              <a:xfrm>
                <a:off x="3647" y="3371"/>
                <a:ext cx="36" cy="49"/>
              </a:xfrm>
              <a:custGeom>
                <a:avLst/>
                <a:gdLst>
                  <a:gd name="T0" fmla="*/ 14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4 w 15"/>
                  <a:gd name="T7" fmla="*/ 0 h 21"/>
                  <a:gd name="T8" fmla="*/ 14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4" y="2"/>
                    </a:moveTo>
                    <a:cubicBezTo>
                      <a:pt x="14" y="3"/>
                      <a:pt x="0" y="21"/>
                      <a:pt x="0" y="20"/>
                    </a:cubicBezTo>
                    <a:cubicBezTo>
                      <a:pt x="0" y="20"/>
                      <a:pt x="12" y="2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5" y="0"/>
                      <a:pt x="15" y="1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828"/>
              <p:cNvSpPr>
                <a:spLocks/>
              </p:cNvSpPr>
              <p:nvPr/>
            </p:nvSpPr>
            <p:spPr bwMode="auto">
              <a:xfrm>
                <a:off x="3633" y="3418"/>
                <a:ext cx="14" cy="9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0 h 4"/>
                  <a:gd name="T4" fmla="*/ 2 w 6"/>
                  <a:gd name="T5" fmla="*/ 1 h 4"/>
                  <a:gd name="T6" fmla="*/ 1 w 6"/>
                  <a:gd name="T7" fmla="*/ 3 h 4"/>
                  <a:gd name="T8" fmla="*/ 2 w 6"/>
                  <a:gd name="T9" fmla="*/ 4 h 4"/>
                  <a:gd name="T10" fmla="*/ 4 w 6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cubicBezTo>
                      <a:pt x="5" y="2"/>
                      <a:pt x="6" y="1"/>
                      <a:pt x="5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829"/>
              <p:cNvSpPr>
                <a:spLocks/>
              </p:cNvSpPr>
              <p:nvPr/>
            </p:nvSpPr>
            <p:spPr bwMode="auto">
              <a:xfrm>
                <a:off x="3628" y="3349"/>
                <a:ext cx="48" cy="17"/>
              </a:xfrm>
              <a:custGeom>
                <a:avLst/>
                <a:gdLst>
                  <a:gd name="T0" fmla="*/ 18 w 20"/>
                  <a:gd name="T1" fmla="*/ 7 h 7"/>
                  <a:gd name="T2" fmla="*/ 8 w 20"/>
                  <a:gd name="T3" fmla="*/ 5 h 7"/>
                  <a:gd name="T4" fmla="*/ 0 w 20"/>
                  <a:gd name="T5" fmla="*/ 0 h 7"/>
                  <a:gd name="T6" fmla="*/ 8 w 20"/>
                  <a:gd name="T7" fmla="*/ 4 h 7"/>
                  <a:gd name="T8" fmla="*/ 18 w 20"/>
                  <a:gd name="T9" fmla="*/ 5 h 7"/>
                  <a:gd name="T10" fmla="*/ 20 w 20"/>
                  <a:gd name="T11" fmla="*/ 6 h 7"/>
                  <a:gd name="T12" fmla="*/ 18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8" y="7"/>
                      <a:pt x="13" y="7"/>
                      <a:pt x="8" y="5"/>
                    </a:cubicBezTo>
                    <a:cubicBezTo>
                      <a:pt x="3" y="3"/>
                      <a:pt x="0" y="0"/>
                      <a:pt x="0" y="0"/>
                    </a:cubicBezTo>
                    <a:cubicBezTo>
                      <a:pt x="0" y="0"/>
                      <a:pt x="4" y="3"/>
                      <a:pt x="8" y="4"/>
                    </a:cubicBezTo>
                    <a:cubicBezTo>
                      <a:pt x="13" y="5"/>
                      <a:pt x="18" y="5"/>
                      <a:pt x="18" y="5"/>
                    </a:cubicBezTo>
                    <a:cubicBezTo>
                      <a:pt x="19" y="5"/>
                      <a:pt x="20" y="6"/>
                      <a:pt x="20" y="6"/>
                    </a:cubicBezTo>
                    <a:cubicBezTo>
                      <a:pt x="19" y="7"/>
                      <a:pt x="19" y="7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30"/>
              <p:cNvSpPr>
                <a:spLocks/>
              </p:cNvSpPr>
              <p:nvPr/>
            </p:nvSpPr>
            <p:spPr bwMode="auto">
              <a:xfrm>
                <a:off x="3619" y="3337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4 w 4"/>
                  <a:gd name="T3" fmla="*/ 5 h 5"/>
                  <a:gd name="T4" fmla="*/ 3 w 4"/>
                  <a:gd name="T5" fmla="*/ 2 h 5"/>
                  <a:gd name="T6" fmla="*/ 2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31"/>
              <p:cNvSpPr>
                <a:spLocks/>
              </p:cNvSpPr>
              <p:nvPr/>
            </p:nvSpPr>
            <p:spPr bwMode="auto">
              <a:xfrm>
                <a:off x="3628" y="3361"/>
                <a:ext cx="50" cy="17"/>
              </a:xfrm>
              <a:custGeom>
                <a:avLst/>
                <a:gdLst>
                  <a:gd name="T0" fmla="*/ 20 w 21"/>
                  <a:gd name="T1" fmla="*/ 2 h 7"/>
                  <a:gd name="T2" fmla="*/ 9 w 21"/>
                  <a:gd name="T3" fmla="*/ 3 h 7"/>
                  <a:gd name="T4" fmla="*/ 0 w 21"/>
                  <a:gd name="T5" fmla="*/ 7 h 7"/>
                  <a:gd name="T6" fmla="*/ 9 w 21"/>
                  <a:gd name="T7" fmla="*/ 2 h 7"/>
                  <a:gd name="T8" fmla="*/ 20 w 21"/>
                  <a:gd name="T9" fmla="*/ 1 h 7"/>
                  <a:gd name="T10" fmla="*/ 21 w 21"/>
                  <a:gd name="T11" fmla="*/ 1 h 7"/>
                  <a:gd name="T12" fmla="*/ 20 w 21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7">
                    <a:moveTo>
                      <a:pt x="20" y="2"/>
                    </a:moveTo>
                    <a:cubicBezTo>
                      <a:pt x="19" y="2"/>
                      <a:pt x="14" y="2"/>
                      <a:pt x="9" y="3"/>
                    </a:cubicBezTo>
                    <a:cubicBezTo>
                      <a:pt x="4" y="4"/>
                      <a:pt x="0" y="7"/>
                      <a:pt x="0" y="7"/>
                    </a:cubicBezTo>
                    <a:cubicBezTo>
                      <a:pt x="0" y="7"/>
                      <a:pt x="4" y="3"/>
                      <a:pt x="9" y="2"/>
                    </a:cubicBezTo>
                    <a:cubicBezTo>
                      <a:pt x="14" y="0"/>
                      <a:pt x="19" y="1"/>
                      <a:pt x="20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2"/>
                      <a:pt x="21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32"/>
              <p:cNvSpPr>
                <a:spLocks/>
              </p:cNvSpPr>
              <p:nvPr/>
            </p:nvSpPr>
            <p:spPr bwMode="auto">
              <a:xfrm>
                <a:off x="3619" y="3378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4 w 4"/>
                  <a:gd name="T3" fmla="*/ 1 h 6"/>
                  <a:gd name="T4" fmla="*/ 1 w 4"/>
                  <a:gd name="T5" fmla="*/ 2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33"/>
              <p:cNvSpPr>
                <a:spLocks/>
              </p:cNvSpPr>
              <p:nvPr/>
            </p:nvSpPr>
            <p:spPr bwMode="auto">
              <a:xfrm>
                <a:off x="3621" y="3359"/>
                <a:ext cx="57" cy="7"/>
              </a:xfrm>
              <a:custGeom>
                <a:avLst/>
                <a:gdLst>
                  <a:gd name="T0" fmla="*/ 23 w 24"/>
                  <a:gd name="T1" fmla="*/ 3 h 3"/>
                  <a:gd name="T2" fmla="*/ 0 w 24"/>
                  <a:gd name="T3" fmla="*/ 0 h 3"/>
                  <a:gd name="T4" fmla="*/ 23 w 24"/>
                  <a:gd name="T5" fmla="*/ 1 h 3"/>
                  <a:gd name="T6" fmla="*/ 24 w 24"/>
                  <a:gd name="T7" fmla="*/ 2 h 3"/>
                  <a:gd name="T8" fmla="*/ 23 w 2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">
                    <a:moveTo>
                      <a:pt x="23" y="3"/>
                    </a:moveTo>
                    <a:cubicBezTo>
                      <a:pt x="22" y="3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4"/>
              <p:cNvSpPr>
                <a:spLocks/>
              </p:cNvSpPr>
              <p:nvPr/>
            </p:nvSpPr>
            <p:spPr bwMode="auto">
              <a:xfrm>
                <a:off x="3607" y="3352"/>
                <a:ext cx="14" cy="7"/>
              </a:xfrm>
              <a:custGeom>
                <a:avLst/>
                <a:gdLst>
                  <a:gd name="T0" fmla="*/ 2 w 6"/>
                  <a:gd name="T1" fmla="*/ 3 h 3"/>
                  <a:gd name="T2" fmla="*/ 5 w 6"/>
                  <a:gd name="T3" fmla="*/ 2 h 3"/>
                  <a:gd name="T4" fmla="*/ 3 w 6"/>
                  <a:gd name="T5" fmla="*/ 0 h 3"/>
                  <a:gd name="T6" fmla="*/ 1 w 6"/>
                  <a:gd name="T7" fmla="*/ 0 h 3"/>
                  <a:gd name="T8" fmla="*/ 0 w 6"/>
                  <a:gd name="T9" fmla="*/ 1 h 3"/>
                  <a:gd name="T10" fmla="*/ 2 w 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3"/>
                    </a:moveTo>
                    <a:cubicBezTo>
                      <a:pt x="4" y="3"/>
                      <a:pt x="5" y="3"/>
                      <a:pt x="5" y="2"/>
                    </a:cubicBezTo>
                    <a:cubicBezTo>
                      <a:pt x="6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35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36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7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38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39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40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41"/>
              <p:cNvSpPr>
                <a:spLocks/>
              </p:cNvSpPr>
              <p:nvPr/>
            </p:nvSpPr>
            <p:spPr bwMode="auto">
              <a:xfrm>
                <a:off x="3697" y="3226"/>
                <a:ext cx="116" cy="109"/>
              </a:xfrm>
              <a:custGeom>
                <a:avLst/>
                <a:gdLst>
                  <a:gd name="T0" fmla="*/ 26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1 h 46"/>
                  <a:gd name="T8" fmla="*/ 5 w 49"/>
                  <a:gd name="T9" fmla="*/ 11 h 46"/>
                  <a:gd name="T10" fmla="*/ 0 w 49"/>
                  <a:gd name="T11" fmla="*/ 21 h 46"/>
                  <a:gd name="T12" fmla="*/ 26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6" y="21"/>
                    </a:moveTo>
                    <a:cubicBezTo>
                      <a:pt x="31" y="25"/>
                      <a:pt x="36" y="34"/>
                      <a:pt x="32" y="46"/>
                    </a:cubicBezTo>
                    <a:cubicBezTo>
                      <a:pt x="36" y="44"/>
                      <a:pt x="39" y="41"/>
                      <a:pt x="41" y="38"/>
                    </a:cubicBezTo>
                    <a:cubicBezTo>
                      <a:pt x="49" y="28"/>
                      <a:pt x="41" y="17"/>
                      <a:pt x="33" y="11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3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42"/>
              <p:cNvSpPr>
                <a:spLocks/>
              </p:cNvSpPr>
              <p:nvPr/>
            </p:nvSpPr>
            <p:spPr bwMode="auto">
              <a:xfrm>
                <a:off x="3742" y="3347"/>
                <a:ext cx="87" cy="116"/>
              </a:xfrm>
              <a:custGeom>
                <a:avLst/>
                <a:gdLst>
                  <a:gd name="T0" fmla="*/ 21 w 37"/>
                  <a:gd name="T1" fmla="*/ 24 h 49"/>
                  <a:gd name="T2" fmla="*/ 0 w 37"/>
                  <a:gd name="T3" fmla="*/ 38 h 49"/>
                  <a:gd name="T4" fmla="*/ 10 w 37"/>
                  <a:gd name="T5" fmla="*/ 44 h 49"/>
                  <a:gd name="T6" fmla="*/ 33 w 37"/>
                  <a:gd name="T7" fmla="*/ 28 h 49"/>
                  <a:gd name="T8" fmla="*/ 25 w 37"/>
                  <a:gd name="T9" fmla="*/ 1 h 49"/>
                  <a:gd name="T10" fmla="*/ 13 w 37"/>
                  <a:gd name="T11" fmla="*/ 0 h 49"/>
                  <a:gd name="T12" fmla="*/ 21 w 37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9">
                    <a:moveTo>
                      <a:pt x="21" y="24"/>
                    </a:moveTo>
                    <a:cubicBezTo>
                      <a:pt x="19" y="31"/>
                      <a:pt x="13" y="38"/>
                      <a:pt x="0" y="38"/>
                    </a:cubicBezTo>
                    <a:cubicBezTo>
                      <a:pt x="3" y="41"/>
                      <a:pt x="6" y="43"/>
                      <a:pt x="10" y="44"/>
                    </a:cubicBezTo>
                    <a:cubicBezTo>
                      <a:pt x="22" y="49"/>
                      <a:pt x="30" y="37"/>
                      <a:pt x="33" y="28"/>
                    </a:cubicBezTo>
                    <a:cubicBezTo>
                      <a:pt x="36" y="19"/>
                      <a:pt x="37" y="6"/>
                      <a:pt x="25" y="1"/>
                    </a:cubicBezTo>
                    <a:cubicBezTo>
                      <a:pt x="21" y="0"/>
                      <a:pt x="17" y="0"/>
                      <a:pt x="13" y="0"/>
                    </a:cubicBezTo>
                    <a:cubicBezTo>
                      <a:pt x="23" y="8"/>
                      <a:pt x="24" y="18"/>
                      <a:pt x="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43"/>
              <p:cNvSpPr>
                <a:spLocks/>
              </p:cNvSpPr>
              <p:nvPr/>
            </p:nvSpPr>
            <p:spPr bwMode="auto">
              <a:xfrm>
                <a:off x="3626" y="3439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1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1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3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44"/>
              <p:cNvSpPr>
                <a:spLocks/>
              </p:cNvSpPr>
              <p:nvPr/>
            </p:nvSpPr>
            <p:spPr bwMode="auto">
              <a:xfrm>
                <a:off x="3543" y="3335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4 w 36"/>
                  <a:gd name="T3" fmla="*/ 1 h 49"/>
                  <a:gd name="T4" fmla="*/ 12 w 36"/>
                  <a:gd name="T5" fmla="*/ 2 h 49"/>
                  <a:gd name="T6" fmla="*/ 3 w 36"/>
                  <a:gd name="T7" fmla="*/ 28 h 49"/>
                  <a:gd name="T8" fmla="*/ 25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3" y="8"/>
                      <a:pt x="24" y="1"/>
                    </a:cubicBezTo>
                    <a:cubicBezTo>
                      <a:pt x="20" y="0"/>
                      <a:pt x="16" y="1"/>
                      <a:pt x="12" y="2"/>
                    </a:cubicBezTo>
                    <a:cubicBezTo>
                      <a:pt x="0" y="5"/>
                      <a:pt x="0" y="19"/>
                      <a:pt x="3" y="28"/>
                    </a:cubicBezTo>
                    <a:cubicBezTo>
                      <a:pt x="6" y="37"/>
                      <a:pt x="13" y="49"/>
                      <a:pt x="25" y="45"/>
                    </a:cubicBezTo>
                    <a:cubicBezTo>
                      <a:pt x="29" y="44"/>
                      <a:pt x="33" y="42"/>
                      <a:pt x="36" y="40"/>
                    </a:cubicBezTo>
                    <a:cubicBezTo>
                      <a:pt x="23" y="39"/>
                      <a:pt x="17" y="31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5"/>
              <p:cNvSpPr>
                <a:spLocks/>
              </p:cNvSpPr>
              <p:nvPr/>
            </p:nvSpPr>
            <p:spPr bwMode="auto">
              <a:xfrm>
                <a:off x="3569" y="3222"/>
                <a:ext cx="116" cy="106"/>
              </a:xfrm>
              <a:custGeom>
                <a:avLst/>
                <a:gdLst>
                  <a:gd name="T0" fmla="*/ 24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4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4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9" y="18"/>
                      <a:pt x="47" y="14"/>
                      <a:pt x="45" y="11"/>
                    </a:cubicBezTo>
                    <a:cubicBezTo>
                      <a:pt x="37" y="0"/>
                      <a:pt x="25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10" y="40"/>
                      <a:pt x="13" y="43"/>
                      <a:pt x="16" y="45"/>
                    </a:cubicBezTo>
                    <a:cubicBezTo>
                      <a:pt x="12" y="32"/>
                      <a:pt x="18" y="24"/>
                      <a:pt x="2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46"/>
              <p:cNvSpPr>
                <a:spLocks noEditPoints="1"/>
              </p:cNvSpPr>
              <p:nvPr/>
            </p:nvSpPr>
            <p:spPr bwMode="auto">
              <a:xfrm>
                <a:off x="3657" y="3337"/>
                <a:ext cx="61" cy="60"/>
              </a:xfrm>
              <a:custGeom>
                <a:avLst/>
                <a:gdLst>
                  <a:gd name="T0" fmla="*/ 22 w 26"/>
                  <a:gd name="T1" fmla="*/ 9 h 25"/>
                  <a:gd name="T2" fmla="*/ 21 w 26"/>
                  <a:gd name="T3" fmla="*/ 3 h 25"/>
                  <a:gd name="T4" fmla="*/ 15 w 26"/>
                  <a:gd name="T5" fmla="*/ 2 h 25"/>
                  <a:gd name="T6" fmla="*/ 13 w 26"/>
                  <a:gd name="T7" fmla="*/ 6 h 25"/>
                  <a:gd name="T8" fmla="*/ 13 w 26"/>
                  <a:gd name="T9" fmla="*/ 2 h 25"/>
                  <a:gd name="T10" fmla="*/ 7 w 26"/>
                  <a:gd name="T11" fmla="*/ 1 h 25"/>
                  <a:gd name="T12" fmla="*/ 4 w 26"/>
                  <a:gd name="T13" fmla="*/ 7 h 25"/>
                  <a:gd name="T14" fmla="*/ 6 w 26"/>
                  <a:gd name="T15" fmla="*/ 10 h 25"/>
                  <a:gd name="T16" fmla="*/ 3 w 26"/>
                  <a:gd name="T17" fmla="*/ 9 h 25"/>
                  <a:gd name="T18" fmla="*/ 0 w 26"/>
                  <a:gd name="T19" fmla="*/ 15 h 25"/>
                  <a:gd name="T20" fmla="*/ 5 w 26"/>
                  <a:gd name="T21" fmla="*/ 19 h 25"/>
                  <a:gd name="T22" fmla="*/ 8 w 26"/>
                  <a:gd name="T23" fmla="*/ 17 h 25"/>
                  <a:gd name="T24" fmla="*/ 7 w 26"/>
                  <a:gd name="T25" fmla="*/ 20 h 25"/>
                  <a:gd name="T26" fmla="*/ 11 w 26"/>
                  <a:gd name="T27" fmla="*/ 25 h 25"/>
                  <a:gd name="T28" fmla="*/ 17 w 26"/>
                  <a:gd name="T29" fmla="*/ 22 h 25"/>
                  <a:gd name="T30" fmla="*/ 16 w 26"/>
                  <a:gd name="T31" fmla="*/ 18 h 25"/>
                  <a:gd name="T32" fmla="*/ 18 w 26"/>
                  <a:gd name="T33" fmla="*/ 20 h 25"/>
                  <a:gd name="T34" fmla="*/ 24 w 26"/>
                  <a:gd name="T35" fmla="*/ 18 h 25"/>
                  <a:gd name="T36" fmla="*/ 23 w 26"/>
                  <a:gd name="T37" fmla="*/ 12 h 25"/>
                  <a:gd name="T38" fmla="*/ 19 w 26"/>
                  <a:gd name="T39" fmla="*/ 11 h 25"/>
                  <a:gd name="T40" fmla="*/ 22 w 26"/>
                  <a:gd name="T41" fmla="*/ 9 h 25"/>
                  <a:gd name="T42" fmla="*/ 8 w 26"/>
                  <a:gd name="T43" fmla="*/ 10 h 25"/>
                  <a:gd name="T44" fmla="*/ 7 w 26"/>
                  <a:gd name="T45" fmla="*/ 10 h 25"/>
                  <a:gd name="T46" fmla="*/ 8 w 26"/>
                  <a:gd name="T47" fmla="*/ 10 h 25"/>
                  <a:gd name="T48" fmla="*/ 8 w 26"/>
                  <a:gd name="T49" fmla="*/ 10 h 25"/>
                  <a:gd name="T50" fmla="*/ 15 w 26"/>
                  <a:gd name="T51" fmla="*/ 17 h 25"/>
                  <a:gd name="T52" fmla="*/ 15 w 26"/>
                  <a:gd name="T53" fmla="*/ 17 h 25"/>
                  <a:gd name="T54" fmla="*/ 15 w 26"/>
                  <a:gd name="T55" fmla="*/ 17 h 25"/>
                  <a:gd name="T56" fmla="*/ 15 w 26"/>
                  <a:gd name="T57" fmla="*/ 17 h 25"/>
                  <a:gd name="T58" fmla="*/ 13 w 26"/>
                  <a:gd name="T59" fmla="*/ 7 h 25"/>
                  <a:gd name="T60" fmla="*/ 13 w 26"/>
                  <a:gd name="T61" fmla="*/ 7 h 25"/>
                  <a:gd name="T62" fmla="*/ 13 w 26"/>
                  <a:gd name="T63" fmla="*/ 7 h 25"/>
                  <a:gd name="T64" fmla="*/ 13 w 26"/>
                  <a:gd name="T65" fmla="*/ 7 h 25"/>
                  <a:gd name="T66" fmla="*/ 9 w 26"/>
                  <a:gd name="T67" fmla="*/ 16 h 25"/>
                  <a:gd name="T68" fmla="*/ 9 w 26"/>
                  <a:gd name="T69" fmla="*/ 16 h 25"/>
                  <a:gd name="T70" fmla="*/ 9 w 26"/>
                  <a:gd name="T71" fmla="*/ 17 h 25"/>
                  <a:gd name="T72" fmla="*/ 9 w 26"/>
                  <a:gd name="T73" fmla="*/ 16 h 25"/>
                  <a:gd name="T74" fmla="*/ 18 w 26"/>
                  <a:gd name="T75" fmla="*/ 11 h 25"/>
                  <a:gd name="T76" fmla="*/ 18 w 26"/>
                  <a:gd name="T77" fmla="*/ 11 h 25"/>
                  <a:gd name="T78" fmla="*/ 18 w 26"/>
                  <a:gd name="T79" fmla="*/ 11 h 25"/>
                  <a:gd name="T80" fmla="*/ 18 w 26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" h="25">
                    <a:moveTo>
                      <a:pt x="22" y="9"/>
                    </a:moveTo>
                    <a:cubicBezTo>
                      <a:pt x="24" y="7"/>
                      <a:pt x="23" y="5"/>
                      <a:pt x="21" y="3"/>
                    </a:cubicBezTo>
                    <a:cubicBezTo>
                      <a:pt x="20" y="2"/>
                      <a:pt x="17" y="0"/>
                      <a:pt x="15" y="2"/>
                    </a:cubicBezTo>
                    <a:cubicBezTo>
                      <a:pt x="14" y="3"/>
                      <a:pt x="14" y="4"/>
                      <a:pt x="13" y="6"/>
                    </a:cubicBezTo>
                    <a:cubicBezTo>
                      <a:pt x="13" y="5"/>
                      <a:pt x="13" y="3"/>
                      <a:pt x="13" y="2"/>
                    </a:cubicBezTo>
                    <a:cubicBezTo>
                      <a:pt x="11" y="0"/>
                      <a:pt x="8" y="1"/>
                      <a:pt x="7" y="1"/>
                    </a:cubicBezTo>
                    <a:cubicBezTo>
                      <a:pt x="5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1" y="17"/>
                      <a:pt x="2" y="20"/>
                      <a:pt x="5" y="19"/>
                    </a:cubicBezTo>
                    <a:cubicBezTo>
                      <a:pt x="6" y="19"/>
                      <a:pt x="7" y="18"/>
                      <a:pt x="8" y="17"/>
                    </a:cubicBezTo>
                    <a:cubicBezTo>
                      <a:pt x="7" y="18"/>
                      <a:pt x="7" y="19"/>
                      <a:pt x="7" y="20"/>
                    </a:cubicBezTo>
                    <a:cubicBezTo>
                      <a:pt x="6" y="23"/>
                      <a:pt x="9" y="24"/>
                      <a:pt x="11" y="25"/>
                    </a:cubicBezTo>
                    <a:cubicBezTo>
                      <a:pt x="13" y="25"/>
                      <a:pt x="16" y="25"/>
                      <a:pt x="17" y="22"/>
                    </a:cubicBezTo>
                    <a:cubicBezTo>
                      <a:pt x="17" y="21"/>
                      <a:pt x="16" y="19"/>
                      <a:pt x="16" y="18"/>
                    </a:cubicBezTo>
                    <a:cubicBezTo>
                      <a:pt x="17" y="19"/>
                      <a:pt x="17" y="20"/>
                      <a:pt x="18" y="20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6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7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47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48"/>
              <p:cNvSpPr>
                <a:spLocks/>
              </p:cNvSpPr>
              <p:nvPr/>
            </p:nvSpPr>
            <p:spPr bwMode="auto">
              <a:xfrm>
                <a:off x="3060" y="1432"/>
                <a:ext cx="10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3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49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50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51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52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53"/>
              <p:cNvSpPr>
                <a:spLocks/>
              </p:cNvSpPr>
              <p:nvPr/>
            </p:nvSpPr>
            <p:spPr bwMode="auto">
              <a:xfrm>
                <a:off x="3084" y="1461"/>
                <a:ext cx="36" cy="35"/>
              </a:xfrm>
              <a:custGeom>
                <a:avLst/>
                <a:gdLst>
                  <a:gd name="T0" fmla="*/ 0 w 15"/>
                  <a:gd name="T1" fmla="*/ 13 h 15"/>
                  <a:gd name="T2" fmla="*/ 7 w 15"/>
                  <a:gd name="T3" fmla="*/ 5 h 15"/>
                  <a:gd name="T4" fmla="*/ 15 w 15"/>
                  <a:gd name="T5" fmla="*/ 1 h 15"/>
                  <a:gd name="T6" fmla="*/ 8 w 15"/>
                  <a:gd name="T7" fmla="*/ 6 h 15"/>
                  <a:gd name="T8" fmla="*/ 2 w 15"/>
                  <a:gd name="T9" fmla="*/ 14 h 15"/>
                  <a:gd name="T10" fmla="*/ 0 w 15"/>
                  <a:gd name="T11" fmla="*/ 14 h 15"/>
                  <a:gd name="T12" fmla="*/ 0 w 15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0" y="13"/>
                    </a:moveTo>
                    <a:cubicBezTo>
                      <a:pt x="0" y="12"/>
                      <a:pt x="3" y="8"/>
                      <a:pt x="7" y="5"/>
                    </a:cubicBezTo>
                    <a:cubicBezTo>
                      <a:pt x="11" y="2"/>
                      <a:pt x="15" y="0"/>
                      <a:pt x="15" y="1"/>
                    </a:cubicBezTo>
                    <a:cubicBezTo>
                      <a:pt x="15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854"/>
              <p:cNvSpPr>
                <a:spLocks/>
              </p:cNvSpPr>
              <p:nvPr/>
            </p:nvSpPr>
            <p:spPr bwMode="auto">
              <a:xfrm>
                <a:off x="3122" y="1458"/>
                <a:ext cx="12" cy="7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2 h 3"/>
                  <a:gd name="T4" fmla="*/ 2 w 5"/>
                  <a:gd name="T5" fmla="*/ 3 h 3"/>
                  <a:gd name="T6" fmla="*/ 5 w 5"/>
                  <a:gd name="T7" fmla="*/ 2 h 3"/>
                  <a:gd name="T8" fmla="*/ 2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55"/>
              <p:cNvSpPr>
                <a:spLocks/>
              </p:cNvSpPr>
              <p:nvPr/>
            </p:nvSpPr>
            <p:spPr bwMode="auto">
              <a:xfrm>
                <a:off x="3082" y="1447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1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0" y="20"/>
                      <a:pt x="3" y="16"/>
                      <a:pt x="5" y="11"/>
                    </a:cubicBezTo>
                    <a:cubicBezTo>
                      <a:pt x="6" y="6"/>
                      <a:pt x="6" y="1"/>
                      <a:pt x="6" y="1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56"/>
              <p:cNvSpPr>
                <a:spLocks/>
              </p:cNvSpPr>
              <p:nvPr/>
            </p:nvSpPr>
            <p:spPr bwMode="auto">
              <a:xfrm>
                <a:off x="3087" y="143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0 w 4"/>
                  <a:gd name="T7" fmla="*/ 1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4"/>
                      <a:pt x="3" y="5"/>
                      <a:pt x="3" y="5"/>
                    </a:cubicBezTo>
                    <a:cubicBezTo>
                      <a:pt x="4" y="5"/>
                      <a:pt x="4" y="3"/>
                      <a:pt x="3" y="2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57"/>
              <p:cNvSpPr>
                <a:spLocks/>
              </p:cNvSpPr>
              <p:nvPr/>
            </p:nvSpPr>
            <p:spPr bwMode="auto">
              <a:xfrm>
                <a:off x="3082" y="1451"/>
                <a:ext cx="35" cy="48"/>
              </a:xfrm>
              <a:custGeom>
                <a:avLst/>
                <a:gdLst>
                  <a:gd name="T0" fmla="*/ 0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0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0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58"/>
              <p:cNvSpPr>
                <a:spLocks/>
              </p:cNvSpPr>
              <p:nvPr/>
            </p:nvSpPr>
            <p:spPr bwMode="auto">
              <a:xfrm>
                <a:off x="3117" y="1442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1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2"/>
                      <a:pt x="4" y="2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59"/>
              <p:cNvSpPr>
                <a:spLocks/>
              </p:cNvSpPr>
              <p:nvPr/>
            </p:nvSpPr>
            <p:spPr bwMode="auto">
              <a:xfrm>
                <a:off x="3089" y="1503"/>
                <a:ext cx="47" cy="17"/>
              </a:xfrm>
              <a:custGeom>
                <a:avLst/>
                <a:gdLst>
                  <a:gd name="T0" fmla="*/ 1 w 20"/>
                  <a:gd name="T1" fmla="*/ 0 h 7"/>
                  <a:gd name="T2" fmla="*/ 11 w 20"/>
                  <a:gd name="T3" fmla="*/ 2 h 7"/>
                  <a:gd name="T4" fmla="*/ 19 w 20"/>
                  <a:gd name="T5" fmla="*/ 7 h 7"/>
                  <a:gd name="T6" fmla="*/ 11 w 20"/>
                  <a:gd name="T7" fmla="*/ 4 h 7"/>
                  <a:gd name="T8" fmla="*/ 1 w 20"/>
                  <a:gd name="T9" fmla="*/ 2 h 7"/>
                  <a:gd name="T10" fmla="*/ 0 w 20"/>
                  <a:gd name="T11" fmla="*/ 1 h 7"/>
                  <a:gd name="T12" fmla="*/ 1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" y="0"/>
                    </a:moveTo>
                    <a:cubicBezTo>
                      <a:pt x="2" y="0"/>
                      <a:pt x="7" y="1"/>
                      <a:pt x="11" y="2"/>
                    </a:cubicBezTo>
                    <a:cubicBezTo>
                      <a:pt x="16" y="4"/>
                      <a:pt x="20" y="7"/>
                      <a:pt x="19" y="7"/>
                    </a:cubicBezTo>
                    <a:cubicBezTo>
                      <a:pt x="19" y="7"/>
                      <a:pt x="16" y="5"/>
                      <a:pt x="11" y="4"/>
                    </a:cubicBezTo>
                    <a:cubicBezTo>
                      <a:pt x="6" y="2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60"/>
              <p:cNvSpPr>
                <a:spLocks/>
              </p:cNvSpPr>
              <p:nvPr/>
            </p:nvSpPr>
            <p:spPr bwMode="auto">
              <a:xfrm>
                <a:off x="3134" y="1520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2" y="5"/>
                      <a:pt x="3" y="5"/>
                    </a:cubicBezTo>
                    <a:cubicBezTo>
                      <a:pt x="3" y="5"/>
                      <a:pt x="4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61"/>
              <p:cNvSpPr>
                <a:spLocks/>
              </p:cNvSpPr>
              <p:nvPr/>
            </p:nvSpPr>
            <p:spPr bwMode="auto">
              <a:xfrm>
                <a:off x="3084" y="1492"/>
                <a:ext cx="52" cy="16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1 w 22"/>
                  <a:gd name="T5" fmla="*/ 0 h 7"/>
                  <a:gd name="T6" fmla="*/ 12 w 22"/>
                  <a:gd name="T7" fmla="*/ 5 h 7"/>
                  <a:gd name="T8" fmla="*/ 1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1" y="0"/>
                      <a:pt x="21" y="0"/>
                    </a:cubicBezTo>
                    <a:cubicBezTo>
                      <a:pt x="22" y="0"/>
                      <a:pt x="18" y="4"/>
                      <a:pt x="12" y="5"/>
                    </a:cubicBezTo>
                    <a:cubicBezTo>
                      <a:pt x="7" y="7"/>
                      <a:pt x="2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862"/>
              <p:cNvSpPr>
                <a:spLocks/>
              </p:cNvSpPr>
              <p:nvPr/>
            </p:nvSpPr>
            <p:spPr bwMode="auto">
              <a:xfrm>
                <a:off x="3134" y="1480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63"/>
              <p:cNvSpPr>
                <a:spLocks/>
              </p:cNvSpPr>
              <p:nvPr/>
            </p:nvSpPr>
            <p:spPr bwMode="auto">
              <a:xfrm>
                <a:off x="3084" y="1503"/>
                <a:ext cx="57" cy="10"/>
              </a:xfrm>
              <a:custGeom>
                <a:avLst/>
                <a:gdLst>
                  <a:gd name="T0" fmla="*/ 2 w 24"/>
                  <a:gd name="T1" fmla="*/ 0 h 4"/>
                  <a:gd name="T2" fmla="*/ 24 w 24"/>
                  <a:gd name="T3" fmla="*/ 4 h 4"/>
                  <a:gd name="T4" fmla="*/ 2 w 24"/>
                  <a:gd name="T5" fmla="*/ 2 h 4"/>
                  <a:gd name="T6" fmla="*/ 0 w 24"/>
                  <a:gd name="T7" fmla="*/ 1 h 4"/>
                  <a:gd name="T8" fmla="*/ 2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" y="0"/>
                    </a:moveTo>
                    <a:cubicBezTo>
                      <a:pt x="3" y="0"/>
                      <a:pt x="24" y="3"/>
                      <a:pt x="24" y="4"/>
                    </a:cubicBezTo>
                    <a:cubicBezTo>
                      <a:pt x="24" y="4"/>
                      <a:pt x="3" y="2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864"/>
              <p:cNvSpPr>
                <a:spLocks/>
              </p:cNvSpPr>
              <p:nvPr/>
            </p:nvSpPr>
            <p:spPr bwMode="auto">
              <a:xfrm>
                <a:off x="3143" y="1510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1 h 4"/>
                  <a:gd name="T4" fmla="*/ 2 w 5"/>
                  <a:gd name="T5" fmla="*/ 3 h 4"/>
                  <a:gd name="T6" fmla="*/ 5 w 5"/>
                  <a:gd name="T7" fmla="*/ 3 h 4"/>
                  <a:gd name="T8" fmla="*/ 5 w 5"/>
                  <a:gd name="T9" fmla="*/ 2 h 4"/>
                  <a:gd name="T10" fmla="*/ 3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865"/>
              <p:cNvSpPr>
                <a:spLocks/>
              </p:cNvSpPr>
              <p:nvPr/>
            </p:nvSpPr>
            <p:spPr bwMode="auto">
              <a:xfrm>
                <a:off x="3079" y="1515"/>
                <a:ext cx="15" cy="48"/>
              </a:xfrm>
              <a:custGeom>
                <a:avLst/>
                <a:gdLst>
                  <a:gd name="T0" fmla="*/ 2 w 6"/>
                  <a:gd name="T1" fmla="*/ 1 h 20"/>
                  <a:gd name="T2" fmla="*/ 5 w 6"/>
                  <a:gd name="T3" fmla="*/ 10 h 20"/>
                  <a:gd name="T4" fmla="*/ 5 w 6"/>
                  <a:gd name="T5" fmla="*/ 20 h 20"/>
                  <a:gd name="T6" fmla="*/ 4 w 6"/>
                  <a:gd name="T7" fmla="*/ 11 h 20"/>
                  <a:gd name="T8" fmla="*/ 1 w 6"/>
                  <a:gd name="T9" fmla="*/ 1 h 20"/>
                  <a:gd name="T10" fmla="*/ 1 w 6"/>
                  <a:gd name="T11" fmla="*/ 0 h 20"/>
                  <a:gd name="T12" fmla="*/ 2 w 6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2" y="1"/>
                    </a:moveTo>
                    <a:cubicBezTo>
                      <a:pt x="2" y="1"/>
                      <a:pt x="4" y="6"/>
                      <a:pt x="5" y="10"/>
                    </a:cubicBezTo>
                    <a:cubicBezTo>
                      <a:pt x="6" y="15"/>
                      <a:pt x="5" y="20"/>
                      <a:pt x="5" y="20"/>
                    </a:cubicBezTo>
                    <a:cubicBezTo>
                      <a:pt x="5" y="20"/>
                      <a:pt x="5" y="15"/>
                      <a:pt x="4" y="11"/>
                    </a:cubicBezTo>
                    <a:cubicBezTo>
                      <a:pt x="3" y="6"/>
                      <a:pt x="1" y="2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866"/>
              <p:cNvSpPr>
                <a:spLocks/>
              </p:cNvSpPr>
              <p:nvPr/>
            </p:nvSpPr>
            <p:spPr bwMode="auto">
              <a:xfrm>
                <a:off x="3084" y="1563"/>
                <a:ext cx="10" cy="11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867"/>
              <p:cNvSpPr>
                <a:spLocks/>
              </p:cNvSpPr>
              <p:nvPr/>
            </p:nvSpPr>
            <p:spPr bwMode="auto">
              <a:xfrm>
                <a:off x="3077" y="1510"/>
                <a:ext cx="40" cy="38"/>
              </a:xfrm>
              <a:custGeom>
                <a:avLst/>
                <a:gdLst>
                  <a:gd name="T0" fmla="*/ 2 w 17"/>
                  <a:gd name="T1" fmla="*/ 1 h 16"/>
                  <a:gd name="T2" fmla="*/ 9 w 17"/>
                  <a:gd name="T3" fmla="*/ 10 h 16"/>
                  <a:gd name="T4" fmla="*/ 17 w 17"/>
                  <a:gd name="T5" fmla="*/ 16 h 16"/>
                  <a:gd name="T6" fmla="*/ 8 w 17"/>
                  <a:gd name="T7" fmla="*/ 11 h 16"/>
                  <a:gd name="T8" fmla="*/ 1 w 17"/>
                  <a:gd name="T9" fmla="*/ 2 h 16"/>
                  <a:gd name="T10" fmla="*/ 1 w 17"/>
                  <a:gd name="T11" fmla="*/ 0 h 16"/>
                  <a:gd name="T12" fmla="*/ 2 w 17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2" y="1"/>
                    </a:moveTo>
                    <a:cubicBezTo>
                      <a:pt x="3" y="1"/>
                      <a:pt x="5" y="6"/>
                      <a:pt x="9" y="10"/>
                    </a:cubicBezTo>
                    <a:cubicBezTo>
                      <a:pt x="12" y="14"/>
                      <a:pt x="17" y="16"/>
                      <a:pt x="17" y="16"/>
                    </a:cubicBezTo>
                    <a:cubicBezTo>
                      <a:pt x="17" y="16"/>
                      <a:pt x="12" y="14"/>
                      <a:pt x="8" y="11"/>
                    </a:cubicBezTo>
                    <a:cubicBezTo>
                      <a:pt x="4" y="7"/>
                      <a:pt x="1" y="2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868"/>
              <p:cNvSpPr>
                <a:spLocks/>
              </p:cNvSpPr>
              <p:nvPr/>
            </p:nvSpPr>
            <p:spPr bwMode="auto">
              <a:xfrm>
                <a:off x="3117" y="1544"/>
                <a:ext cx="14" cy="7"/>
              </a:xfrm>
              <a:custGeom>
                <a:avLst/>
                <a:gdLst>
                  <a:gd name="T0" fmla="*/ 3 w 6"/>
                  <a:gd name="T1" fmla="*/ 1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1 h 3"/>
                  <a:gd name="T8" fmla="*/ 3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1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1" y="3"/>
                      <a:pt x="3" y="3"/>
                    </a:cubicBez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869"/>
              <p:cNvSpPr>
                <a:spLocks/>
              </p:cNvSpPr>
              <p:nvPr/>
            </p:nvSpPr>
            <p:spPr bwMode="auto">
              <a:xfrm>
                <a:off x="3077" y="1510"/>
                <a:ext cx="26" cy="55"/>
              </a:xfrm>
              <a:custGeom>
                <a:avLst/>
                <a:gdLst>
                  <a:gd name="T0" fmla="*/ 2 w 11"/>
                  <a:gd name="T1" fmla="*/ 1 h 23"/>
                  <a:gd name="T2" fmla="*/ 11 w 11"/>
                  <a:gd name="T3" fmla="*/ 23 h 23"/>
                  <a:gd name="T4" fmla="*/ 1 w 11"/>
                  <a:gd name="T5" fmla="*/ 2 h 23"/>
                  <a:gd name="T6" fmla="*/ 1 w 11"/>
                  <a:gd name="T7" fmla="*/ 0 h 23"/>
                  <a:gd name="T8" fmla="*/ 2 w 11"/>
                  <a:gd name="T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2" y="1"/>
                    </a:moveTo>
                    <a:cubicBezTo>
                      <a:pt x="3" y="2"/>
                      <a:pt x="11" y="22"/>
                      <a:pt x="11" y="23"/>
                    </a:cubicBezTo>
                    <a:cubicBezTo>
                      <a:pt x="11" y="22"/>
                      <a:pt x="2" y="3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70"/>
              <p:cNvSpPr>
                <a:spLocks/>
              </p:cNvSpPr>
              <p:nvPr/>
            </p:nvSpPr>
            <p:spPr bwMode="auto">
              <a:xfrm>
                <a:off x="3101" y="1565"/>
                <a:ext cx="7" cy="14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6 h 6"/>
                  <a:gd name="T8" fmla="*/ 2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71"/>
              <p:cNvSpPr>
                <a:spLocks/>
              </p:cNvSpPr>
              <p:nvPr/>
            </p:nvSpPr>
            <p:spPr bwMode="auto">
              <a:xfrm>
                <a:off x="3034" y="1513"/>
                <a:ext cx="36" cy="33"/>
              </a:xfrm>
              <a:custGeom>
                <a:avLst/>
                <a:gdLst>
                  <a:gd name="T0" fmla="*/ 15 w 15"/>
                  <a:gd name="T1" fmla="*/ 2 h 14"/>
                  <a:gd name="T2" fmla="*/ 8 w 15"/>
                  <a:gd name="T3" fmla="*/ 9 h 14"/>
                  <a:gd name="T4" fmla="*/ 0 w 15"/>
                  <a:gd name="T5" fmla="*/ 14 h 14"/>
                  <a:gd name="T6" fmla="*/ 7 w 15"/>
                  <a:gd name="T7" fmla="*/ 8 h 14"/>
                  <a:gd name="T8" fmla="*/ 13 w 15"/>
                  <a:gd name="T9" fmla="*/ 1 h 14"/>
                  <a:gd name="T10" fmla="*/ 15 w 15"/>
                  <a:gd name="T11" fmla="*/ 0 h 14"/>
                  <a:gd name="T12" fmla="*/ 15 w 15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4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872"/>
              <p:cNvSpPr>
                <a:spLocks/>
              </p:cNvSpPr>
              <p:nvPr/>
            </p:nvSpPr>
            <p:spPr bwMode="auto">
              <a:xfrm>
                <a:off x="3020" y="1544"/>
                <a:ext cx="12" cy="7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1 h 3"/>
                  <a:gd name="T4" fmla="*/ 3 w 5"/>
                  <a:gd name="T5" fmla="*/ 0 h 3"/>
                  <a:gd name="T6" fmla="*/ 1 w 5"/>
                  <a:gd name="T7" fmla="*/ 0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4" y="3"/>
                      <a:pt x="5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873"/>
              <p:cNvSpPr>
                <a:spLocks/>
              </p:cNvSpPr>
              <p:nvPr/>
            </p:nvSpPr>
            <p:spPr bwMode="auto">
              <a:xfrm>
                <a:off x="3056" y="1508"/>
                <a:ext cx="16" cy="52"/>
              </a:xfrm>
              <a:custGeom>
                <a:avLst/>
                <a:gdLst>
                  <a:gd name="T0" fmla="*/ 7 w 7"/>
                  <a:gd name="T1" fmla="*/ 2 h 22"/>
                  <a:gd name="T2" fmla="*/ 2 w 7"/>
                  <a:gd name="T3" fmla="*/ 12 h 22"/>
                  <a:gd name="T4" fmla="*/ 1 w 7"/>
                  <a:gd name="T5" fmla="*/ 22 h 22"/>
                  <a:gd name="T6" fmla="*/ 1 w 7"/>
                  <a:gd name="T7" fmla="*/ 12 h 22"/>
                  <a:gd name="T8" fmla="*/ 5 w 7"/>
                  <a:gd name="T9" fmla="*/ 1 h 22"/>
                  <a:gd name="T10" fmla="*/ 7 w 7"/>
                  <a:gd name="T11" fmla="*/ 0 h 22"/>
                  <a:gd name="T12" fmla="*/ 7 w 7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7" y="2"/>
                    </a:moveTo>
                    <a:cubicBezTo>
                      <a:pt x="7" y="2"/>
                      <a:pt x="4" y="7"/>
                      <a:pt x="2" y="12"/>
                    </a:cubicBezTo>
                    <a:cubicBezTo>
                      <a:pt x="1" y="17"/>
                      <a:pt x="1" y="22"/>
                      <a:pt x="1" y="22"/>
                    </a:cubicBezTo>
                    <a:cubicBezTo>
                      <a:pt x="1" y="22"/>
                      <a:pt x="0" y="17"/>
                      <a:pt x="1" y="12"/>
                    </a:cubicBezTo>
                    <a:cubicBezTo>
                      <a:pt x="2" y="6"/>
                      <a:pt x="5" y="2"/>
                      <a:pt x="5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874"/>
              <p:cNvSpPr>
                <a:spLocks/>
              </p:cNvSpPr>
              <p:nvPr/>
            </p:nvSpPr>
            <p:spPr bwMode="auto">
              <a:xfrm>
                <a:off x="3058" y="1560"/>
                <a:ext cx="10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875"/>
              <p:cNvSpPr>
                <a:spLocks/>
              </p:cNvSpPr>
              <p:nvPr/>
            </p:nvSpPr>
            <p:spPr bwMode="auto">
              <a:xfrm>
                <a:off x="3037" y="1508"/>
                <a:ext cx="35" cy="50"/>
              </a:xfrm>
              <a:custGeom>
                <a:avLst/>
                <a:gdLst>
                  <a:gd name="T0" fmla="*/ 15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5 w 15"/>
                  <a:gd name="T7" fmla="*/ 0 h 21"/>
                  <a:gd name="T8" fmla="*/ 15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5" y="2"/>
                    </a:moveTo>
                    <a:cubicBezTo>
                      <a:pt x="15" y="3"/>
                      <a:pt x="1" y="21"/>
                      <a:pt x="0" y="20"/>
                    </a:cubicBezTo>
                    <a:cubicBezTo>
                      <a:pt x="0" y="20"/>
                      <a:pt x="13" y="2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876"/>
              <p:cNvSpPr>
                <a:spLocks/>
              </p:cNvSpPr>
              <p:nvPr/>
            </p:nvSpPr>
            <p:spPr bwMode="auto">
              <a:xfrm>
                <a:off x="3025" y="1555"/>
                <a:ext cx="12" cy="12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0 h 5"/>
                  <a:gd name="T4" fmla="*/ 2 w 5"/>
                  <a:gd name="T5" fmla="*/ 1 h 5"/>
                  <a:gd name="T6" fmla="*/ 0 w 5"/>
                  <a:gd name="T7" fmla="*/ 3 h 5"/>
                  <a:gd name="T8" fmla="*/ 2 w 5"/>
                  <a:gd name="T9" fmla="*/ 4 h 5"/>
                  <a:gd name="T10" fmla="*/ 4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7"/>
              <p:cNvSpPr>
                <a:spLocks/>
              </p:cNvSpPr>
              <p:nvPr/>
            </p:nvSpPr>
            <p:spPr bwMode="auto">
              <a:xfrm>
                <a:off x="3018" y="1487"/>
                <a:ext cx="47" cy="16"/>
              </a:xfrm>
              <a:custGeom>
                <a:avLst/>
                <a:gdLst>
                  <a:gd name="T0" fmla="*/ 19 w 20"/>
                  <a:gd name="T1" fmla="*/ 7 h 7"/>
                  <a:gd name="T2" fmla="*/ 9 w 20"/>
                  <a:gd name="T3" fmla="*/ 5 h 7"/>
                  <a:gd name="T4" fmla="*/ 1 w 20"/>
                  <a:gd name="T5" fmla="*/ 0 h 7"/>
                  <a:gd name="T6" fmla="*/ 9 w 20"/>
                  <a:gd name="T7" fmla="*/ 4 h 7"/>
                  <a:gd name="T8" fmla="*/ 19 w 20"/>
                  <a:gd name="T9" fmla="*/ 5 h 7"/>
                  <a:gd name="T10" fmla="*/ 20 w 20"/>
                  <a:gd name="T11" fmla="*/ 6 h 7"/>
                  <a:gd name="T12" fmla="*/ 19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9" y="7"/>
                    </a:moveTo>
                    <a:cubicBezTo>
                      <a:pt x="18" y="7"/>
                      <a:pt x="13" y="7"/>
                      <a:pt x="9" y="5"/>
                    </a:cubicBezTo>
                    <a:cubicBezTo>
                      <a:pt x="4" y="4"/>
                      <a:pt x="0" y="0"/>
                      <a:pt x="1" y="0"/>
                    </a:cubicBezTo>
                    <a:cubicBezTo>
                      <a:pt x="1" y="0"/>
                      <a:pt x="5" y="3"/>
                      <a:pt x="9" y="4"/>
                    </a:cubicBezTo>
                    <a:cubicBezTo>
                      <a:pt x="14" y="5"/>
                      <a:pt x="19" y="5"/>
                      <a:pt x="19" y="5"/>
                    </a:cubicBezTo>
                    <a:cubicBezTo>
                      <a:pt x="20" y="5"/>
                      <a:pt x="20" y="6"/>
                      <a:pt x="20" y="6"/>
                    </a:cubicBezTo>
                    <a:cubicBezTo>
                      <a:pt x="20" y="7"/>
                      <a:pt x="20" y="7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78"/>
              <p:cNvSpPr>
                <a:spLocks/>
              </p:cNvSpPr>
              <p:nvPr/>
            </p:nvSpPr>
            <p:spPr bwMode="auto">
              <a:xfrm>
                <a:off x="3011" y="147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5"/>
                      <a:pt x="3" y="5"/>
                      <a:pt x="3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79"/>
              <p:cNvSpPr>
                <a:spLocks/>
              </p:cNvSpPr>
              <p:nvPr/>
            </p:nvSpPr>
            <p:spPr bwMode="auto">
              <a:xfrm>
                <a:off x="3018" y="1501"/>
                <a:ext cx="52" cy="14"/>
              </a:xfrm>
              <a:custGeom>
                <a:avLst/>
                <a:gdLst>
                  <a:gd name="T0" fmla="*/ 21 w 22"/>
                  <a:gd name="T1" fmla="*/ 1 h 6"/>
                  <a:gd name="T2" fmla="*/ 10 w 22"/>
                  <a:gd name="T3" fmla="*/ 2 h 6"/>
                  <a:gd name="T4" fmla="*/ 1 w 22"/>
                  <a:gd name="T5" fmla="*/ 6 h 6"/>
                  <a:gd name="T6" fmla="*/ 10 w 22"/>
                  <a:gd name="T7" fmla="*/ 1 h 6"/>
                  <a:gd name="T8" fmla="*/ 21 w 22"/>
                  <a:gd name="T9" fmla="*/ 0 h 6"/>
                  <a:gd name="T10" fmla="*/ 22 w 22"/>
                  <a:gd name="T11" fmla="*/ 0 h 6"/>
                  <a:gd name="T12" fmla="*/ 21 w 22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">
                    <a:moveTo>
                      <a:pt x="21" y="1"/>
                    </a:moveTo>
                    <a:cubicBezTo>
                      <a:pt x="20" y="1"/>
                      <a:pt x="15" y="1"/>
                      <a:pt x="10" y="2"/>
                    </a:cubicBezTo>
                    <a:cubicBezTo>
                      <a:pt x="5" y="3"/>
                      <a:pt x="1" y="6"/>
                      <a:pt x="1" y="6"/>
                    </a:cubicBezTo>
                    <a:cubicBezTo>
                      <a:pt x="0" y="6"/>
                      <a:pt x="4" y="3"/>
                      <a:pt x="10" y="1"/>
                    </a:cubicBezTo>
                    <a:cubicBezTo>
                      <a:pt x="15" y="0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80"/>
              <p:cNvSpPr>
                <a:spLocks/>
              </p:cNvSpPr>
              <p:nvPr/>
            </p:nvSpPr>
            <p:spPr bwMode="auto">
              <a:xfrm>
                <a:off x="3011" y="1515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3 w 4"/>
                  <a:gd name="T3" fmla="*/ 1 h 6"/>
                  <a:gd name="T4" fmla="*/ 1 w 4"/>
                  <a:gd name="T5" fmla="*/ 3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3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81"/>
              <p:cNvSpPr>
                <a:spLocks/>
              </p:cNvSpPr>
              <p:nvPr/>
            </p:nvSpPr>
            <p:spPr bwMode="auto">
              <a:xfrm>
                <a:off x="3013" y="1496"/>
                <a:ext cx="57" cy="10"/>
              </a:xfrm>
              <a:custGeom>
                <a:avLst/>
                <a:gdLst>
                  <a:gd name="T0" fmla="*/ 22 w 24"/>
                  <a:gd name="T1" fmla="*/ 3 h 4"/>
                  <a:gd name="T2" fmla="*/ 0 w 24"/>
                  <a:gd name="T3" fmla="*/ 0 h 4"/>
                  <a:gd name="T4" fmla="*/ 23 w 24"/>
                  <a:gd name="T5" fmla="*/ 2 h 4"/>
                  <a:gd name="T6" fmla="*/ 24 w 24"/>
                  <a:gd name="T7" fmla="*/ 2 h 4"/>
                  <a:gd name="T8" fmla="*/ 22 w 2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2" y="3"/>
                    </a:moveTo>
                    <a:cubicBezTo>
                      <a:pt x="22" y="4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3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82"/>
              <p:cNvSpPr>
                <a:spLocks/>
              </p:cNvSpPr>
              <p:nvPr/>
            </p:nvSpPr>
            <p:spPr bwMode="auto">
              <a:xfrm>
                <a:off x="2999" y="1489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2 h 4"/>
                  <a:gd name="T4" fmla="*/ 3 w 5"/>
                  <a:gd name="T5" fmla="*/ 0 h 4"/>
                  <a:gd name="T6" fmla="*/ 0 w 5"/>
                  <a:gd name="T7" fmla="*/ 0 h 4"/>
                  <a:gd name="T8" fmla="*/ 0 w 5"/>
                  <a:gd name="T9" fmla="*/ 2 h 4"/>
                  <a:gd name="T10" fmla="*/ 2 w 5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83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84"/>
              <p:cNvSpPr>
                <a:spLocks/>
              </p:cNvSpPr>
              <p:nvPr/>
            </p:nvSpPr>
            <p:spPr bwMode="auto">
              <a:xfrm>
                <a:off x="3060" y="1435"/>
                <a:ext cx="10" cy="9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4 w 4"/>
                  <a:gd name="T7" fmla="*/ 0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4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85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6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87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88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89"/>
              <p:cNvSpPr>
                <a:spLocks/>
              </p:cNvSpPr>
              <p:nvPr/>
            </p:nvSpPr>
            <p:spPr bwMode="auto">
              <a:xfrm>
                <a:off x="3089" y="1364"/>
                <a:ext cx="116" cy="109"/>
              </a:xfrm>
              <a:custGeom>
                <a:avLst/>
                <a:gdLst>
                  <a:gd name="T0" fmla="*/ 25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2 h 46"/>
                  <a:gd name="T8" fmla="*/ 5 w 49"/>
                  <a:gd name="T9" fmla="*/ 11 h 46"/>
                  <a:gd name="T10" fmla="*/ 0 w 49"/>
                  <a:gd name="T11" fmla="*/ 21 h 46"/>
                  <a:gd name="T12" fmla="*/ 25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5" y="21"/>
                    </a:moveTo>
                    <a:cubicBezTo>
                      <a:pt x="31" y="26"/>
                      <a:pt x="36" y="34"/>
                      <a:pt x="32" y="46"/>
                    </a:cubicBezTo>
                    <a:cubicBezTo>
                      <a:pt x="35" y="44"/>
                      <a:pt x="39" y="42"/>
                      <a:pt x="41" y="38"/>
                    </a:cubicBezTo>
                    <a:cubicBezTo>
                      <a:pt x="49" y="28"/>
                      <a:pt x="40" y="17"/>
                      <a:pt x="33" y="12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2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90"/>
              <p:cNvSpPr>
                <a:spLocks/>
              </p:cNvSpPr>
              <p:nvPr/>
            </p:nvSpPr>
            <p:spPr bwMode="auto">
              <a:xfrm>
                <a:off x="3131" y="1484"/>
                <a:ext cx="90" cy="116"/>
              </a:xfrm>
              <a:custGeom>
                <a:avLst/>
                <a:gdLst>
                  <a:gd name="T0" fmla="*/ 22 w 38"/>
                  <a:gd name="T1" fmla="*/ 24 h 49"/>
                  <a:gd name="T2" fmla="*/ 0 w 38"/>
                  <a:gd name="T3" fmla="*/ 38 h 49"/>
                  <a:gd name="T4" fmla="*/ 10 w 38"/>
                  <a:gd name="T5" fmla="*/ 44 h 49"/>
                  <a:gd name="T6" fmla="*/ 34 w 38"/>
                  <a:gd name="T7" fmla="*/ 28 h 49"/>
                  <a:gd name="T8" fmla="*/ 26 w 38"/>
                  <a:gd name="T9" fmla="*/ 1 h 49"/>
                  <a:gd name="T10" fmla="*/ 14 w 38"/>
                  <a:gd name="T11" fmla="*/ 0 h 49"/>
                  <a:gd name="T12" fmla="*/ 22 w 38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9">
                    <a:moveTo>
                      <a:pt x="22" y="24"/>
                    </a:moveTo>
                    <a:cubicBezTo>
                      <a:pt x="20" y="31"/>
                      <a:pt x="13" y="38"/>
                      <a:pt x="0" y="38"/>
                    </a:cubicBezTo>
                    <a:cubicBezTo>
                      <a:pt x="3" y="41"/>
                      <a:pt x="7" y="43"/>
                      <a:pt x="10" y="44"/>
                    </a:cubicBezTo>
                    <a:cubicBezTo>
                      <a:pt x="23" y="49"/>
                      <a:pt x="30" y="37"/>
                      <a:pt x="34" y="28"/>
                    </a:cubicBezTo>
                    <a:cubicBezTo>
                      <a:pt x="37" y="19"/>
                      <a:pt x="38" y="6"/>
                      <a:pt x="26" y="1"/>
                    </a:cubicBezTo>
                    <a:cubicBezTo>
                      <a:pt x="22" y="0"/>
                      <a:pt x="18" y="0"/>
                      <a:pt x="14" y="0"/>
                    </a:cubicBezTo>
                    <a:cubicBezTo>
                      <a:pt x="24" y="8"/>
                      <a:pt x="24" y="18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91"/>
              <p:cNvSpPr>
                <a:spLocks/>
              </p:cNvSpPr>
              <p:nvPr/>
            </p:nvSpPr>
            <p:spPr bwMode="auto">
              <a:xfrm>
                <a:off x="3018" y="1577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0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0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2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92"/>
              <p:cNvSpPr>
                <a:spLocks/>
              </p:cNvSpPr>
              <p:nvPr/>
            </p:nvSpPr>
            <p:spPr bwMode="auto">
              <a:xfrm>
                <a:off x="2933" y="1473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5 w 36"/>
                  <a:gd name="T3" fmla="*/ 1 h 49"/>
                  <a:gd name="T4" fmla="*/ 13 w 36"/>
                  <a:gd name="T5" fmla="*/ 2 h 49"/>
                  <a:gd name="T6" fmla="*/ 4 w 36"/>
                  <a:gd name="T7" fmla="*/ 28 h 49"/>
                  <a:gd name="T8" fmla="*/ 26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4" y="8"/>
                      <a:pt x="25" y="1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0" y="6"/>
                      <a:pt x="1" y="19"/>
                      <a:pt x="4" y="28"/>
                    </a:cubicBezTo>
                    <a:cubicBezTo>
                      <a:pt x="6" y="37"/>
                      <a:pt x="13" y="49"/>
                      <a:pt x="26" y="45"/>
                    </a:cubicBezTo>
                    <a:cubicBezTo>
                      <a:pt x="30" y="44"/>
                      <a:pt x="33" y="42"/>
                      <a:pt x="36" y="40"/>
                    </a:cubicBezTo>
                    <a:cubicBezTo>
                      <a:pt x="23" y="39"/>
                      <a:pt x="17" y="32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3"/>
              <p:cNvSpPr>
                <a:spLocks/>
              </p:cNvSpPr>
              <p:nvPr/>
            </p:nvSpPr>
            <p:spPr bwMode="auto">
              <a:xfrm>
                <a:off x="2961" y="1359"/>
                <a:ext cx="116" cy="106"/>
              </a:xfrm>
              <a:custGeom>
                <a:avLst/>
                <a:gdLst>
                  <a:gd name="T0" fmla="*/ 23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3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3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8" y="18"/>
                      <a:pt x="47" y="14"/>
                      <a:pt x="45" y="11"/>
                    </a:cubicBezTo>
                    <a:cubicBezTo>
                      <a:pt x="37" y="0"/>
                      <a:pt x="24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9" y="40"/>
                      <a:pt x="12" y="43"/>
                      <a:pt x="16" y="45"/>
                    </a:cubicBezTo>
                    <a:cubicBezTo>
                      <a:pt x="12" y="32"/>
                      <a:pt x="18" y="24"/>
                      <a:pt x="2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94"/>
              <p:cNvSpPr>
                <a:spLocks noEditPoints="1"/>
              </p:cNvSpPr>
              <p:nvPr/>
            </p:nvSpPr>
            <p:spPr bwMode="auto">
              <a:xfrm>
                <a:off x="3049" y="1475"/>
                <a:ext cx="59" cy="59"/>
              </a:xfrm>
              <a:custGeom>
                <a:avLst/>
                <a:gdLst>
                  <a:gd name="T0" fmla="*/ 22 w 25"/>
                  <a:gd name="T1" fmla="*/ 9 h 25"/>
                  <a:gd name="T2" fmla="*/ 21 w 25"/>
                  <a:gd name="T3" fmla="*/ 3 h 25"/>
                  <a:gd name="T4" fmla="*/ 15 w 25"/>
                  <a:gd name="T5" fmla="*/ 2 h 25"/>
                  <a:gd name="T6" fmla="*/ 13 w 25"/>
                  <a:gd name="T7" fmla="*/ 6 h 25"/>
                  <a:gd name="T8" fmla="*/ 12 w 25"/>
                  <a:gd name="T9" fmla="*/ 2 h 25"/>
                  <a:gd name="T10" fmla="*/ 6 w 25"/>
                  <a:gd name="T11" fmla="*/ 2 h 25"/>
                  <a:gd name="T12" fmla="*/ 4 w 25"/>
                  <a:gd name="T13" fmla="*/ 7 h 25"/>
                  <a:gd name="T14" fmla="*/ 6 w 25"/>
                  <a:gd name="T15" fmla="*/ 10 h 25"/>
                  <a:gd name="T16" fmla="*/ 3 w 25"/>
                  <a:gd name="T17" fmla="*/ 9 h 25"/>
                  <a:gd name="T18" fmla="*/ 0 w 25"/>
                  <a:gd name="T19" fmla="*/ 15 h 25"/>
                  <a:gd name="T20" fmla="*/ 4 w 25"/>
                  <a:gd name="T21" fmla="*/ 19 h 25"/>
                  <a:gd name="T22" fmla="*/ 8 w 25"/>
                  <a:gd name="T23" fmla="*/ 18 h 25"/>
                  <a:gd name="T24" fmla="*/ 6 w 25"/>
                  <a:gd name="T25" fmla="*/ 21 h 25"/>
                  <a:gd name="T26" fmla="*/ 11 w 25"/>
                  <a:gd name="T27" fmla="*/ 25 h 25"/>
                  <a:gd name="T28" fmla="*/ 16 w 25"/>
                  <a:gd name="T29" fmla="*/ 22 h 25"/>
                  <a:gd name="T30" fmla="*/ 16 w 25"/>
                  <a:gd name="T31" fmla="*/ 18 h 25"/>
                  <a:gd name="T32" fmla="*/ 18 w 25"/>
                  <a:gd name="T33" fmla="*/ 21 h 25"/>
                  <a:gd name="T34" fmla="*/ 24 w 25"/>
                  <a:gd name="T35" fmla="*/ 18 h 25"/>
                  <a:gd name="T36" fmla="*/ 23 w 25"/>
                  <a:gd name="T37" fmla="*/ 12 h 25"/>
                  <a:gd name="T38" fmla="*/ 19 w 25"/>
                  <a:gd name="T39" fmla="*/ 11 h 25"/>
                  <a:gd name="T40" fmla="*/ 22 w 25"/>
                  <a:gd name="T41" fmla="*/ 9 h 25"/>
                  <a:gd name="T42" fmla="*/ 7 w 25"/>
                  <a:gd name="T43" fmla="*/ 10 h 25"/>
                  <a:gd name="T44" fmla="*/ 7 w 25"/>
                  <a:gd name="T45" fmla="*/ 10 h 25"/>
                  <a:gd name="T46" fmla="*/ 7 w 25"/>
                  <a:gd name="T47" fmla="*/ 10 h 25"/>
                  <a:gd name="T48" fmla="*/ 7 w 25"/>
                  <a:gd name="T49" fmla="*/ 10 h 25"/>
                  <a:gd name="T50" fmla="*/ 15 w 25"/>
                  <a:gd name="T51" fmla="*/ 17 h 25"/>
                  <a:gd name="T52" fmla="*/ 15 w 25"/>
                  <a:gd name="T53" fmla="*/ 17 h 25"/>
                  <a:gd name="T54" fmla="*/ 15 w 25"/>
                  <a:gd name="T55" fmla="*/ 17 h 25"/>
                  <a:gd name="T56" fmla="*/ 15 w 25"/>
                  <a:gd name="T57" fmla="*/ 17 h 25"/>
                  <a:gd name="T58" fmla="*/ 13 w 25"/>
                  <a:gd name="T59" fmla="*/ 7 h 25"/>
                  <a:gd name="T60" fmla="*/ 13 w 25"/>
                  <a:gd name="T61" fmla="*/ 7 h 25"/>
                  <a:gd name="T62" fmla="*/ 13 w 25"/>
                  <a:gd name="T63" fmla="*/ 7 h 25"/>
                  <a:gd name="T64" fmla="*/ 13 w 25"/>
                  <a:gd name="T65" fmla="*/ 7 h 25"/>
                  <a:gd name="T66" fmla="*/ 9 w 25"/>
                  <a:gd name="T67" fmla="*/ 17 h 25"/>
                  <a:gd name="T68" fmla="*/ 9 w 25"/>
                  <a:gd name="T69" fmla="*/ 17 h 25"/>
                  <a:gd name="T70" fmla="*/ 9 w 25"/>
                  <a:gd name="T71" fmla="*/ 17 h 25"/>
                  <a:gd name="T72" fmla="*/ 9 w 25"/>
                  <a:gd name="T73" fmla="*/ 17 h 25"/>
                  <a:gd name="T74" fmla="*/ 18 w 25"/>
                  <a:gd name="T75" fmla="*/ 11 h 25"/>
                  <a:gd name="T76" fmla="*/ 18 w 25"/>
                  <a:gd name="T77" fmla="*/ 11 h 25"/>
                  <a:gd name="T78" fmla="*/ 18 w 25"/>
                  <a:gd name="T79" fmla="*/ 11 h 25"/>
                  <a:gd name="T80" fmla="*/ 18 w 25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5">
                    <a:moveTo>
                      <a:pt x="22" y="9"/>
                    </a:moveTo>
                    <a:cubicBezTo>
                      <a:pt x="24" y="7"/>
                      <a:pt x="22" y="5"/>
                      <a:pt x="21" y="3"/>
                    </a:cubicBezTo>
                    <a:cubicBezTo>
                      <a:pt x="19" y="2"/>
                      <a:pt x="17" y="0"/>
                      <a:pt x="15" y="2"/>
                    </a:cubicBezTo>
                    <a:cubicBezTo>
                      <a:pt x="14" y="3"/>
                      <a:pt x="13" y="4"/>
                      <a:pt x="13" y="6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1" y="0"/>
                      <a:pt x="8" y="1"/>
                      <a:pt x="6" y="2"/>
                    </a:cubicBezTo>
                    <a:cubicBezTo>
                      <a:pt x="4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0" y="17"/>
                      <a:pt x="2" y="20"/>
                      <a:pt x="4" y="19"/>
                    </a:cubicBezTo>
                    <a:cubicBezTo>
                      <a:pt x="6" y="19"/>
                      <a:pt x="7" y="18"/>
                      <a:pt x="8" y="18"/>
                    </a:cubicBezTo>
                    <a:cubicBezTo>
                      <a:pt x="7" y="18"/>
                      <a:pt x="7" y="19"/>
                      <a:pt x="6" y="21"/>
                    </a:cubicBezTo>
                    <a:cubicBezTo>
                      <a:pt x="6" y="23"/>
                      <a:pt x="9" y="25"/>
                      <a:pt x="11" y="25"/>
                    </a:cubicBezTo>
                    <a:cubicBezTo>
                      <a:pt x="13" y="25"/>
                      <a:pt x="16" y="25"/>
                      <a:pt x="16" y="22"/>
                    </a:cubicBezTo>
                    <a:cubicBezTo>
                      <a:pt x="16" y="21"/>
                      <a:pt x="16" y="20"/>
                      <a:pt x="16" y="18"/>
                    </a:cubicBezTo>
                    <a:cubicBezTo>
                      <a:pt x="16" y="19"/>
                      <a:pt x="17" y="20"/>
                      <a:pt x="18" y="21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5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95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96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97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98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99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00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01"/>
              <p:cNvSpPr>
                <a:spLocks/>
              </p:cNvSpPr>
              <p:nvPr/>
            </p:nvSpPr>
            <p:spPr bwMode="auto">
              <a:xfrm>
                <a:off x="3290" y="1468"/>
                <a:ext cx="14" cy="12"/>
              </a:xfrm>
              <a:custGeom>
                <a:avLst/>
                <a:gdLst>
                  <a:gd name="T0" fmla="*/ 1 w 6"/>
                  <a:gd name="T1" fmla="*/ 5 h 5"/>
                  <a:gd name="T2" fmla="*/ 3 w 6"/>
                  <a:gd name="T3" fmla="*/ 2 h 5"/>
                  <a:gd name="T4" fmla="*/ 6 w 6"/>
                  <a:gd name="T5" fmla="*/ 1 h 5"/>
                  <a:gd name="T6" fmla="*/ 3 w 6"/>
                  <a:gd name="T7" fmla="*/ 2 h 5"/>
                  <a:gd name="T8" fmla="*/ 1 w 6"/>
                  <a:gd name="T9" fmla="*/ 5 h 5"/>
                  <a:gd name="T10" fmla="*/ 0 w 6"/>
                  <a:gd name="T11" fmla="*/ 5 h 5"/>
                  <a:gd name="T12" fmla="*/ 1 w 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1" y="5"/>
                    </a:moveTo>
                    <a:cubicBezTo>
                      <a:pt x="1" y="4"/>
                      <a:pt x="2" y="3"/>
                      <a:pt x="3" y="2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6" y="1"/>
                      <a:pt x="4" y="1"/>
                      <a:pt x="3" y="2"/>
                    </a:cubicBezTo>
                    <a:cubicBezTo>
                      <a:pt x="2" y="3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902"/>
              <p:cNvSpPr>
                <a:spLocks noChangeArrowheads="1"/>
              </p:cNvSpPr>
              <p:nvPr/>
            </p:nvSpPr>
            <p:spPr bwMode="auto">
              <a:xfrm>
                <a:off x="3304" y="1468"/>
                <a:ext cx="3" cy="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03"/>
              <p:cNvSpPr>
                <a:spLocks/>
              </p:cNvSpPr>
              <p:nvPr/>
            </p:nvSpPr>
            <p:spPr bwMode="auto">
              <a:xfrm>
                <a:off x="3290" y="1463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2 w 3"/>
                  <a:gd name="T3" fmla="*/ 4 h 8"/>
                  <a:gd name="T4" fmla="*/ 2 w 3"/>
                  <a:gd name="T5" fmla="*/ 1 h 8"/>
                  <a:gd name="T6" fmla="*/ 2 w 3"/>
                  <a:gd name="T7" fmla="*/ 4 h 8"/>
                  <a:gd name="T8" fmla="*/ 1 w 3"/>
                  <a:gd name="T9" fmla="*/ 7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1" y="5"/>
                      <a:pt x="2" y="4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3" y="2"/>
                      <a:pt x="2" y="4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904"/>
              <p:cNvSpPr>
                <a:spLocks/>
              </p:cNvSpPr>
              <p:nvPr/>
            </p:nvSpPr>
            <p:spPr bwMode="auto">
              <a:xfrm>
                <a:off x="3292" y="146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905"/>
              <p:cNvSpPr>
                <a:spLocks/>
              </p:cNvSpPr>
              <p:nvPr/>
            </p:nvSpPr>
            <p:spPr bwMode="auto">
              <a:xfrm>
                <a:off x="3290" y="1465"/>
                <a:ext cx="12" cy="17"/>
              </a:xfrm>
              <a:custGeom>
                <a:avLst/>
                <a:gdLst>
                  <a:gd name="T0" fmla="*/ 0 w 5"/>
                  <a:gd name="T1" fmla="*/ 6 h 7"/>
                  <a:gd name="T2" fmla="*/ 5 w 5"/>
                  <a:gd name="T3" fmla="*/ 0 h 7"/>
                  <a:gd name="T4" fmla="*/ 1 w 5"/>
                  <a:gd name="T5" fmla="*/ 6 h 7"/>
                  <a:gd name="T6" fmla="*/ 0 w 5"/>
                  <a:gd name="T7" fmla="*/ 7 h 7"/>
                  <a:gd name="T8" fmla="*/ 0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5" y="0"/>
                      <a:pt x="5" y="0"/>
                    </a:cubicBezTo>
                    <a:cubicBezTo>
                      <a:pt x="5" y="0"/>
                      <a:pt x="1" y="6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906"/>
              <p:cNvSpPr>
                <a:spLocks/>
              </p:cNvSpPr>
              <p:nvPr/>
            </p:nvSpPr>
            <p:spPr bwMode="auto">
              <a:xfrm>
                <a:off x="3302" y="1463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907"/>
              <p:cNvSpPr>
                <a:spLocks/>
              </p:cNvSpPr>
              <p:nvPr/>
            </p:nvSpPr>
            <p:spPr bwMode="auto">
              <a:xfrm>
                <a:off x="3292" y="1482"/>
                <a:ext cx="17" cy="7"/>
              </a:xfrm>
              <a:custGeom>
                <a:avLst/>
                <a:gdLst>
                  <a:gd name="T0" fmla="*/ 1 w 7"/>
                  <a:gd name="T1" fmla="*/ 0 h 3"/>
                  <a:gd name="T2" fmla="*/ 4 w 7"/>
                  <a:gd name="T3" fmla="*/ 1 h 3"/>
                  <a:gd name="T4" fmla="*/ 7 w 7"/>
                  <a:gd name="T5" fmla="*/ 3 h 3"/>
                  <a:gd name="T6" fmla="*/ 4 w 7"/>
                  <a:gd name="T7" fmla="*/ 1 h 3"/>
                  <a:gd name="T8" fmla="*/ 1 w 7"/>
                  <a:gd name="T9" fmla="*/ 1 h 3"/>
                  <a:gd name="T10" fmla="*/ 0 w 7"/>
                  <a:gd name="T11" fmla="*/ 1 h 3"/>
                  <a:gd name="T12" fmla="*/ 1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1" y="0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5" y="2"/>
                      <a:pt x="7" y="3"/>
                      <a:pt x="7" y="3"/>
                    </a:cubicBezTo>
                    <a:cubicBezTo>
                      <a:pt x="7" y="3"/>
                      <a:pt x="5" y="2"/>
                      <a:pt x="4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908"/>
              <p:cNvSpPr>
                <a:spLocks/>
              </p:cNvSpPr>
              <p:nvPr/>
            </p:nvSpPr>
            <p:spPr bwMode="auto">
              <a:xfrm>
                <a:off x="3309" y="1489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09"/>
              <p:cNvSpPr>
                <a:spLocks/>
              </p:cNvSpPr>
              <p:nvPr/>
            </p:nvSpPr>
            <p:spPr bwMode="auto">
              <a:xfrm>
                <a:off x="3290" y="1480"/>
                <a:ext cx="19" cy="4"/>
              </a:xfrm>
              <a:custGeom>
                <a:avLst/>
                <a:gdLst>
                  <a:gd name="T0" fmla="*/ 1 w 8"/>
                  <a:gd name="T1" fmla="*/ 1 h 2"/>
                  <a:gd name="T2" fmla="*/ 4 w 8"/>
                  <a:gd name="T3" fmla="*/ 1 h 2"/>
                  <a:gd name="T4" fmla="*/ 8 w 8"/>
                  <a:gd name="T5" fmla="*/ 0 h 2"/>
                  <a:gd name="T6" fmla="*/ 5 w 8"/>
                  <a:gd name="T7" fmla="*/ 1 h 2"/>
                  <a:gd name="T8" fmla="*/ 1 w 8"/>
                  <a:gd name="T9" fmla="*/ 2 h 2"/>
                  <a:gd name="T10" fmla="*/ 0 w 8"/>
                  <a:gd name="T11" fmla="*/ 2 h 2"/>
                  <a:gd name="T12" fmla="*/ 1 w 8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1" y="1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6" y="1"/>
                      <a:pt x="5" y="1"/>
                    </a:cubicBezTo>
                    <a:cubicBezTo>
                      <a:pt x="3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910"/>
              <p:cNvSpPr>
                <a:spLocks/>
              </p:cNvSpPr>
              <p:nvPr/>
            </p:nvSpPr>
            <p:spPr bwMode="auto">
              <a:xfrm>
                <a:off x="3307" y="1475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11"/>
              <p:cNvSpPr>
                <a:spLocks/>
              </p:cNvSpPr>
              <p:nvPr/>
            </p:nvSpPr>
            <p:spPr bwMode="auto">
              <a:xfrm>
                <a:off x="3290" y="1482"/>
                <a:ext cx="21" cy="5"/>
              </a:xfrm>
              <a:custGeom>
                <a:avLst/>
                <a:gdLst>
                  <a:gd name="T0" fmla="*/ 1 w 9"/>
                  <a:gd name="T1" fmla="*/ 0 h 2"/>
                  <a:gd name="T2" fmla="*/ 8 w 9"/>
                  <a:gd name="T3" fmla="*/ 2 h 2"/>
                  <a:gd name="T4" fmla="*/ 1 w 9"/>
                  <a:gd name="T5" fmla="*/ 1 h 2"/>
                  <a:gd name="T6" fmla="*/ 0 w 9"/>
                  <a:gd name="T7" fmla="*/ 1 h 2"/>
                  <a:gd name="T8" fmla="*/ 1 w 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">
                    <a:moveTo>
                      <a:pt x="1" y="0"/>
                    </a:moveTo>
                    <a:cubicBezTo>
                      <a:pt x="1" y="0"/>
                      <a:pt x="9" y="1"/>
                      <a:pt x="8" y="2"/>
                    </a:cubicBezTo>
                    <a:cubicBezTo>
                      <a:pt x="8" y="2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912"/>
              <p:cNvSpPr>
                <a:spLocks/>
              </p:cNvSpPr>
              <p:nvPr/>
            </p:nvSpPr>
            <p:spPr bwMode="auto">
              <a:xfrm>
                <a:off x="3311" y="148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  <a:gd name="T8" fmla="*/ 1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913"/>
              <p:cNvSpPr>
                <a:spLocks/>
              </p:cNvSpPr>
              <p:nvPr/>
            </p:nvSpPr>
            <p:spPr bwMode="auto">
              <a:xfrm>
                <a:off x="3290" y="1487"/>
                <a:ext cx="5" cy="16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3 h 7"/>
                  <a:gd name="T4" fmla="*/ 1 w 2"/>
                  <a:gd name="T5" fmla="*/ 7 h 7"/>
                  <a:gd name="T6" fmla="*/ 1 w 2"/>
                  <a:gd name="T7" fmla="*/ 3 h 7"/>
                  <a:gd name="T8" fmla="*/ 0 w 2"/>
                  <a:gd name="T9" fmla="*/ 0 h 7"/>
                  <a:gd name="T10" fmla="*/ 0 w 2"/>
                  <a:gd name="T11" fmla="*/ 0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1" y="0"/>
                      <a:pt x="1" y="2"/>
                      <a:pt x="2" y="3"/>
                    </a:cubicBezTo>
                    <a:cubicBezTo>
                      <a:pt x="2" y="5"/>
                      <a:pt x="2" y="7"/>
                      <a:pt x="1" y="7"/>
                    </a:cubicBezTo>
                    <a:cubicBezTo>
                      <a:pt x="1" y="7"/>
                      <a:pt x="2" y="5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914"/>
              <p:cNvSpPr>
                <a:spLocks/>
              </p:cNvSpPr>
              <p:nvPr/>
            </p:nvSpPr>
            <p:spPr bwMode="auto">
              <a:xfrm>
                <a:off x="3290" y="1503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915"/>
              <p:cNvSpPr>
                <a:spLocks/>
              </p:cNvSpPr>
              <p:nvPr/>
            </p:nvSpPr>
            <p:spPr bwMode="auto">
              <a:xfrm>
                <a:off x="3290" y="1484"/>
                <a:ext cx="12" cy="15"/>
              </a:xfrm>
              <a:custGeom>
                <a:avLst/>
                <a:gdLst>
                  <a:gd name="T0" fmla="*/ 0 w 5"/>
                  <a:gd name="T1" fmla="*/ 1 h 6"/>
                  <a:gd name="T2" fmla="*/ 2 w 5"/>
                  <a:gd name="T3" fmla="*/ 4 h 6"/>
                  <a:gd name="T4" fmla="*/ 5 w 5"/>
                  <a:gd name="T5" fmla="*/ 5 h 6"/>
                  <a:gd name="T6" fmla="*/ 2 w 5"/>
                  <a:gd name="T7" fmla="*/ 4 h 6"/>
                  <a:gd name="T8" fmla="*/ 0 w 5"/>
                  <a:gd name="T9" fmla="*/ 1 h 6"/>
                  <a:gd name="T10" fmla="*/ 0 w 5"/>
                  <a:gd name="T11" fmla="*/ 0 h 6"/>
                  <a:gd name="T12" fmla="*/ 0 w 5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1"/>
                      <a:pt x="1" y="2"/>
                      <a:pt x="2" y="4"/>
                    </a:cubicBezTo>
                    <a:cubicBezTo>
                      <a:pt x="3" y="5"/>
                      <a:pt x="5" y="5"/>
                      <a:pt x="5" y="5"/>
                    </a:cubicBezTo>
                    <a:cubicBezTo>
                      <a:pt x="5" y="6"/>
                      <a:pt x="3" y="5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916"/>
              <p:cNvSpPr>
                <a:spLocks/>
              </p:cNvSpPr>
              <p:nvPr/>
            </p:nvSpPr>
            <p:spPr bwMode="auto">
              <a:xfrm>
                <a:off x="3302" y="1496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917"/>
              <p:cNvSpPr>
                <a:spLocks/>
              </p:cNvSpPr>
              <p:nvPr/>
            </p:nvSpPr>
            <p:spPr bwMode="auto">
              <a:xfrm>
                <a:off x="3290" y="1484"/>
                <a:ext cx="7" cy="19"/>
              </a:xfrm>
              <a:custGeom>
                <a:avLst/>
                <a:gdLst>
                  <a:gd name="T0" fmla="*/ 0 w 3"/>
                  <a:gd name="T1" fmla="*/ 1 h 8"/>
                  <a:gd name="T2" fmla="*/ 3 w 3"/>
                  <a:gd name="T3" fmla="*/ 8 h 8"/>
                  <a:gd name="T4" fmla="*/ 0 w 3"/>
                  <a:gd name="T5" fmla="*/ 1 h 8"/>
                  <a:gd name="T6" fmla="*/ 0 w 3"/>
                  <a:gd name="T7" fmla="*/ 0 h 8"/>
                  <a:gd name="T8" fmla="*/ 0 w 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1"/>
                    </a:moveTo>
                    <a:cubicBezTo>
                      <a:pt x="0" y="1"/>
                      <a:pt x="3" y="8"/>
                      <a:pt x="3" y="8"/>
                    </a:cubicBezTo>
                    <a:cubicBezTo>
                      <a:pt x="3" y="8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918"/>
              <p:cNvSpPr>
                <a:spLocks/>
              </p:cNvSpPr>
              <p:nvPr/>
            </p:nvSpPr>
            <p:spPr bwMode="auto">
              <a:xfrm>
                <a:off x="3297" y="15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919"/>
              <p:cNvSpPr>
                <a:spLocks/>
              </p:cNvSpPr>
              <p:nvPr/>
            </p:nvSpPr>
            <p:spPr bwMode="auto">
              <a:xfrm>
                <a:off x="3273" y="1487"/>
                <a:ext cx="15" cy="9"/>
              </a:xfrm>
              <a:custGeom>
                <a:avLst/>
                <a:gdLst>
                  <a:gd name="T0" fmla="*/ 5 w 6"/>
                  <a:gd name="T1" fmla="*/ 0 h 4"/>
                  <a:gd name="T2" fmla="*/ 3 w 6"/>
                  <a:gd name="T3" fmla="*/ 3 h 4"/>
                  <a:gd name="T4" fmla="*/ 0 w 6"/>
                  <a:gd name="T5" fmla="*/ 4 h 4"/>
                  <a:gd name="T6" fmla="*/ 3 w 6"/>
                  <a:gd name="T7" fmla="*/ 2 h 4"/>
                  <a:gd name="T8" fmla="*/ 5 w 6"/>
                  <a:gd name="T9" fmla="*/ 0 h 4"/>
                  <a:gd name="T10" fmla="*/ 5 w 6"/>
                  <a:gd name="T11" fmla="*/ 0 h 4"/>
                  <a:gd name="T12" fmla="*/ 5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cubicBezTo>
                      <a:pt x="5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4"/>
                    </a:cubicBezTo>
                    <a:cubicBezTo>
                      <a:pt x="0" y="4"/>
                      <a:pt x="2" y="4"/>
                      <a:pt x="3" y="2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920"/>
              <p:cNvSpPr>
                <a:spLocks/>
              </p:cNvSpPr>
              <p:nvPr/>
            </p:nvSpPr>
            <p:spPr bwMode="auto">
              <a:xfrm>
                <a:off x="3269" y="1496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21"/>
              <p:cNvSpPr>
                <a:spLocks/>
              </p:cNvSpPr>
              <p:nvPr/>
            </p:nvSpPr>
            <p:spPr bwMode="auto">
              <a:xfrm>
                <a:off x="3281" y="1484"/>
                <a:ext cx="7" cy="17"/>
              </a:xfrm>
              <a:custGeom>
                <a:avLst/>
                <a:gdLst>
                  <a:gd name="T0" fmla="*/ 3 w 3"/>
                  <a:gd name="T1" fmla="*/ 1 h 7"/>
                  <a:gd name="T2" fmla="*/ 1 w 3"/>
                  <a:gd name="T3" fmla="*/ 4 h 7"/>
                  <a:gd name="T4" fmla="*/ 1 w 3"/>
                  <a:gd name="T5" fmla="*/ 7 h 7"/>
                  <a:gd name="T6" fmla="*/ 1 w 3"/>
                  <a:gd name="T7" fmla="*/ 4 h 7"/>
                  <a:gd name="T8" fmla="*/ 2 w 3"/>
                  <a:gd name="T9" fmla="*/ 0 h 7"/>
                  <a:gd name="T10" fmla="*/ 3 w 3"/>
                  <a:gd name="T11" fmla="*/ 0 h 7"/>
                  <a:gd name="T12" fmla="*/ 3 w 3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3" y="1"/>
                    </a:moveTo>
                    <a:cubicBezTo>
                      <a:pt x="3" y="1"/>
                      <a:pt x="2" y="2"/>
                      <a:pt x="1" y="4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4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922"/>
              <p:cNvSpPr>
                <a:spLocks/>
              </p:cNvSpPr>
              <p:nvPr/>
            </p:nvSpPr>
            <p:spPr bwMode="auto">
              <a:xfrm>
                <a:off x="3283" y="150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23"/>
              <p:cNvSpPr>
                <a:spLocks/>
              </p:cNvSpPr>
              <p:nvPr/>
            </p:nvSpPr>
            <p:spPr bwMode="auto">
              <a:xfrm>
                <a:off x="3276" y="1484"/>
                <a:ext cx="12" cy="17"/>
              </a:xfrm>
              <a:custGeom>
                <a:avLst/>
                <a:gdLst>
                  <a:gd name="T0" fmla="*/ 5 w 5"/>
                  <a:gd name="T1" fmla="*/ 1 h 7"/>
                  <a:gd name="T2" fmla="*/ 0 w 5"/>
                  <a:gd name="T3" fmla="*/ 7 h 7"/>
                  <a:gd name="T4" fmla="*/ 4 w 5"/>
                  <a:gd name="T5" fmla="*/ 0 h 7"/>
                  <a:gd name="T6" fmla="*/ 5 w 5"/>
                  <a:gd name="T7" fmla="*/ 0 h 7"/>
                  <a:gd name="T8" fmla="*/ 5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1"/>
                    </a:moveTo>
                    <a:cubicBezTo>
                      <a:pt x="5" y="1"/>
                      <a:pt x="0" y="7"/>
                      <a:pt x="0" y="7"/>
                    </a:cubicBezTo>
                    <a:cubicBezTo>
                      <a:pt x="0" y="7"/>
                      <a:pt x="4" y="1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24"/>
              <p:cNvSpPr>
                <a:spLocks/>
              </p:cNvSpPr>
              <p:nvPr/>
            </p:nvSpPr>
            <p:spPr bwMode="auto">
              <a:xfrm>
                <a:off x="3271" y="150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925"/>
              <p:cNvSpPr>
                <a:spLocks/>
              </p:cNvSpPr>
              <p:nvPr/>
            </p:nvSpPr>
            <p:spPr bwMode="auto">
              <a:xfrm>
                <a:off x="3269" y="1477"/>
                <a:ext cx="16" cy="5"/>
              </a:xfrm>
              <a:custGeom>
                <a:avLst/>
                <a:gdLst>
                  <a:gd name="T0" fmla="*/ 6 w 7"/>
                  <a:gd name="T1" fmla="*/ 2 h 2"/>
                  <a:gd name="T2" fmla="*/ 3 w 7"/>
                  <a:gd name="T3" fmla="*/ 2 h 2"/>
                  <a:gd name="T4" fmla="*/ 0 w 7"/>
                  <a:gd name="T5" fmla="*/ 0 h 2"/>
                  <a:gd name="T6" fmla="*/ 3 w 7"/>
                  <a:gd name="T7" fmla="*/ 1 h 2"/>
                  <a:gd name="T8" fmla="*/ 6 w 7"/>
                  <a:gd name="T9" fmla="*/ 2 h 2"/>
                  <a:gd name="T10" fmla="*/ 7 w 7"/>
                  <a:gd name="T11" fmla="*/ 2 h 2"/>
                  <a:gd name="T12" fmla="*/ 6 w 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6" y="2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926"/>
              <p:cNvSpPr>
                <a:spLocks/>
              </p:cNvSpPr>
              <p:nvPr/>
            </p:nvSpPr>
            <p:spPr bwMode="auto">
              <a:xfrm>
                <a:off x="3266" y="1473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927"/>
              <p:cNvSpPr>
                <a:spLocks/>
              </p:cNvSpPr>
              <p:nvPr/>
            </p:nvSpPr>
            <p:spPr bwMode="auto">
              <a:xfrm>
                <a:off x="3269" y="1482"/>
                <a:ext cx="19" cy="5"/>
              </a:xfrm>
              <a:custGeom>
                <a:avLst/>
                <a:gdLst>
                  <a:gd name="T0" fmla="*/ 7 w 8"/>
                  <a:gd name="T1" fmla="*/ 0 h 2"/>
                  <a:gd name="T2" fmla="*/ 3 w 8"/>
                  <a:gd name="T3" fmla="*/ 1 h 2"/>
                  <a:gd name="T4" fmla="*/ 0 w 8"/>
                  <a:gd name="T5" fmla="*/ 2 h 2"/>
                  <a:gd name="T6" fmla="*/ 3 w 8"/>
                  <a:gd name="T7" fmla="*/ 0 h 2"/>
                  <a:gd name="T8" fmla="*/ 7 w 8"/>
                  <a:gd name="T9" fmla="*/ 0 h 2"/>
                  <a:gd name="T10" fmla="*/ 8 w 8"/>
                  <a:gd name="T11" fmla="*/ 0 h 2"/>
                  <a:gd name="T12" fmla="*/ 7 w 8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7" y="0"/>
                    </a:moveTo>
                    <a:cubicBezTo>
                      <a:pt x="7" y="0"/>
                      <a:pt x="5" y="0"/>
                      <a:pt x="3" y="1"/>
                    </a:cubicBez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5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928"/>
              <p:cNvSpPr>
                <a:spLocks/>
              </p:cNvSpPr>
              <p:nvPr/>
            </p:nvSpPr>
            <p:spPr bwMode="auto">
              <a:xfrm>
                <a:off x="3266" y="1487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929"/>
              <p:cNvSpPr>
                <a:spLocks/>
              </p:cNvSpPr>
              <p:nvPr/>
            </p:nvSpPr>
            <p:spPr bwMode="auto">
              <a:xfrm>
                <a:off x="3266" y="1480"/>
                <a:ext cx="22" cy="2"/>
              </a:xfrm>
              <a:custGeom>
                <a:avLst/>
                <a:gdLst>
                  <a:gd name="T0" fmla="*/ 8 w 9"/>
                  <a:gd name="T1" fmla="*/ 1 h 1"/>
                  <a:gd name="T2" fmla="*/ 0 w 9"/>
                  <a:gd name="T3" fmla="*/ 0 h 1"/>
                  <a:gd name="T4" fmla="*/ 8 w 9"/>
                  <a:gd name="T5" fmla="*/ 1 h 1"/>
                  <a:gd name="T6" fmla="*/ 9 w 9"/>
                  <a:gd name="T7" fmla="*/ 1 h 1"/>
                  <a:gd name="T8" fmla="*/ 8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8" y="1"/>
                    </a:moveTo>
                    <a:cubicBezTo>
                      <a:pt x="8" y="1"/>
                      <a:pt x="0" y="0"/>
                      <a:pt x="0" y="0"/>
                    </a:cubicBezTo>
                    <a:cubicBezTo>
                      <a:pt x="0" y="0"/>
                      <a:pt x="8" y="1"/>
                      <a:pt x="8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930"/>
              <p:cNvSpPr>
                <a:spLocks/>
              </p:cNvSpPr>
              <p:nvPr/>
            </p:nvSpPr>
            <p:spPr bwMode="auto">
              <a:xfrm>
                <a:off x="3262" y="1477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31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32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933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934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935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936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937"/>
              <p:cNvSpPr>
                <a:spLocks/>
              </p:cNvSpPr>
              <p:nvPr/>
            </p:nvSpPr>
            <p:spPr bwMode="auto">
              <a:xfrm>
                <a:off x="3292" y="1437"/>
                <a:ext cx="38" cy="36"/>
              </a:xfrm>
              <a:custGeom>
                <a:avLst/>
                <a:gdLst>
                  <a:gd name="T0" fmla="*/ 9 w 16"/>
                  <a:gd name="T1" fmla="*/ 7 h 15"/>
                  <a:gd name="T2" fmla="*/ 11 w 16"/>
                  <a:gd name="T3" fmla="*/ 15 h 15"/>
                  <a:gd name="T4" fmla="*/ 14 w 16"/>
                  <a:gd name="T5" fmla="*/ 12 h 15"/>
                  <a:gd name="T6" fmla="*/ 11 w 16"/>
                  <a:gd name="T7" fmla="*/ 4 h 15"/>
                  <a:gd name="T8" fmla="*/ 2 w 16"/>
                  <a:gd name="T9" fmla="*/ 3 h 15"/>
                  <a:gd name="T10" fmla="*/ 0 w 16"/>
                  <a:gd name="T11" fmla="*/ 7 h 15"/>
                  <a:gd name="T12" fmla="*/ 9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9" y="7"/>
                    </a:moveTo>
                    <a:cubicBezTo>
                      <a:pt x="10" y="8"/>
                      <a:pt x="12" y="11"/>
                      <a:pt x="11" y="15"/>
                    </a:cubicBezTo>
                    <a:cubicBezTo>
                      <a:pt x="12" y="14"/>
                      <a:pt x="13" y="14"/>
                      <a:pt x="14" y="12"/>
                    </a:cubicBezTo>
                    <a:cubicBezTo>
                      <a:pt x="16" y="9"/>
                      <a:pt x="14" y="5"/>
                      <a:pt x="11" y="4"/>
                    </a:cubicBezTo>
                    <a:cubicBezTo>
                      <a:pt x="8" y="2"/>
                      <a:pt x="4" y="0"/>
                      <a:pt x="2" y="3"/>
                    </a:cubicBezTo>
                    <a:cubicBezTo>
                      <a:pt x="1" y="4"/>
                      <a:pt x="0" y="6"/>
                      <a:pt x="0" y="7"/>
                    </a:cubicBezTo>
                    <a:cubicBezTo>
                      <a:pt x="4" y="4"/>
                      <a:pt x="7" y="5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938"/>
              <p:cNvSpPr>
                <a:spLocks/>
              </p:cNvSpPr>
              <p:nvPr/>
            </p:nvSpPr>
            <p:spPr bwMode="auto">
              <a:xfrm>
                <a:off x="3307" y="1477"/>
                <a:ext cx="30" cy="38"/>
              </a:xfrm>
              <a:custGeom>
                <a:avLst/>
                <a:gdLst>
                  <a:gd name="T0" fmla="*/ 7 w 13"/>
                  <a:gd name="T1" fmla="*/ 8 h 16"/>
                  <a:gd name="T2" fmla="*/ 0 w 13"/>
                  <a:gd name="T3" fmla="*/ 12 h 16"/>
                  <a:gd name="T4" fmla="*/ 4 w 13"/>
                  <a:gd name="T5" fmla="*/ 14 h 16"/>
                  <a:gd name="T6" fmla="*/ 11 w 13"/>
                  <a:gd name="T7" fmla="*/ 9 h 16"/>
                  <a:gd name="T8" fmla="*/ 9 w 13"/>
                  <a:gd name="T9" fmla="*/ 0 h 16"/>
                  <a:gd name="T10" fmla="*/ 5 w 13"/>
                  <a:gd name="T11" fmla="*/ 0 h 16"/>
                  <a:gd name="T12" fmla="*/ 7 w 13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7" y="8"/>
                    </a:moveTo>
                    <a:cubicBezTo>
                      <a:pt x="7" y="10"/>
                      <a:pt x="5" y="12"/>
                      <a:pt x="0" y="12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8" y="16"/>
                      <a:pt x="10" y="12"/>
                      <a:pt x="11" y="9"/>
                    </a:cubicBezTo>
                    <a:cubicBezTo>
                      <a:pt x="12" y="6"/>
                      <a:pt x="13" y="2"/>
                      <a:pt x="9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8" y="2"/>
                      <a:pt x="8" y="6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939"/>
              <p:cNvSpPr>
                <a:spLocks/>
              </p:cNvSpPr>
              <p:nvPr/>
            </p:nvSpPr>
            <p:spPr bwMode="auto">
              <a:xfrm>
                <a:off x="3269" y="1506"/>
                <a:ext cx="35" cy="23"/>
              </a:xfrm>
              <a:custGeom>
                <a:avLst/>
                <a:gdLst>
                  <a:gd name="T0" fmla="*/ 8 w 15"/>
                  <a:gd name="T1" fmla="*/ 6 h 10"/>
                  <a:gd name="T2" fmla="*/ 1 w 15"/>
                  <a:gd name="T3" fmla="*/ 0 h 10"/>
                  <a:gd name="T4" fmla="*/ 0 w 15"/>
                  <a:gd name="T5" fmla="*/ 4 h 10"/>
                  <a:gd name="T6" fmla="*/ 8 w 15"/>
                  <a:gd name="T7" fmla="*/ 10 h 10"/>
                  <a:gd name="T8" fmla="*/ 15 w 15"/>
                  <a:gd name="T9" fmla="*/ 5 h 10"/>
                  <a:gd name="T10" fmla="*/ 15 w 15"/>
                  <a:gd name="T11" fmla="*/ 1 h 10"/>
                  <a:gd name="T12" fmla="*/ 8 w 15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8" y="6"/>
                    </a:moveTo>
                    <a:cubicBezTo>
                      <a:pt x="5" y="6"/>
                      <a:pt x="3" y="5"/>
                      <a:pt x="1" y="0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9"/>
                      <a:pt x="5" y="10"/>
                      <a:pt x="8" y="10"/>
                    </a:cubicBezTo>
                    <a:cubicBezTo>
                      <a:pt x="11" y="10"/>
                      <a:pt x="15" y="9"/>
                      <a:pt x="15" y="5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3" y="5"/>
                      <a:pt x="10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940"/>
              <p:cNvSpPr>
                <a:spLocks/>
              </p:cNvSpPr>
              <p:nvPr/>
            </p:nvSpPr>
            <p:spPr bwMode="auto">
              <a:xfrm>
                <a:off x="3240" y="1473"/>
                <a:ext cx="29" cy="37"/>
              </a:xfrm>
              <a:custGeom>
                <a:avLst/>
                <a:gdLst>
                  <a:gd name="T0" fmla="*/ 5 w 12"/>
                  <a:gd name="T1" fmla="*/ 8 h 16"/>
                  <a:gd name="T2" fmla="*/ 8 w 12"/>
                  <a:gd name="T3" fmla="*/ 0 h 16"/>
                  <a:gd name="T4" fmla="*/ 5 w 12"/>
                  <a:gd name="T5" fmla="*/ 1 h 16"/>
                  <a:gd name="T6" fmla="*/ 1 w 12"/>
                  <a:gd name="T7" fmla="*/ 9 h 16"/>
                  <a:gd name="T8" fmla="*/ 9 w 12"/>
                  <a:gd name="T9" fmla="*/ 15 h 16"/>
                  <a:gd name="T10" fmla="*/ 12 w 12"/>
                  <a:gd name="T11" fmla="*/ 13 h 16"/>
                  <a:gd name="T12" fmla="*/ 5 w 12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5" y="8"/>
                    </a:moveTo>
                    <a:cubicBezTo>
                      <a:pt x="5" y="6"/>
                      <a:pt x="5" y="3"/>
                      <a:pt x="8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0" y="2"/>
                      <a:pt x="1" y="6"/>
                      <a:pt x="1" y="9"/>
                    </a:cubicBezTo>
                    <a:cubicBezTo>
                      <a:pt x="2" y="12"/>
                      <a:pt x="5" y="16"/>
                      <a:pt x="9" y="15"/>
                    </a:cubicBezTo>
                    <a:cubicBezTo>
                      <a:pt x="10" y="15"/>
                      <a:pt x="11" y="14"/>
                      <a:pt x="12" y="13"/>
                    </a:cubicBezTo>
                    <a:cubicBezTo>
                      <a:pt x="8" y="13"/>
                      <a:pt x="6" y="10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41"/>
              <p:cNvSpPr>
                <a:spLocks/>
              </p:cNvSpPr>
              <p:nvPr/>
            </p:nvSpPr>
            <p:spPr bwMode="auto">
              <a:xfrm>
                <a:off x="3250" y="1435"/>
                <a:ext cx="38" cy="35"/>
              </a:xfrm>
              <a:custGeom>
                <a:avLst/>
                <a:gdLst>
                  <a:gd name="T0" fmla="*/ 8 w 16"/>
                  <a:gd name="T1" fmla="*/ 7 h 15"/>
                  <a:gd name="T2" fmla="*/ 16 w 16"/>
                  <a:gd name="T3" fmla="*/ 7 h 15"/>
                  <a:gd name="T4" fmla="*/ 15 w 16"/>
                  <a:gd name="T5" fmla="*/ 4 h 15"/>
                  <a:gd name="T6" fmla="*/ 6 w 16"/>
                  <a:gd name="T7" fmla="*/ 3 h 15"/>
                  <a:gd name="T8" fmla="*/ 3 w 16"/>
                  <a:gd name="T9" fmla="*/ 12 h 15"/>
                  <a:gd name="T10" fmla="*/ 5 w 16"/>
                  <a:gd name="T11" fmla="*/ 15 h 15"/>
                  <a:gd name="T12" fmla="*/ 8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7"/>
                    </a:moveTo>
                    <a:cubicBezTo>
                      <a:pt x="10" y="6"/>
                      <a:pt x="13" y="5"/>
                      <a:pt x="16" y="7"/>
                    </a:cubicBezTo>
                    <a:cubicBezTo>
                      <a:pt x="16" y="6"/>
                      <a:pt x="16" y="5"/>
                      <a:pt x="15" y="4"/>
                    </a:cubicBezTo>
                    <a:cubicBezTo>
                      <a:pt x="12" y="0"/>
                      <a:pt x="8" y="2"/>
                      <a:pt x="6" y="3"/>
                    </a:cubicBezTo>
                    <a:cubicBezTo>
                      <a:pt x="3" y="5"/>
                      <a:pt x="0" y="9"/>
                      <a:pt x="3" y="12"/>
                    </a:cubicBezTo>
                    <a:cubicBezTo>
                      <a:pt x="3" y="13"/>
                      <a:pt x="4" y="14"/>
                      <a:pt x="5" y="15"/>
                    </a:cubicBezTo>
                    <a:cubicBezTo>
                      <a:pt x="4" y="11"/>
                      <a:pt x="6" y="8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942"/>
              <p:cNvSpPr>
                <a:spLocks noEditPoints="1"/>
              </p:cNvSpPr>
              <p:nvPr/>
            </p:nvSpPr>
            <p:spPr bwMode="auto">
              <a:xfrm>
                <a:off x="3278" y="1473"/>
                <a:ext cx="21" cy="21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1 h 9"/>
                  <a:gd name="T4" fmla="*/ 5 w 9"/>
                  <a:gd name="T5" fmla="*/ 1 h 9"/>
                  <a:gd name="T6" fmla="*/ 5 w 9"/>
                  <a:gd name="T7" fmla="*/ 2 h 9"/>
                  <a:gd name="T8" fmla="*/ 5 w 9"/>
                  <a:gd name="T9" fmla="*/ 1 h 9"/>
                  <a:gd name="T10" fmla="*/ 3 w 9"/>
                  <a:gd name="T11" fmla="*/ 1 h 9"/>
                  <a:gd name="T12" fmla="*/ 2 w 9"/>
                  <a:gd name="T13" fmla="*/ 3 h 9"/>
                  <a:gd name="T14" fmla="*/ 3 w 9"/>
                  <a:gd name="T15" fmla="*/ 4 h 9"/>
                  <a:gd name="T16" fmla="*/ 1 w 9"/>
                  <a:gd name="T17" fmla="*/ 3 h 9"/>
                  <a:gd name="T18" fmla="*/ 1 w 9"/>
                  <a:gd name="T19" fmla="*/ 5 h 9"/>
                  <a:gd name="T20" fmla="*/ 2 w 9"/>
                  <a:gd name="T21" fmla="*/ 7 h 9"/>
                  <a:gd name="T22" fmla="*/ 3 w 9"/>
                  <a:gd name="T23" fmla="*/ 6 h 9"/>
                  <a:gd name="T24" fmla="*/ 3 w 9"/>
                  <a:gd name="T25" fmla="*/ 7 h 9"/>
                  <a:gd name="T26" fmla="*/ 4 w 9"/>
                  <a:gd name="T27" fmla="*/ 9 h 9"/>
                  <a:gd name="T28" fmla="*/ 6 w 9"/>
                  <a:gd name="T29" fmla="*/ 8 h 9"/>
                  <a:gd name="T30" fmla="*/ 6 w 9"/>
                  <a:gd name="T31" fmla="*/ 6 h 9"/>
                  <a:gd name="T32" fmla="*/ 7 w 9"/>
                  <a:gd name="T33" fmla="*/ 7 h 9"/>
                  <a:gd name="T34" fmla="*/ 8 w 9"/>
                  <a:gd name="T35" fmla="*/ 6 h 9"/>
                  <a:gd name="T36" fmla="*/ 8 w 9"/>
                  <a:gd name="T37" fmla="*/ 4 h 9"/>
                  <a:gd name="T38" fmla="*/ 7 w 9"/>
                  <a:gd name="T39" fmla="*/ 4 h 9"/>
                  <a:gd name="T40" fmla="*/ 8 w 9"/>
                  <a:gd name="T41" fmla="*/ 3 h 9"/>
                  <a:gd name="T42" fmla="*/ 3 w 9"/>
                  <a:gd name="T43" fmla="*/ 4 h 9"/>
                  <a:gd name="T44" fmla="*/ 3 w 9"/>
                  <a:gd name="T45" fmla="*/ 4 h 9"/>
                  <a:gd name="T46" fmla="*/ 3 w 9"/>
                  <a:gd name="T47" fmla="*/ 4 h 9"/>
                  <a:gd name="T48" fmla="*/ 3 w 9"/>
                  <a:gd name="T49" fmla="*/ 4 h 9"/>
                  <a:gd name="T50" fmla="*/ 5 w 9"/>
                  <a:gd name="T51" fmla="*/ 6 h 9"/>
                  <a:gd name="T52" fmla="*/ 6 w 9"/>
                  <a:gd name="T53" fmla="*/ 6 h 9"/>
                  <a:gd name="T54" fmla="*/ 5 w 9"/>
                  <a:gd name="T55" fmla="*/ 6 h 9"/>
                  <a:gd name="T56" fmla="*/ 5 w 9"/>
                  <a:gd name="T57" fmla="*/ 6 h 9"/>
                  <a:gd name="T58" fmla="*/ 5 w 9"/>
                  <a:gd name="T59" fmla="*/ 3 h 9"/>
                  <a:gd name="T60" fmla="*/ 5 w 9"/>
                  <a:gd name="T61" fmla="*/ 3 h 9"/>
                  <a:gd name="T62" fmla="*/ 5 w 9"/>
                  <a:gd name="T63" fmla="*/ 3 h 9"/>
                  <a:gd name="T64" fmla="*/ 5 w 9"/>
                  <a:gd name="T65" fmla="*/ 3 h 9"/>
                  <a:gd name="T66" fmla="*/ 3 w 9"/>
                  <a:gd name="T67" fmla="*/ 6 h 9"/>
                  <a:gd name="T68" fmla="*/ 3 w 9"/>
                  <a:gd name="T69" fmla="*/ 6 h 9"/>
                  <a:gd name="T70" fmla="*/ 3 w 9"/>
                  <a:gd name="T71" fmla="*/ 6 h 9"/>
                  <a:gd name="T72" fmla="*/ 3 w 9"/>
                  <a:gd name="T73" fmla="*/ 6 h 9"/>
                  <a:gd name="T74" fmla="*/ 6 w 9"/>
                  <a:gd name="T75" fmla="*/ 4 h 9"/>
                  <a:gd name="T76" fmla="*/ 6 w 9"/>
                  <a:gd name="T77" fmla="*/ 4 h 9"/>
                  <a:gd name="T78" fmla="*/ 6 w 9"/>
                  <a:gd name="T79" fmla="*/ 4 h 9"/>
                  <a:gd name="T80" fmla="*/ 6 w 9"/>
                  <a:gd name="T8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8" y="3"/>
                      <a:pt x="8" y="2"/>
                      <a:pt x="7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2"/>
                      <a:pt x="2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8"/>
                      <a:pt x="3" y="8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9" y="6"/>
                      <a:pt x="9" y="5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3"/>
                    </a:cubicBezTo>
                    <a:close/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943"/>
              <p:cNvSpPr>
                <a:spLocks/>
              </p:cNvSpPr>
              <p:nvPr/>
            </p:nvSpPr>
            <p:spPr bwMode="auto">
              <a:xfrm>
                <a:off x="3754" y="784"/>
                <a:ext cx="816" cy="329"/>
              </a:xfrm>
              <a:custGeom>
                <a:avLst/>
                <a:gdLst>
                  <a:gd name="T0" fmla="*/ 14 w 345"/>
                  <a:gd name="T1" fmla="*/ 139 h 139"/>
                  <a:gd name="T2" fmla="*/ 22 w 345"/>
                  <a:gd name="T3" fmla="*/ 138 h 139"/>
                  <a:gd name="T4" fmla="*/ 30 w 345"/>
                  <a:gd name="T5" fmla="*/ 136 h 139"/>
                  <a:gd name="T6" fmla="*/ 27 w 345"/>
                  <a:gd name="T7" fmla="*/ 88 h 139"/>
                  <a:gd name="T8" fmla="*/ 35 w 345"/>
                  <a:gd name="T9" fmla="*/ 88 h 139"/>
                  <a:gd name="T10" fmla="*/ 47 w 345"/>
                  <a:gd name="T11" fmla="*/ 134 h 139"/>
                  <a:gd name="T12" fmla="*/ 55 w 345"/>
                  <a:gd name="T13" fmla="*/ 132 h 139"/>
                  <a:gd name="T14" fmla="*/ 52 w 345"/>
                  <a:gd name="T15" fmla="*/ 87 h 139"/>
                  <a:gd name="T16" fmla="*/ 59 w 345"/>
                  <a:gd name="T17" fmla="*/ 87 h 139"/>
                  <a:gd name="T18" fmla="*/ 72 w 345"/>
                  <a:gd name="T19" fmla="*/ 129 h 139"/>
                  <a:gd name="T20" fmla="*/ 79 w 345"/>
                  <a:gd name="T21" fmla="*/ 128 h 139"/>
                  <a:gd name="T22" fmla="*/ 76 w 345"/>
                  <a:gd name="T23" fmla="*/ 85 h 139"/>
                  <a:gd name="T24" fmla="*/ 83 w 345"/>
                  <a:gd name="T25" fmla="*/ 84 h 139"/>
                  <a:gd name="T26" fmla="*/ 96 w 345"/>
                  <a:gd name="T27" fmla="*/ 125 h 139"/>
                  <a:gd name="T28" fmla="*/ 103 w 345"/>
                  <a:gd name="T29" fmla="*/ 124 h 139"/>
                  <a:gd name="T30" fmla="*/ 101 w 345"/>
                  <a:gd name="T31" fmla="*/ 82 h 139"/>
                  <a:gd name="T32" fmla="*/ 107 w 345"/>
                  <a:gd name="T33" fmla="*/ 81 h 139"/>
                  <a:gd name="T34" fmla="*/ 121 w 345"/>
                  <a:gd name="T35" fmla="*/ 120 h 139"/>
                  <a:gd name="T36" fmla="*/ 128 w 345"/>
                  <a:gd name="T37" fmla="*/ 119 h 139"/>
                  <a:gd name="T38" fmla="*/ 125 w 345"/>
                  <a:gd name="T39" fmla="*/ 78 h 139"/>
                  <a:gd name="T40" fmla="*/ 131 w 345"/>
                  <a:gd name="T41" fmla="*/ 77 h 139"/>
                  <a:gd name="T42" fmla="*/ 145 w 345"/>
                  <a:gd name="T43" fmla="*/ 115 h 139"/>
                  <a:gd name="T44" fmla="*/ 152 w 345"/>
                  <a:gd name="T45" fmla="*/ 113 h 139"/>
                  <a:gd name="T46" fmla="*/ 149 w 345"/>
                  <a:gd name="T47" fmla="*/ 73 h 139"/>
                  <a:gd name="T48" fmla="*/ 155 w 345"/>
                  <a:gd name="T49" fmla="*/ 72 h 139"/>
                  <a:gd name="T50" fmla="*/ 169 w 345"/>
                  <a:gd name="T51" fmla="*/ 109 h 139"/>
                  <a:gd name="T52" fmla="*/ 164 w 345"/>
                  <a:gd name="T53" fmla="*/ 70 h 139"/>
                  <a:gd name="T54" fmla="*/ 171 w 345"/>
                  <a:gd name="T55" fmla="*/ 68 h 139"/>
                  <a:gd name="T56" fmla="*/ 186 w 345"/>
                  <a:gd name="T57" fmla="*/ 105 h 139"/>
                  <a:gd name="T58" fmla="*/ 193 w 345"/>
                  <a:gd name="T59" fmla="*/ 103 h 139"/>
                  <a:gd name="T60" fmla="*/ 188 w 345"/>
                  <a:gd name="T61" fmla="*/ 63 h 139"/>
                  <a:gd name="T62" fmla="*/ 194 w 345"/>
                  <a:gd name="T63" fmla="*/ 62 h 139"/>
                  <a:gd name="T64" fmla="*/ 210 w 345"/>
                  <a:gd name="T65" fmla="*/ 99 h 139"/>
                  <a:gd name="T66" fmla="*/ 217 w 345"/>
                  <a:gd name="T67" fmla="*/ 97 h 139"/>
                  <a:gd name="T68" fmla="*/ 211 w 345"/>
                  <a:gd name="T69" fmla="*/ 56 h 139"/>
                  <a:gd name="T70" fmla="*/ 218 w 345"/>
                  <a:gd name="T71" fmla="*/ 54 h 139"/>
                  <a:gd name="T72" fmla="*/ 234 w 345"/>
                  <a:gd name="T73" fmla="*/ 92 h 139"/>
                  <a:gd name="T74" fmla="*/ 242 w 345"/>
                  <a:gd name="T75" fmla="*/ 89 h 139"/>
                  <a:gd name="T76" fmla="*/ 234 w 345"/>
                  <a:gd name="T77" fmla="*/ 48 h 139"/>
                  <a:gd name="T78" fmla="*/ 240 w 345"/>
                  <a:gd name="T79" fmla="*/ 46 h 139"/>
                  <a:gd name="T80" fmla="*/ 259 w 345"/>
                  <a:gd name="T81" fmla="*/ 84 h 139"/>
                  <a:gd name="T82" fmla="*/ 266 w 345"/>
                  <a:gd name="T83" fmla="*/ 81 h 139"/>
                  <a:gd name="T84" fmla="*/ 256 w 345"/>
                  <a:gd name="T85" fmla="*/ 39 h 139"/>
                  <a:gd name="T86" fmla="*/ 262 w 345"/>
                  <a:gd name="T87" fmla="*/ 35 h 139"/>
                  <a:gd name="T88" fmla="*/ 284 w 345"/>
                  <a:gd name="T89" fmla="*/ 74 h 139"/>
                  <a:gd name="T90" fmla="*/ 291 w 345"/>
                  <a:gd name="T91" fmla="*/ 71 h 139"/>
                  <a:gd name="T92" fmla="*/ 277 w 345"/>
                  <a:gd name="T93" fmla="*/ 27 h 139"/>
                  <a:gd name="T94" fmla="*/ 283 w 345"/>
                  <a:gd name="T95" fmla="*/ 23 h 139"/>
                  <a:gd name="T96" fmla="*/ 310 w 345"/>
                  <a:gd name="T97" fmla="*/ 61 h 139"/>
                  <a:gd name="T98" fmla="*/ 319 w 345"/>
                  <a:gd name="T99" fmla="*/ 56 h 139"/>
                  <a:gd name="T100" fmla="*/ 330 w 345"/>
                  <a:gd name="T101" fmla="*/ 47 h 139"/>
                  <a:gd name="T102" fmla="*/ 343 w 345"/>
                  <a:gd name="T103" fmla="*/ 29 h 139"/>
                  <a:gd name="T104" fmla="*/ 291 w 345"/>
                  <a:gd name="T105" fmla="*/ 10 h 139"/>
                  <a:gd name="T106" fmla="*/ 261 w 345"/>
                  <a:gd name="T107" fmla="*/ 7 h 139"/>
                  <a:gd name="T108" fmla="*/ 2 w 345"/>
                  <a:gd name="T109" fmla="*/ 8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5" h="139">
                    <a:moveTo>
                      <a:pt x="2" y="84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19" y="88"/>
                      <a:pt x="19" y="88"/>
                      <a:pt x="19" y="88"/>
                    </a:cubicBezTo>
                    <a:cubicBezTo>
                      <a:pt x="30" y="136"/>
                      <a:pt x="30" y="136"/>
                      <a:pt x="30" y="136"/>
                    </a:cubicBezTo>
                    <a:cubicBezTo>
                      <a:pt x="31" y="136"/>
                      <a:pt x="31" y="136"/>
                      <a:pt x="31" y="13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38" y="135"/>
                      <a:pt x="38" y="135"/>
                      <a:pt x="38" y="135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46" y="134"/>
                      <a:pt x="46" y="134"/>
                      <a:pt x="46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43" y="88"/>
                      <a:pt x="43" y="88"/>
                      <a:pt x="43" y="88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55" y="132"/>
                      <a:pt x="55" y="132"/>
                      <a:pt x="55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1" y="87"/>
                      <a:pt x="51" y="87"/>
                      <a:pt x="51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71" y="130"/>
                      <a:pt x="71" y="130"/>
                      <a:pt x="71" y="130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103" y="124"/>
                      <a:pt x="103" y="124"/>
                      <a:pt x="103" y="124"/>
                    </a:cubicBezTo>
                    <a:cubicBezTo>
                      <a:pt x="104" y="123"/>
                      <a:pt x="104" y="123"/>
                      <a:pt x="104" y="123"/>
                    </a:cubicBezTo>
                    <a:cubicBezTo>
                      <a:pt x="99" y="82"/>
                      <a:pt x="99" y="82"/>
                      <a:pt x="99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12" y="122"/>
                      <a:pt x="112" y="122"/>
                      <a:pt x="112" y="122"/>
                    </a:cubicBezTo>
                    <a:cubicBezTo>
                      <a:pt x="113" y="122"/>
                      <a:pt x="113" y="122"/>
                      <a:pt x="113" y="122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5" y="80"/>
                      <a:pt x="115" y="80"/>
                      <a:pt x="115" y="80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128" y="119"/>
                      <a:pt x="128" y="119"/>
                      <a:pt x="128" y="119"/>
                    </a:cubicBezTo>
                    <a:cubicBezTo>
                      <a:pt x="129" y="118"/>
                      <a:pt x="129" y="118"/>
                      <a:pt x="129" y="11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7" y="117"/>
                      <a:pt x="137" y="117"/>
                      <a:pt x="137" y="117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33" y="77"/>
                      <a:pt x="133" y="77"/>
                      <a:pt x="133" y="77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1" y="75"/>
                      <a:pt x="141" y="75"/>
                      <a:pt x="141" y="75"/>
                    </a:cubicBezTo>
                    <a:cubicBezTo>
                      <a:pt x="152" y="113"/>
                      <a:pt x="152" y="113"/>
                      <a:pt x="152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60" y="111"/>
                      <a:pt x="160" y="111"/>
                      <a:pt x="160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107"/>
                      <a:pt x="178" y="107"/>
                      <a:pt x="178" y="107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93" y="103"/>
                      <a:pt x="193" y="103"/>
                      <a:pt x="193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87" y="64"/>
                      <a:pt x="187" y="64"/>
                      <a:pt x="187" y="64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201" y="101"/>
                      <a:pt x="201" y="101"/>
                      <a:pt x="201" y="101"/>
                    </a:cubicBezTo>
                    <a:cubicBezTo>
                      <a:pt x="202" y="101"/>
                      <a:pt x="202" y="101"/>
                      <a:pt x="202" y="101"/>
                    </a:cubicBezTo>
                    <a:cubicBezTo>
                      <a:pt x="194" y="62"/>
                      <a:pt x="194" y="62"/>
                      <a:pt x="194" y="62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209" y="99"/>
                      <a:pt x="209" y="99"/>
                      <a:pt x="209" y="99"/>
                    </a:cubicBezTo>
                    <a:cubicBezTo>
                      <a:pt x="210" y="99"/>
                      <a:pt x="210" y="99"/>
                      <a:pt x="210" y="99"/>
                    </a:cubicBezTo>
                    <a:cubicBezTo>
                      <a:pt x="202" y="59"/>
                      <a:pt x="202" y="59"/>
                      <a:pt x="202" y="59"/>
                    </a:cubicBezTo>
                    <a:cubicBezTo>
                      <a:pt x="203" y="59"/>
                      <a:pt x="203" y="59"/>
                      <a:pt x="203" y="59"/>
                    </a:cubicBezTo>
                    <a:cubicBezTo>
                      <a:pt x="217" y="97"/>
                      <a:pt x="217" y="97"/>
                      <a:pt x="217" y="97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225" y="94"/>
                      <a:pt x="225" y="94"/>
                      <a:pt x="225" y="94"/>
                    </a:cubicBezTo>
                    <a:cubicBezTo>
                      <a:pt x="226" y="94"/>
                      <a:pt x="226" y="94"/>
                      <a:pt x="226" y="94"/>
                    </a:cubicBezTo>
                    <a:cubicBezTo>
                      <a:pt x="218" y="54"/>
                      <a:pt x="218" y="54"/>
                      <a:pt x="218" y="54"/>
                    </a:cubicBezTo>
                    <a:cubicBezTo>
                      <a:pt x="219" y="54"/>
                      <a:pt x="219" y="54"/>
                      <a:pt x="219" y="54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25" y="51"/>
                      <a:pt x="225" y="51"/>
                      <a:pt x="225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2" y="89"/>
                      <a:pt x="242" y="89"/>
                      <a:pt x="242" y="89"/>
                    </a:cubicBezTo>
                    <a:cubicBezTo>
                      <a:pt x="243" y="89"/>
                      <a:pt x="243" y="89"/>
                      <a:pt x="243" y="89"/>
                    </a:cubicBezTo>
                    <a:cubicBezTo>
                      <a:pt x="233" y="49"/>
                      <a:pt x="233" y="49"/>
                      <a:pt x="233" y="49"/>
                    </a:cubicBezTo>
                    <a:cubicBezTo>
                      <a:pt x="234" y="48"/>
                      <a:pt x="234" y="48"/>
                      <a:pt x="234" y="48"/>
                    </a:cubicBezTo>
                    <a:cubicBezTo>
                      <a:pt x="250" y="87"/>
                      <a:pt x="250" y="87"/>
                      <a:pt x="250" y="87"/>
                    </a:cubicBezTo>
                    <a:cubicBezTo>
                      <a:pt x="251" y="86"/>
                      <a:pt x="251" y="86"/>
                      <a:pt x="251" y="86"/>
                    </a:cubicBezTo>
                    <a:cubicBezTo>
                      <a:pt x="240" y="46"/>
                      <a:pt x="240" y="46"/>
                      <a:pt x="240" y="46"/>
                    </a:cubicBezTo>
                    <a:cubicBezTo>
                      <a:pt x="241" y="45"/>
                      <a:pt x="241" y="45"/>
                      <a:pt x="241" y="45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59" y="84"/>
                      <a:pt x="259" y="84"/>
                      <a:pt x="259" y="84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9" y="42"/>
                      <a:pt x="249" y="42"/>
                      <a:pt x="249" y="42"/>
                    </a:cubicBezTo>
                    <a:cubicBezTo>
                      <a:pt x="266" y="81"/>
                      <a:pt x="266" y="81"/>
                      <a:pt x="266" y="81"/>
                    </a:cubicBezTo>
                    <a:cubicBezTo>
                      <a:pt x="267" y="81"/>
                      <a:pt x="267" y="81"/>
                      <a:pt x="267" y="81"/>
                    </a:cubicBezTo>
                    <a:cubicBezTo>
                      <a:pt x="255" y="39"/>
                      <a:pt x="255" y="39"/>
                      <a:pt x="255" y="39"/>
                    </a:cubicBezTo>
                    <a:cubicBezTo>
                      <a:pt x="256" y="39"/>
                      <a:pt x="256" y="39"/>
                      <a:pt x="256" y="39"/>
                    </a:cubicBezTo>
                    <a:cubicBezTo>
                      <a:pt x="275" y="78"/>
                      <a:pt x="275" y="78"/>
                      <a:pt x="275" y="78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62" y="35"/>
                      <a:pt x="262" y="35"/>
                      <a:pt x="262" y="35"/>
                    </a:cubicBezTo>
                    <a:cubicBezTo>
                      <a:pt x="263" y="35"/>
                      <a:pt x="263" y="35"/>
                      <a:pt x="263" y="35"/>
                    </a:cubicBezTo>
                    <a:cubicBezTo>
                      <a:pt x="283" y="74"/>
                      <a:pt x="283" y="74"/>
                      <a:pt x="283" y="74"/>
                    </a:cubicBezTo>
                    <a:cubicBezTo>
                      <a:pt x="284" y="74"/>
                      <a:pt x="284" y="74"/>
                      <a:pt x="284" y="74"/>
                    </a:cubicBezTo>
                    <a:cubicBezTo>
                      <a:pt x="269" y="31"/>
                      <a:pt x="269" y="31"/>
                      <a:pt x="269" y="31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4"/>
                      <a:pt x="284" y="58"/>
                      <a:pt x="291" y="71"/>
                    </a:cubicBezTo>
                    <a:cubicBezTo>
                      <a:pt x="292" y="70"/>
                      <a:pt x="292" y="70"/>
                      <a:pt x="292" y="70"/>
                    </a:cubicBezTo>
                    <a:cubicBezTo>
                      <a:pt x="287" y="56"/>
                      <a:pt x="282" y="42"/>
                      <a:pt x="276" y="27"/>
                    </a:cubicBezTo>
                    <a:cubicBezTo>
                      <a:pt x="277" y="27"/>
                      <a:pt x="277" y="27"/>
                      <a:pt x="277" y="27"/>
                    </a:cubicBezTo>
                    <a:cubicBezTo>
                      <a:pt x="284" y="40"/>
                      <a:pt x="292" y="53"/>
                      <a:pt x="300" y="66"/>
                    </a:cubicBezTo>
                    <a:cubicBezTo>
                      <a:pt x="301" y="66"/>
                      <a:pt x="301" y="66"/>
                      <a:pt x="301" y="66"/>
                    </a:cubicBezTo>
                    <a:cubicBezTo>
                      <a:pt x="295" y="51"/>
                      <a:pt x="289" y="37"/>
                      <a:pt x="283" y="23"/>
                    </a:cubicBezTo>
                    <a:cubicBezTo>
                      <a:pt x="283" y="23"/>
                      <a:pt x="283" y="23"/>
                      <a:pt x="283" y="23"/>
                    </a:cubicBezTo>
                    <a:cubicBezTo>
                      <a:pt x="291" y="36"/>
                      <a:pt x="300" y="49"/>
                      <a:pt x="309" y="62"/>
                    </a:cubicBezTo>
                    <a:cubicBezTo>
                      <a:pt x="310" y="61"/>
                      <a:pt x="310" y="61"/>
                      <a:pt x="310" y="61"/>
                    </a:cubicBezTo>
                    <a:cubicBezTo>
                      <a:pt x="304" y="46"/>
                      <a:pt x="296" y="32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ubicBezTo>
                      <a:pt x="298" y="31"/>
                      <a:pt x="308" y="43"/>
                      <a:pt x="319" y="56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12" y="40"/>
                      <a:pt x="303" y="26"/>
                      <a:pt x="293" y="13"/>
                    </a:cubicBezTo>
                    <a:cubicBezTo>
                      <a:pt x="305" y="25"/>
                      <a:pt x="317" y="36"/>
                      <a:pt x="330" y="47"/>
                    </a:cubicBezTo>
                    <a:cubicBezTo>
                      <a:pt x="331" y="46"/>
                      <a:pt x="331" y="46"/>
                      <a:pt x="331" y="46"/>
                    </a:cubicBezTo>
                    <a:cubicBezTo>
                      <a:pt x="321" y="32"/>
                      <a:pt x="310" y="19"/>
                      <a:pt x="297" y="9"/>
                    </a:cubicBezTo>
                    <a:cubicBezTo>
                      <a:pt x="311" y="18"/>
                      <a:pt x="326" y="25"/>
                      <a:pt x="343" y="29"/>
                    </a:cubicBezTo>
                    <a:cubicBezTo>
                      <a:pt x="345" y="24"/>
                      <a:pt x="345" y="24"/>
                      <a:pt x="345" y="24"/>
                    </a:cubicBezTo>
                    <a:cubicBezTo>
                      <a:pt x="329" y="11"/>
                      <a:pt x="310" y="7"/>
                      <a:pt x="292" y="10"/>
                    </a:cubicBezTo>
                    <a:cubicBezTo>
                      <a:pt x="291" y="10"/>
                      <a:pt x="291" y="10"/>
                      <a:pt x="291" y="10"/>
                    </a:cubicBezTo>
                    <a:cubicBezTo>
                      <a:pt x="291" y="10"/>
                      <a:pt x="290" y="11"/>
                      <a:pt x="290" y="11"/>
                    </a:cubicBezTo>
                    <a:cubicBezTo>
                      <a:pt x="286" y="13"/>
                      <a:pt x="286" y="0"/>
                      <a:pt x="285" y="0"/>
                    </a:cubicBezTo>
                    <a:cubicBezTo>
                      <a:pt x="282" y="0"/>
                      <a:pt x="273" y="3"/>
                      <a:pt x="261" y="7"/>
                    </a:cubicBezTo>
                    <a:cubicBezTo>
                      <a:pt x="235" y="14"/>
                      <a:pt x="198" y="24"/>
                      <a:pt x="155" y="34"/>
                    </a:cubicBezTo>
                    <a:cubicBezTo>
                      <a:pt x="70" y="55"/>
                      <a:pt x="0" y="72"/>
                      <a:pt x="1" y="82"/>
                    </a:cubicBezTo>
                    <a:cubicBezTo>
                      <a:pt x="1" y="83"/>
                      <a:pt x="1" y="83"/>
                      <a:pt x="2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944"/>
              <p:cNvSpPr>
                <a:spLocks/>
              </p:cNvSpPr>
              <p:nvPr/>
            </p:nvSpPr>
            <p:spPr bwMode="auto">
              <a:xfrm>
                <a:off x="2852" y="760"/>
                <a:ext cx="242" cy="440"/>
              </a:xfrm>
              <a:custGeom>
                <a:avLst/>
                <a:gdLst>
                  <a:gd name="T0" fmla="*/ 4 w 102"/>
                  <a:gd name="T1" fmla="*/ 4 h 186"/>
                  <a:gd name="T2" fmla="*/ 0 w 102"/>
                  <a:gd name="T3" fmla="*/ 44 h 186"/>
                  <a:gd name="T4" fmla="*/ 20 w 102"/>
                  <a:gd name="T5" fmla="*/ 17 h 186"/>
                  <a:gd name="T6" fmla="*/ 23 w 102"/>
                  <a:gd name="T7" fmla="*/ 19 h 186"/>
                  <a:gd name="T8" fmla="*/ 13 w 102"/>
                  <a:gd name="T9" fmla="*/ 51 h 186"/>
                  <a:gd name="T10" fmla="*/ 37 w 102"/>
                  <a:gd name="T11" fmla="*/ 29 h 186"/>
                  <a:gd name="T12" fmla="*/ 40 w 102"/>
                  <a:gd name="T13" fmla="*/ 32 h 186"/>
                  <a:gd name="T14" fmla="*/ 24 w 102"/>
                  <a:gd name="T15" fmla="*/ 60 h 186"/>
                  <a:gd name="T16" fmla="*/ 50 w 102"/>
                  <a:gd name="T17" fmla="*/ 44 h 186"/>
                  <a:gd name="T18" fmla="*/ 54 w 102"/>
                  <a:gd name="T19" fmla="*/ 48 h 186"/>
                  <a:gd name="T20" fmla="*/ 34 w 102"/>
                  <a:gd name="T21" fmla="*/ 71 h 186"/>
                  <a:gd name="T22" fmla="*/ 62 w 102"/>
                  <a:gd name="T23" fmla="*/ 61 h 186"/>
                  <a:gd name="T24" fmla="*/ 64 w 102"/>
                  <a:gd name="T25" fmla="*/ 66 h 186"/>
                  <a:gd name="T26" fmla="*/ 40 w 102"/>
                  <a:gd name="T27" fmla="*/ 83 h 186"/>
                  <a:gd name="T28" fmla="*/ 70 w 102"/>
                  <a:gd name="T29" fmla="*/ 79 h 186"/>
                  <a:gd name="T30" fmla="*/ 71 w 102"/>
                  <a:gd name="T31" fmla="*/ 82 h 186"/>
                  <a:gd name="T32" fmla="*/ 71 w 102"/>
                  <a:gd name="T33" fmla="*/ 85 h 186"/>
                  <a:gd name="T34" fmla="*/ 45 w 102"/>
                  <a:gd name="T35" fmla="*/ 97 h 186"/>
                  <a:gd name="T36" fmla="*/ 74 w 102"/>
                  <a:gd name="T37" fmla="*/ 99 h 186"/>
                  <a:gd name="T38" fmla="*/ 75 w 102"/>
                  <a:gd name="T39" fmla="*/ 105 h 186"/>
                  <a:gd name="T40" fmla="*/ 46 w 102"/>
                  <a:gd name="T41" fmla="*/ 111 h 186"/>
                  <a:gd name="T42" fmla="*/ 75 w 102"/>
                  <a:gd name="T43" fmla="*/ 120 h 186"/>
                  <a:gd name="T44" fmla="*/ 74 w 102"/>
                  <a:gd name="T45" fmla="*/ 125 h 186"/>
                  <a:gd name="T46" fmla="*/ 44 w 102"/>
                  <a:gd name="T47" fmla="*/ 125 h 186"/>
                  <a:gd name="T48" fmla="*/ 72 w 102"/>
                  <a:gd name="T49" fmla="*/ 140 h 186"/>
                  <a:gd name="T50" fmla="*/ 70 w 102"/>
                  <a:gd name="T51" fmla="*/ 145 h 186"/>
                  <a:gd name="T52" fmla="*/ 39 w 102"/>
                  <a:gd name="T53" fmla="*/ 138 h 186"/>
                  <a:gd name="T54" fmla="*/ 64 w 102"/>
                  <a:gd name="T55" fmla="*/ 161 h 186"/>
                  <a:gd name="T56" fmla="*/ 63 w 102"/>
                  <a:gd name="T57" fmla="*/ 164 h 186"/>
                  <a:gd name="T58" fmla="*/ 31 w 102"/>
                  <a:gd name="T59" fmla="*/ 150 h 186"/>
                  <a:gd name="T60" fmla="*/ 55 w 102"/>
                  <a:gd name="T61" fmla="*/ 183 h 186"/>
                  <a:gd name="T62" fmla="*/ 56 w 102"/>
                  <a:gd name="T63" fmla="*/ 184 h 186"/>
                  <a:gd name="T64" fmla="*/ 82 w 102"/>
                  <a:gd name="T65" fmla="*/ 160 h 186"/>
                  <a:gd name="T66" fmla="*/ 92 w 102"/>
                  <a:gd name="T67" fmla="*/ 75 h 186"/>
                  <a:gd name="T68" fmla="*/ 38 w 102"/>
                  <a:gd name="T69" fmla="*/ 10 h 186"/>
                  <a:gd name="T70" fmla="*/ 4 w 102"/>
                  <a:gd name="T71" fmla="*/ 3 h 186"/>
                  <a:gd name="T72" fmla="*/ 4 w 102"/>
                  <a:gd name="T73" fmla="*/ 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186">
                    <a:moveTo>
                      <a:pt x="4" y="4"/>
                    </a:moveTo>
                    <a:cubicBezTo>
                      <a:pt x="4" y="18"/>
                      <a:pt x="2" y="31"/>
                      <a:pt x="0" y="44"/>
                    </a:cubicBezTo>
                    <a:cubicBezTo>
                      <a:pt x="6" y="34"/>
                      <a:pt x="13" y="25"/>
                      <a:pt x="20" y="17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1" y="30"/>
                      <a:pt x="17" y="40"/>
                      <a:pt x="13" y="51"/>
                    </a:cubicBezTo>
                    <a:cubicBezTo>
                      <a:pt x="20" y="43"/>
                      <a:pt x="28" y="36"/>
                      <a:pt x="37" y="29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42"/>
                      <a:pt x="30" y="51"/>
                      <a:pt x="24" y="60"/>
                    </a:cubicBezTo>
                    <a:cubicBezTo>
                      <a:pt x="33" y="54"/>
                      <a:pt x="41" y="49"/>
                      <a:pt x="50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48" y="56"/>
                      <a:pt x="41" y="64"/>
                      <a:pt x="34" y="71"/>
                    </a:cubicBezTo>
                    <a:cubicBezTo>
                      <a:pt x="43" y="67"/>
                      <a:pt x="52" y="63"/>
                      <a:pt x="62" y="61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57" y="72"/>
                      <a:pt x="49" y="78"/>
                      <a:pt x="40" y="83"/>
                    </a:cubicBezTo>
                    <a:cubicBezTo>
                      <a:pt x="50" y="81"/>
                      <a:pt x="60" y="80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63" y="89"/>
                      <a:pt x="54" y="94"/>
                      <a:pt x="45" y="97"/>
                    </a:cubicBezTo>
                    <a:cubicBezTo>
                      <a:pt x="55" y="97"/>
                      <a:pt x="64" y="98"/>
                      <a:pt x="74" y="99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65" y="108"/>
                      <a:pt x="55" y="110"/>
                      <a:pt x="46" y="111"/>
                    </a:cubicBezTo>
                    <a:cubicBezTo>
                      <a:pt x="55" y="113"/>
                      <a:pt x="65" y="116"/>
                      <a:pt x="75" y="120"/>
                    </a:cubicBezTo>
                    <a:cubicBezTo>
                      <a:pt x="74" y="125"/>
                      <a:pt x="74" y="125"/>
                      <a:pt x="74" y="125"/>
                    </a:cubicBezTo>
                    <a:cubicBezTo>
                      <a:pt x="64" y="126"/>
                      <a:pt x="54" y="126"/>
                      <a:pt x="44" y="125"/>
                    </a:cubicBezTo>
                    <a:cubicBezTo>
                      <a:pt x="53" y="129"/>
                      <a:pt x="63" y="134"/>
                      <a:pt x="72" y="140"/>
                    </a:cubicBezTo>
                    <a:cubicBezTo>
                      <a:pt x="71" y="142"/>
                      <a:pt x="71" y="143"/>
                      <a:pt x="70" y="145"/>
                    </a:cubicBezTo>
                    <a:cubicBezTo>
                      <a:pt x="60" y="143"/>
                      <a:pt x="49" y="141"/>
                      <a:pt x="39" y="138"/>
                    </a:cubicBezTo>
                    <a:cubicBezTo>
                      <a:pt x="48" y="145"/>
                      <a:pt x="57" y="153"/>
                      <a:pt x="64" y="161"/>
                    </a:cubicBezTo>
                    <a:cubicBezTo>
                      <a:pt x="63" y="164"/>
                      <a:pt x="63" y="164"/>
                      <a:pt x="63" y="164"/>
                    </a:cubicBezTo>
                    <a:cubicBezTo>
                      <a:pt x="52" y="160"/>
                      <a:pt x="42" y="156"/>
                      <a:pt x="31" y="150"/>
                    </a:cubicBezTo>
                    <a:cubicBezTo>
                      <a:pt x="40" y="160"/>
                      <a:pt x="48" y="171"/>
                      <a:pt x="55" y="183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7" y="186"/>
                      <a:pt x="69" y="179"/>
                      <a:pt x="82" y="160"/>
                    </a:cubicBezTo>
                    <a:cubicBezTo>
                      <a:pt x="94" y="142"/>
                      <a:pt x="102" y="109"/>
                      <a:pt x="92" y="75"/>
                    </a:cubicBezTo>
                    <a:cubicBezTo>
                      <a:pt x="82" y="42"/>
                      <a:pt x="57" y="19"/>
                      <a:pt x="38" y="10"/>
                    </a:cubicBezTo>
                    <a:cubicBezTo>
                      <a:pt x="18" y="0"/>
                      <a:pt x="5" y="1"/>
                      <a:pt x="4" y="3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945"/>
              <p:cNvSpPr>
                <a:spLocks/>
              </p:cNvSpPr>
              <p:nvPr/>
            </p:nvSpPr>
            <p:spPr bwMode="auto">
              <a:xfrm>
                <a:off x="2187" y="1527"/>
                <a:ext cx="116" cy="279"/>
              </a:xfrm>
              <a:custGeom>
                <a:avLst/>
                <a:gdLst>
                  <a:gd name="T0" fmla="*/ 23 w 49"/>
                  <a:gd name="T1" fmla="*/ 114 h 118"/>
                  <a:gd name="T2" fmla="*/ 42 w 49"/>
                  <a:gd name="T3" fmla="*/ 98 h 118"/>
                  <a:gd name="T4" fmla="*/ 21 w 49"/>
                  <a:gd name="T5" fmla="*/ 103 h 118"/>
                  <a:gd name="T6" fmla="*/ 21 w 49"/>
                  <a:gd name="T7" fmla="*/ 101 h 118"/>
                  <a:gd name="T8" fmla="*/ 38 w 49"/>
                  <a:gd name="T9" fmla="*/ 90 h 118"/>
                  <a:gd name="T10" fmla="*/ 19 w 49"/>
                  <a:gd name="T11" fmla="*/ 92 h 118"/>
                  <a:gd name="T12" fmla="*/ 19 w 49"/>
                  <a:gd name="T13" fmla="*/ 89 h 118"/>
                  <a:gd name="T14" fmla="*/ 36 w 49"/>
                  <a:gd name="T15" fmla="*/ 82 h 118"/>
                  <a:gd name="T16" fmla="*/ 18 w 49"/>
                  <a:gd name="T17" fmla="*/ 81 h 118"/>
                  <a:gd name="T18" fmla="*/ 18 w 49"/>
                  <a:gd name="T19" fmla="*/ 78 h 118"/>
                  <a:gd name="T20" fmla="*/ 36 w 49"/>
                  <a:gd name="T21" fmla="*/ 73 h 118"/>
                  <a:gd name="T22" fmla="*/ 18 w 49"/>
                  <a:gd name="T23" fmla="*/ 70 h 118"/>
                  <a:gd name="T24" fmla="*/ 18 w 49"/>
                  <a:gd name="T25" fmla="*/ 67 h 118"/>
                  <a:gd name="T26" fmla="*/ 36 w 49"/>
                  <a:gd name="T27" fmla="*/ 64 h 118"/>
                  <a:gd name="T28" fmla="*/ 19 w 49"/>
                  <a:gd name="T29" fmla="*/ 59 h 118"/>
                  <a:gd name="T30" fmla="*/ 19 w 49"/>
                  <a:gd name="T31" fmla="*/ 57 h 118"/>
                  <a:gd name="T32" fmla="*/ 19 w 49"/>
                  <a:gd name="T33" fmla="*/ 55 h 118"/>
                  <a:gd name="T34" fmla="*/ 37 w 49"/>
                  <a:gd name="T35" fmla="*/ 54 h 118"/>
                  <a:gd name="T36" fmla="*/ 20 w 49"/>
                  <a:gd name="T37" fmla="*/ 48 h 118"/>
                  <a:gd name="T38" fmla="*/ 21 w 49"/>
                  <a:gd name="T39" fmla="*/ 45 h 118"/>
                  <a:gd name="T40" fmla="*/ 39 w 49"/>
                  <a:gd name="T41" fmla="*/ 45 h 118"/>
                  <a:gd name="T42" fmla="*/ 23 w 49"/>
                  <a:gd name="T43" fmla="*/ 37 h 118"/>
                  <a:gd name="T44" fmla="*/ 23 w 49"/>
                  <a:gd name="T45" fmla="*/ 34 h 118"/>
                  <a:gd name="T46" fmla="*/ 42 w 49"/>
                  <a:gd name="T47" fmla="*/ 35 h 118"/>
                  <a:gd name="T48" fmla="*/ 25 w 49"/>
                  <a:gd name="T49" fmla="*/ 26 h 118"/>
                  <a:gd name="T50" fmla="*/ 26 w 49"/>
                  <a:gd name="T51" fmla="*/ 23 h 118"/>
                  <a:gd name="T52" fmla="*/ 45 w 49"/>
                  <a:gd name="T53" fmla="*/ 26 h 118"/>
                  <a:gd name="T54" fmla="*/ 28 w 49"/>
                  <a:gd name="T55" fmla="*/ 14 h 118"/>
                  <a:gd name="T56" fmla="*/ 29 w 49"/>
                  <a:gd name="T57" fmla="*/ 13 h 118"/>
                  <a:gd name="T58" fmla="*/ 49 w 49"/>
                  <a:gd name="T59" fmla="*/ 17 h 118"/>
                  <a:gd name="T60" fmla="*/ 30 w 49"/>
                  <a:gd name="T61" fmla="*/ 2 h 118"/>
                  <a:gd name="T62" fmla="*/ 30 w 49"/>
                  <a:gd name="T63" fmla="*/ 1 h 118"/>
                  <a:gd name="T64" fmla="*/ 6 w 49"/>
                  <a:gd name="T65" fmla="*/ 55 h 118"/>
                  <a:gd name="T66" fmla="*/ 23 w 49"/>
                  <a:gd name="T67" fmla="*/ 1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" h="118">
                    <a:moveTo>
                      <a:pt x="23" y="114"/>
                    </a:moveTo>
                    <a:cubicBezTo>
                      <a:pt x="29" y="108"/>
                      <a:pt x="35" y="103"/>
                      <a:pt x="42" y="98"/>
                    </a:cubicBezTo>
                    <a:cubicBezTo>
                      <a:pt x="35" y="100"/>
                      <a:pt x="28" y="102"/>
                      <a:pt x="21" y="103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7" y="97"/>
                      <a:pt x="32" y="94"/>
                      <a:pt x="38" y="90"/>
                    </a:cubicBezTo>
                    <a:cubicBezTo>
                      <a:pt x="32" y="91"/>
                      <a:pt x="26" y="92"/>
                      <a:pt x="19" y="92"/>
                    </a:cubicBezTo>
                    <a:cubicBezTo>
                      <a:pt x="19" y="89"/>
                      <a:pt x="19" y="89"/>
                      <a:pt x="19" y="89"/>
                    </a:cubicBezTo>
                    <a:cubicBezTo>
                      <a:pt x="25" y="87"/>
                      <a:pt x="30" y="84"/>
                      <a:pt x="36" y="82"/>
                    </a:cubicBezTo>
                    <a:cubicBezTo>
                      <a:pt x="30" y="82"/>
                      <a:pt x="24" y="81"/>
                      <a:pt x="18" y="8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4" y="76"/>
                      <a:pt x="30" y="74"/>
                      <a:pt x="36" y="73"/>
                    </a:cubicBezTo>
                    <a:cubicBezTo>
                      <a:pt x="30" y="72"/>
                      <a:pt x="24" y="71"/>
                      <a:pt x="18" y="7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65"/>
                      <a:pt x="30" y="65"/>
                      <a:pt x="36" y="64"/>
                    </a:cubicBezTo>
                    <a:cubicBezTo>
                      <a:pt x="30" y="62"/>
                      <a:pt x="24" y="61"/>
                      <a:pt x="19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5" y="55"/>
                      <a:pt x="31" y="55"/>
                      <a:pt x="37" y="54"/>
                    </a:cubicBezTo>
                    <a:cubicBezTo>
                      <a:pt x="31" y="52"/>
                      <a:pt x="26" y="50"/>
                      <a:pt x="20" y="48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4" y="42"/>
                      <a:pt x="28" y="40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39" y="22"/>
                      <a:pt x="34" y="19"/>
                      <a:pt x="28" y="14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6" y="14"/>
                      <a:pt x="42" y="15"/>
                      <a:pt x="49" y="17"/>
                    </a:cubicBezTo>
                    <a:cubicBezTo>
                      <a:pt x="43" y="12"/>
                      <a:pt x="36" y="7"/>
                      <a:pt x="30" y="2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7" y="0"/>
                      <a:pt x="10" y="21"/>
                      <a:pt x="6" y="55"/>
                    </a:cubicBezTo>
                    <a:cubicBezTo>
                      <a:pt x="0" y="91"/>
                      <a:pt x="20" y="118"/>
                      <a:pt x="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946"/>
              <p:cNvSpPr>
                <a:spLocks/>
              </p:cNvSpPr>
              <p:nvPr/>
            </p:nvSpPr>
            <p:spPr bwMode="auto">
              <a:xfrm>
                <a:off x="2232" y="1778"/>
                <a:ext cx="235" cy="177"/>
              </a:xfrm>
              <a:custGeom>
                <a:avLst/>
                <a:gdLst>
                  <a:gd name="T0" fmla="*/ 97 w 99"/>
                  <a:gd name="T1" fmla="*/ 71 h 75"/>
                  <a:gd name="T2" fmla="*/ 99 w 99"/>
                  <a:gd name="T3" fmla="*/ 47 h 75"/>
                  <a:gd name="T4" fmla="*/ 88 w 99"/>
                  <a:gd name="T5" fmla="*/ 65 h 75"/>
                  <a:gd name="T6" fmla="*/ 87 w 99"/>
                  <a:gd name="T7" fmla="*/ 64 h 75"/>
                  <a:gd name="T8" fmla="*/ 89 w 99"/>
                  <a:gd name="T9" fmla="*/ 44 h 75"/>
                  <a:gd name="T10" fmla="*/ 79 w 99"/>
                  <a:gd name="T11" fmla="*/ 60 h 75"/>
                  <a:gd name="T12" fmla="*/ 76 w 99"/>
                  <a:gd name="T13" fmla="*/ 59 h 75"/>
                  <a:gd name="T14" fmla="*/ 79 w 99"/>
                  <a:gd name="T15" fmla="*/ 40 h 75"/>
                  <a:gd name="T16" fmla="*/ 69 w 99"/>
                  <a:gd name="T17" fmla="*/ 55 h 75"/>
                  <a:gd name="T18" fmla="*/ 66 w 99"/>
                  <a:gd name="T19" fmla="*/ 54 h 75"/>
                  <a:gd name="T20" fmla="*/ 70 w 99"/>
                  <a:gd name="T21" fmla="*/ 36 h 75"/>
                  <a:gd name="T22" fmla="*/ 59 w 99"/>
                  <a:gd name="T23" fmla="*/ 50 h 75"/>
                  <a:gd name="T24" fmla="*/ 57 w 99"/>
                  <a:gd name="T25" fmla="*/ 49 h 75"/>
                  <a:gd name="T26" fmla="*/ 62 w 99"/>
                  <a:gd name="T27" fmla="*/ 32 h 75"/>
                  <a:gd name="T28" fmla="*/ 50 w 99"/>
                  <a:gd name="T29" fmla="*/ 45 h 75"/>
                  <a:gd name="T30" fmla="*/ 48 w 99"/>
                  <a:gd name="T31" fmla="*/ 44 h 75"/>
                  <a:gd name="T32" fmla="*/ 47 w 99"/>
                  <a:gd name="T33" fmla="*/ 43 h 75"/>
                  <a:gd name="T34" fmla="*/ 53 w 99"/>
                  <a:gd name="T35" fmla="*/ 27 h 75"/>
                  <a:gd name="T36" fmla="*/ 40 w 99"/>
                  <a:gd name="T37" fmla="*/ 39 h 75"/>
                  <a:gd name="T38" fmla="*/ 38 w 99"/>
                  <a:gd name="T39" fmla="*/ 37 h 75"/>
                  <a:gd name="T40" fmla="*/ 46 w 99"/>
                  <a:gd name="T41" fmla="*/ 21 h 75"/>
                  <a:gd name="T42" fmla="*/ 31 w 99"/>
                  <a:gd name="T43" fmla="*/ 32 h 75"/>
                  <a:gd name="T44" fmla="*/ 29 w 99"/>
                  <a:gd name="T45" fmla="*/ 30 h 75"/>
                  <a:gd name="T46" fmla="*/ 39 w 99"/>
                  <a:gd name="T47" fmla="*/ 15 h 75"/>
                  <a:gd name="T48" fmla="*/ 22 w 99"/>
                  <a:gd name="T49" fmla="*/ 25 h 75"/>
                  <a:gd name="T50" fmla="*/ 21 w 99"/>
                  <a:gd name="T51" fmla="*/ 23 h 75"/>
                  <a:gd name="T52" fmla="*/ 33 w 99"/>
                  <a:gd name="T53" fmla="*/ 8 h 75"/>
                  <a:gd name="T54" fmla="*/ 14 w 99"/>
                  <a:gd name="T55" fmla="*/ 17 h 75"/>
                  <a:gd name="T56" fmla="*/ 13 w 99"/>
                  <a:gd name="T57" fmla="*/ 15 h 75"/>
                  <a:gd name="T58" fmla="*/ 27 w 99"/>
                  <a:gd name="T59" fmla="*/ 0 h 75"/>
                  <a:gd name="T60" fmla="*/ 4 w 99"/>
                  <a:gd name="T61" fmla="*/ 8 h 75"/>
                  <a:gd name="T62" fmla="*/ 4 w 99"/>
                  <a:gd name="T63" fmla="*/ 8 h 75"/>
                  <a:gd name="T64" fmla="*/ 41 w 99"/>
                  <a:gd name="T65" fmla="*/ 56 h 75"/>
                  <a:gd name="T66" fmla="*/ 97 w 99"/>
                  <a:gd name="T67" fmla="*/ 72 h 75"/>
                  <a:gd name="T68" fmla="*/ 97 w 99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9" h="75">
                    <a:moveTo>
                      <a:pt x="97" y="71"/>
                    </a:moveTo>
                    <a:cubicBezTo>
                      <a:pt x="99" y="47"/>
                      <a:pt x="99" y="47"/>
                      <a:pt x="99" y="47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79" y="60"/>
                      <a:pt x="79" y="60"/>
                      <a:pt x="79" y="60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7" y="53"/>
                      <a:pt x="78" y="47"/>
                      <a:pt x="79" y="40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67" y="41"/>
                      <a:pt x="63" y="46"/>
                      <a:pt x="59" y="50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9" y="38"/>
                      <a:pt x="51" y="32"/>
                      <a:pt x="53" y="27"/>
                    </a:cubicBezTo>
                    <a:cubicBezTo>
                      <a:pt x="49" y="31"/>
                      <a:pt x="45" y="35"/>
                      <a:pt x="40" y="39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0" y="32"/>
                      <a:pt x="43" y="26"/>
                      <a:pt x="46" y="21"/>
                    </a:cubicBezTo>
                    <a:cubicBezTo>
                      <a:pt x="41" y="25"/>
                      <a:pt x="36" y="29"/>
                      <a:pt x="31" y="32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2" y="25"/>
                      <a:pt x="35" y="20"/>
                      <a:pt x="39" y="15"/>
                    </a:cubicBezTo>
                    <a:cubicBezTo>
                      <a:pt x="33" y="18"/>
                      <a:pt x="28" y="22"/>
                      <a:pt x="22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4" y="18"/>
                      <a:pt x="28" y="13"/>
                      <a:pt x="33" y="8"/>
                    </a:cubicBezTo>
                    <a:cubicBezTo>
                      <a:pt x="27" y="11"/>
                      <a:pt x="20" y="14"/>
                      <a:pt x="14" y="17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7" y="10"/>
                      <a:pt x="22" y="5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9"/>
                      <a:pt x="12" y="38"/>
                      <a:pt x="41" y="56"/>
                    </a:cubicBezTo>
                    <a:cubicBezTo>
                      <a:pt x="70" y="73"/>
                      <a:pt x="96" y="75"/>
                      <a:pt x="97" y="72"/>
                    </a:cubicBezTo>
                    <a:lnTo>
                      <a:pt x="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947"/>
              <p:cNvSpPr>
                <a:spLocks/>
              </p:cNvSpPr>
              <p:nvPr/>
            </p:nvSpPr>
            <p:spPr bwMode="auto">
              <a:xfrm>
                <a:off x="3922" y="1096"/>
                <a:ext cx="302" cy="303"/>
              </a:xfrm>
              <a:custGeom>
                <a:avLst/>
                <a:gdLst>
                  <a:gd name="T0" fmla="*/ 1 w 128"/>
                  <a:gd name="T1" fmla="*/ 104 h 128"/>
                  <a:gd name="T2" fmla="*/ 11 w 128"/>
                  <a:gd name="T3" fmla="*/ 128 h 128"/>
                  <a:gd name="T4" fmla="*/ 16 w 128"/>
                  <a:gd name="T5" fmla="*/ 107 h 128"/>
                  <a:gd name="T6" fmla="*/ 19 w 128"/>
                  <a:gd name="T7" fmla="*/ 106 h 128"/>
                  <a:gd name="T8" fmla="*/ 30 w 128"/>
                  <a:gd name="T9" fmla="*/ 124 h 128"/>
                  <a:gd name="T10" fmla="*/ 33 w 128"/>
                  <a:gd name="T11" fmla="*/ 104 h 128"/>
                  <a:gd name="T12" fmla="*/ 36 w 128"/>
                  <a:gd name="T13" fmla="*/ 103 h 128"/>
                  <a:gd name="T14" fmla="*/ 50 w 128"/>
                  <a:gd name="T15" fmla="*/ 118 h 128"/>
                  <a:gd name="T16" fmla="*/ 48 w 128"/>
                  <a:gd name="T17" fmla="*/ 99 h 128"/>
                  <a:gd name="T18" fmla="*/ 52 w 128"/>
                  <a:gd name="T19" fmla="*/ 97 h 128"/>
                  <a:gd name="T20" fmla="*/ 67 w 128"/>
                  <a:gd name="T21" fmla="*/ 109 h 128"/>
                  <a:gd name="T22" fmla="*/ 63 w 128"/>
                  <a:gd name="T23" fmla="*/ 91 h 128"/>
                  <a:gd name="T24" fmla="*/ 67 w 128"/>
                  <a:gd name="T25" fmla="*/ 88 h 128"/>
                  <a:gd name="T26" fmla="*/ 84 w 128"/>
                  <a:gd name="T27" fmla="*/ 97 h 128"/>
                  <a:gd name="T28" fmla="*/ 77 w 128"/>
                  <a:gd name="T29" fmla="*/ 80 h 128"/>
                  <a:gd name="T30" fmla="*/ 79 w 128"/>
                  <a:gd name="T31" fmla="*/ 78 h 128"/>
                  <a:gd name="T32" fmla="*/ 80 w 128"/>
                  <a:gd name="T33" fmla="*/ 77 h 128"/>
                  <a:gd name="T34" fmla="*/ 98 w 128"/>
                  <a:gd name="T35" fmla="*/ 83 h 128"/>
                  <a:gd name="T36" fmla="*/ 88 w 128"/>
                  <a:gd name="T37" fmla="*/ 67 h 128"/>
                  <a:gd name="T38" fmla="*/ 91 w 128"/>
                  <a:gd name="T39" fmla="*/ 63 h 128"/>
                  <a:gd name="T40" fmla="*/ 109 w 128"/>
                  <a:gd name="T41" fmla="*/ 67 h 128"/>
                  <a:gd name="T42" fmla="*/ 98 w 128"/>
                  <a:gd name="T43" fmla="*/ 52 h 128"/>
                  <a:gd name="T44" fmla="*/ 99 w 128"/>
                  <a:gd name="T45" fmla="*/ 48 h 128"/>
                  <a:gd name="T46" fmla="*/ 119 w 128"/>
                  <a:gd name="T47" fmla="*/ 49 h 128"/>
                  <a:gd name="T48" fmla="*/ 104 w 128"/>
                  <a:gd name="T49" fmla="*/ 36 h 128"/>
                  <a:gd name="T50" fmla="*/ 105 w 128"/>
                  <a:gd name="T51" fmla="*/ 32 h 128"/>
                  <a:gd name="T52" fmla="*/ 125 w 128"/>
                  <a:gd name="T53" fmla="*/ 30 h 128"/>
                  <a:gd name="T54" fmla="*/ 107 w 128"/>
                  <a:gd name="T55" fmla="*/ 19 h 128"/>
                  <a:gd name="T56" fmla="*/ 107 w 128"/>
                  <a:gd name="T57" fmla="*/ 16 h 128"/>
                  <a:gd name="T58" fmla="*/ 128 w 128"/>
                  <a:gd name="T59" fmla="*/ 10 h 128"/>
                  <a:gd name="T60" fmla="*/ 105 w 128"/>
                  <a:gd name="T61" fmla="*/ 0 h 128"/>
                  <a:gd name="T62" fmla="*/ 104 w 128"/>
                  <a:gd name="T63" fmla="*/ 0 h 128"/>
                  <a:gd name="T64" fmla="*/ 69 w 128"/>
                  <a:gd name="T65" fmla="*/ 69 h 128"/>
                  <a:gd name="T66" fmla="*/ 1 w 128"/>
                  <a:gd name="T67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1" y="104"/>
                    </a:moveTo>
                    <a:cubicBezTo>
                      <a:pt x="3" y="112"/>
                      <a:pt x="7" y="120"/>
                      <a:pt x="11" y="128"/>
                    </a:cubicBezTo>
                    <a:cubicBezTo>
                      <a:pt x="13" y="121"/>
                      <a:pt x="15" y="114"/>
                      <a:pt x="16" y="107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22" y="113"/>
                      <a:pt x="26" y="119"/>
                      <a:pt x="30" y="124"/>
                    </a:cubicBezTo>
                    <a:cubicBezTo>
                      <a:pt x="32" y="118"/>
                      <a:pt x="32" y="111"/>
                      <a:pt x="33" y="104"/>
                    </a:cubicBezTo>
                    <a:cubicBezTo>
                      <a:pt x="36" y="103"/>
                      <a:pt x="36" y="103"/>
                      <a:pt x="36" y="103"/>
                    </a:cubicBezTo>
                    <a:cubicBezTo>
                      <a:pt x="40" y="108"/>
                      <a:pt x="45" y="113"/>
                      <a:pt x="50" y="118"/>
                    </a:cubicBezTo>
                    <a:cubicBezTo>
                      <a:pt x="50" y="112"/>
                      <a:pt x="49" y="105"/>
                      <a:pt x="48" y="99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7" y="101"/>
                      <a:pt x="62" y="105"/>
                      <a:pt x="67" y="109"/>
                    </a:cubicBezTo>
                    <a:cubicBezTo>
                      <a:pt x="66" y="103"/>
                      <a:pt x="65" y="97"/>
                      <a:pt x="63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2" y="91"/>
                      <a:pt x="78" y="95"/>
                      <a:pt x="84" y="97"/>
                    </a:cubicBezTo>
                    <a:cubicBezTo>
                      <a:pt x="82" y="91"/>
                      <a:pt x="79" y="85"/>
                      <a:pt x="77" y="8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6" y="79"/>
                      <a:pt x="92" y="81"/>
                      <a:pt x="98" y="83"/>
                    </a:cubicBezTo>
                    <a:cubicBezTo>
                      <a:pt x="95" y="78"/>
                      <a:pt x="92" y="72"/>
                      <a:pt x="88" y="67"/>
                    </a:cubicBezTo>
                    <a:cubicBezTo>
                      <a:pt x="91" y="63"/>
                      <a:pt x="91" y="63"/>
                      <a:pt x="91" y="63"/>
                    </a:cubicBezTo>
                    <a:cubicBezTo>
                      <a:pt x="97" y="65"/>
                      <a:pt x="103" y="66"/>
                      <a:pt x="109" y="67"/>
                    </a:cubicBezTo>
                    <a:cubicBezTo>
                      <a:pt x="106" y="62"/>
                      <a:pt x="102" y="57"/>
                      <a:pt x="98" y="52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6" y="49"/>
                      <a:pt x="112" y="49"/>
                      <a:pt x="119" y="49"/>
                    </a:cubicBezTo>
                    <a:cubicBezTo>
                      <a:pt x="114" y="44"/>
                      <a:pt x="109" y="40"/>
                      <a:pt x="104" y="36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11" y="32"/>
                      <a:pt x="118" y="31"/>
                      <a:pt x="125" y="30"/>
                    </a:cubicBezTo>
                    <a:cubicBezTo>
                      <a:pt x="119" y="26"/>
                      <a:pt x="113" y="22"/>
                      <a:pt x="107" y="19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4" y="14"/>
                      <a:pt x="121" y="13"/>
                      <a:pt x="128" y="10"/>
                    </a:cubicBezTo>
                    <a:cubicBezTo>
                      <a:pt x="120" y="6"/>
                      <a:pt x="112" y="3"/>
                      <a:pt x="105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38"/>
                      <a:pt x="69" y="69"/>
                    </a:cubicBezTo>
                    <a:cubicBezTo>
                      <a:pt x="39" y="100"/>
                      <a:pt x="0" y="100"/>
                      <a:pt x="1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948"/>
              <p:cNvSpPr>
                <a:spLocks/>
              </p:cNvSpPr>
              <p:nvPr/>
            </p:nvSpPr>
            <p:spPr bwMode="auto">
              <a:xfrm>
                <a:off x="4702" y="1253"/>
                <a:ext cx="175" cy="302"/>
              </a:xfrm>
              <a:custGeom>
                <a:avLst/>
                <a:gdLst>
                  <a:gd name="T0" fmla="*/ 45 w 74"/>
                  <a:gd name="T1" fmla="*/ 127 h 128"/>
                  <a:gd name="T2" fmla="*/ 69 w 74"/>
                  <a:gd name="T3" fmla="*/ 127 h 128"/>
                  <a:gd name="T4" fmla="*/ 51 w 74"/>
                  <a:gd name="T5" fmla="*/ 116 h 128"/>
                  <a:gd name="T6" fmla="*/ 52 w 74"/>
                  <a:gd name="T7" fmla="*/ 114 h 128"/>
                  <a:gd name="T8" fmla="*/ 73 w 74"/>
                  <a:gd name="T9" fmla="*/ 112 h 128"/>
                  <a:gd name="T10" fmla="*/ 55 w 74"/>
                  <a:gd name="T11" fmla="*/ 103 h 128"/>
                  <a:gd name="T12" fmla="*/ 55 w 74"/>
                  <a:gd name="T13" fmla="*/ 100 h 128"/>
                  <a:gd name="T14" fmla="*/ 74 w 74"/>
                  <a:gd name="T15" fmla="*/ 95 h 128"/>
                  <a:gd name="T16" fmla="*/ 56 w 74"/>
                  <a:gd name="T17" fmla="*/ 90 h 128"/>
                  <a:gd name="T18" fmla="*/ 56 w 74"/>
                  <a:gd name="T19" fmla="*/ 86 h 128"/>
                  <a:gd name="T20" fmla="*/ 73 w 74"/>
                  <a:gd name="T21" fmla="*/ 79 h 128"/>
                  <a:gd name="T22" fmla="*/ 55 w 74"/>
                  <a:gd name="T23" fmla="*/ 76 h 128"/>
                  <a:gd name="T24" fmla="*/ 54 w 74"/>
                  <a:gd name="T25" fmla="*/ 72 h 128"/>
                  <a:gd name="T26" fmla="*/ 70 w 74"/>
                  <a:gd name="T27" fmla="*/ 63 h 128"/>
                  <a:gd name="T28" fmla="*/ 52 w 74"/>
                  <a:gd name="T29" fmla="*/ 63 h 128"/>
                  <a:gd name="T30" fmla="*/ 51 w 74"/>
                  <a:gd name="T31" fmla="*/ 61 h 128"/>
                  <a:gd name="T32" fmla="*/ 51 w 74"/>
                  <a:gd name="T33" fmla="*/ 59 h 128"/>
                  <a:gd name="T34" fmla="*/ 64 w 74"/>
                  <a:gd name="T35" fmla="*/ 47 h 128"/>
                  <a:gd name="T36" fmla="*/ 46 w 74"/>
                  <a:gd name="T37" fmla="*/ 50 h 128"/>
                  <a:gd name="T38" fmla="*/ 44 w 74"/>
                  <a:gd name="T39" fmla="*/ 47 h 128"/>
                  <a:gd name="T40" fmla="*/ 56 w 74"/>
                  <a:gd name="T41" fmla="*/ 33 h 128"/>
                  <a:gd name="T42" fmla="*/ 38 w 74"/>
                  <a:gd name="T43" fmla="*/ 38 h 128"/>
                  <a:gd name="T44" fmla="*/ 36 w 74"/>
                  <a:gd name="T45" fmla="*/ 36 h 128"/>
                  <a:gd name="T46" fmla="*/ 46 w 74"/>
                  <a:gd name="T47" fmla="*/ 20 h 128"/>
                  <a:gd name="T48" fmla="*/ 28 w 74"/>
                  <a:gd name="T49" fmla="*/ 29 h 128"/>
                  <a:gd name="T50" fmla="*/ 26 w 74"/>
                  <a:gd name="T51" fmla="*/ 27 h 128"/>
                  <a:gd name="T52" fmla="*/ 33 w 74"/>
                  <a:gd name="T53" fmla="*/ 9 h 128"/>
                  <a:gd name="T54" fmla="*/ 16 w 74"/>
                  <a:gd name="T55" fmla="*/ 21 h 128"/>
                  <a:gd name="T56" fmla="*/ 14 w 74"/>
                  <a:gd name="T57" fmla="*/ 21 h 128"/>
                  <a:gd name="T58" fmla="*/ 18 w 74"/>
                  <a:gd name="T59" fmla="*/ 0 h 128"/>
                  <a:gd name="T60" fmla="*/ 2 w 74"/>
                  <a:gd name="T61" fmla="*/ 18 h 128"/>
                  <a:gd name="T62" fmla="*/ 2 w 74"/>
                  <a:gd name="T63" fmla="*/ 19 h 128"/>
                  <a:gd name="T64" fmla="*/ 39 w 74"/>
                  <a:gd name="T65" fmla="*/ 66 h 128"/>
                  <a:gd name="T66" fmla="*/ 44 w 74"/>
                  <a:gd name="T67" fmla="*/ 127 h 128"/>
                  <a:gd name="T68" fmla="*/ 45 w 74"/>
                  <a:gd name="T69" fmla="*/ 12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28">
                    <a:moveTo>
                      <a:pt x="45" y="127"/>
                    </a:moveTo>
                    <a:cubicBezTo>
                      <a:pt x="53" y="127"/>
                      <a:pt x="61" y="128"/>
                      <a:pt x="69" y="127"/>
                    </a:cubicBezTo>
                    <a:cubicBezTo>
                      <a:pt x="64" y="123"/>
                      <a:pt x="57" y="119"/>
                      <a:pt x="51" y="116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9" y="113"/>
                      <a:pt x="66" y="113"/>
                      <a:pt x="73" y="112"/>
                    </a:cubicBezTo>
                    <a:cubicBezTo>
                      <a:pt x="67" y="108"/>
                      <a:pt x="61" y="106"/>
                      <a:pt x="55" y="103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62" y="99"/>
                      <a:pt x="68" y="97"/>
                      <a:pt x="74" y="95"/>
                    </a:cubicBezTo>
                    <a:cubicBezTo>
                      <a:pt x="68" y="93"/>
                      <a:pt x="62" y="91"/>
                      <a:pt x="56" y="90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62" y="84"/>
                      <a:pt x="68" y="82"/>
                      <a:pt x="73" y="79"/>
                    </a:cubicBezTo>
                    <a:cubicBezTo>
                      <a:pt x="67" y="78"/>
                      <a:pt x="61" y="77"/>
                      <a:pt x="55" y="76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60" y="69"/>
                      <a:pt x="65" y="66"/>
                      <a:pt x="70" y="63"/>
                    </a:cubicBezTo>
                    <a:cubicBezTo>
                      <a:pt x="64" y="62"/>
                      <a:pt x="58" y="62"/>
                      <a:pt x="52" y="63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5" y="55"/>
                      <a:pt x="60" y="51"/>
                      <a:pt x="64" y="47"/>
                    </a:cubicBezTo>
                    <a:cubicBezTo>
                      <a:pt x="58" y="48"/>
                      <a:pt x="52" y="49"/>
                      <a:pt x="46" y="50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8" y="42"/>
                      <a:pt x="52" y="38"/>
                      <a:pt x="56" y="33"/>
                    </a:cubicBezTo>
                    <a:cubicBezTo>
                      <a:pt x="50" y="34"/>
                      <a:pt x="44" y="36"/>
                      <a:pt x="38" y="38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9" y="31"/>
                      <a:pt x="43" y="25"/>
                      <a:pt x="46" y="20"/>
                    </a:cubicBezTo>
                    <a:cubicBezTo>
                      <a:pt x="40" y="22"/>
                      <a:pt x="34" y="25"/>
                      <a:pt x="28" y="2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9" y="21"/>
                      <a:pt x="31" y="15"/>
                      <a:pt x="33" y="9"/>
                    </a:cubicBezTo>
                    <a:cubicBezTo>
                      <a:pt x="27" y="12"/>
                      <a:pt x="22" y="17"/>
                      <a:pt x="16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4"/>
                      <a:pt x="18" y="7"/>
                      <a:pt x="18" y="0"/>
                    </a:cubicBezTo>
                    <a:cubicBezTo>
                      <a:pt x="12" y="6"/>
                      <a:pt x="7" y="12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22"/>
                      <a:pt x="27" y="34"/>
                      <a:pt x="39" y="66"/>
                    </a:cubicBezTo>
                    <a:cubicBezTo>
                      <a:pt x="51" y="97"/>
                      <a:pt x="40" y="125"/>
                      <a:pt x="44" y="127"/>
                    </a:cubicBezTo>
                    <a:lnTo>
                      <a:pt x="45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949"/>
              <p:cNvSpPr>
                <a:spLocks/>
              </p:cNvSpPr>
              <p:nvPr/>
            </p:nvSpPr>
            <p:spPr bwMode="auto">
              <a:xfrm>
                <a:off x="3773" y="1418"/>
                <a:ext cx="203" cy="339"/>
              </a:xfrm>
              <a:custGeom>
                <a:avLst/>
                <a:gdLst>
                  <a:gd name="T0" fmla="*/ 83 w 86"/>
                  <a:gd name="T1" fmla="*/ 31 h 143"/>
                  <a:gd name="T2" fmla="*/ 58 w 86"/>
                  <a:gd name="T3" fmla="*/ 0 h 143"/>
                  <a:gd name="T4" fmla="*/ 70 w 86"/>
                  <a:gd name="T5" fmla="*/ 32 h 143"/>
                  <a:gd name="T6" fmla="*/ 68 w 86"/>
                  <a:gd name="T7" fmla="*/ 33 h 143"/>
                  <a:gd name="T8" fmla="*/ 43 w 86"/>
                  <a:gd name="T9" fmla="*/ 10 h 143"/>
                  <a:gd name="T10" fmla="*/ 58 w 86"/>
                  <a:gd name="T11" fmla="*/ 38 h 143"/>
                  <a:gd name="T12" fmla="*/ 56 w 86"/>
                  <a:gd name="T13" fmla="*/ 40 h 143"/>
                  <a:gd name="T14" fmla="*/ 29 w 86"/>
                  <a:gd name="T15" fmla="*/ 23 h 143"/>
                  <a:gd name="T16" fmla="*/ 48 w 86"/>
                  <a:gd name="T17" fmla="*/ 47 h 143"/>
                  <a:gd name="T18" fmla="*/ 46 w 86"/>
                  <a:gd name="T19" fmla="*/ 49 h 143"/>
                  <a:gd name="T20" fmla="*/ 18 w 86"/>
                  <a:gd name="T21" fmla="*/ 37 h 143"/>
                  <a:gd name="T22" fmla="*/ 40 w 86"/>
                  <a:gd name="T23" fmla="*/ 58 h 143"/>
                  <a:gd name="T24" fmla="*/ 38 w 86"/>
                  <a:gd name="T25" fmla="*/ 61 h 143"/>
                  <a:gd name="T26" fmla="*/ 9 w 86"/>
                  <a:gd name="T27" fmla="*/ 54 h 143"/>
                  <a:gd name="T28" fmla="*/ 34 w 86"/>
                  <a:gd name="T29" fmla="*/ 70 h 143"/>
                  <a:gd name="T30" fmla="*/ 33 w 86"/>
                  <a:gd name="T31" fmla="*/ 72 h 143"/>
                  <a:gd name="T32" fmla="*/ 33 w 86"/>
                  <a:gd name="T33" fmla="*/ 73 h 143"/>
                  <a:gd name="T34" fmla="*/ 3 w 86"/>
                  <a:gd name="T35" fmla="*/ 71 h 143"/>
                  <a:gd name="T36" fmla="*/ 31 w 86"/>
                  <a:gd name="T37" fmla="*/ 83 h 143"/>
                  <a:gd name="T38" fmla="*/ 30 w 86"/>
                  <a:gd name="T39" fmla="*/ 87 h 143"/>
                  <a:gd name="T40" fmla="*/ 0 w 86"/>
                  <a:gd name="T41" fmla="*/ 89 h 143"/>
                  <a:gd name="T42" fmla="*/ 29 w 86"/>
                  <a:gd name="T43" fmla="*/ 97 h 143"/>
                  <a:gd name="T44" fmla="*/ 30 w 86"/>
                  <a:gd name="T45" fmla="*/ 100 h 143"/>
                  <a:gd name="T46" fmla="*/ 0 w 86"/>
                  <a:gd name="T47" fmla="*/ 107 h 143"/>
                  <a:gd name="T48" fmla="*/ 31 w 86"/>
                  <a:gd name="T49" fmla="*/ 111 h 143"/>
                  <a:gd name="T50" fmla="*/ 32 w 86"/>
                  <a:gd name="T51" fmla="*/ 114 h 143"/>
                  <a:gd name="T52" fmla="*/ 2 w 86"/>
                  <a:gd name="T53" fmla="*/ 125 h 143"/>
                  <a:gd name="T54" fmla="*/ 36 w 86"/>
                  <a:gd name="T55" fmla="*/ 124 h 143"/>
                  <a:gd name="T56" fmla="*/ 37 w 86"/>
                  <a:gd name="T57" fmla="*/ 125 h 143"/>
                  <a:gd name="T58" fmla="*/ 8 w 86"/>
                  <a:gd name="T59" fmla="*/ 143 h 143"/>
                  <a:gd name="T60" fmla="*/ 47 w 86"/>
                  <a:gd name="T61" fmla="*/ 134 h 143"/>
                  <a:gd name="T62" fmla="*/ 47 w 86"/>
                  <a:gd name="T63" fmla="*/ 134 h 143"/>
                  <a:gd name="T64" fmla="*/ 55 w 86"/>
                  <a:gd name="T65" fmla="*/ 79 h 143"/>
                  <a:gd name="T66" fmla="*/ 83 w 86"/>
                  <a:gd name="T67" fmla="*/ 32 h 143"/>
                  <a:gd name="T68" fmla="*/ 83 w 86"/>
                  <a:gd name="T69" fmla="*/ 3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" h="143">
                    <a:moveTo>
                      <a:pt x="83" y="31"/>
                    </a:moveTo>
                    <a:cubicBezTo>
                      <a:pt x="75" y="20"/>
                      <a:pt x="67" y="10"/>
                      <a:pt x="58" y="0"/>
                    </a:cubicBezTo>
                    <a:cubicBezTo>
                      <a:pt x="61" y="11"/>
                      <a:pt x="65" y="21"/>
                      <a:pt x="70" y="32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0" y="25"/>
                      <a:pt x="51" y="17"/>
                      <a:pt x="43" y="10"/>
                    </a:cubicBezTo>
                    <a:cubicBezTo>
                      <a:pt x="47" y="20"/>
                      <a:pt x="53" y="29"/>
                      <a:pt x="58" y="38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48" y="34"/>
                      <a:pt x="39" y="28"/>
                      <a:pt x="29" y="23"/>
                    </a:cubicBezTo>
                    <a:cubicBezTo>
                      <a:pt x="35" y="31"/>
                      <a:pt x="42" y="39"/>
                      <a:pt x="48" y="47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37" y="45"/>
                      <a:pt x="28" y="41"/>
                      <a:pt x="18" y="37"/>
                    </a:cubicBezTo>
                    <a:cubicBezTo>
                      <a:pt x="25" y="45"/>
                      <a:pt x="32" y="51"/>
                      <a:pt x="40" y="5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9" y="58"/>
                      <a:pt x="19" y="55"/>
                      <a:pt x="9" y="54"/>
                    </a:cubicBezTo>
                    <a:cubicBezTo>
                      <a:pt x="18" y="60"/>
                      <a:pt x="26" y="65"/>
                      <a:pt x="34" y="70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23" y="72"/>
                      <a:pt x="13" y="71"/>
                      <a:pt x="3" y="71"/>
                    </a:cubicBezTo>
                    <a:cubicBezTo>
                      <a:pt x="12" y="75"/>
                      <a:pt x="21" y="80"/>
                      <a:pt x="31" y="83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0" y="87"/>
                      <a:pt x="10" y="88"/>
                      <a:pt x="0" y="89"/>
                    </a:cubicBezTo>
                    <a:cubicBezTo>
                      <a:pt x="10" y="92"/>
                      <a:pt x="20" y="95"/>
                      <a:pt x="29" y="97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0" y="102"/>
                      <a:pt x="10" y="104"/>
                      <a:pt x="0" y="107"/>
                    </a:cubicBezTo>
                    <a:cubicBezTo>
                      <a:pt x="10" y="109"/>
                      <a:pt x="21" y="110"/>
                      <a:pt x="31" y="111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2" y="117"/>
                      <a:pt x="12" y="121"/>
                      <a:pt x="2" y="125"/>
                    </a:cubicBezTo>
                    <a:cubicBezTo>
                      <a:pt x="14" y="125"/>
                      <a:pt x="25" y="125"/>
                      <a:pt x="36" y="124"/>
                    </a:cubicBezTo>
                    <a:cubicBezTo>
                      <a:pt x="37" y="125"/>
                      <a:pt x="37" y="125"/>
                      <a:pt x="37" y="125"/>
                    </a:cubicBezTo>
                    <a:cubicBezTo>
                      <a:pt x="27" y="131"/>
                      <a:pt x="17" y="136"/>
                      <a:pt x="8" y="143"/>
                    </a:cubicBezTo>
                    <a:cubicBezTo>
                      <a:pt x="21" y="141"/>
                      <a:pt x="34" y="138"/>
                      <a:pt x="47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3" y="131"/>
                      <a:pt x="45" y="106"/>
                      <a:pt x="55" y="79"/>
                    </a:cubicBezTo>
                    <a:cubicBezTo>
                      <a:pt x="64" y="52"/>
                      <a:pt x="86" y="37"/>
                      <a:pt x="83" y="32"/>
                    </a:cubicBezTo>
                    <a:lnTo>
                      <a:pt x="8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950"/>
              <p:cNvSpPr>
                <a:spLocks/>
              </p:cNvSpPr>
              <p:nvPr/>
            </p:nvSpPr>
            <p:spPr bwMode="auto">
              <a:xfrm>
                <a:off x="2296" y="1581"/>
                <a:ext cx="206" cy="296"/>
              </a:xfrm>
              <a:custGeom>
                <a:avLst/>
                <a:gdLst>
                  <a:gd name="T0" fmla="*/ 42 w 87"/>
                  <a:gd name="T1" fmla="*/ 5 h 125"/>
                  <a:gd name="T2" fmla="*/ 3 w 87"/>
                  <a:gd name="T3" fmla="*/ 0 h 125"/>
                  <a:gd name="T4" fmla="*/ 35 w 87"/>
                  <a:gd name="T5" fmla="*/ 13 h 125"/>
                  <a:gd name="T6" fmla="*/ 34 w 87"/>
                  <a:gd name="T7" fmla="*/ 15 h 125"/>
                  <a:gd name="T8" fmla="*/ 0 w 87"/>
                  <a:gd name="T9" fmla="*/ 17 h 125"/>
                  <a:gd name="T10" fmla="*/ 31 w 87"/>
                  <a:gd name="T11" fmla="*/ 24 h 125"/>
                  <a:gd name="T12" fmla="*/ 31 w 87"/>
                  <a:gd name="T13" fmla="*/ 27 h 125"/>
                  <a:gd name="T14" fmla="*/ 0 w 87"/>
                  <a:gd name="T15" fmla="*/ 33 h 125"/>
                  <a:gd name="T16" fmla="*/ 30 w 87"/>
                  <a:gd name="T17" fmla="*/ 36 h 125"/>
                  <a:gd name="T18" fmla="*/ 31 w 87"/>
                  <a:gd name="T19" fmla="*/ 39 h 125"/>
                  <a:gd name="T20" fmla="*/ 2 w 87"/>
                  <a:gd name="T21" fmla="*/ 50 h 125"/>
                  <a:gd name="T22" fmla="*/ 32 w 87"/>
                  <a:gd name="T23" fmla="*/ 48 h 125"/>
                  <a:gd name="T24" fmla="*/ 33 w 87"/>
                  <a:gd name="T25" fmla="*/ 51 h 125"/>
                  <a:gd name="T26" fmla="*/ 7 w 87"/>
                  <a:gd name="T27" fmla="*/ 66 h 125"/>
                  <a:gd name="T28" fmla="*/ 36 w 87"/>
                  <a:gd name="T29" fmla="*/ 60 h 125"/>
                  <a:gd name="T30" fmla="*/ 36 w 87"/>
                  <a:gd name="T31" fmla="*/ 61 h 125"/>
                  <a:gd name="T32" fmla="*/ 37 w 87"/>
                  <a:gd name="T33" fmla="*/ 63 h 125"/>
                  <a:gd name="T34" fmla="*/ 15 w 87"/>
                  <a:gd name="T35" fmla="*/ 81 h 125"/>
                  <a:gd name="T36" fmla="*/ 42 w 87"/>
                  <a:gd name="T37" fmla="*/ 70 h 125"/>
                  <a:gd name="T38" fmla="*/ 44 w 87"/>
                  <a:gd name="T39" fmla="*/ 73 h 125"/>
                  <a:gd name="T40" fmla="*/ 24 w 87"/>
                  <a:gd name="T41" fmla="*/ 95 h 125"/>
                  <a:gd name="T42" fmla="*/ 50 w 87"/>
                  <a:gd name="T43" fmla="*/ 79 h 125"/>
                  <a:gd name="T44" fmla="*/ 52 w 87"/>
                  <a:gd name="T45" fmla="*/ 81 h 125"/>
                  <a:gd name="T46" fmla="*/ 36 w 87"/>
                  <a:gd name="T47" fmla="*/ 107 h 125"/>
                  <a:gd name="T48" fmla="*/ 60 w 87"/>
                  <a:gd name="T49" fmla="*/ 87 h 125"/>
                  <a:gd name="T50" fmla="*/ 62 w 87"/>
                  <a:gd name="T51" fmla="*/ 88 h 125"/>
                  <a:gd name="T52" fmla="*/ 49 w 87"/>
                  <a:gd name="T53" fmla="*/ 117 h 125"/>
                  <a:gd name="T54" fmla="*/ 71 w 87"/>
                  <a:gd name="T55" fmla="*/ 92 h 125"/>
                  <a:gd name="T56" fmla="*/ 73 w 87"/>
                  <a:gd name="T57" fmla="*/ 92 h 125"/>
                  <a:gd name="T58" fmla="*/ 64 w 87"/>
                  <a:gd name="T59" fmla="*/ 125 h 125"/>
                  <a:gd name="T60" fmla="*/ 85 w 87"/>
                  <a:gd name="T61" fmla="*/ 91 h 125"/>
                  <a:gd name="T62" fmla="*/ 85 w 87"/>
                  <a:gd name="T63" fmla="*/ 90 h 125"/>
                  <a:gd name="T64" fmla="*/ 56 w 87"/>
                  <a:gd name="T65" fmla="*/ 51 h 125"/>
                  <a:gd name="T66" fmla="*/ 43 w 87"/>
                  <a:gd name="T67" fmla="*/ 5 h 125"/>
                  <a:gd name="T68" fmla="*/ 42 w 87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25">
                    <a:moveTo>
                      <a:pt x="42" y="5"/>
                    </a:moveTo>
                    <a:cubicBezTo>
                      <a:pt x="30" y="2"/>
                      <a:pt x="16" y="1"/>
                      <a:pt x="3" y="0"/>
                    </a:cubicBezTo>
                    <a:cubicBezTo>
                      <a:pt x="13" y="5"/>
                      <a:pt x="24" y="10"/>
                      <a:pt x="35" y="13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2" y="15"/>
                      <a:pt x="11" y="15"/>
                      <a:pt x="0" y="17"/>
                    </a:cubicBezTo>
                    <a:cubicBezTo>
                      <a:pt x="10" y="20"/>
                      <a:pt x="21" y="22"/>
                      <a:pt x="31" y="24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0" y="28"/>
                      <a:pt x="10" y="31"/>
                      <a:pt x="0" y="33"/>
                    </a:cubicBezTo>
                    <a:cubicBezTo>
                      <a:pt x="10" y="35"/>
                      <a:pt x="20" y="36"/>
                      <a:pt x="30" y="36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1" y="42"/>
                      <a:pt x="11" y="46"/>
                      <a:pt x="2" y="50"/>
                    </a:cubicBezTo>
                    <a:cubicBezTo>
                      <a:pt x="12" y="50"/>
                      <a:pt x="22" y="49"/>
                      <a:pt x="32" y="48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24" y="56"/>
                      <a:pt x="15" y="61"/>
                      <a:pt x="7" y="66"/>
                    </a:cubicBezTo>
                    <a:cubicBezTo>
                      <a:pt x="17" y="64"/>
                      <a:pt x="26" y="62"/>
                      <a:pt x="36" y="60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9" y="68"/>
                      <a:pt x="22" y="74"/>
                      <a:pt x="15" y="81"/>
                    </a:cubicBezTo>
                    <a:cubicBezTo>
                      <a:pt x="24" y="78"/>
                      <a:pt x="33" y="74"/>
                      <a:pt x="42" y="70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37" y="80"/>
                      <a:pt x="30" y="87"/>
                      <a:pt x="24" y="95"/>
                    </a:cubicBezTo>
                    <a:cubicBezTo>
                      <a:pt x="33" y="90"/>
                      <a:pt x="42" y="85"/>
                      <a:pt x="50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46" y="90"/>
                      <a:pt x="41" y="98"/>
                      <a:pt x="36" y="107"/>
                    </a:cubicBezTo>
                    <a:cubicBezTo>
                      <a:pt x="44" y="101"/>
                      <a:pt x="52" y="94"/>
                      <a:pt x="60" y="87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57" y="97"/>
                      <a:pt x="53" y="107"/>
                      <a:pt x="49" y="117"/>
                    </a:cubicBezTo>
                    <a:cubicBezTo>
                      <a:pt x="57" y="109"/>
                      <a:pt x="64" y="101"/>
                      <a:pt x="71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69" y="103"/>
                      <a:pt x="66" y="114"/>
                      <a:pt x="64" y="125"/>
                    </a:cubicBezTo>
                    <a:cubicBezTo>
                      <a:pt x="72" y="114"/>
                      <a:pt x="79" y="103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7" y="84"/>
                      <a:pt x="67" y="73"/>
                      <a:pt x="56" y="51"/>
                    </a:cubicBezTo>
                    <a:cubicBezTo>
                      <a:pt x="46" y="29"/>
                      <a:pt x="49" y="7"/>
                      <a:pt x="43" y="5"/>
                    </a:cubicBez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51"/>
              <p:cNvSpPr>
                <a:spLocks/>
              </p:cNvSpPr>
              <p:nvPr/>
            </p:nvSpPr>
            <p:spPr bwMode="auto">
              <a:xfrm>
                <a:off x="2623" y="1534"/>
                <a:ext cx="291" cy="211"/>
              </a:xfrm>
              <a:custGeom>
                <a:avLst/>
                <a:gdLst>
                  <a:gd name="T0" fmla="*/ 119 w 123"/>
                  <a:gd name="T1" fmla="*/ 42 h 89"/>
                  <a:gd name="T2" fmla="*/ 123 w 123"/>
                  <a:gd name="T3" fmla="*/ 2 h 89"/>
                  <a:gd name="T4" fmla="*/ 111 w 123"/>
                  <a:gd name="T5" fmla="*/ 34 h 89"/>
                  <a:gd name="T6" fmla="*/ 109 w 123"/>
                  <a:gd name="T7" fmla="*/ 33 h 89"/>
                  <a:gd name="T8" fmla="*/ 106 w 123"/>
                  <a:gd name="T9" fmla="*/ 0 h 89"/>
                  <a:gd name="T10" fmla="*/ 100 w 123"/>
                  <a:gd name="T11" fmla="*/ 31 h 89"/>
                  <a:gd name="T12" fmla="*/ 97 w 123"/>
                  <a:gd name="T13" fmla="*/ 31 h 89"/>
                  <a:gd name="T14" fmla="*/ 89 w 123"/>
                  <a:gd name="T15" fmla="*/ 0 h 89"/>
                  <a:gd name="T16" fmla="*/ 88 w 123"/>
                  <a:gd name="T17" fmla="*/ 31 h 89"/>
                  <a:gd name="T18" fmla="*/ 85 w 123"/>
                  <a:gd name="T19" fmla="*/ 31 h 89"/>
                  <a:gd name="T20" fmla="*/ 73 w 123"/>
                  <a:gd name="T21" fmla="*/ 3 h 89"/>
                  <a:gd name="T22" fmla="*/ 76 w 123"/>
                  <a:gd name="T23" fmla="*/ 33 h 89"/>
                  <a:gd name="T24" fmla="*/ 73 w 123"/>
                  <a:gd name="T25" fmla="*/ 34 h 89"/>
                  <a:gd name="T26" fmla="*/ 57 w 123"/>
                  <a:gd name="T27" fmla="*/ 9 h 89"/>
                  <a:gd name="T28" fmla="*/ 64 w 123"/>
                  <a:gd name="T29" fmla="*/ 37 h 89"/>
                  <a:gd name="T30" fmla="*/ 63 w 123"/>
                  <a:gd name="T31" fmla="*/ 38 h 89"/>
                  <a:gd name="T32" fmla="*/ 61 w 123"/>
                  <a:gd name="T33" fmla="*/ 39 h 89"/>
                  <a:gd name="T34" fmla="*/ 42 w 123"/>
                  <a:gd name="T35" fmla="*/ 16 h 89"/>
                  <a:gd name="T36" fmla="*/ 54 w 123"/>
                  <a:gd name="T37" fmla="*/ 44 h 89"/>
                  <a:gd name="T38" fmla="*/ 51 w 123"/>
                  <a:gd name="T39" fmla="*/ 45 h 89"/>
                  <a:gd name="T40" fmla="*/ 29 w 123"/>
                  <a:gd name="T41" fmla="*/ 26 h 89"/>
                  <a:gd name="T42" fmla="*/ 45 w 123"/>
                  <a:gd name="T43" fmla="*/ 52 h 89"/>
                  <a:gd name="T44" fmla="*/ 43 w 123"/>
                  <a:gd name="T45" fmla="*/ 54 h 89"/>
                  <a:gd name="T46" fmla="*/ 17 w 123"/>
                  <a:gd name="T47" fmla="*/ 38 h 89"/>
                  <a:gd name="T48" fmla="*/ 38 w 123"/>
                  <a:gd name="T49" fmla="*/ 62 h 89"/>
                  <a:gd name="T50" fmla="*/ 37 w 123"/>
                  <a:gd name="T51" fmla="*/ 64 h 89"/>
                  <a:gd name="T52" fmla="*/ 7 w 123"/>
                  <a:gd name="T53" fmla="*/ 52 h 89"/>
                  <a:gd name="T54" fmla="*/ 34 w 123"/>
                  <a:gd name="T55" fmla="*/ 73 h 89"/>
                  <a:gd name="T56" fmla="*/ 33 w 123"/>
                  <a:gd name="T57" fmla="*/ 75 h 89"/>
                  <a:gd name="T58" fmla="*/ 0 w 123"/>
                  <a:gd name="T59" fmla="*/ 67 h 89"/>
                  <a:gd name="T60" fmla="*/ 35 w 123"/>
                  <a:gd name="T61" fmla="*/ 87 h 89"/>
                  <a:gd name="T62" fmla="*/ 35 w 123"/>
                  <a:gd name="T63" fmla="*/ 87 h 89"/>
                  <a:gd name="T64" fmla="*/ 73 w 123"/>
                  <a:gd name="T65" fmla="*/ 57 h 89"/>
                  <a:gd name="T66" fmla="*/ 119 w 123"/>
                  <a:gd name="T67" fmla="*/ 43 h 89"/>
                  <a:gd name="T68" fmla="*/ 119 w 123"/>
                  <a:gd name="T69" fmla="*/ 4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3" h="89">
                    <a:moveTo>
                      <a:pt x="119" y="42"/>
                    </a:moveTo>
                    <a:cubicBezTo>
                      <a:pt x="121" y="29"/>
                      <a:pt x="123" y="16"/>
                      <a:pt x="123" y="2"/>
                    </a:cubicBezTo>
                    <a:cubicBezTo>
                      <a:pt x="118" y="13"/>
                      <a:pt x="114" y="24"/>
                      <a:pt x="111" y="34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2"/>
                      <a:pt x="108" y="11"/>
                      <a:pt x="106" y="0"/>
                    </a:cubicBezTo>
                    <a:cubicBezTo>
                      <a:pt x="103" y="10"/>
                      <a:pt x="101" y="21"/>
                      <a:pt x="100" y="31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1"/>
                      <a:pt x="92" y="10"/>
                      <a:pt x="89" y="0"/>
                    </a:cubicBezTo>
                    <a:cubicBezTo>
                      <a:pt x="88" y="10"/>
                      <a:pt x="88" y="21"/>
                      <a:pt x="88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1" y="22"/>
                      <a:pt x="77" y="12"/>
                      <a:pt x="73" y="3"/>
                    </a:cubicBezTo>
                    <a:cubicBezTo>
                      <a:pt x="73" y="13"/>
                      <a:pt x="74" y="23"/>
                      <a:pt x="76" y="33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68" y="25"/>
                      <a:pt x="63" y="17"/>
                      <a:pt x="57" y="9"/>
                    </a:cubicBezTo>
                    <a:cubicBezTo>
                      <a:pt x="59" y="18"/>
                      <a:pt x="61" y="28"/>
                      <a:pt x="64" y="37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5" y="31"/>
                      <a:pt x="49" y="24"/>
                      <a:pt x="42" y="16"/>
                    </a:cubicBezTo>
                    <a:cubicBezTo>
                      <a:pt x="46" y="26"/>
                      <a:pt x="50" y="35"/>
                      <a:pt x="54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4" y="39"/>
                      <a:pt x="37" y="32"/>
                      <a:pt x="29" y="26"/>
                    </a:cubicBezTo>
                    <a:cubicBezTo>
                      <a:pt x="34" y="35"/>
                      <a:pt x="39" y="44"/>
                      <a:pt x="45" y="52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35" y="49"/>
                      <a:pt x="26" y="43"/>
                      <a:pt x="17" y="38"/>
                    </a:cubicBezTo>
                    <a:cubicBezTo>
                      <a:pt x="24" y="47"/>
                      <a:pt x="31" y="55"/>
                      <a:pt x="38" y="62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27" y="60"/>
                      <a:pt x="18" y="56"/>
                      <a:pt x="7" y="52"/>
                    </a:cubicBezTo>
                    <a:cubicBezTo>
                      <a:pt x="15" y="60"/>
                      <a:pt x="24" y="67"/>
                      <a:pt x="34" y="73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23" y="72"/>
                      <a:pt x="11" y="69"/>
                      <a:pt x="0" y="67"/>
                    </a:cubicBezTo>
                    <a:cubicBezTo>
                      <a:pt x="11" y="75"/>
                      <a:pt x="23" y="81"/>
                      <a:pt x="35" y="87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42" y="89"/>
                      <a:pt x="52" y="69"/>
                      <a:pt x="73" y="57"/>
                    </a:cubicBezTo>
                    <a:cubicBezTo>
                      <a:pt x="95" y="46"/>
                      <a:pt x="117" y="49"/>
                      <a:pt x="119" y="43"/>
                    </a:cubicBezTo>
                    <a:lnTo>
                      <a:pt x="1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952"/>
              <p:cNvSpPr>
                <a:spLocks/>
              </p:cNvSpPr>
              <p:nvPr/>
            </p:nvSpPr>
            <p:spPr bwMode="auto">
              <a:xfrm>
                <a:off x="2661" y="2277"/>
                <a:ext cx="329" cy="159"/>
              </a:xfrm>
              <a:custGeom>
                <a:avLst/>
                <a:gdLst>
                  <a:gd name="T0" fmla="*/ 115 w 139"/>
                  <a:gd name="T1" fmla="*/ 62 h 67"/>
                  <a:gd name="T2" fmla="*/ 139 w 139"/>
                  <a:gd name="T3" fmla="*/ 31 h 67"/>
                  <a:gd name="T4" fmla="*/ 112 w 139"/>
                  <a:gd name="T5" fmla="*/ 51 h 67"/>
                  <a:gd name="T6" fmla="*/ 110 w 139"/>
                  <a:gd name="T7" fmla="*/ 50 h 67"/>
                  <a:gd name="T8" fmla="*/ 126 w 139"/>
                  <a:gd name="T9" fmla="*/ 20 h 67"/>
                  <a:gd name="T10" fmla="*/ 104 w 139"/>
                  <a:gd name="T11" fmla="*/ 43 h 67"/>
                  <a:gd name="T12" fmla="*/ 102 w 139"/>
                  <a:gd name="T13" fmla="*/ 41 h 67"/>
                  <a:gd name="T14" fmla="*/ 112 w 139"/>
                  <a:gd name="T15" fmla="*/ 11 h 67"/>
                  <a:gd name="T16" fmla="*/ 94 w 139"/>
                  <a:gd name="T17" fmla="*/ 36 h 67"/>
                  <a:gd name="T18" fmla="*/ 91 w 139"/>
                  <a:gd name="T19" fmla="*/ 35 h 67"/>
                  <a:gd name="T20" fmla="*/ 96 w 139"/>
                  <a:gd name="T21" fmla="*/ 5 h 67"/>
                  <a:gd name="T22" fmla="*/ 83 w 139"/>
                  <a:gd name="T23" fmla="*/ 31 h 67"/>
                  <a:gd name="T24" fmla="*/ 80 w 139"/>
                  <a:gd name="T25" fmla="*/ 31 h 67"/>
                  <a:gd name="T26" fmla="*/ 80 w 139"/>
                  <a:gd name="T27" fmla="*/ 1 h 67"/>
                  <a:gd name="T28" fmla="*/ 71 w 139"/>
                  <a:gd name="T29" fmla="*/ 29 h 67"/>
                  <a:gd name="T30" fmla="*/ 69 w 139"/>
                  <a:gd name="T31" fmla="*/ 29 h 67"/>
                  <a:gd name="T32" fmla="*/ 68 w 139"/>
                  <a:gd name="T33" fmla="*/ 29 h 67"/>
                  <a:gd name="T34" fmla="*/ 63 w 139"/>
                  <a:gd name="T35" fmla="*/ 0 h 67"/>
                  <a:gd name="T36" fmla="*/ 59 w 139"/>
                  <a:gd name="T37" fmla="*/ 29 h 67"/>
                  <a:gd name="T38" fmla="*/ 55 w 139"/>
                  <a:gd name="T39" fmla="*/ 29 h 67"/>
                  <a:gd name="T40" fmla="*/ 46 w 139"/>
                  <a:gd name="T41" fmla="*/ 1 h 67"/>
                  <a:gd name="T42" fmla="*/ 47 w 139"/>
                  <a:gd name="T43" fmla="*/ 32 h 67"/>
                  <a:gd name="T44" fmla="*/ 44 w 139"/>
                  <a:gd name="T45" fmla="*/ 33 h 67"/>
                  <a:gd name="T46" fmla="*/ 30 w 139"/>
                  <a:gd name="T47" fmla="*/ 5 h 67"/>
                  <a:gd name="T48" fmla="*/ 35 w 139"/>
                  <a:gd name="T49" fmla="*/ 36 h 67"/>
                  <a:gd name="T50" fmla="*/ 33 w 139"/>
                  <a:gd name="T51" fmla="*/ 38 h 67"/>
                  <a:gd name="T52" fmla="*/ 14 w 139"/>
                  <a:gd name="T53" fmla="*/ 12 h 67"/>
                  <a:gd name="T54" fmla="*/ 25 w 139"/>
                  <a:gd name="T55" fmla="*/ 44 h 67"/>
                  <a:gd name="T56" fmla="*/ 24 w 139"/>
                  <a:gd name="T57" fmla="*/ 45 h 67"/>
                  <a:gd name="T58" fmla="*/ 0 w 139"/>
                  <a:gd name="T59" fmla="*/ 21 h 67"/>
                  <a:gd name="T60" fmla="*/ 19 w 139"/>
                  <a:gd name="T61" fmla="*/ 56 h 67"/>
                  <a:gd name="T62" fmla="*/ 20 w 139"/>
                  <a:gd name="T63" fmla="*/ 56 h 67"/>
                  <a:gd name="T64" fmla="*/ 68 w 139"/>
                  <a:gd name="T65" fmla="*/ 51 h 67"/>
                  <a:gd name="T66" fmla="*/ 114 w 139"/>
                  <a:gd name="T67" fmla="*/ 63 h 67"/>
                  <a:gd name="T68" fmla="*/ 115 w 139"/>
                  <a:gd name="T6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9" h="67">
                    <a:moveTo>
                      <a:pt x="115" y="62"/>
                    </a:moveTo>
                    <a:cubicBezTo>
                      <a:pt x="124" y="53"/>
                      <a:pt x="131" y="42"/>
                      <a:pt x="139" y="31"/>
                    </a:cubicBezTo>
                    <a:cubicBezTo>
                      <a:pt x="129" y="37"/>
                      <a:pt x="120" y="44"/>
                      <a:pt x="112" y="51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6" y="40"/>
                      <a:pt x="122" y="30"/>
                      <a:pt x="126" y="20"/>
                    </a:cubicBezTo>
                    <a:cubicBezTo>
                      <a:pt x="118" y="27"/>
                      <a:pt x="111" y="35"/>
                      <a:pt x="104" y="43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6" y="31"/>
                      <a:pt x="109" y="21"/>
                      <a:pt x="112" y="11"/>
                    </a:cubicBezTo>
                    <a:cubicBezTo>
                      <a:pt x="105" y="19"/>
                      <a:pt x="99" y="28"/>
                      <a:pt x="94" y="36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93" y="25"/>
                      <a:pt x="95" y="15"/>
                      <a:pt x="96" y="5"/>
                    </a:cubicBezTo>
                    <a:cubicBezTo>
                      <a:pt x="91" y="14"/>
                      <a:pt x="87" y="22"/>
                      <a:pt x="83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21"/>
                      <a:pt x="80" y="11"/>
                      <a:pt x="80" y="1"/>
                    </a:cubicBezTo>
                    <a:cubicBezTo>
                      <a:pt x="76" y="10"/>
                      <a:pt x="73" y="20"/>
                      <a:pt x="71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7" y="19"/>
                      <a:pt x="65" y="10"/>
                      <a:pt x="63" y="0"/>
                    </a:cubicBezTo>
                    <a:cubicBezTo>
                      <a:pt x="61" y="10"/>
                      <a:pt x="60" y="20"/>
                      <a:pt x="59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3" y="20"/>
                      <a:pt x="50" y="11"/>
                      <a:pt x="46" y="1"/>
                    </a:cubicBezTo>
                    <a:cubicBezTo>
                      <a:pt x="46" y="12"/>
                      <a:pt x="46" y="22"/>
                      <a:pt x="47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0" y="23"/>
                      <a:pt x="35" y="14"/>
                      <a:pt x="30" y="5"/>
                    </a:cubicBezTo>
                    <a:cubicBezTo>
                      <a:pt x="31" y="16"/>
                      <a:pt x="33" y="26"/>
                      <a:pt x="35" y="36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7" y="29"/>
                      <a:pt x="21" y="20"/>
                      <a:pt x="14" y="12"/>
                    </a:cubicBezTo>
                    <a:cubicBezTo>
                      <a:pt x="17" y="23"/>
                      <a:pt x="21" y="33"/>
                      <a:pt x="25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17" y="37"/>
                      <a:pt x="9" y="28"/>
                      <a:pt x="0" y="21"/>
                    </a:cubicBezTo>
                    <a:cubicBezTo>
                      <a:pt x="6" y="33"/>
                      <a:pt x="12" y="45"/>
                      <a:pt x="19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4" y="61"/>
                      <a:pt x="43" y="49"/>
                      <a:pt x="68" y="51"/>
                    </a:cubicBezTo>
                    <a:cubicBezTo>
                      <a:pt x="92" y="53"/>
                      <a:pt x="109" y="67"/>
                      <a:pt x="114" y="63"/>
                    </a:cubicBezTo>
                    <a:lnTo>
                      <a:pt x="115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953"/>
              <p:cNvSpPr>
                <a:spLocks/>
              </p:cNvSpPr>
              <p:nvPr/>
            </p:nvSpPr>
            <p:spPr bwMode="auto">
              <a:xfrm>
                <a:off x="2488" y="2431"/>
                <a:ext cx="194" cy="305"/>
              </a:xfrm>
              <a:custGeom>
                <a:avLst/>
                <a:gdLst>
                  <a:gd name="T0" fmla="*/ 37 w 82"/>
                  <a:gd name="T1" fmla="*/ 121 h 129"/>
                  <a:gd name="T2" fmla="*/ 76 w 82"/>
                  <a:gd name="T3" fmla="*/ 129 h 129"/>
                  <a:gd name="T4" fmla="*/ 45 w 82"/>
                  <a:gd name="T5" fmla="*/ 113 h 129"/>
                  <a:gd name="T6" fmla="*/ 47 w 82"/>
                  <a:gd name="T7" fmla="*/ 112 h 129"/>
                  <a:gd name="T8" fmla="*/ 80 w 82"/>
                  <a:gd name="T9" fmla="*/ 113 h 129"/>
                  <a:gd name="T10" fmla="*/ 50 w 82"/>
                  <a:gd name="T11" fmla="*/ 103 h 129"/>
                  <a:gd name="T12" fmla="*/ 51 w 82"/>
                  <a:gd name="T13" fmla="*/ 100 h 129"/>
                  <a:gd name="T14" fmla="*/ 82 w 82"/>
                  <a:gd name="T15" fmla="*/ 96 h 129"/>
                  <a:gd name="T16" fmla="*/ 52 w 82"/>
                  <a:gd name="T17" fmla="*/ 91 h 129"/>
                  <a:gd name="T18" fmla="*/ 52 w 82"/>
                  <a:gd name="T19" fmla="*/ 88 h 129"/>
                  <a:gd name="T20" fmla="*/ 81 w 82"/>
                  <a:gd name="T21" fmla="*/ 80 h 129"/>
                  <a:gd name="T22" fmla="*/ 51 w 82"/>
                  <a:gd name="T23" fmla="*/ 79 h 129"/>
                  <a:gd name="T24" fmla="*/ 51 w 82"/>
                  <a:gd name="T25" fmla="*/ 76 h 129"/>
                  <a:gd name="T26" fmla="*/ 77 w 82"/>
                  <a:gd name="T27" fmla="*/ 63 h 129"/>
                  <a:gd name="T28" fmla="*/ 48 w 82"/>
                  <a:gd name="T29" fmla="*/ 67 h 129"/>
                  <a:gd name="T30" fmla="*/ 48 w 82"/>
                  <a:gd name="T31" fmla="*/ 66 h 129"/>
                  <a:gd name="T32" fmla="*/ 47 w 82"/>
                  <a:gd name="T33" fmla="*/ 64 h 129"/>
                  <a:gd name="T34" fmla="*/ 71 w 82"/>
                  <a:gd name="T35" fmla="*/ 48 h 129"/>
                  <a:gd name="T36" fmla="*/ 43 w 82"/>
                  <a:gd name="T37" fmla="*/ 56 h 129"/>
                  <a:gd name="T38" fmla="*/ 41 w 82"/>
                  <a:gd name="T39" fmla="*/ 53 h 129"/>
                  <a:gd name="T40" fmla="*/ 63 w 82"/>
                  <a:gd name="T41" fmla="*/ 33 h 129"/>
                  <a:gd name="T42" fmla="*/ 36 w 82"/>
                  <a:gd name="T43" fmla="*/ 46 h 129"/>
                  <a:gd name="T44" fmla="*/ 34 w 82"/>
                  <a:gd name="T45" fmla="*/ 44 h 129"/>
                  <a:gd name="T46" fmla="*/ 53 w 82"/>
                  <a:gd name="T47" fmla="*/ 20 h 129"/>
                  <a:gd name="T48" fmla="*/ 27 w 82"/>
                  <a:gd name="T49" fmla="*/ 38 h 129"/>
                  <a:gd name="T50" fmla="*/ 24 w 82"/>
                  <a:gd name="T51" fmla="*/ 37 h 129"/>
                  <a:gd name="T52" fmla="*/ 40 w 82"/>
                  <a:gd name="T53" fmla="*/ 9 h 129"/>
                  <a:gd name="T54" fmla="*/ 16 w 82"/>
                  <a:gd name="T55" fmla="*/ 32 h 129"/>
                  <a:gd name="T56" fmla="*/ 14 w 82"/>
                  <a:gd name="T57" fmla="*/ 32 h 129"/>
                  <a:gd name="T58" fmla="*/ 26 w 82"/>
                  <a:gd name="T59" fmla="*/ 0 h 129"/>
                  <a:gd name="T60" fmla="*/ 2 w 82"/>
                  <a:gd name="T61" fmla="*/ 32 h 129"/>
                  <a:gd name="T62" fmla="*/ 2 w 82"/>
                  <a:gd name="T63" fmla="*/ 32 h 129"/>
                  <a:gd name="T64" fmla="*/ 27 w 82"/>
                  <a:gd name="T65" fmla="*/ 74 h 129"/>
                  <a:gd name="T66" fmla="*/ 36 w 82"/>
                  <a:gd name="T67" fmla="*/ 121 h 129"/>
                  <a:gd name="T68" fmla="*/ 37 w 82"/>
                  <a:gd name="T69" fmla="*/ 12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2" h="129">
                    <a:moveTo>
                      <a:pt x="37" y="121"/>
                    </a:moveTo>
                    <a:cubicBezTo>
                      <a:pt x="50" y="125"/>
                      <a:pt x="62" y="128"/>
                      <a:pt x="76" y="129"/>
                    </a:cubicBezTo>
                    <a:cubicBezTo>
                      <a:pt x="66" y="123"/>
                      <a:pt x="56" y="118"/>
                      <a:pt x="45" y="113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58" y="113"/>
                      <a:pt x="69" y="113"/>
                      <a:pt x="80" y="113"/>
                    </a:cubicBezTo>
                    <a:cubicBezTo>
                      <a:pt x="70" y="109"/>
                      <a:pt x="60" y="106"/>
                      <a:pt x="50" y="103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61" y="100"/>
                      <a:pt x="72" y="98"/>
                      <a:pt x="82" y="96"/>
                    </a:cubicBezTo>
                    <a:cubicBezTo>
                      <a:pt x="72" y="94"/>
                      <a:pt x="62" y="92"/>
                      <a:pt x="52" y="91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62" y="86"/>
                      <a:pt x="71" y="83"/>
                      <a:pt x="81" y="80"/>
                    </a:cubicBezTo>
                    <a:cubicBezTo>
                      <a:pt x="71" y="79"/>
                      <a:pt x="62" y="79"/>
                      <a:pt x="51" y="79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60" y="72"/>
                      <a:pt x="69" y="68"/>
                      <a:pt x="77" y="63"/>
                    </a:cubicBezTo>
                    <a:cubicBezTo>
                      <a:pt x="68" y="64"/>
                      <a:pt x="58" y="65"/>
                      <a:pt x="48" y="67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55" y="59"/>
                      <a:pt x="64" y="54"/>
                      <a:pt x="71" y="48"/>
                    </a:cubicBezTo>
                    <a:cubicBezTo>
                      <a:pt x="62" y="50"/>
                      <a:pt x="52" y="53"/>
                      <a:pt x="43" y="56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9" y="47"/>
                      <a:pt x="56" y="40"/>
                      <a:pt x="63" y="33"/>
                    </a:cubicBezTo>
                    <a:cubicBezTo>
                      <a:pt x="54" y="37"/>
                      <a:pt x="44" y="41"/>
                      <a:pt x="36" y="46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0" y="36"/>
                      <a:pt x="47" y="28"/>
                      <a:pt x="53" y="20"/>
                    </a:cubicBezTo>
                    <a:cubicBezTo>
                      <a:pt x="44" y="26"/>
                      <a:pt x="35" y="32"/>
                      <a:pt x="27" y="38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28"/>
                      <a:pt x="35" y="18"/>
                      <a:pt x="40" y="9"/>
                    </a:cubicBezTo>
                    <a:cubicBezTo>
                      <a:pt x="32" y="16"/>
                      <a:pt x="24" y="24"/>
                      <a:pt x="1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9" y="22"/>
                      <a:pt x="22" y="11"/>
                      <a:pt x="26" y="0"/>
                    </a:cubicBezTo>
                    <a:cubicBezTo>
                      <a:pt x="17" y="10"/>
                      <a:pt x="9" y="21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9"/>
                      <a:pt x="18" y="51"/>
                      <a:pt x="27" y="74"/>
                    </a:cubicBezTo>
                    <a:cubicBezTo>
                      <a:pt x="36" y="97"/>
                      <a:pt x="30" y="118"/>
                      <a:pt x="36" y="121"/>
                    </a:cubicBezTo>
                    <a:lnTo>
                      <a:pt x="37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954"/>
              <p:cNvSpPr>
                <a:spLocks/>
              </p:cNvSpPr>
              <p:nvPr/>
            </p:nvSpPr>
            <p:spPr bwMode="auto">
              <a:xfrm>
                <a:off x="4915" y="3148"/>
                <a:ext cx="161" cy="327"/>
              </a:xfrm>
              <a:custGeom>
                <a:avLst/>
                <a:gdLst>
                  <a:gd name="T0" fmla="*/ 5 w 68"/>
                  <a:gd name="T1" fmla="*/ 114 h 138"/>
                  <a:gd name="T2" fmla="*/ 36 w 68"/>
                  <a:gd name="T3" fmla="*/ 138 h 138"/>
                  <a:gd name="T4" fmla="*/ 16 w 68"/>
                  <a:gd name="T5" fmla="*/ 110 h 138"/>
                  <a:gd name="T6" fmla="*/ 17 w 68"/>
                  <a:gd name="T7" fmla="*/ 109 h 138"/>
                  <a:gd name="T8" fmla="*/ 47 w 68"/>
                  <a:gd name="T9" fmla="*/ 126 h 138"/>
                  <a:gd name="T10" fmla="*/ 24 w 68"/>
                  <a:gd name="T11" fmla="*/ 103 h 138"/>
                  <a:gd name="T12" fmla="*/ 26 w 68"/>
                  <a:gd name="T13" fmla="*/ 101 h 138"/>
                  <a:gd name="T14" fmla="*/ 56 w 68"/>
                  <a:gd name="T15" fmla="*/ 112 h 138"/>
                  <a:gd name="T16" fmla="*/ 31 w 68"/>
                  <a:gd name="T17" fmla="*/ 93 h 138"/>
                  <a:gd name="T18" fmla="*/ 33 w 68"/>
                  <a:gd name="T19" fmla="*/ 91 h 138"/>
                  <a:gd name="T20" fmla="*/ 63 w 68"/>
                  <a:gd name="T21" fmla="*/ 96 h 138"/>
                  <a:gd name="T22" fmla="*/ 36 w 68"/>
                  <a:gd name="T23" fmla="*/ 82 h 138"/>
                  <a:gd name="T24" fmla="*/ 37 w 68"/>
                  <a:gd name="T25" fmla="*/ 79 h 138"/>
                  <a:gd name="T26" fmla="*/ 67 w 68"/>
                  <a:gd name="T27" fmla="*/ 80 h 138"/>
                  <a:gd name="T28" fmla="*/ 39 w 68"/>
                  <a:gd name="T29" fmla="*/ 70 h 138"/>
                  <a:gd name="T30" fmla="*/ 39 w 68"/>
                  <a:gd name="T31" fmla="*/ 69 h 138"/>
                  <a:gd name="T32" fmla="*/ 39 w 68"/>
                  <a:gd name="T33" fmla="*/ 67 h 138"/>
                  <a:gd name="T34" fmla="*/ 68 w 68"/>
                  <a:gd name="T35" fmla="*/ 63 h 138"/>
                  <a:gd name="T36" fmla="*/ 39 w 68"/>
                  <a:gd name="T37" fmla="*/ 58 h 138"/>
                  <a:gd name="T38" fmla="*/ 39 w 68"/>
                  <a:gd name="T39" fmla="*/ 55 h 138"/>
                  <a:gd name="T40" fmla="*/ 67 w 68"/>
                  <a:gd name="T41" fmla="*/ 46 h 138"/>
                  <a:gd name="T42" fmla="*/ 37 w 68"/>
                  <a:gd name="T43" fmla="*/ 46 h 138"/>
                  <a:gd name="T44" fmla="*/ 36 w 68"/>
                  <a:gd name="T45" fmla="*/ 43 h 138"/>
                  <a:gd name="T46" fmla="*/ 64 w 68"/>
                  <a:gd name="T47" fmla="*/ 30 h 138"/>
                  <a:gd name="T48" fmla="*/ 32 w 68"/>
                  <a:gd name="T49" fmla="*/ 35 h 138"/>
                  <a:gd name="T50" fmla="*/ 31 w 68"/>
                  <a:gd name="T51" fmla="*/ 32 h 138"/>
                  <a:gd name="T52" fmla="*/ 58 w 68"/>
                  <a:gd name="T53" fmla="*/ 14 h 138"/>
                  <a:gd name="T54" fmla="*/ 26 w 68"/>
                  <a:gd name="T55" fmla="*/ 25 h 138"/>
                  <a:gd name="T56" fmla="*/ 24 w 68"/>
                  <a:gd name="T57" fmla="*/ 23 h 138"/>
                  <a:gd name="T58" fmla="*/ 49 w 68"/>
                  <a:gd name="T59" fmla="*/ 0 h 138"/>
                  <a:gd name="T60" fmla="*/ 14 w 68"/>
                  <a:gd name="T61" fmla="*/ 18 h 138"/>
                  <a:gd name="T62" fmla="*/ 13 w 68"/>
                  <a:gd name="T63" fmla="*/ 19 h 138"/>
                  <a:gd name="T64" fmla="*/ 17 w 68"/>
                  <a:gd name="T65" fmla="*/ 67 h 138"/>
                  <a:gd name="T66" fmla="*/ 4 w 68"/>
                  <a:gd name="T67" fmla="*/ 113 h 138"/>
                  <a:gd name="T68" fmla="*/ 5 w 68"/>
                  <a:gd name="T69" fmla="*/ 11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" h="138">
                    <a:moveTo>
                      <a:pt x="5" y="114"/>
                    </a:moveTo>
                    <a:cubicBezTo>
                      <a:pt x="14" y="122"/>
                      <a:pt x="25" y="131"/>
                      <a:pt x="36" y="138"/>
                    </a:cubicBezTo>
                    <a:cubicBezTo>
                      <a:pt x="29" y="128"/>
                      <a:pt x="23" y="119"/>
                      <a:pt x="16" y="110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27" y="116"/>
                      <a:pt x="37" y="121"/>
                      <a:pt x="47" y="126"/>
                    </a:cubicBezTo>
                    <a:cubicBezTo>
                      <a:pt x="40" y="118"/>
                      <a:pt x="32" y="110"/>
                      <a:pt x="24" y="103"/>
                    </a:cubicBezTo>
                    <a:cubicBezTo>
                      <a:pt x="26" y="101"/>
                      <a:pt x="26" y="101"/>
                      <a:pt x="26" y="101"/>
                    </a:cubicBezTo>
                    <a:cubicBezTo>
                      <a:pt x="36" y="105"/>
                      <a:pt x="46" y="109"/>
                      <a:pt x="56" y="112"/>
                    </a:cubicBezTo>
                    <a:cubicBezTo>
                      <a:pt x="48" y="105"/>
                      <a:pt x="40" y="99"/>
                      <a:pt x="31" y="93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42" y="93"/>
                      <a:pt x="52" y="95"/>
                      <a:pt x="63" y="96"/>
                    </a:cubicBezTo>
                    <a:cubicBezTo>
                      <a:pt x="54" y="91"/>
                      <a:pt x="46" y="87"/>
                      <a:pt x="36" y="82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47" y="80"/>
                      <a:pt x="57" y="80"/>
                      <a:pt x="67" y="80"/>
                    </a:cubicBezTo>
                    <a:cubicBezTo>
                      <a:pt x="58" y="76"/>
                      <a:pt x="48" y="73"/>
                      <a:pt x="39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6"/>
                      <a:pt x="59" y="65"/>
                      <a:pt x="68" y="63"/>
                    </a:cubicBezTo>
                    <a:cubicBezTo>
                      <a:pt x="59" y="61"/>
                      <a:pt x="49" y="59"/>
                      <a:pt x="39" y="58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53"/>
                      <a:pt x="58" y="50"/>
                      <a:pt x="67" y="46"/>
                    </a:cubicBezTo>
                    <a:cubicBezTo>
                      <a:pt x="57" y="46"/>
                      <a:pt x="47" y="46"/>
                      <a:pt x="37" y="4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6" y="39"/>
                      <a:pt x="55" y="35"/>
                      <a:pt x="64" y="30"/>
                    </a:cubicBezTo>
                    <a:cubicBezTo>
                      <a:pt x="53" y="31"/>
                      <a:pt x="43" y="33"/>
                      <a:pt x="32" y="35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40" y="27"/>
                      <a:pt x="49" y="21"/>
                      <a:pt x="58" y="14"/>
                    </a:cubicBezTo>
                    <a:cubicBezTo>
                      <a:pt x="47" y="17"/>
                      <a:pt x="36" y="20"/>
                      <a:pt x="26" y="25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3" y="16"/>
                      <a:pt x="41" y="8"/>
                      <a:pt x="49" y="0"/>
                    </a:cubicBezTo>
                    <a:cubicBezTo>
                      <a:pt x="37" y="5"/>
                      <a:pt x="25" y="11"/>
                      <a:pt x="14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8" y="23"/>
                      <a:pt x="19" y="42"/>
                      <a:pt x="17" y="67"/>
                    </a:cubicBezTo>
                    <a:cubicBezTo>
                      <a:pt x="15" y="91"/>
                      <a:pt x="0" y="108"/>
                      <a:pt x="4" y="113"/>
                    </a:cubicBezTo>
                    <a:lnTo>
                      <a:pt x="5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55"/>
              <p:cNvSpPr>
                <a:spLocks/>
              </p:cNvSpPr>
              <p:nvPr/>
            </p:nvSpPr>
            <p:spPr bwMode="auto">
              <a:xfrm>
                <a:off x="3815" y="1778"/>
                <a:ext cx="268" cy="284"/>
              </a:xfrm>
              <a:custGeom>
                <a:avLst/>
                <a:gdLst>
                  <a:gd name="T0" fmla="*/ 40 w 113"/>
                  <a:gd name="T1" fmla="*/ 0 h 120"/>
                  <a:gd name="T2" fmla="*/ 0 w 113"/>
                  <a:gd name="T3" fmla="*/ 7 h 120"/>
                  <a:gd name="T4" fmla="*/ 34 w 113"/>
                  <a:gd name="T5" fmla="*/ 12 h 120"/>
                  <a:gd name="T6" fmla="*/ 34 w 113"/>
                  <a:gd name="T7" fmla="*/ 14 h 120"/>
                  <a:gd name="T8" fmla="*/ 2 w 113"/>
                  <a:gd name="T9" fmla="*/ 25 h 120"/>
                  <a:gd name="T10" fmla="*/ 34 w 113"/>
                  <a:gd name="T11" fmla="*/ 25 h 120"/>
                  <a:gd name="T12" fmla="*/ 34 w 113"/>
                  <a:gd name="T13" fmla="*/ 28 h 120"/>
                  <a:gd name="T14" fmla="*/ 7 w 113"/>
                  <a:gd name="T15" fmla="*/ 43 h 120"/>
                  <a:gd name="T16" fmla="*/ 37 w 113"/>
                  <a:gd name="T17" fmla="*/ 38 h 120"/>
                  <a:gd name="T18" fmla="*/ 38 w 113"/>
                  <a:gd name="T19" fmla="*/ 41 h 120"/>
                  <a:gd name="T20" fmla="*/ 14 w 113"/>
                  <a:gd name="T21" fmla="*/ 59 h 120"/>
                  <a:gd name="T22" fmla="*/ 42 w 113"/>
                  <a:gd name="T23" fmla="*/ 50 h 120"/>
                  <a:gd name="T24" fmla="*/ 44 w 113"/>
                  <a:gd name="T25" fmla="*/ 53 h 120"/>
                  <a:gd name="T26" fmla="*/ 24 w 113"/>
                  <a:gd name="T27" fmla="*/ 75 h 120"/>
                  <a:gd name="T28" fmla="*/ 50 w 113"/>
                  <a:gd name="T29" fmla="*/ 61 h 120"/>
                  <a:gd name="T30" fmla="*/ 51 w 113"/>
                  <a:gd name="T31" fmla="*/ 63 h 120"/>
                  <a:gd name="T32" fmla="*/ 53 w 113"/>
                  <a:gd name="T33" fmla="*/ 64 h 120"/>
                  <a:gd name="T34" fmla="*/ 36 w 113"/>
                  <a:gd name="T35" fmla="*/ 89 h 120"/>
                  <a:gd name="T36" fmla="*/ 60 w 113"/>
                  <a:gd name="T37" fmla="*/ 71 h 120"/>
                  <a:gd name="T38" fmla="*/ 63 w 113"/>
                  <a:gd name="T39" fmla="*/ 73 h 120"/>
                  <a:gd name="T40" fmla="*/ 50 w 113"/>
                  <a:gd name="T41" fmla="*/ 100 h 120"/>
                  <a:gd name="T42" fmla="*/ 71 w 113"/>
                  <a:gd name="T43" fmla="*/ 79 h 120"/>
                  <a:gd name="T44" fmla="*/ 75 w 113"/>
                  <a:gd name="T45" fmla="*/ 80 h 120"/>
                  <a:gd name="T46" fmla="*/ 66 w 113"/>
                  <a:gd name="T47" fmla="*/ 110 h 120"/>
                  <a:gd name="T48" fmla="*/ 84 w 113"/>
                  <a:gd name="T49" fmla="*/ 84 h 120"/>
                  <a:gd name="T50" fmla="*/ 87 w 113"/>
                  <a:gd name="T51" fmla="*/ 84 h 120"/>
                  <a:gd name="T52" fmla="*/ 83 w 113"/>
                  <a:gd name="T53" fmla="*/ 116 h 120"/>
                  <a:gd name="T54" fmla="*/ 98 w 113"/>
                  <a:gd name="T55" fmla="*/ 86 h 120"/>
                  <a:gd name="T56" fmla="*/ 100 w 113"/>
                  <a:gd name="T57" fmla="*/ 86 h 120"/>
                  <a:gd name="T58" fmla="*/ 101 w 113"/>
                  <a:gd name="T59" fmla="*/ 120 h 120"/>
                  <a:gd name="T60" fmla="*/ 112 w 113"/>
                  <a:gd name="T61" fmla="*/ 82 h 120"/>
                  <a:gd name="T62" fmla="*/ 112 w 113"/>
                  <a:gd name="T63" fmla="*/ 81 h 120"/>
                  <a:gd name="T64" fmla="*/ 68 w 113"/>
                  <a:gd name="T65" fmla="*/ 48 h 120"/>
                  <a:gd name="T66" fmla="*/ 40 w 113"/>
                  <a:gd name="T6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" h="120">
                    <a:moveTo>
                      <a:pt x="40" y="0"/>
                    </a:moveTo>
                    <a:cubicBezTo>
                      <a:pt x="27" y="1"/>
                      <a:pt x="13" y="4"/>
                      <a:pt x="0" y="7"/>
                    </a:cubicBezTo>
                    <a:cubicBezTo>
                      <a:pt x="11" y="9"/>
                      <a:pt x="23" y="11"/>
                      <a:pt x="34" y="12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23" y="17"/>
                      <a:pt x="12" y="21"/>
                      <a:pt x="2" y="25"/>
                    </a:cubicBezTo>
                    <a:cubicBezTo>
                      <a:pt x="13" y="25"/>
                      <a:pt x="23" y="25"/>
                      <a:pt x="34" y="25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5" y="32"/>
                      <a:pt x="16" y="37"/>
                      <a:pt x="7" y="43"/>
                    </a:cubicBezTo>
                    <a:cubicBezTo>
                      <a:pt x="17" y="42"/>
                      <a:pt x="27" y="40"/>
                      <a:pt x="37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0" y="47"/>
                      <a:pt x="22" y="53"/>
                      <a:pt x="14" y="59"/>
                    </a:cubicBezTo>
                    <a:cubicBezTo>
                      <a:pt x="24" y="57"/>
                      <a:pt x="33" y="54"/>
                      <a:pt x="42" y="50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7" y="60"/>
                      <a:pt x="30" y="67"/>
                      <a:pt x="24" y="75"/>
                    </a:cubicBezTo>
                    <a:cubicBezTo>
                      <a:pt x="33" y="71"/>
                      <a:pt x="42" y="66"/>
                      <a:pt x="50" y="61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47" y="72"/>
                      <a:pt x="41" y="80"/>
                      <a:pt x="36" y="89"/>
                    </a:cubicBezTo>
                    <a:cubicBezTo>
                      <a:pt x="44" y="83"/>
                      <a:pt x="52" y="77"/>
                      <a:pt x="60" y="7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8" y="82"/>
                      <a:pt x="54" y="91"/>
                      <a:pt x="50" y="100"/>
                    </a:cubicBezTo>
                    <a:cubicBezTo>
                      <a:pt x="58" y="93"/>
                      <a:pt x="65" y="86"/>
                      <a:pt x="71" y="79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1" y="90"/>
                      <a:pt x="68" y="99"/>
                      <a:pt x="66" y="110"/>
                    </a:cubicBezTo>
                    <a:cubicBezTo>
                      <a:pt x="73" y="101"/>
                      <a:pt x="79" y="92"/>
                      <a:pt x="84" y="84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5" y="95"/>
                      <a:pt x="84" y="105"/>
                      <a:pt x="83" y="116"/>
                    </a:cubicBezTo>
                    <a:cubicBezTo>
                      <a:pt x="89" y="106"/>
                      <a:pt x="94" y="96"/>
                      <a:pt x="98" y="86"/>
                    </a:cubicBezTo>
                    <a:cubicBezTo>
                      <a:pt x="100" y="86"/>
                      <a:pt x="100" y="86"/>
                      <a:pt x="100" y="86"/>
                    </a:cubicBezTo>
                    <a:cubicBezTo>
                      <a:pt x="100" y="97"/>
                      <a:pt x="100" y="109"/>
                      <a:pt x="101" y="120"/>
                    </a:cubicBezTo>
                    <a:cubicBezTo>
                      <a:pt x="106" y="107"/>
                      <a:pt x="110" y="95"/>
                      <a:pt x="112" y="82"/>
                    </a:cubicBezTo>
                    <a:cubicBezTo>
                      <a:pt x="112" y="81"/>
                      <a:pt x="112" y="81"/>
                      <a:pt x="112" y="81"/>
                    </a:cubicBezTo>
                    <a:cubicBezTo>
                      <a:pt x="113" y="74"/>
                      <a:pt x="87" y="70"/>
                      <a:pt x="68" y="48"/>
                    </a:cubicBezTo>
                    <a:cubicBezTo>
                      <a:pt x="48" y="27"/>
                      <a:pt x="47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956"/>
              <p:cNvSpPr>
                <a:spLocks/>
              </p:cNvSpPr>
              <p:nvPr/>
            </p:nvSpPr>
            <p:spPr bwMode="auto">
              <a:xfrm>
                <a:off x="3749" y="3108"/>
                <a:ext cx="244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99 h 110"/>
                  <a:gd name="T6" fmla="*/ 70 w 103"/>
                  <a:gd name="T7" fmla="*/ 97 h 110"/>
                  <a:gd name="T8" fmla="*/ 102 w 103"/>
                  <a:gd name="T9" fmla="*/ 87 h 110"/>
                  <a:gd name="T10" fmla="*/ 70 w 103"/>
                  <a:gd name="T11" fmla="*/ 88 h 110"/>
                  <a:gd name="T12" fmla="*/ 69 w 103"/>
                  <a:gd name="T13" fmla="*/ 85 h 110"/>
                  <a:gd name="T14" fmla="*/ 98 w 103"/>
                  <a:gd name="T15" fmla="*/ 70 h 110"/>
                  <a:gd name="T16" fmla="*/ 67 w 103"/>
                  <a:gd name="T17" fmla="*/ 76 h 110"/>
                  <a:gd name="T18" fmla="*/ 66 w 103"/>
                  <a:gd name="T19" fmla="*/ 73 h 110"/>
                  <a:gd name="T20" fmla="*/ 91 w 103"/>
                  <a:gd name="T21" fmla="*/ 55 h 110"/>
                  <a:gd name="T22" fmla="*/ 63 w 103"/>
                  <a:gd name="T23" fmla="*/ 65 h 110"/>
                  <a:gd name="T24" fmla="*/ 61 w 103"/>
                  <a:gd name="T25" fmla="*/ 62 h 110"/>
                  <a:gd name="T26" fmla="*/ 81 w 103"/>
                  <a:gd name="T27" fmla="*/ 41 h 110"/>
                  <a:gd name="T28" fmla="*/ 56 w 103"/>
                  <a:gd name="T29" fmla="*/ 55 h 110"/>
                  <a:gd name="T30" fmla="*/ 55 w 103"/>
                  <a:gd name="T31" fmla="*/ 54 h 110"/>
                  <a:gd name="T32" fmla="*/ 53 w 103"/>
                  <a:gd name="T33" fmla="*/ 52 h 110"/>
                  <a:gd name="T34" fmla="*/ 70 w 103"/>
                  <a:gd name="T35" fmla="*/ 29 h 110"/>
                  <a:gd name="T36" fmla="*/ 47 w 103"/>
                  <a:gd name="T37" fmla="*/ 47 h 110"/>
                  <a:gd name="T38" fmla="*/ 44 w 103"/>
                  <a:gd name="T39" fmla="*/ 44 h 110"/>
                  <a:gd name="T40" fmla="*/ 57 w 103"/>
                  <a:gd name="T41" fmla="*/ 18 h 110"/>
                  <a:gd name="T42" fmla="*/ 37 w 103"/>
                  <a:gd name="T43" fmla="*/ 40 h 110"/>
                  <a:gd name="T44" fmla="*/ 34 w 103"/>
                  <a:gd name="T45" fmla="*/ 38 h 110"/>
                  <a:gd name="T46" fmla="*/ 43 w 103"/>
                  <a:gd name="T47" fmla="*/ 9 h 110"/>
                  <a:gd name="T48" fmla="*/ 25 w 103"/>
                  <a:gd name="T49" fmla="*/ 35 h 110"/>
                  <a:gd name="T50" fmla="*/ 23 w 103"/>
                  <a:gd name="T51" fmla="*/ 35 h 110"/>
                  <a:gd name="T52" fmla="*/ 27 w 103"/>
                  <a:gd name="T53" fmla="*/ 3 h 110"/>
                  <a:gd name="T54" fmla="*/ 13 w 103"/>
                  <a:gd name="T55" fmla="*/ 34 h 110"/>
                  <a:gd name="T56" fmla="*/ 11 w 103"/>
                  <a:gd name="T57" fmla="*/ 34 h 110"/>
                  <a:gd name="T58" fmla="*/ 11 w 103"/>
                  <a:gd name="T59" fmla="*/ 0 h 110"/>
                  <a:gd name="T60" fmla="*/ 0 w 103"/>
                  <a:gd name="T61" fmla="*/ 38 h 110"/>
                  <a:gd name="T62" fmla="*/ 0 w 103"/>
                  <a:gd name="T63" fmla="*/ 39 h 110"/>
                  <a:gd name="T64" fmla="*/ 38 w 103"/>
                  <a:gd name="T65" fmla="*/ 68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1"/>
                      <a:pt x="80" y="100"/>
                      <a:pt x="69" y="99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81" y="95"/>
                      <a:pt x="91" y="91"/>
                      <a:pt x="102" y="87"/>
                    </a:cubicBezTo>
                    <a:cubicBezTo>
                      <a:pt x="91" y="87"/>
                      <a:pt x="80" y="87"/>
                      <a:pt x="70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9" y="81"/>
                      <a:pt x="88" y="76"/>
                      <a:pt x="98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5" y="68"/>
                      <a:pt x="83" y="62"/>
                      <a:pt x="91" y="55"/>
                    </a:cubicBezTo>
                    <a:cubicBezTo>
                      <a:pt x="81" y="58"/>
                      <a:pt x="72" y="61"/>
                      <a:pt x="63" y="65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6"/>
                      <a:pt x="75" y="49"/>
                      <a:pt x="81" y="41"/>
                    </a:cubicBezTo>
                    <a:cubicBezTo>
                      <a:pt x="73" y="45"/>
                      <a:pt x="64" y="50"/>
                      <a:pt x="56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60" y="45"/>
                      <a:pt x="65" y="37"/>
                      <a:pt x="70" y="29"/>
                    </a:cubicBezTo>
                    <a:cubicBezTo>
                      <a:pt x="62" y="34"/>
                      <a:pt x="54" y="40"/>
                      <a:pt x="47" y="47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6"/>
                      <a:pt x="54" y="27"/>
                      <a:pt x="57" y="18"/>
                    </a:cubicBezTo>
                    <a:cubicBezTo>
                      <a:pt x="50" y="25"/>
                      <a:pt x="43" y="32"/>
                      <a:pt x="37" y="40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7" y="29"/>
                      <a:pt x="41" y="19"/>
                      <a:pt x="43" y="9"/>
                    </a:cubicBezTo>
                    <a:cubicBezTo>
                      <a:pt x="37" y="18"/>
                      <a:pt x="31" y="26"/>
                      <a:pt x="25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25"/>
                      <a:pt x="26" y="14"/>
                      <a:pt x="27" y="3"/>
                    </a:cubicBezTo>
                    <a:cubicBezTo>
                      <a:pt x="22" y="13"/>
                      <a:pt x="17" y="23"/>
                      <a:pt x="13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23"/>
                      <a:pt x="12" y="11"/>
                      <a:pt x="11" y="0"/>
                    </a:cubicBezTo>
                    <a:cubicBezTo>
                      <a:pt x="6" y="12"/>
                      <a:pt x="3" y="25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5"/>
                      <a:pt x="22" y="50"/>
                      <a:pt x="38" y="68"/>
                    </a:cubicBezTo>
                    <a:cubicBezTo>
                      <a:pt x="54" y="87"/>
                      <a:pt x="57" y="109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957"/>
              <p:cNvSpPr>
                <a:spLocks/>
              </p:cNvSpPr>
              <p:nvPr/>
            </p:nvSpPr>
            <p:spPr bwMode="auto">
              <a:xfrm>
                <a:off x="3974" y="3037"/>
                <a:ext cx="243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100 h 110"/>
                  <a:gd name="T6" fmla="*/ 70 w 103"/>
                  <a:gd name="T7" fmla="*/ 98 h 110"/>
                  <a:gd name="T8" fmla="*/ 102 w 103"/>
                  <a:gd name="T9" fmla="*/ 88 h 110"/>
                  <a:gd name="T10" fmla="*/ 70 w 103"/>
                  <a:gd name="T11" fmla="*/ 89 h 110"/>
                  <a:gd name="T12" fmla="*/ 70 w 103"/>
                  <a:gd name="T13" fmla="*/ 86 h 110"/>
                  <a:gd name="T14" fmla="*/ 98 w 103"/>
                  <a:gd name="T15" fmla="*/ 71 h 110"/>
                  <a:gd name="T16" fmla="*/ 68 w 103"/>
                  <a:gd name="T17" fmla="*/ 77 h 110"/>
                  <a:gd name="T18" fmla="*/ 66 w 103"/>
                  <a:gd name="T19" fmla="*/ 74 h 110"/>
                  <a:gd name="T20" fmla="*/ 91 w 103"/>
                  <a:gd name="T21" fmla="*/ 56 h 110"/>
                  <a:gd name="T22" fmla="*/ 63 w 103"/>
                  <a:gd name="T23" fmla="*/ 66 h 110"/>
                  <a:gd name="T24" fmla="*/ 61 w 103"/>
                  <a:gd name="T25" fmla="*/ 63 h 110"/>
                  <a:gd name="T26" fmla="*/ 82 w 103"/>
                  <a:gd name="T27" fmla="*/ 42 h 110"/>
                  <a:gd name="T28" fmla="*/ 56 w 103"/>
                  <a:gd name="T29" fmla="*/ 56 h 110"/>
                  <a:gd name="T30" fmla="*/ 55 w 103"/>
                  <a:gd name="T31" fmla="*/ 54 h 110"/>
                  <a:gd name="T32" fmla="*/ 54 w 103"/>
                  <a:gd name="T33" fmla="*/ 53 h 110"/>
                  <a:gd name="T34" fmla="*/ 71 w 103"/>
                  <a:gd name="T35" fmla="*/ 29 h 110"/>
                  <a:gd name="T36" fmla="*/ 47 w 103"/>
                  <a:gd name="T37" fmla="*/ 47 h 110"/>
                  <a:gd name="T38" fmla="*/ 45 w 103"/>
                  <a:gd name="T39" fmla="*/ 45 h 110"/>
                  <a:gd name="T40" fmla="*/ 58 w 103"/>
                  <a:gd name="T41" fmla="*/ 19 h 110"/>
                  <a:gd name="T42" fmla="*/ 37 w 103"/>
                  <a:gd name="T43" fmla="*/ 41 h 110"/>
                  <a:gd name="T44" fmla="*/ 34 w 103"/>
                  <a:gd name="T45" fmla="*/ 39 h 110"/>
                  <a:gd name="T46" fmla="*/ 43 w 103"/>
                  <a:gd name="T47" fmla="*/ 10 h 110"/>
                  <a:gd name="T48" fmla="*/ 25 w 103"/>
                  <a:gd name="T49" fmla="*/ 36 h 110"/>
                  <a:gd name="T50" fmla="*/ 23 w 103"/>
                  <a:gd name="T51" fmla="*/ 36 h 110"/>
                  <a:gd name="T52" fmla="*/ 28 w 103"/>
                  <a:gd name="T53" fmla="*/ 4 h 110"/>
                  <a:gd name="T54" fmla="*/ 13 w 103"/>
                  <a:gd name="T55" fmla="*/ 34 h 110"/>
                  <a:gd name="T56" fmla="*/ 11 w 103"/>
                  <a:gd name="T57" fmla="*/ 35 h 110"/>
                  <a:gd name="T58" fmla="*/ 11 w 103"/>
                  <a:gd name="T59" fmla="*/ 0 h 110"/>
                  <a:gd name="T60" fmla="*/ 1 w 103"/>
                  <a:gd name="T61" fmla="*/ 39 h 110"/>
                  <a:gd name="T62" fmla="*/ 0 w 103"/>
                  <a:gd name="T63" fmla="*/ 39 h 110"/>
                  <a:gd name="T64" fmla="*/ 38 w 103"/>
                  <a:gd name="T65" fmla="*/ 69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2"/>
                      <a:pt x="81" y="101"/>
                      <a:pt x="69" y="100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81" y="95"/>
                      <a:pt x="92" y="92"/>
                      <a:pt x="102" y="88"/>
                    </a:cubicBezTo>
                    <a:cubicBezTo>
                      <a:pt x="91" y="87"/>
                      <a:pt x="80" y="88"/>
                      <a:pt x="70" y="89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9" y="82"/>
                      <a:pt x="89" y="77"/>
                      <a:pt x="98" y="71"/>
                    </a:cubicBezTo>
                    <a:cubicBezTo>
                      <a:pt x="88" y="72"/>
                      <a:pt x="77" y="74"/>
                      <a:pt x="68" y="77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75" y="69"/>
                      <a:pt x="83" y="62"/>
                      <a:pt x="91" y="56"/>
                    </a:cubicBezTo>
                    <a:cubicBezTo>
                      <a:pt x="81" y="59"/>
                      <a:pt x="72" y="62"/>
                      <a:pt x="63" y="66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8" y="56"/>
                      <a:pt x="75" y="49"/>
                      <a:pt x="82" y="42"/>
                    </a:cubicBezTo>
                    <a:cubicBezTo>
                      <a:pt x="73" y="46"/>
                      <a:pt x="64" y="51"/>
                      <a:pt x="56" y="56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60" y="46"/>
                      <a:pt x="65" y="38"/>
                      <a:pt x="71" y="29"/>
                    </a:cubicBezTo>
                    <a:cubicBezTo>
                      <a:pt x="62" y="35"/>
                      <a:pt x="55" y="41"/>
                      <a:pt x="47" y="4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50" y="36"/>
                      <a:pt x="54" y="28"/>
                      <a:pt x="58" y="19"/>
                    </a:cubicBezTo>
                    <a:cubicBezTo>
                      <a:pt x="50" y="26"/>
                      <a:pt x="43" y="33"/>
                      <a:pt x="37" y="41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8" y="30"/>
                      <a:pt x="41" y="20"/>
                      <a:pt x="43" y="10"/>
                    </a:cubicBezTo>
                    <a:cubicBezTo>
                      <a:pt x="37" y="18"/>
                      <a:pt x="31" y="27"/>
                      <a:pt x="2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25"/>
                      <a:pt x="27" y="15"/>
                      <a:pt x="28" y="4"/>
                    </a:cubicBezTo>
                    <a:cubicBezTo>
                      <a:pt x="22" y="14"/>
                      <a:pt x="17" y="24"/>
                      <a:pt x="13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2" y="23"/>
                      <a:pt x="12" y="12"/>
                      <a:pt x="11" y="0"/>
                    </a:cubicBezTo>
                    <a:cubicBezTo>
                      <a:pt x="7" y="13"/>
                      <a:pt x="3" y="26"/>
                      <a:pt x="1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6"/>
                      <a:pt x="22" y="51"/>
                      <a:pt x="38" y="69"/>
                    </a:cubicBezTo>
                    <a:cubicBezTo>
                      <a:pt x="55" y="88"/>
                      <a:pt x="57" y="110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958"/>
              <p:cNvSpPr>
                <a:spLocks/>
              </p:cNvSpPr>
              <p:nvPr/>
            </p:nvSpPr>
            <p:spPr bwMode="auto">
              <a:xfrm>
                <a:off x="4577" y="3077"/>
                <a:ext cx="256" cy="275"/>
              </a:xfrm>
              <a:custGeom>
                <a:avLst/>
                <a:gdLst>
                  <a:gd name="T0" fmla="*/ 17 w 108"/>
                  <a:gd name="T1" fmla="*/ 113 h 116"/>
                  <a:gd name="T2" fmla="*/ 56 w 108"/>
                  <a:gd name="T3" fmla="*/ 106 h 116"/>
                  <a:gd name="T4" fmla="*/ 23 w 108"/>
                  <a:gd name="T5" fmla="*/ 100 h 116"/>
                  <a:gd name="T6" fmla="*/ 24 w 108"/>
                  <a:gd name="T7" fmla="*/ 98 h 116"/>
                  <a:gd name="T8" fmla="*/ 57 w 108"/>
                  <a:gd name="T9" fmla="*/ 98 h 116"/>
                  <a:gd name="T10" fmla="*/ 27 w 108"/>
                  <a:gd name="T11" fmla="*/ 87 h 116"/>
                  <a:gd name="T12" fmla="*/ 29 w 108"/>
                  <a:gd name="T13" fmla="*/ 84 h 116"/>
                  <a:gd name="T14" fmla="*/ 59 w 108"/>
                  <a:gd name="T15" fmla="*/ 89 h 116"/>
                  <a:gd name="T16" fmla="*/ 33 w 108"/>
                  <a:gd name="T17" fmla="*/ 75 h 116"/>
                  <a:gd name="T18" fmla="*/ 34 w 108"/>
                  <a:gd name="T19" fmla="*/ 72 h 116"/>
                  <a:gd name="T20" fmla="*/ 63 w 108"/>
                  <a:gd name="T21" fmla="*/ 81 h 116"/>
                  <a:gd name="T22" fmla="*/ 39 w 108"/>
                  <a:gd name="T23" fmla="*/ 63 h 116"/>
                  <a:gd name="T24" fmla="*/ 42 w 108"/>
                  <a:gd name="T25" fmla="*/ 60 h 116"/>
                  <a:gd name="T26" fmla="*/ 68 w 108"/>
                  <a:gd name="T27" fmla="*/ 74 h 116"/>
                  <a:gd name="T28" fmla="*/ 47 w 108"/>
                  <a:gd name="T29" fmla="*/ 53 h 116"/>
                  <a:gd name="T30" fmla="*/ 49 w 108"/>
                  <a:gd name="T31" fmla="*/ 51 h 116"/>
                  <a:gd name="T32" fmla="*/ 50 w 108"/>
                  <a:gd name="T33" fmla="*/ 50 h 116"/>
                  <a:gd name="T34" fmla="*/ 74 w 108"/>
                  <a:gd name="T35" fmla="*/ 67 h 116"/>
                  <a:gd name="T36" fmla="*/ 57 w 108"/>
                  <a:gd name="T37" fmla="*/ 43 h 116"/>
                  <a:gd name="T38" fmla="*/ 59 w 108"/>
                  <a:gd name="T39" fmla="*/ 41 h 116"/>
                  <a:gd name="T40" fmla="*/ 80 w 108"/>
                  <a:gd name="T41" fmla="*/ 62 h 116"/>
                  <a:gd name="T42" fmla="*/ 67 w 108"/>
                  <a:gd name="T43" fmla="*/ 35 h 116"/>
                  <a:gd name="T44" fmla="*/ 70 w 108"/>
                  <a:gd name="T45" fmla="*/ 33 h 116"/>
                  <a:gd name="T46" fmla="*/ 88 w 108"/>
                  <a:gd name="T47" fmla="*/ 57 h 116"/>
                  <a:gd name="T48" fmla="*/ 79 w 108"/>
                  <a:gd name="T49" fmla="*/ 27 h 116"/>
                  <a:gd name="T50" fmla="*/ 82 w 108"/>
                  <a:gd name="T51" fmla="*/ 26 h 116"/>
                  <a:gd name="T52" fmla="*/ 96 w 108"/>
                  <a:gd name="T53" fmla="*/ 54 h 116"/>
                  <a:gd name="T54" fmla="*/ 92 w 108"/>
                  <a:gd name="T55" fmla="*/ 21 h 116"/>
                  <a:gd name="T56" fmla="*/ 94 w 108"/>
                  <a:gd name="T57" fmla="*/ 20 h 116"/>
                  <a:gd name="T58" fmla="*/ 104 w 108"/>
                  <a:gd name="T59" fmla="*/ 52 h 116"/>
                  <a:gd name="T60" fmla="*/ 106 w 108"/>
                  <a:gd name="T61" fmla="*/ 12 h 116"/>
                  <a:gd name="T62" fmla="*/ 106 w 108"/>
                  <a:gd name="T63" fmla="*/ 12 h 116"/>
                  <a:gd name="T64" fmla="*/ 32 w 108"/>
                  <a:gd name="T65" fmla="*/ 36 h 116"/>
                  <a:gd name="T66" fmla="*/ 16 w 108"/>
                  <a:gd name="T67" fmla="*/ 113 h 116"/>
                  <a:gd name="T68" fmla="*/ 17 w 108"/>
                  <a:gd name="T6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6">
                    <a:moveTo>
                      <a:pt x="17" y="113"/>
                    </a:moveTo>
                    <a:cubicBezTo>
                      <a:pt x="30" y="110"/>
                      <a:pt x="43" y="108"/>
                      <a:pt x="56" y="106"/>
                    </a:cubicBezTo>
                    <a:cubicBezTo>
                      <a:pt x="45" y="105"/>
                      <a:pt x="34" y="103"/>
                      <a:pt x="23" y="100"/>
                    </a:cubicBezTo>
                    <a:cubicBezTo>
                      <a:pt x="24" y="98"/>
                      <a:pt x="24" y="98"/>
                      <a:pt x="24" y="98"/>
                    </a:cubicBezTo>
                    <a:cubicBezTo>
                      <a:pt x="35" y="97"/>
                      <a:pt x="46" y="97"/>
                      <a:pt x="57" y="98"/>
                    </a:cubicBezTo>
                    <a:cubicBezTo>
                      <a:pt x="47" y="95"/>
                      <a:pt x="37" y="91"/>
                      <a:pt x="27" y="87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9" y="85"/>
                      <a:pt x="49" y="87"/>
                      <a:pt x="59" y="89"/>
                    </a:cubicBezTo>
                    <a:cubicBezTo>
                      <a:pt x="50" y="85"/>
                      <a:pt x="41" y="80"/>
                      <a:pt x="33" y="75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44" y="74"/>
                      <a:pt x="54" y="78"/>
                      <a:pt x="63" y="81"/>
                    </a:cubicBezTo>
                    <a:cubicBezTo>
                      <a:pt x="55" y="76"/>
                      <a:pt x="47" y="70"/>
                      <a:pt x="39" y="63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51" y="64"/>
                      <a:pt x="59" y="69"/>
                      <a:pt x="68" y="74"/>
                    </a:cubicBezTo>
                    <a:cubicBezTo>
                      <a:pt x="61" y="67"/>
                      <a:pt x="54" y="60"/>
                      <a:pt x="47" y="53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8" y="55"/>
                      <a:pt x="66" y="61"/>
                      <a:pt x="74" y="67"/>
                    </a:cubicBezTo>
                    <a:cubicBezTo>
                      <a:pt x="68" y="60"/>
                      <a:pt x="62" y="52"/>
                      <a:pt x="57" y="43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7" y="47"/>
                      <a:pt x="74" y="54"/>
                      <a:pt x="80" y="62"/>
                    </a:cubicBezTo>
                    <a:cubicBezTo>
                      <a:pt x="75" y="53"/>
                      <a:pt x="71" y="44"/>
                      <a:pt x="67" y="35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6" y="41"/>
                      <a:pt x="82" y="49"/>
                      <a:pt x="88" y="57"/>
                    </a:cubicBezTo>
                    <a:cubicBezTo>
                      <a:pt x="84" y="48"/>
                      <a:pt x="81" y="38"/>
                      <a:pt x="79" y="2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7" y="35"/>
                      <a:pt x="92" y="45"/>
                      <a:pt x="96" y="54"/>
                    </a:cubicBezTo>
                    <a:cubicBezTo>
                      <a:pt x="94" y="43"/>
                      <a:pt x="92" y="32"/>
                      <a:pt x="92" y="21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8" y="31"/>
                      <a:pt x="102" y="42"/>
                      <a:pt x="104" y="52"/>
                    </a:cubicBezTo>
                    <a:cubicBezTo>
                      <a:pt x="104" y="39"/>
                      <a:pt x="105" y="2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8" y="6"/>
                      <a:pt x="65" y="0"/>
                      <a:pt x="32" y="36"/>
                    </a:cubicBezTo>
                    <a:cubicBezTo>
                      <a:pt x="0" y="74"/>
                      <a:pt x="11" y="116"/>
                      <a:pt x="16" y="113"/>
                    </a:cubicBezTo>
                    <a:lnTo>
                      <a:pt x="17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959"/>
              <p:cNvSpPr>
                <a:spLocks/>
              </p:cNvSpPr>
              <p:nvPr/>
            </p:nvSpPr>
            <p:spPr bwMode="auto">
              <a:xfrm>
                <a:off x="4849" y="2966"/>
                <a:ext cx="308" cy="189"/>
              </a:xfrm>
              <a:custGeom>
                <a:avLst/>
                <a:gdLst>
                  <a:gd name="T0" fmla="*/ 125 w 130"/>
                  <a:gd name="T1" fmla="*/ 48 h 80"/>
                  <a:gd name="T2" fmla="*/ 102 w 130"/>
                  <a:gd name="T3" fmla="*/ 16 h 80"/>
                  <a:gd name="T4" fmla="*/ 112 w 130"/>
                  <a:gd name="T5" fmla="*/ 48 h 80"/>
                  <a:gd name="T6" fmla="*/ 110 w 130"/>
                  <a:gd name="T7" fmla="*/ 49 h 80"/>
                  <a:gd name="T8" fmla="*/ 95 w 130"/>
                  <a:gd name="T9" fmla="*/ 18 h 80"/>
                  <a:gd name="T10" fmla="*/ 100 w 130"/>
                  <a:gd name="T11" fmla="*/ 50 h 80"/>
                  <a:gd name="T12" fmla="*/ 97 w 130"/>
                  <a:gd name="T13" fmla="*/ 50 h 80"/>
                  <a:gd name="T14" fmla="*/ 88 w 130"/>
                  <a:gd name="T15" fmla="*/ 20 h 80"/>
                  <a:gd name="T16" fmla="*/ 87 w 130"/>
                  <a:gd name="T17" fmla="*/ 50 h 80"/>
                  <a:gd name="T18" fmla="*/ 84 w 130"/>
                  <a:gd name="T19" fmla="*/ 50 h 80"/>
                  <a:gd name="T20" fmla="*/ 81 w 130"/>
                  <a:gd name="T21" fmla="*/ 20 h 80"/>
                  <a:gd name="T22" fmla="*/ 75 w 130"/>
                  <a:gd name="T23" fmla="*/ 50 h 80"/>
                  <a:gd name="T24" fmla="*/ 72 w 130"/>
                  <a:gd name="T25" fmla="*/ 49 h 80"/>
                  <a:gd name="T26" fmla="*/ 73 w 130"/>
                  <a:gd name="T27" fmla="*/ 19 h 80"/>
                  <a:gd name="T28" fmla="*/ 64 w 130"/>
                  <a:gd name="T29" fmla="*/ 47 h 80"/>
                  <a:gd name="T30" fmla="*/ 62 w 130"/>
                  <a:gd name="T31" fmla="*/ 47 h 80"/>
                  <a:gd name="T32" fmla="*/ 61 w 130"/>
                  <a:gd name="T33" fmla="*/ 46 h 80"/>
                  <a:gd name="T34" fmla="*/ 66 w 130"/>
                  <a:gd name="T35" fmla="*/ 18 h 80"/>
                  <a:gd name="T36" fmla="*/ 52 w 130"/>
                  <a:gd name="T37" fmla="*/ 43 h 80"/>
                  <a:gd name="T38" fmla="*/ 49 w 130"/>
                  <a:gd name="T39" fmla="*/ 42 h 80"/>
                  <a:gd name="T40" fmla="*/ 59 w 130"/>
                  <a:gd name="T41" fmla="*/ 15 h 80"/>
                  <a:gd name="T42" fmla="*/ 41 w 130"/>
                  <a:gd name="T43" fmla="*/ 38 h 80"/>
                  <a:gd name="T44" fmla="*/ 38 w 130"/>
                  <a:gd name="T45" fmla="*/ 37 h 80"/>
                  <a:gd name="T46" fmla="*/ 53 w 130"/>
                  <a:gd name="T47" fmla="*/ 11 h 80"/>
                  <a:gd name="T48" fmla="*/ 31 w 130"/>
                  <a:gd name="T49" fmla="*/ 32 h 80"/>
                  <a:gd name="T50" fmla="*/ 28 w 130"/>
                  <a:gd name="T51" fmla="*/ 31 h 80"/>
                  <a:gd name="T52" fmla="*/ 47 w 130"/>
                  <a:gd name="T53" fmla="*/ 6 h 80"/>
                  <a:gd name="T54" fmla="*/ 20 w 130"/>
                  <a:gd name="T55" fmla="*/ 25 h 80"/>
                  <a:gd name="T56" fmla="*/ 18 w 130"/>
                  <a:gd name="T57" fmla="*/ 23 h 80"/>
                  <a:gd name="T58" fmla="*/ 43 w 130"/>
                  <a:gd name="T59" fmla="*/ 0 h 80"/>
                  <a:gd name="T60" fmla="*/ 7 w 130"/>
                  <a:gd name="T61" fmla="*/ 17 h 80"/>
                  <a:gd name="T62" fmla="*/ 6 w 130"/>
                  <a:gd name="T63" fmla="*/ 17 h 80"/>
                  <a:gd name="T64" fmla="*/ 56 w 130"/>
                  <a:gd name="T65" fmla="*/ 68 h 80"/>
                  <a:gd name="T66" fmla="*/ 126 w 130"/>
                  <a:gd name="T67" fmla="*/ 49 h 80"/>
                  <a:gd name="T68" fmla="*/ 125 w 130"/>
                  <a:gd name="T69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80">
                    <a:moveTo>
                      <a:pt x="125" y="48"/>
                    </a:moveTo>
                    <a:cubicBezTo>
                      <a:pt x="117" y="38"/>
                      <a:pt x="109" y="27"/>
                      <a:pt x="102" y="16"/>
                    </a:cubicBezTo>
                    <a:cubicBezTo>
                      <a:pt x="106" y="26"/>
                      <a:pt x="109" y="37"/>
                      <a:pt x="112" y="4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04" y="39"/>
                      <a:pt x="99" y="29"/>
                      <a:pt x="95" y="18"/>
                    </a:cubicBezTo>
                    <a:cubicBezTo>
                      <a:pt x="97" y="29"/>
                      <a:pt x="99" y="39"/>
                      <a:pt x="100" y="50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40"/>
                      <a:pt x="90" y="30"/>
                      <a:pt x="88" y="20"/>
                    </a:cubicBezTo>
                    <a:cubicBezTo>
                      <a:pt x="88" y="30"/>
                      <a:pt x="88" y="40"/>
                      <a:pt x="87" y="50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3" y="40"/>
                      <a:pt x="81" y="30"/>
                      <a:pt x="81" y="20"/>
                    </a:cubicBezTo>
                    <a:cubicBezTo>
                      <a:pt x="80" y="30"/>
                      <a:pt x="78" y="40"/>
                      <a:pt x="75" y="5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2" y="39"/>
                      <a:pt x="72" y="29"/>
                      <a:pt x="73" y="19"/>
                    </a:cubicBezTo>
                    <a:cubicBezTo>
                      <a:pt x="71" y="29"/>
                      <a:pt x="67" y="38"/>
                      <a:pt x="64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37"/>
                      <a:pt x="64" y="27"/>
                      <a:pt x="66" y="18"/>
                    </a:cubicBezTo>
                    <a:cubicBezTo>
                      <a:pt x="62" y="26"/>
                      <a:pt x="57" y="35"/>
                      <a:pt x="52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2" y="33"/>
                      <a:pt x="55" y="24"/>
                      <a:pt x="59" y="15"/>
                    </a:cubicBezTo>
                    <a:cubicBezTo>
                      <a:pt x="54" y="23"/>
                      <a:pt x="48" y="31"/>
                      <a:pt x="41" y="3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3" y="28"/>
                      <a:pt x="48" y="19"/>
                      <a:pt x="53" y="11"/>
                    </a:cubicBezTo>
                    <a:cubicBezTo>
                      <a:pt x="46" y="18"/>
                      <a:pt x="38" y="25"/>
                      <a:pt x="31" y="32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4" y="22"/>
                      <a:pt x="41" y="13"/>
                      <a:pt x="47" y="6"/>
                    </a:cubicBezTo>
                    <a:cubicBezTo>
                      <a:pt x="39" y="13"/>
                      <a:pt x="29" y="19"/>
                      <a:pt x="20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15"/>
                      <a:pt x="34" y="7"/>
                      <a:pt x="43" y="0"/>
                    </a:cubicBezTo>
                    <a:cubicBezTo>
                      <a:pt x="31" y="6"/>
                      <a:pt x="19" y="12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18"/>
                      <a:pt x="13" y="56"/>
                      <a:pt x="56" y="68"/>
                    </a:cubicBezTo>
                    <a:cubicBezTo>
                      <a:pt x="101" y="80"/>
                      <a:pt x="130" y="53"/>
                      <a:pt x="126" y="49"/>
                    </a:cubicBezTo>
                    <a:lnTo>
                      <a:pt x="12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960"/>
              <p:cNvSpPr>
                <a:spLocks/>
              </p:cNvSpPr>
              <p:nvPr/>
            </p:nvSpPr>
            <p:spPr bwMode="auto">
              <a:xfrm>
                <a:off x="4887" y="2755"/>
                <a:ext cx="281" cy="180"/>
              </a:xfrm>
              <a:custGeom>
                <a:avLst/>
                <a:gdLst>
                  <a:gd name="T0" fmla="*/ 114 w 119"/>
                  <a:gd name="T1" fmla="*/ 47 h 76"/>
                  <a:gd name="T2" fmla="*/ 95 w 119"/>
                  <a:gd name="T3" fmla="*/ 21 h 76"/>
                  <a:gd name="T4" fmla="*/ 102 w 119"/>
                  <a:gd name="T5" fmla="*/ 48 h 76"/>
                  <a:gd name="T6" fmla="*/ 100 w 119"/>
                  <a:gd name="T7" fmla="*/ 48 h 76"/>
                  <a:gd name="T8" fmla="*/ 88 w 119"/>
                  <a:gd name="T9" fmla="*/ 24 h 76"/>
                  <a:gd name="T10" fmla="*/ 90 w 119"/>
                  <a:gd name="T11" fmla="*/ 49 h 76"/>
                  <a:gd name="T12" fmla="*/ 87 w 119"/>
                  <a:gd name="T13" fmla="*/ 49 h 76"/>
                  <a:gd name="T14" fmla="*/ 81 w 119"/>
                  <a:gd name="T15" fmla="*/ 25 h 76"/>
                  <a:gd name="T16" fmla="*/ 78 w 119"/>
                  <a:gd name="T17" fmla="*/ 49 h 76"/>
                  <a:gd name="T18" fmla="*/ 75 w 119"/>
                  <a:gd name="T19" fmla="*/ 49 h 76"/>
                  <a:gd name="T20" fmla="*/ 73 w 119"/>
                  <a:gd name="T21" fmla="*/ 25 h 76"/>
                  <a:gd name="T22" fmla="*/ 67 w 119"/>
                  <a:gd name="T23" fmla="*/ 48 h 76"/>
                  <a:gd name="T24" fmla="*/ 64 w 119"/>
                  <a:gd name="T25" fmla="*/ 47 h 76"/>
                  <a:gd name="T26" fmla="*/ 66 w 119"/>
                  <a:gd name="T27" fmla="*/ 23 h 76"/>
                  <a:gd name="T28" fmla="*/ 56 w 119"/>
                  <a:gd name="T29" fmla="*/ 45 h 76"/>
                  <a:gd name="T30" fmla="*/ 54 w 119"/>
                  <a:gd name="T31" fmla="*/ 44 h 76"/>
                  <a:gd name="T32" fmla="*/ 53 w 119"/>
                  <a:gd name="T33" fmla="*/ 43 h 76"/>
                  <a:gd name="T34" fmla="*/ 59 w 119"/>
                  <a:gd name="T35" fmla="*/ 21 h 76"/>
                  <a:gd name="T36" fmla="*/ 45 w 119"/>
                  <a:gd name="T37" fmla="*/ 40 h 76"/>
                  <a:gd name="T38" fmla="*/ 43 w 119"/>
                  <a:gd name="T39" fmla="*/ 39 h 76"/>
                  <a:gd name="T40" fmla="*/ 52 w 119"/>
                  <a:gd name="T41" fmla="*/ 17 h 76"/>
                  <a:gd name="T42" fmla="*/ 35 w 119"/>
                  <a:gd name="T43" fmla="*/ 34 h 76"/>
                  <a:gd name="T44" fmla="*/ 33 w 119"/>
                  <a:gd name="T45" fmla="*/ 33 h 76"/>
                  <a:gd name="T46" fmla="*/ 45 w 119"/>
                  <a:gd name="T47" fmla="*/ 12 h 76"/>
                  <a:gd name="T48" fmla="*/ 26 w 119"/>
                  <a:gd name="T49" fmla="*/ 28 h 76"/>
                  <a:gd name="T50" fmla="*/ 24 w 119"/>
                  <a:gd name="T51" fmla="*/ 26 h 76"/>
                  <a:gd name="T52" fmla="*/ 40 w 119"/>
                  <a:gd name="T53" fmla="*/ 6 h 76"/>
                  <a:gd name="T54" fmla="*/ 17 w 119"/>
                  <a:gd name="T55" fmla="*/ 20 h 76"/>
                  <a:gd name="T56" fmla="*/ 15 w 119"/>
                  <a:gd name="T57" fmla="*/ 18 h 76"/>
                  <a:gd name="T58" fmla="*/ 35 w 119"/>
                  <a:gd name="T59" fmla="*/ 0 h 76"/>
                  <a:gd name="T60" fmla="*/ 5 w 119"/>
                  <a:gd name="T61" fmla="*/ 12 h 76"/>
                  <a:gd name="T62" fmla="*/ 4 w 119"/>
                  <a:gd name="T63" fmla="*/ 12 h 76"/>
                  <a:gd name="T64" fmla="*/ 48 w 119"/>
                  <a:gd name="T65" fmla="*/ 61 h 76"/>
                  <a:gd name="T66" fmla="*/ 115 w 119"/>
                  <a:gd name="T67" fmla="*/ 47 h 76"/>
                  <a:gd name="T68" fmla="*/ 114 w 119"/>
                  <a:gd name="T69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9" h="76">
                    <a:moveTo>
                      <a:pt x="114" y="47"/>
                    </a:moveTo>
                    <a:cubicBezTo>
                      <a:pt x="107" y="39"/>
                      <a:pt x="100" y="30"/>
                      <a:pt x="95" y="21"/>
                    </a:cubicBezTo>
                    <a:cubicBezTo>
                      <a:pt x="98" y="30"/>
                      <a:pt x="100" y="38"/>
                      <a:pt x="102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5" y="40"/>
                      <a:pt x="91" y="32"/>
                      <a:pt x="88" y="24"/>
                    </a:cubicBezTo>
                    <a:cubicBezTo>
                      <a:pt x="89" y="32"/>
                      <a:pt x="90" y="40"/>
                      <a:pt x="90" y="49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5" y="41"/>
                      <a:pt x="82" y="34"/>
                      <a:pt x="81" y="25"/>
                    </a:cubicBezTo>
                    <a:cubicBezTo>
                      <a:pt x="81" y="33"/>
                      <a:pt x="80" y="41"/>
                      <a:pt x="78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41"/>
                      <a:pt x="74" y="33"/>
                      <a:pt x="73" y="25"/>
                    </a:cubicBezTo>
                    <a:cubicBezTo>
                      <a:pt x="72" y="33"/>
                      <a:pt x="70" y="40"/>
                      <a:pt x="67" y="4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39"/>
                      <a:pt x="65" y="31"/>
                      <a:pt x="66" y="23"/>
                    </a:cubicBezTo>
                    <a:cubicBezTo>
                      <a:pt x="63" y="31"/>
                      <a:pt x="60" y="38"/>
                      <a:pt x="56" y="45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5" y="36"/>
                      <a:pt x="57" y="28"/>
                      <a:pt x="59" y="21"/>
                    </a:cubicBezTo>
                    <a:cubicBezTo>
                      <a:pt x="55" y="27"/>
                      <a:pt x="50" y="34"/>
                      <a:pt x="45" y="40"/>
                    </a:cubicBezTo>
                    <a:cubicBezTo>
                      <a:pt x="44" y="40"/>
                      <a:pt x="43" y="40"/>
                      <a:pt x="43" y="39"/>
                    </a:cubicBezTo>
                    <a:cubicBezTo>
                      <a:pt x="45" y="31"/>
                      <a:pt x="48" y="24"/>
                      <a:pt x="52" y="17"/>
                    </a:cubicBezTo>
                    <a:cubicBezTo>
                      <a:pt x="47" y="23"/>
                      <a:pt x="41" y="29"/>
                      <a:pt x="35" y="3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7" y="26"/>
                      <a:pt x="41" y="19"/>
                      <a:pt x="45" y="12"/>
                    </a:cubicBezTo>
                    <a:cubicBezTo>
                      <a:pt x="39" y="18"/>
                      <a:pt x="33" y="23"/>
                      <a:pt x="26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9" y="19"/>
                      <a:pt x="34" y="13"/>
                      <a:pt x="40" y="6"/>
                    </a:cubicBezTo>
                    <a:cubicBezTo>
                      <a:pt x="32" y="11"/>
                      <a:pt x="25" y="16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2"/>
                      <a:pt x="28" y="5"/>
                      <a:pt x="35" y="0"/>
                    </a:cubicBezTo>
                    <a:cubicBezTo>
                      <a:pt x="25" y="4"/>
                      <a:pt x="15" y="8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3"/>
                      <a:pt x="10" y="46"/>
                      <a:pt x="48" y="61"/>
                    </a:cubicBezTo>
                    <a:cubicBezTo>
                      <a:pt x="88" y="76"/>
                      <a:pt x="119" y="50"/>
                      <a:pt x="115" y="47"/>
                    </a:cubicBezTo>
                    <a:lnTo>
                      <a:pt x="11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61"/>
              <p:cNvSpPr>
                <a:spLocks/>
              </p:cNvSpPr>
              <p:nvPr/>
            </p:nvSpPr>
            <p:spPr bwMode="auto">
              <a:xfrm>
                <a:off x="4908" y="2601"/>
                <a:ext cx="289" cy="152"/>
              </a:xfrm>
              <a:custGeom>
                <a:avLst/>
                <a:gdLst>
                  <a:gd name="T0" fmla="*/ 119 w 122"/>
                  <a:gd name="T1" fmla="*/ 39 h 64"/>
                  <a:gd name="T2" fmla="*/ 102 w 122"/>
                  <a:gd name="T3" fmla="*/ 20 h 64"/>
                  <a:gd name="T4" fmla="*/ 106 w 122"/>
                  <a:gd name="T5" fmla="*/ 41 h 64"/>
                  <a:gd name="T6" fmla="*/ 104 w 122"/>
                  <a:gd name="T7" fmla="*/ 41 h 64"/>
                  <a:gd name="T8" fmla="*/ 94 w 122"/>
                  <a:gd name="T9" fmla="*/ 24 h 64"/>
                  <a:gd name="T10" fmla="*/ 94 w 122"/>
                  <a:gd name="T11" fmla="*/ 43 h 64"/>
                  <a:gd name="T12" fmla="*/ 92 w 122"/>
                  <a:gd name="T13" fmla="*/ 43 h 64"/>
                  <a:gd name="T14" fmla="*/ 85 w 122"/>
                  <a:gd name="T15" fmla="*/ 26 h 64"/>
                  <a:gd name="T16" fmla="*/ 82 w 122"/>
                  <a:gd name="T17" fmla="*/ 44 h 64"/>
                  <a:gd name="T18" fmla="*/ 79 w 122"/>
                  <a:gd name="T19" fmla="*/ 44 h 64"/>
                  <a:gd name="T20" fmla="*/ 75 w 122"/>
                  <a:gd name="T21" fmla="*/ 26 h 64"/>
                  <a:gd name="T22" fmla="*/ 70 w 122"/>
                  <a:gd name="T23" fmla="*/ 44 h 64"/>
                  <a:gd name="T24" fmla="*/ 67 w 122"/>
                  <a:gd name="T25" fmla="*/ 43 h 64"/>
                  <a:gd name="T26" fmla="*/ 66 w 122"/>
                  <a:gd name="T27" fmla="*/ 25 h 64"/>
                  <a:gd name="T28" fmla="*/ 58 w 122"/>
                  <a:gd name="T29" fmla="*/ 41 h 64"/>
                  <a:gd name="T30" fmla="*/ 57 w 122"/>
                  <a:gd name="T31" fmla="*/ 41 h 64"/>
                  <a:gd name="T32" fmla="*/ 55 w 122"/>
                  <a:gd name="T33" fmla="*/ 40 h 64"/>
                  <a:gd name="T34" fmla="*/ 57 w 122"/>
                  <a:gd name="T35" fmla="*/ 22 h 64"/>
                  <a:gd name="T36" fmla="*/ 47 w 122"/>
                  <a:gd name="T37" fmla="*/ 37 h 64"/>
                  <a:gd name="T38" fmla="*/ 43 w 122"/>
                  <a:gd name="T39" fmla="*/ 36 h 64"/>
                  <a:gd name="T40" fmla="*/ 48 w 122"/>
                  <a:gd name="T41" fmla="*/ 19 h 64"/>
                  <a:gd name="T42" fmla="*/ 36 w 122"/>
                  <a:gd name="T43" fmla="*/ 32 h 64"/>
                  <a:gd name="T44" fmla="*/ 33 w 122"/>
                  <a:gd name="T45" fmla="*/ 30 h 64"/>
                  <a:gd name="T46" fmla="*/ 40 w 122"/>
                  <a:gd name="T47" fmla="*/ 14 h 64"/>
                  <a:gd name="T48" fmla="*/ 25 w 122"/>
                  <a:gd name="T49" fmla="*/ 25 h 64"/>
                  <a:gd name="T50" fmla="*/ 23 w 122"/>
                  <a:gd name="T51" fmla="*/ 23 h 64"/>
                  <a:gd name="T52" fmla="*/ 33 w 122"/>
                  <a:gd name="T53" fmla="*/ 7 h 64"/>
                  <a:gd name="T54" fmla="*/ 15 w 122"/>
                  <a:gd name="T55" fmla="*/ 17 h 64"/>
                  <a:gd name="T56" fmla="*/ 14 w 122"/>
                  <a:gd name="T57" fmla="*/ 15 h 64"/>
                  <a:gd name="T58" fmla="*/ 27 w 122"/>
                  <a:gd name="T59" fmla="*/ 0 h 64"/>
                  <a:gd name="T60" fmla="*/ 4 w 122"/>
                  <a:gd name="T61" fmla="*/ 8 h 64"/>
                  <a:gd name="T62" fmla="*/ 4 w 122"/>
                  <a:gd name="T63" fmla="*/ 8 h 64"/>
                  <a:gd name="T64" fmla="*/ 53 w 122"/>
                  <a:gd name="T65" fmla="*/ 54 h 64"/>
                  <a:gd name="T66" fmla="*/ 119 w 122"/>
                  <a:gd name="T67" fmla="*/ 3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2" h="64">
                    <a:moveTo>
                      <a:pt x="119" y="39"/>
                    </a:moveTo>
                    <a:cubicBezTo>
                      <a:pt x="113" y="33"/>
                      <a:pt x="107" y="27"/>
                      <a:pt x="102" y="20"/>
                    </a:cubicBezTo>
                    <a:cubicBezTo>
                      <a:pt x="104" y="27"/>
                      <a:pt x="106" y="34"/>
                      <a:pt x="106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1" y="36"/>
                      <a:pt x="97" y="30"/>
                      <a:pt x="94" y="24"/>
                    </a:cubicBezTo>
                    <a:cubicBezTo>
                      <a:pt x="94" y="30"/>
                      <a:pt x="95" y="36"/>
                      <a:pt x="94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89" y="38"/>
                      <a:pt x="87" y="32"/>
                      <a:pt x="85" y="26"/>
                    </a:cubicBezTo>
                    <a:cubicBezTo>
                      <a:pt x="84" y="32"/>
                      <a:pt x="83" y="38"/>
                      <a:pt x="82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38"/>
                      <a:pt x="76" y="32"/>
                      <a:pt x="75" y="26"/>
                    </a:cubicBezTo>
                    <a:cubicBezTo>
                      <a:pt x="74" y="32"/>
                      <a:pt x="72" y="38"/>
                      <a:pt x="70" y="44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6" y="37"/>
                      <a:pt x="66" y="31"/>
                      <a:pt x="66" y="25"/>
                    </a:cubicBezTo>
                    <a:cubicBezTo>
                      <a:pt x="64" y="30"/>
                      <a:pt x="61" y="36"/>
                      <a:pt x="58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34"/>
                      <a:pt x="56" y="28"/>
                      <a:pt x="57" y="22"/>
                    </a:cubicBezTo>
                    <a:cubicBezTo>
                      <a:pt x="54" y="28"/>
                      <a:pt x="50" y="32"/>
                      <a:pt x="47" y="3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5" y="30"/>
                      <a:pt x="46" y="24"/>
                      <a:pt x="48" y="19"/>
                    </a:cubicBezTo>
                    <a:cubicBezTo>
                      <a:pt x="44" y="23"/>
                      <a:pt x="40" y="28"/>
                      <a:pt x="36" y="32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5" y="25"/>
                      <a:pt x="37" y="19"/>
                      <a:pt x="40" y="14"/>
                    </a:cubicBezTo>
                    <a:cubicBezTo>
                      <a:pt x="35" y="18"/>
                      <a:pt x="30" y="21"/>
                      <a:pt x="25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18"/>
                      <a:pt x="29" y="12"/>
                      <a:pt x="33" y="7"/>
                    </a:cubicBezTo>
                    <a:cubicBezTo>
                      <a:pt x="27" y="11"/>
                      <a:pt x="21" y="14"/>
                      <a:pt x="15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8" y="10"/>
                      <a:pt x="22" y="4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8"/>
                      <a:pt x="13" y="42"/>
                      <a:pt x="53" y="54"/>
                    </a:cubicBezTo>
                    <a:cubicBezTo>
                      <a:pt x="94" y="64"/>
                      <a:pt x="122" y="41"/>
                      <a:pt x="1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962"/>
              <p:cNvSpPr>
                <a:spLocks/>
              </p:cNvSpPr>
              <p:nvPr/>
            </p:nvSpPr>
            <p:spPr bwMode="auto">
              <a:xfrm>
                <a:off x="3389" y="2987"/>
                <a:ext cx="395" cy="194"/>
              </a:xfrm>
              <a:custGeom>
                <a:avLst/>
                <a:gdLst>
                  <a:gd name="T0" fmla="*/ 161 w 167"/>
                  <a:gd name="T1" fmla="*/ 23 h 82"/>
                  <a:gd name="T2" fmla="*/ 128 w 167"/>
                  <a:gd name="T3" fmla="*/ 0 h 82"/>
                  <a:gd name="T4" fmla="*/ 146 w 167"/>
                  <a:gd name="T5" fmla="*/ 29 h 82"/>
                  <a:gd name="T6" fmla="*/ 144 w 167"/>
                  <a:gd name="T7" fmla="*/ 30 h 82"/>
                  <a:gd name="T8" fmla="*/ 119 w 167"/>
                  <a:gd name="T9" fmla="*/ 7 h 82"/>
                  <a:gd name="T10" fmla="*/ 133 w 167"/>
                  <a:gd name="T11" fmla="*/ 36 h 82"/>
                  <a:gd name="T12" fmla="*/ 129 w 167"/>
                  <a:gd name="T13" fmla="*/ 38 h 82"/>
                  <a:gd name="T14" fmla="*/ 109 w 167"/>
                  <a:gd name="T15" fmla="*/ 14 h 82"/>
                  <a:gd name="T16" fmla="*/ 118 w 167"/>
                  <a:gd name="T17" fmla="*/ 43 h 82"/>
                  <a:gd name="T18" fmla="*/ 115 w 167"/>
                  <a:gd name="T19" fmla="*/ 44 h 82"/>
                  <a:gd name="T20" fmla="*/ 99 w 167"/>
                  <a:gd name="T21" fmla="*/ 18 h 82"/>
                  <a:gd name="T22" fmla="*/ 104 w 167"/>
                  <a:gd name="T23" fmla="*/ 48 h 82"/>
                  <a:gd name="T24" fmla="*/ 100 w 167"/>
                  <a:gd name="T25" fmla="*/ 49 h 82"/>
                  <a:gd name="T26" fmla="*/ 88 w 167"/>
                  <a:gd name="T27" fmla="*/ 22 h 82"/>
                  <a:gd name="T28" fmla="*/ 89 w 167"/>
                  <a:gd name="T29" fmla="*/ 51 h 82"/>
                  <a:gd name="T30" fmla="*/ 87 w 167"/>
                  <a:gd name="T31" fmla="*/ 51 h 82"/>
                  <a:gd name="T32" fmla="*/ 85 w 167"/>
                  <a:gd name="T33" fmla="*/ 52 h 82"/>
                  <a:gd name="T34" fmla="*/ 77 w 167"/>
                  <a:gd name="T35" fmla="*/ 23 h 82"/>
                  <a:gd name="T36" fmla="*/ 73 w 167"/>
                  <a:gd name="T37" fmla="*/ 53 h 82"/>
                  <a:gd name="T38" fmla="*/ 69 w 167"/>
                  <a:gd name="T39" fmla="*/ 53 h 82"/>
                  <a:gd name="T40" fmla="*/ 66 w 167"/>
                  <a:gd name="T41" fmla="*/ 23 h 82"/>
                  <a:gd name="T42" fmla="*/ 57 w 167"/>
                  <a:gd name="T43" fmla="*/ 52 h 82"/>
                  <a:gd name="T44" fmla="*/ 54 w 167"/>
                  <a:gd name="T45" fmla="*/ 52 h 82"/>
                  <a:gd name="T46" fmla="*/ 55 w 167"/>
                  <a:gd name="T47" fmla="*/ 21 h 82"/>
                  <a:gd name="T48" fmla="*/ 42 w 167"/>
                  <a:gd name="T49" fmla="*/ 49 h 82"/>
                  <a:gd name="T50" fmla="*/ 38 w 167"/>
                  <a:gd name="T51" fmla="*/ 49 h 82"/>
                  <a:gd name="T52" fmla="*/ 46 w 167"/>
                  <a:gd name="T53" fmla="*/ 18 h 82"/>
                  <a:gd name="T54" fmla="*/ 26 w 167"/>
                  <a:gd name="T55" fmla="*/ 45 h 82"/>
                  <a:gd name="T56" fmla="*/ 23 w 167"/>
                  <a:gd name="T57" fmla="*/ 44 h 82"/>
                  <a:gd name="T58" fmla="*/ 37 w 167"/>
                  <a:gd name="T59" fmla="*/ 13 h 82"/>
                  <a:gd name="T60" fmla="*/ 7 w 167"/>
                  <a:gd name="T61" fmla="*/ 39 h 82"/>
                  <a:gd name="T62" fmla="*/ 6 w 167"/>
                  <a:gd name="T63" fmla="*/ 40 h 82"/>
                  <a:gd name="T64" fmla="*/ 90 w 167"/>
                  <a:gd name="T65" fmla="*/ 73 h 82"/>
                  <a:gd name="T66" fmla="*/ 162 w 167"/>
                  <a:gd name="T67" fmla="*/ 23 h 82"/>
                  <a:gd name="T68" fmla="*/ 161 w 167"/>
                  <a:gd name="T69" fmla="*/ 2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82">
                    <a:moveTo>
                      <a:pt x="161" y="23"/>
                    </a:moveTo>
                    <a:cubicBezTo>
                      <a:pt x="149" y="16"/>
                      <a:pt x="138" y="8"/>
                      <a:pt x="128" y="0"/>
                    </a:cubicBezTo>
                    <a:cubicBezTo>
                      <a:pt x="135" y="9"/>
                      <a:pt x="141" y="19"/>
                      <a:pt x="146" y="29"/>
                    </a:cubicBezTo>
                    <a:cubicBezTo>
                      <a:pt x="144" y="30"/>
                      <a:pt x="144" y="30"/>
                      <a:pt x="144" y="30"/>
                    </a:cubicBezTo>
                    <a:cubicBezTo>
                      <a:pt x="135" y="23"/>
                      <a:pt x="127" y="15"/>
                      <a:pt x="119" y="7"/>
                    </a:cubicBezTo>
                    <a:cubicBezTo>
                      <a:pt x="124" y="17"/>
                      <a:pt x="129" y="26"/>
                      <a:pt x="133" y="36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2" y="30"/>
                      <a:pt x="116" y="22"/>
                      <a:pt x="109" y="14"/>
                    </a:cubicBezTo>
                    <a:cubicBezTo>
                      <a:pt x="113" y="23"/>
                      <a:pt x="116" y="33"/>
                      <a:pt x="118" y="43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09" y="36"/>
                      <a:pt x="104" y="27"/>
                      <a:pt x="99" y="18"/>
                    </a:cubicBezTo>
                    <a:cubicBezTo>
                      <a:pt x="101" y="28"/>
                      <a:pt x="103" y="38"/>
                      <a:pt x="104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95" y="40"/>
                      <a:pt x="91" y="31"/>
                      <a:pt x="88" y="22"/>
                    </a:cubicBezTo>
                    <a:cubicBezTo>
                      <a:pt x="89" y="31"/>
                      <a:pt x="89" y="41"/>
                      <a:pt x="89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81" y="42"/>
                      <a:pt x="79" y="33"/>
                      <a:pt x="77" y="23"/>
                    </a:cubicBezTo>
                    <a:cubicBezTo>
                      <a:pt x="76" y="33"/>
                      <a:pt x="75" y="43"/>
                      <a:pt x="73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7" y="43"/>
                      <a:pt x="66" y="33"/>
                      <a:pt x="66" y="23"/>
                    </a:cubicBezTo>
                    <a:cubicBezTo>
                      <a:pt x="64" y="33"/>
                      <a:pt x="61" y="42"/>
                      <a:pt x="57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41"/>
                      <a:pt x="54" y="31"/>
                      <a:pt x="55" y="21"/>
                    </a:cubicBezTo>
                    <a:cubicBezTo>
                      <a:pt x="51" y="31"/>
                      <a:pt x="47" y="40"/>
                      <a:pt x="42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0" y="38"/>
                      <a:pt x="42" y="28"/>
                      <a:pt x="46" y="18"/>
                    </a:cubicBezTo>
                    <a:cubicBezTo>
                      <a:pt x="40" y="27"/>
                      <a:pt x="33" y="36"/>
                      <a:pt x="26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7" y="33"/>
                      <a:pt x="31" y="23"/>
                      <a:pt x="37" y="13"/>
                    </a:cubicBezTo>
                    <a:cubicBezTo>
                      <a:pt x="28" y="22"/>
                      <a:pt x="18" y="31"/>
                      <a:pt x="7" y="39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0" y="43"/>
                      <a:pt x="35" y="82"/>
                      <a:pt x="90" y="73"/>
                    </a:cubicBezTo>
                    <a:cubicBezTo>
                      <a:pt x="143" y="65"/>
                      <a:pt x="167" y="25"/>
                      <a:pt x="162" y="23"/>
                    </a:cubicBezTo>
                    <a:lnTo>
                      <a:pt x="1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963"/>
              <p:cNvSpPr>
                <a:spLocks/>
              </p:cNvSpPr>
              <p:nvPr/>
            </p:nvSpPr>
            <p:spPr bwMode="auto">
              <a:xfrm>
                <a:off x="3382" y="2805"/>
                <a:ext cx="365" cy="151"/>
              </a:xfrm>
              <a:custGeom>
                <a:avLst/>
                <a:gdLst>
                  <a:gd name="T0" fmla="*/ 149 w 154"/>
                  <a:gd name="T1" fmla="*/ 18 h 64"/>
                  <a:gd name="T2" fmla="*/ 121 w 154"/>
                  <a:gd name="T3" fmla="*/ 0 h 64"/>
                  <a:gd name="T4" fmla="*/ 135 w 154"/>
                  <a:gd name="T5" fmla="*/ 24 h 64"/>
                  <a:gd name="T6" fmla="*/ 133 w 154"/>
                  <a:gd name="T7" fmla="*/ 26 h 64"/>
                  <a:gd name="T8" fmla="*/ 112 w 154"/>
                  <a:gd name="T9" fmla="*/ 7 h 64"/>
                  <a:gd name="T10" fmla="*/ 122 w 154"/>
                  <a:gd name="T11" fmla="*/ 31 h 64"/>
                  <a:gd name="T12" fmla="*/ 119 w 154"/>
                  <a:gd name="T13" fmla="*/ 33 h 64"/>
                  <a:gd name="T14" fmla="*/ 103 w 154"/>
                  <a:gd name="T15" fmla="*/ 13 h 64"/>
                  <a:gd name="T16" fmla="*/ 108 w 154"/>
                  <a:gd name="T17" fmla="*/ 37 h 64"/>
                  <a:gd name="T18" fmla="*/ 105 w 154"/>
                  <a:gd name="T19" fmla="*/ 38 h 64"/>
                  <a:gd name="T20" fmla="*/ 93 w 154"/>
                  <a:gd name="T21" fmla="*/ 17 h 64"/>
                  <a:gd name="T22" fmla="*/ 94 w 154"/>
                  <a:gd name="T23" fmla="*/ 41 h 64"/>
                  <a:gd name="T24" fmla="*/ 90 w 154"/>
                  <a:gd name="T25" fmla="*/ 42 h 64"/>
                  <a:gd name="T26" fmla="*/ 82 w 154"/>
                  <a:gd name="T27" fmla="*/ 19 h 64"/>
                  <a:gd name="T28" fmla="*/ 80 w 154"/>
                  <a:gd name="T29" fmla="*/ 43 h 64"/>
                  <a:gd name="T30" fmla="*/ 78 w 154"/>
                  <a:gd name="T31" fmla="*/ 43 h 64"/>
                  <a:gd name="T32" fmla="*/ 76 w 154"/>
                  <a:gd name="T33" fmla="*/ 43 h 64"/>
                  <a:gd name="T34" fmla="*/ 71 w 154"/>
                  <a:gd name="T35" fmla="*/ 20 h 64"/>
                  <a:gd name="T36" fmla="*/ 65 w 154"/>
                  <a:gd name="T37" fmla="*/ 43 h 64"/>
                  <a:gd name="T38" fmla="*/ 61 w 154"/>
                  <a:gd name="T39" fmla="*/ 43 h 64"/>
                  <a:gd name="T40" fmla="*/ 60 w 154"/>
                  <a:gd name="T41" fmla="*/ 19 h 64"/>
                  <a:gd name="T42" fmla="*/ 50 w 154"/>
                  <a:gd name="T43" fmla="*/ 41 h 64"/>
                  <a:gd name="T44" fmla="*/ 47 w 154"/>
                  <a:gd name="T45" fmla="*/ 41 h 64"/>
                  <a:gd name="T46" fmla="*/ 49 w 154"/>
                  <a:gd name="T47" fmla="*/ 17 h 64"/>
                  <a:gd name="T48" fmla="*/ 36 w 154"/>
                  <a:gd name="T49" fmla="*/ 38 h 64"/>
                  <a:gd name="T50" fmla="*/ 32 w 154"/>
                  <a:gd name="T51" fmla="*/ 37 h 64"/>
                  <a:gd name="T52" fmla="*/ 39 w 154"/>
                  <a:gd name="T53" fmla="*/ 12 h 64"/>
                  <a:gd name="T54" fmla="*/ 21 w 154"/>
                  <a:gd name="T55" fmla="*/ 32 h 64"/>
                  <a:gd name="T56" fmla="*/ 19 w 154"/>
                  <a:gd name="T57" fmla="*/ 31 h 64"/>
                  <a:gd name="T58" fmla="*/ 30 w 154"/>
                  <a:gd name="T59" fmla="*/ 6 h 64"/>
                  <a:gd name="T60" fmla="*/ 4 w 154"/>
                  <a:gd name="T61" fmla="*/ 26 h 64"/>
                  <a:gd name="T62" fmla="*/ 4 w 154"/>
                  <a:gd name="T63" fmla="*/ 27 h 64"/>
                  <a:gd name="T64" fmla="*/ 79 w 154"/>
                  <a:gd name="T65" fmla="*/ 61 h 64"/>
                  <a:gd name="T66" fmla="*/ 149 w 154"/>
                  <a:gd name="T67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64">
                    <a:moveTo>
                      <a:pt x="149" y="18"/>
                    </a:moveTo>
                    <a:cubicBezTo>
                      <a:pt x="139" y="13"/>
                      <a:pt x="130" y="7"/>
                      <a:pt x="121" y="0"/>
                    </a:cubicBezTo>
                    <a:cubicBezTo>
                      <a:pt x="126" y="8"/>
                      <a:pt x="131" y="16"/>
                      <a:pt x="135" y="24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26" y="20"/>
                      <a:pt x="119" y="14"/>
                      <a:pt x="112" y="7"/>
                    </a:cubicBezTo>
                    <a:cubicBezTo>
                      <a:pt x="116" y="15"/>
                      <a:pt x="119" y="23"/>
                      <a:pt x="122" y="31"/>
                    </a:cubicBezTo>
                    <a:cubicBezTo>
                      <a:pt x="119" y="33"/>
                      <a:pt x="119" y="33"/>
                      <a:pt x="119" y="33"/>
                    </a:cubicBezTo>
                    <a:cubicBezTo>
                      <a:pt x="113" y="26"/>
                      <a:pt x="108" y="20"/>
                      <a:pt x="103" y="13"/>
                    </a:cubicBezTo>
                    <a:cubicBezTo>
                      <a:pt x="105" y="21"/>
                      <a:pt x="107" y="29"/>
                      <a:pt x="108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0" y="31"/>
                      <a:pt x="96" y="24"/>
                      <a:pt x="93" y="17"/>
                    </a:cubicBezTo>
                    <a:cubicBezTo>
                      <a:pt x="94" y="25"/>
                      <a:pt x="94" y="33"/>
                      <a:pt x="94" y="41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87" y="34"/>
                      <a:pt x="84" y="27"/>
                      <a:pt x="82" y="19"/>
                    </a:cubicBezTo>
                    <a:cubicBezTo>
                      <a:pt x="82" y="27"/>
                      <a:pt x="81" y="35"/>
                      <a:pt x="80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4" y="36"/>
                      <a:pt x="72" y="28"/>
                      <a:pt x="71" y="20"/>
                    </a:cubicBezTo>
                    <a:cubicBezTo>
                      <a:pt x="69" y="28"/>
                      <a:pt x="67" y="35"/>
                      <a:pt x="65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0" y="35"/>
                      <a:pt x="60" y="27"/>
                      <a:pt x="60" y="19"/>
                    </a:cubicBezTo>
                    <a:cubicBezTo>
                      <a:pt x="57" y="27"/>
                      <a:pt x="54" y="34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32"/>
                      <a:pt x="48" y="25"/>
                      <a:pt x="49" y="17"/>
                    </a:cubicBezTo>
                    <a:cubicBezTo>
                      <a:pt x="45" y="24"/>
                      <a:pt x="41" y="31"/>
                      <a:pt x="36" y="38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4" y="28"/>
                      <a:pt x="36" y="20"/>
                      <a:pt x="39" y="12"/>
                    </a:cubicBezTo>
                    <a:cubicBezTo>
                      <a:pt x="33" y="19"/>
                      <a:pt x="27" y="26"/>
                      <a:pt x="21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2" y="22"/>
                      <a:pt x="26" y="14"/>
                      <a:pt x="30" y="6"/>
                    </a:cubicBezTo>
                    <a:cubicBezTo>
                      <a:pt x="22" y="13"/>
                      <a:pt x="13" y="20"/>
                      <a:pt x="4" y="2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28" y="64"/>
                      <a:pt x="79" y="61"/>
                    </a:cubicBezTo>
                    <a:cubicBezTo>
                      <a:pt x="130" y="57"/>
                      <a:pt x="154" y="19"/>
                      <a:pt x="14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964"/>
              <p:cNvSpPr>
                <a:spLocks/>
              </p:cNvSpPr>
              <p:nvPr/>
            </p:nvSpPr>
            <p:spPr bwMode="auto">
              <a:xfrm>
                <a:off x="3574" y="2313"/>
                <a:ext cx="272" cy="281"/>
              </a:xfrm>
              <a:custGeom>
                <a:avLst/>
                <a:gdLst>
                  <a:gd name="T0" fmla="*/ 2 w 115"/>
                  <a:gd name="T1" fmla="*/ 11 h 119"/>
                  <a:gd name="T2" fmla="*/ 6 w 115"/>
                  <a:gd name="T3" fmla="*/ 43 h 119"/>
                  <a:gd name="T4" fmla="*/ 16 w 115"/>
                  <a:gd name="T5" fmla="*/ 17 h 119"/>
                  <a:gd name="T6" fmla="*/ 18 w 115"/>
                  <a:gd name="T7" fmla="*/ 18 h 119"/>
                  <a:gd name="T8" fmla="*/ 17 w 115"/>
                  <a:gd name="T9" fmla="*/ 45 h 119"/>
                  <a:gd name="T10" fmla="*/ 29 w 115"/>
                  <a:gd name="T11" fmla="*/ 22 h 119"/>
                  <a:gd name="T12" fmla="*/ 32 w 115"/>
                  <a:gd name="T13" fmla="*/ 24 h 119"/>
                  <a:gd name="T14" fmla="*/ 28 w 115"/>
                  <a:gd name="T15" fmla="*/ 49 h 119"/>
                  <a:gd name="T16" fmla="*/ 42 w 115"/>
                  <a:gd name="T17" fmla="*/ 29 h 119"/>
                  <a:gd name="T18" fmla="*/ 46 w 115"/>
                  <a:gd name="T19" fmla="*/ 31 h 119"/>
                  <a:gd name="T20" fmla="*/ 37 w 115"/>
                  <a:gd name="T21" fmla="*/ 54 h 119"/>
                  <a:gd name="T22" fmla="*/ 55 w 115"/>
                  <a:gd name="T23" fmla="*/ 38 h 119"/>
                  <a:gd name="T24" fmla="*/ 58 w 115"/>
                  <a:gd name="T25" fmla="*/ 40 h 119"/>
                  <a:gd name="T26" fmla="*/ 46 w 115"/>
                  <a:gd name="T27" fmla="*/ 61 h 119"/>
                  <a:gd name="T28" fmla="*/ 65 w 115"/>
                  <a:gd name="T29" fmla="*/ 47 h 119"/>
                  <a:gd name="T30" fmla="*/ 67 w 115"/>
                  <a:gd name="T31" fmla="*/ 49 h 119"/>
                  <a:gd name="T32" fmla="*/ 68 w 115"/>
                  <a:gd name="T33" fmla="*/ 50 h 119"/>
                  <a:gd name="T34" fmla="*/ 54 w 115"/>
                  <a:gd name="T35" fmla="*/ 69 h 119"/>
                  <a:gd name="T36" fmla="*/ 75 w 115"/>
                  <a:gd name="T37" fmla="*/ 59 h 119"/>
                  <a:gd name="T38" fmla="*/ 77 w 115"/>
                  <a:gd name="T39" fmla="*/ 62 h 119"/>
                  <a:gd name="T40" fmla="*/ 60 w 115"/>
                  <a:gd name="T41" fmla="*/ 78 h 119"/>
                  <a:gd name="T42" fmla="*/ 83 w 115"/>
                  <a:gd name="T43" fmla="*/ 71 h 119"/>
                  <a:gd name="T44" fmla="*/ 85 w 115"/>
                  <a:gd name="T45" fmla="*/ 74 h 119"/>
                  <a:gd name="T46" fmla="*/ 65 w 115"/>
                  <a:gd name="T47" fmla="*/ 88 h 119"/>
                  <a:gd name="T48" fmla="*/ 90 w 115"/>
                  <a:gd name="T49" fmla="*/ 85 h 119"/>
                  <a:gd name="T50" fmla="*/ 91 w 115"/>
                  <a:gd name="T51" fmla="*/ 88 h 119"/>
                  <a:gd name="T52" fmla="*/ 68 w 115"/>
                  <a:gd name="T53" fmla="*/ 99 h 119"/>
                  <a:gd name="T54" fmla="*/ 95 w 115"/>
                  <a:gd name="T55" fmla="*/ 100 h 119"/>
                  <a:gd name="T56" fmla="*/ 95 w 115"/>
                  <a:gd name="T57" fmla="*/ 102 h 119"/>
                  <a:gd name="T58" fmla="*/ 69 w 115"/>
                  <a:gd name="T59" fmla="*/ 110 h 119"/>
                  <a:gd name="T60" fmla="*/ 101 w 115"/>
                  <a:gd name="T61" fmla="*/ 116 h 119"/>
                  <a:gd name="T62" fmla="*/ 101 w 115"/>
                  <a:gd name="T63" fmla="*/ 116 h 119"/>
                  <a:gd name="T64" fmla="*/ 80 w 115"/>
                  <a:gd name="T65" fmla="*/ 37 h 119"/>
                  <a:gd name="T66" fmla="*/ 2 w 115"/>
                  <a:gd name="T67" fmla="*/ 10 h 119"/>
                  <a:gd name="T68" fmla="*/ 2 w 115"/>
                  <a:gd name="T69" fmla="*/ 1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5" h="119">
                    <a:moveTo>
                      <a:pt x="2" y="11"/>
                    </a:moveTo>
                    <a:cubicBezTo>
                      <a:pt x="4" y="21"/>
                      <a:pt x="6" y="32"/>
                      <a:pt x="6" y="43"/>
                    </a:cubicBezTo>
                    <a:cubicBezTo>
                      <a:pt x="9" y="34"/>
                      <a:pt x="12" y="25"/>
                      <a:pt x="16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7"/>
                      <a:pt x="18" y="36"/>
                      <a:pt x="17" y="45"/>
                    </a:cubicBezTo>
                    <a:cubicBezTo>
                      <a:pt x="21" y="37"/>
                      <a:pt x="25" y="30"/>
                      <a:pt x="29" y="2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32"/>
                      <a:pt x="30" y="41"/>
                      <a:pt x="28" y="49"/>
                    </a:cubicBezTo>
                    <a:cubicBezTo>
                      <a:pt x="32" y="42"/>
                      <a:pt x="37" y="36"/>
                      <a:pt x="42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3" y="39"/>
                      <a:pt x="40" y="47"/>
                      <a:pt x="37" y="54"/>
                    </a:cubicBezTo>
                    <a:cubicBezTo>
                      <a:pt x="43" y="48"/>
                      <a:pt x="49" y="43"/>
                      <a:pt x="55" y="38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4" y="47"/>
                      <a:pt x="50" y="54"/>
                      <a:pt x="46" y="61"/>
                    </a:cubicBezTo>
                    <a:cubicBezTo>
                      <a:pt x="52" y="56"/>
                      <a:pt x="59" y="52"/>
                      <a:pt x="65" y="47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4" y="57"/>
                      <a:pt x="59" y="63"/>
                      <a:pt x="54" y="69"/>
                    </a:cubicBezTo>
                    <a:cubicBezTo>
                      <a:pt x="61" y="65"/>
                      <a:pt x="68" y="62"/>
                      <a:pt x="75" y="59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2" y="68"/>
                      <a:pt x="66" y="73"/>
                      <a:pt x="60" y="78"/>
                    </a:cubicBezTo>
                    <a:cubicBezTo>
                      <a:pt x="67" y="75"/>
                      <a:pt x="75" y="73"/>
                      <a:pt x="83" y="71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78" y="79"/>
                      <a:pt x="72" y="84"/>
                      <a:pt x="65" y="88"/>
                    </a:cubicBezTo>
                    <a:cubicBezTo>
                      <a:pt x="73" y="87"/>
                      <a:pt x="81" y="85"/>
                      <a:pt x="90" y="85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83" y="92"/>
                      <a:pt x="75" y="96"/>
                      <a:pt x="68" y="99"/>
                    </a:cubicBezTo>
                    <a:cubicBezTo>
                      <a:pt x="77" y="98"/>
                      <a:pt x="86" y="99"/>
                      <a:pt x="95" y="100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87" y="105"/>
                      <a:pt x="78" y="108"/>
                      <a:pt x="69" y="110"/>
                    </a:cubicBezTo>
                    <a:cubicBezTo>
                      <a:pt x="79" y="111"/>
                      <a:pt x="90" y="113"/>
                      <a:pt x="101" y="116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6" y="119"/>
                      <a:pt x="115" y="74"/>
                      <a:pt x="80" y="37"/>
                    </a:cubicBezTo>
                    <a:cubicBezTo>
                      <a:pt x="45" y="0"/>
                      <a:pt x="0" y="6"/>
                      <a:pt x="2" y="10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965"/>
              <p:cNvSpPr>
                <a:spLocks/>
              </p:cNvSpPr>
              <p:nvPr/>
            </p:nvSpPr>
            <p:spPr bwMode="auto">
              <a:xfrm>
                <a:off x="3373" y="2620"/>
                <a:ext cx="395" cy="157"/>
              </a:xfrm>
              <a:custGeom>
                <a:avLst/>
                <a:gdLst>
                  <a:gd name="T0" fmla="*/ 163 w 167"/>
                  <a:gd name="T1" fmla="*/ 11 h 66"/>
                  <a:gd name="T2" fmla="*/ 140 w 167"/>
                  <a:gd name="T3" fmla="*/ 0 h 66"/>
                  <a:gd name="T4" fmla="*/ 149 w 167"/>
                  <a:gd name="T5" fmla="*/ 20 h 66"/>
                  <a:gd name="T6" fmla="*/ 147 w 167"/>
                  <a:gd name="T7" fmla="*/ 21 h 66"/>
                  <a:gd name="T8" fmla="*/ 129 w 167"/>
                  <a:gd name="T9" fmla="*/ 9 h 66"/>
                  <a:gd name="T10" fmla="*/ 135 w 167"/>
                  <a:gd name="T11" fmla="*/ 28 h 66"/>
                  <a:gd name="T12" fmla="*/ 132 w 167"/>
                  <a:gd name="T13" fmla="*/ 30 h 66"/>
                  <a:gd name="T14" fmla="*/ 117 w 167"/>
                  <a:gd name="T15" fmla="*/ 17 h 66"/>
                  <a:gd name="T16" fmla="*/ 120 w 167"/>
                  <a:gd name="T17" fmla="*/ 36 h 66"/>
                  <a:gd name="T18" fmla="*/ 116 w 167"/>
                  <a:gd name="T19" fmla="*/ 37 h 66"/>
                  <a:gd name="T20" fmla="*/ 105 w 167"/>
                  <a:gd name="T21" fmla="*/ 23 h 66"/>
                  <a:gd name="T22" fmla="*/ 105 w 167"/>
                  <a:gd name="T23" fmla="*/ 41 h 66"/>
                  <a:gd name="T24" fmla="*/ 100 w 167"/>
                  <a:gd name="T25" fmla="*/ 42 h 66"/>
                  <a:gd name="T26" fmla="*/ 91 w 167"/>
                  <a:gd name="T27" fmla="*/ 26 h 66"/>
                  <a:gd name="T28" fmla="*/ 89 w 167"/>
                  <a:gd name="T29" fmla="*/ 44 h 66"/>
                  <a:gd name="T30" fmla="*/ 86 w 167"/>
                  <a:gd name="T31" fmla="*/ 45 h 66"/>
                  <a:gd name="T32" fmla="*/ 84 w 167"/>
                  <a:gd name="T33" fmla="*/ 45 h 66"/>
                  <a:gd name="T34" fmla="*/ 77 w 167"/>
                  <a:gd name="T35" fmla="*/ 28 h 66"/>
                  <a:gd name="T36" fmla="*/ 72 w 167"/>
                  <a:gd name="T37" fmla="*/ 46 h 66"/>
                  <a:gd name="T38" fmla="*/ 67 w 167"/>
                  <a:gd name="T39" fmla="*/ 46 h 66"/>
                  <a:gd name="T40" fmla="*/ 63 w 167"/>
                  <a:gd name="T41" fmla="*/ 28 h 66"/>
                  <a:gd name="T42" fmla="*/ 55 w 167"/>
                  <a:gd name="T43" fmla="*/ 45 h 66"/>
                  <a:gd name="T44" fmla="*/ 51 w 167"/>
                  <a:gd name="T45" fmla="*/ 44 h 66"/>
                  <a:gd name="T46" fmla="*/ 50 w 167"/>
                  <a:gd name="T47" fmla="*/ 25 h 66"/>
                  <a:gd name="T48" fmla="*/ 39 w 167"/>
                  <a:gd name="T49" fmla="*/ 41 h 66"/>
                  <a:gd name="T50" fmla="*/ 35 w 167"/>
                  <a:gd name="T51" fmla="*/ 40 h 66"/>
                  <a:gd name="T52" fmla="*/ 37 w 167"/>
                  <a:gd name="T53" fmla="*/ 20 h 66"/>
                  <a:gd name="T54" fmla="*/ 22 w 167"/>
                  <a:gd name="T55" fmla="*/ 35 h 66"/>
                  <a:gd name="T56" fmla="*/ 20 w 167"/>
                  <a:gd name="T57" fmla="*/ 34 h 66"/>
                  <a:gd name="T58" fmla="*/ 25 w 167"/>
                  <a:gd name="T59" fmla="*/ 13 h 66"/>
                  <a:gd name="T60" fmla="*/ 5 w 167"/>
                  <a:gd name="T61" fmla="*/ 27 h 66"/>
                  <a:gd name="T62" fmla="*/ 4 w 167"/>
                  <a:gd name="T63" fmla="*/ 27 h 66"/>
                  <a:gd name="T64" fmla="*/ 88 w 167"/>
                  <a:gd name="T65" fmla="*/ 58 h 66"/>
                  <a:gd name="T66" fmla="*/ 163 w 167"/>
                  <a:gd name="T67" fmla="*/ 12 h 66"/>
                  <a:gd name="T68" fmla="*/ 163 w 167"/>
                  <a:gd name="T6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66">
                    <a:moveTo>
                      <a:pt x="163" y="11"/>
                    </a:moveTo>
                    <a:cubicBezTo>
                      <a:pt x="155" y="8"/>
                      <a:pt x="147" y="4"/>
                      <a:pt x="140" y="0"/>
                    </a:cubicBezTo>
                    <a:cubicBezTo>
                      <a:pt x="144" y="7"/>
                      <a:pt x="147" y="13"/>
                      <a:pt x="149" y="2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1" y="18"/>
                      <a:pt x="135" y="14"/>
                      <a:pt x="129" y="9"/>
                    </a:cubicBezTo>
                    <a:cubicBezTo>
                      <a:pt x="132" y="16"/>
                      <a:pt x="134" y="22"/>
                      <a:pt x="135" y="2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7" y="26"/>
                      <a:pt x="122" y="21"/>
                      <a:pt x="117" y="17"/>
                    </a:cubicBezTo>
                    <a:cubicBezTo>
                      <a:pt x="119" y="23"/>
                      <a:pt x="120" y="29"/>
                      <a:pt x="120" y="36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2" y="33"/>
                      <a:pt x="108" y="28"/>
                      <a:pt x="105" y="23"/>
                    </a:cubicBezTo>
                    <a:cubicBezTo>
                      <a:pt x="105" y="29"/>
                      <a:pt x="105" y="35"/>
                      <a:pt x="105" y="41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97" y="37"/>
                      <a:pt x="94" y="32"/>
                      <a:pt x="91" y="26"/>
                    </a:cubicBezTo>
                    <a:cubicBezTo>
                      <a:pt x="91" y="32"/>
                      <a:pt x="90" y="38"/>
                      <a:pt x="89" y="44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1" y="39"/>
                      <a:pt x="79" y="34"/>
                      <a:pt x="77" y="28"/>
                    </a:cubicBezTo>
                    <a:cubicBezTo>
                      <a:pt x="76" y="34"/>
                      <a:pt x="74" y="40"/>
                      <a:pt x="72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6" y="40"/>
                      <a:pt x="64" y="34"/>
                      <a:pt x="63" y="28"/>
                    </a:cubicBezTo>
                    <a:cubicBezTo>
                      <a:pt x="61" y="33"/>
                      <a:pt x="58" y="39"/>
                      <a:pt x="55" y="45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38"/>
                      <a:pt x="50" y="31"/>
                      <a:pt x="50" y="25"/>
                    </a:cubicBezTo>
                    <a:cubicBezTo>
                      <a:pt x="46" y="31"/>
                      <a:pt x="43" y="36"/>
                      <a:pt x="39" y="41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3"/>
                      <a:pt x="36" y="27"/>
                      <a:pt x="37" y="20"/>
                    </a:cubicBezTo>
                    <a:cubicBezTo>
                      <a:pt x="33" y="25"/>
                      <a:pt x="27" y="30"/>
                      <a:pt x="22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27"/>
                      <a:pt x="23" y="20"/>
                      <a:pt x="25" y="13"/>
                    </a:cubicBezTo>
                    <a:cubicBezTo>
                      <a:pt x="19" y="18"/>
                      <a:pt x="12" y="23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34" y="66"/>
                      <a:pt x="88" y="58"/>
                    </a:cubicBezTo>
                    <a:cubicBezTo>
                      <a:pt x="141" y="51"/>
                      <a:pt x="167" y="12"/>
                      <a:pt x="163" y="12"/>
                    </a:cubicBezTo>
                    <a:lnTo>
                      <a:pt x="16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966"/>
              <p:cNvSpPr>
                <a:spLocks/>
              </p:cNvSpPr>
              <p:nvPr/>
            </p:nvSpPr>
            <p:spPr bwMode="auto">
              <a:xfrm>
                <a:off x="4340" y="3061"/>
                <a:ext cx="202" cy="234"/>
              </a:xfrm>
              <a:custGeom>
                <a:avLst/>
                <a:gdLst>
                  <a:gd name="T0" fmla="*/ 13 w 85"/>
                  <a:gd name="T1" fmla="*/ 97 h 99"/>
                  <a:gd name="T2" fmla="*/ 45 w 85"/>
                  <a:gd name="T3" fmla="*/ 92 h 99"/>
                  <a:gd name="T4" fmla="*/ 18 w 85"/>
                  <a:gd name="T5" fmla="*/ 87 h 99"/>
                  <a:gd name="T6" fmla="*/ 19 w 85"/>
                  <a:gd name="T7" fmla="*/ 85 h 99"/>
                  <a:gd name="T8" fmla="*/ 46 w 85"/>
                  <a:gd name="T9" fmla="*/ 84 h 99"/>
                  <a:gd name="T10" fmla="*/ 22 w 85"/>
                  <a:gd name="T11" fmla="*/ 76 h 99"/>
                  <a:gd name="T12" fmla="*/ 23 w 85"/>
                  <a:gd name="T13" fmla="*/ 73 h 99"/>
                  <a:gd name="T14" fmla="*/ 47 w 85"/>
                  <a:gd name="T15" fmla="*/ 76 h 99"/>
                  <a:gd name="T16" fmla="*/ 25 w 85"/>
                  <a:gd name="T17" fmla="*/ 65 h 99"/>
                  <a:gd name="T18" fmla="*/ 27 w 85"/>
                  <a:gd name="T19" fmla="*/ 63 h 99"/>
                  <a:gd name="T20" fmla="*/ 50 w 85"/>
                  <a:gd name="T21" fmla="*/ 68 h 99"/>
                  <a:gd name="T22" fmla="*/ 30 w 85"/>
                  <a:gd name="T23" fmla="*/ 55 h 99"/>
                  <a:gd name="T24" fmla="*/ 32 w 85"/>
                  <a:gd name="T25" fmla="*/ 53 h 99"/>
                  <a:gd name="T26" fmla="*/ 54 w 85"/>
                  <a:gd name="T27" fmla="*/ 61 h 99"/>
                  <a:gd name="T28" fmla="*/ 36 w 85"/>
                  <a:gd name="T29" fmla="*/ 46 h 99"/>
                  <a:gd name="T30" fmla="*/ 37 w 85"/>
                  <a:gd name="T31" fmla="*/ 44 h 99"/>
                  <a:gd name="T32" fmla="*/ 38 w 85"/>
                  <a:gd name="T33" fmla="*/ 43 h 99"/>
                  <a:gd name="T34" fmla="*/ 58 w 85"/>
                  <a:gd name="T35" fmla="*/ 55 h 99"/>
                  <a:gd name="T36" fmla="*/ 43 w 85"/>
                  <a:gd name="T37" fmla="*/ 37 h 99"/>
                  <a:gd name="T38" fmla="*/ 45 w 85"/>
                  <a:gd name="T39" fmla="*/ 35 h 99"/>
                  <a:gd name="T40" fmla="*/ 64 w 85"/>
                  <a:gd name="T41" fmla="*/ 49 h 99"/>
                  <a:gd name="T42" fmla="*/ 51 w 85"/>
                  <a:gd name="T43" fmla="*/ 29 h 99"/>
                  <a:gd name="T44" fmla="*/ 53 w 85"/>
                  <a:gd name="T45" fmla="*/ 27 h 99"/>
                  <a:gd name="T46" fmla="*/ 70 w 85"/>
                  <a:gd name="T47" fmla="*/ 45 h 99"/>
                  <a:gd name="T48" fmla="*/ 60 w 85"/>
                  <a:gd name="T49" fmla="*/ 22 h 99"/>
                  <a:gd name="T50" fmla="*/ 63 w 85"/>
                  <a:gd name="T51" fmla="*/ 20 h 99"/>
                  <a:gd name="T52" fmla="*/ 76 w 85"/>
                  <a:gd name="T53" fmla="*/ 42 h 99"/>
                  <a:gd name="T54" fmla="*/ 71 w 85"/>
                  <a:gd name="T55" fmla="*/ 15 h 99"/>
                  <a:gd name="T56" fmla="*/ 73 w 85"/>
                  <a:gd name="T57" fmla="*/ 15 h 99"/>
                  <a:gd name="T58" fmla="*/ 83 w 85"/>
                  <a:gd name="T59" fmla="*/ 40 h 99"/>
                  <a:gd name="T60" fmla="*/ 83 w 85"/>
                  <a:gd name="T61" fmla="*/ 8 h 99"/>
                  <a:gd name="T62" fmla="*/ 83 w 85"/>
                  <a:gd name="T63" fmla="*/ 7 h 99"/>
                  <a:gd name="T64" fmla="*/ 23 w 85"/>
                  <a:gd name="T65" fmla="*/ 34 h 99"/>
                  <a:gd name="T66" fmla="*/ 13 w 85"/>
                  <a:gd name="T67" fmla="*/ 98 h 99"/>
                  <a:gd name="T68" fmla="*/ 13 w 85"/>
                  <a:gd name="T69" fmla="*/ 9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" h="99">
                    <a:moveTo>
                      <a:pt x="13" y="97"/>
                    </a:moveTo>
                    <a:cubicBezTo>
                      <a:pt x="24" y="95"/>
                      <a:pt x="35" y="93"/>
                      <a:pt x="45" y="92"/>
                    </a:cubicBezTo>
                    <a:cubicBezTo>
                      <a:pt x="36" y="91"/>
                      <a:pt x="27" y="89"/>
                      <a:pt x="18" y="87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28" y="84"/>
                      <a:pt x="36" y="84"/>
                      <a:pt x="46" y="84"/>
                    </a:cubicBezTo>
                    <a:cubicBezTo>
                      <a:pt x="38" y="82"/>
                      <a:pt x="30" y="79"/>
                      <a:pt x="22" y="76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31" y="74"/>
                      <a:pt x="39" y="75"/>
                      <a:pt x="47" y="76"/>
                    </a:cubicBezTo>
                    <a:cubicBezTo>
                      <a:pt x="40" y="73"/>
                      <a:pt x="32" y="69"/>
                      <a:pt x="25" y="6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35" y="64"/>
                      <a:pt x="43" y="66"/>
                      <a:pt x="50" y="68"/>
                    </a:cubicBezTo>
                    <a:cubicBezTo>
                      <a:pt x="43" y="64"/>
                      <a:pt x="37" y="60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9" y="55"/>
                      <a:pt x="47" y="58"/>
                      <a:pt x="54" y="61"/>
                    </a:cubicBezTo>
                    <a:cubicBezTo>
                      <a:pt x="48" y="56"/>
                      <a:pt x="42" y="51"/>
                      <a:pt x="36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5" y="47"/>
                      <a:pt x="52" y="51"/>
                      <a:pt x="58" y="55"/>
                    </a:cubicBezTo>
                    <a:cubicBezTo>
                      <a:pt x="53" y="49"/>
                      <a:pt x="48" y="43"/>
                      <a:pt x="43" y="37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39"/>
                      <a:pt x="58" y="44"/>
                      <a:pt x="64" y="49"/>
                    </a:cubicBezTo>
                    <a:cubicBezTo>
                      <a:pt x="59" y="43"/>
                      <a:pt x="55" y="36"/>
                      <a:pt x="51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9" y="33"/>
                      <a:pt x="65" y="39"/>
                      <a:pt x="70" y="45"/>
                    </a:cubicBezTo>
                    <a:cubicBezTo>
                      <a:pt x="66" y="37"/>
                      <a:pt x="63" y="30"/>
                      <a:pt x="60" y="22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8" y="27"/>
                      <a:pt x="72" y="35"/>
                      <a:pt x="76" y="42"/>
                    </a:cubicBezTo>
                    <a:cubicBezTo>
                      <a:pt x="74" y="33"/>
                      <a:pt x="72" y="24"/>
                      <a:pt x="71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7" y="23"/>
                      <a:pt x="80" y="32"/>
                      <a:pt x="83" y="40"/>
                    </a:cubicBezTo>
                    <a:cubicBezTo>
                      <a:pt x="82" y="30"/>
                      <a:pt x="82" y="19"/>
                      <a:pt x="83" y="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2"/>
                      <a:pt x="46" y="0"/>
                      <a:pt x="23" y="34"/>
                    </a:cubicBezTo>
                    <a:cubicBezTo>
                      <a:pt x="0" y="67"/>
                      <a:pt x="9" y="99"/>
                      <a:pt x="13" y="98"/>
                    </a:cubicBezTo>
                    <a:lnTo>
                      <a:pt x="13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967"/>
              <p:cNvSpPr>
                <a:spLocks/>
              </p:cNvSpPr>
              <p:nvPr/>
            </p:nvSpPr>
            <p:spPr bwMode="auto">
              <a:xfrm>
                <a:off x="2817" y="3174"/>
                <a:ext cx="286" cy="171"/>
              </a:xfrm>
              <a:custGeom>
                <a:avLst/>
                <a:gdLst>
                  <a:gd name="T0" fmla="*/ 13 w 121"/>
                  <a:gd name="T1" fmla="*/ 25 h 72"/>
                  <a:gd name="T2" fmla="*/ 0 w 121"/>
                  <a:gd name="T3" fmla="*/ 63 h 72"/>
                  <a:gd name="T4" fmla="*/ 18 w 121"/>
                  <a:gd name="T5" fmla="*/ 34 h 72"/>
                  <a:gd name="T6" fmla="*/ 19 w 121"/>
                  <a:gd name="T7" fmla="*/ 35 h 72"/>
                  <a:gd name="T8" fmla="*/ 14 w 121"/>
                  <a:gd name="T9" fmla="*/ 68 h 72"/>
                  <a:gd name="T10" fmla="*/ 27 w 121"/>
                  <a:gd name="T11" fmla="*/ 39 h 72"/>
                  <a:gd name="T12" fmla="*/ 29 w 121"/>
                  <a:gd name="T13" fmla="*/ 40 h 72"/>
                  <a:gd name="T14" fmla="*/ 29 w 121"/>
                  <a:gd name="T15" fmla="*/ 71 h 72"/>
                  <a:gd name="T16" fmla="*/ 37 w 121"/>
                  <a:gd name="T17" fmla="*/ 42 h 72"/>
                  <a:gd name="T18" fmla="*/ 39 w 121"/>
                  <a:gd name="T19" fmla="*/ 42 h 72"/>
                  <a:gd name="T20" fmla="*/ 44 w 121"/>
                  <a:gd name="T21" fmla="*/ 72 h 72"/>
                  <a:gd name="T22" fmla="*/ 47 w 121"/>
                  <a:gd name="T23" fmla="*/ 42 h 72"/>
                  <a:gd name="T24" fmla="*/ 50 w 121"/>
                  <a:gd name="T25" fmla="*/ 42 h 72"/>
                  <a:gd name="T26" fmla="*/ 59 w 121"/>
                  <a:gd name="T27" fmla="*/ 70 h 72"/>
                  <a:gd name="T28" fmla="*/ 57 w 121"/>
                  <a:gd name="T29" fmla="*/ 41 h 72"/>
                  <a:gd name="T30" fmla="*/ 59 w 121"/>
                  <a:gd name="T31" fmla="*/ 41 h 72"/>
                  <a:gd name="T32" fmla="*/ 60 w 121"/>
                  <a:gd name="T33" fmla="*/ 40 h 72"/>
                  <a:gd name="T34" fmla="*/ 74 w 121"/>
                  <a:gd name="T35" fmla="*/ 66 h 72"/>
                  <a:gd name="T36" fmla="*/ 67 w 121"/>
                  <a:gd name="T37" fmla="*/ 37 h 72"/>
                  <a:gd name="T38" fmla="*/ 70 w 121"/>
                  <a:gd name="T39" fmla="*/ 36 h 72"/>
                  <a:gd name="T40" fmla="*/ 88 w 121"/>
                  <a:gd name="T41" fmla="*/ 60 h 72"/>
                  <a:gd name="T42" fmla="*/ 76 w 121"/>
                  <a:gd name="T43" fmla="*/ 31 h 72"/>
                  <a:gd name="T44" fmla="*/ 78 w 121"/>
                  <a:gd name="T45" fmla="*/ 30 h 72"/>
                  <a:gd name="T46" fmla="*/ 100 w 121"/>
                  <a:gd name="T47" fmla="*/ 51 h 72"/>
                  <a:gd name="T48" fmla="*/ 84 w 121"/>
                  <a:gd name="T49" fmla="*/ 24 h 72"/>
                  <a:gd name="T50" fmla="*/ 85 w 121"/>
                  <a:gd name="T51" fmla="*/ 22 h 72"/>
                  <a:gd name="T52" fmla="*/ 111 w 121"/>
                  <a:gd name="T53" fmla="*/ 41 h 72"/>
                  <a:gd name="T54" fmla="*/ 90 w 121"/>
                  <a:gd name="T55" fmla="*/ 15 h 72"/>
                  <a:gd name="T56" fmla="*/ 90 w 121"/>
                  <a:gd name="T57" fmla="*/ 14 h 72"/>
                  <a:gd name="T58" fmla="*/ 121 w 121"/>
                  <a:gd name="T59" fmla="*/ 29 h 72"/>
                  <a:gd name="T60" fmla="*/ 90 w 121"/>
                  <a:gd name="T61" fmla="*/ 3 h 72"/>
                  <a:gd name="T62" fmla="*/ 90 w 121"/>
                  <a:gd name="T63" fmla="*/ 3 h 72"/>
                  <a:gd name="T64" fmla="*/ 53 w 121"/>
                  <a:gd name="T65" fmla="*/ 19 h 72"/>
                  <a:gd name="T66" fmla="*/ 13 w 121"/>
                  <a:gd name="T6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72">
                    <a:moveTo>
                      <a:pt x="13" y="25"/>
                    </a:moveTo>
                    <a:cubicBezTo>
                      <a:pt x="8" y="37"/>
                      <a:pt x="3" y="50"/>
                      <a:pt x="0" y="63"/>
                    </a:cubicBezTo>
                    <a:cubicBezTo>
                      <a:pt x="7" y="54"/>
                      <a:pt x="13" y="44"/>
                      <a:pt x="18" y="3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7" y="46"/>
                      <a:pt x="15" y="57"/>
                      <a:pt x="14" y="68"/>
                    </a:cubicBezTo>
                    <a:cubicBezTo>
                      <a:pt x="19" y="59"/>
                      <a:pt x="23" y="49"/>
                      <a:pt x="27" y="3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50"/>
                      <a:pt x="28" y="61"/>
                      <a:pt x="29" y="71"/>
                    </a:cubicBezTo>
                    <a:cubicBezTo>
                      <a:pt x="32" y="62"/>
                      <a:pt x="35" y="52"/>
                      <a:pt x="37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40" y="52"/>
                      <a:pt x="42" y="62"/>
                      <a:pt x="44" y="72"/>
                    </a:cubicBezTo>
                    <a:cubicBezTo>
                      <a:pt x="46" y="62"/>
                      <a:pt x="47" y="52"/>
                      <a:pt x="47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51"/>
                      <a:pt x="56" y="61"/>
                      <a:pt x="59" y="70"/>
                    </a:cubicBezTo>
                    <a:cubicBezTo>
                      <a:pt x="59" y="60"/>
                      <a:pt x="59" y="50"/>
                      <a:pt x="57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4" y="49"/>
                      <a:pt x="69" y="57"/>
                      <a:pt x="74" y="66"/>
                    </a:cubicBezTo>
                    <a:cubicBezTo>
                      <a:pt x="72" y="56"/>
                      <a:pt x="70" y="46"/>
                      <a:pt x="67" y="37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5" y="44"/>
                      <a:pt x="81" y="52"/>
                      <a:pt x="88" y="60"/>
                    </a:cubicBezTo>
                    <a:cubicBezTo>
                      <a:pt x="84" y="50"/>
                      <a:pt x="81" y="41"/>
                      <a:pt x="76" y="3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85" y="37"/>
                      <a:pt x="93" y="45"/>
                      <a:pt x="100" y="51"/>
                    </a:cubicBezTo>
                    <a:cubicBezTo>
                      <a:pt x="95" y="42"/>
                      <a:pt x="90" y="33"/>
                      <a:pt x="84" y="24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94" y="29"/>
                      <a:pt x="102" y="35"/>
                      <a:pt x="111" y="41"/>
                    </a:cubicBezTo>
                    <a:cubicBezTo>
                      <a:pt x="105" y="32"/>
                      <a:pt x="98" y="23"/>
                      <a:pt x="90" y="15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100" y="19"/>
                      <a:pt x="110" y="24"/>
                      <a:pt x="121" y="29"/>
                    </a:cubicBezTo>
                    <a:cubicBezTo>
                      <a:pt x="111" y="20"/>
                      <a:pt x="101" y="11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4" y="0"/>
                      <a:pt x="72" y="14"/>
                      <a:pt x="53" y="19"/>
                    </a:cubicBezTo>
                    <a:cubicBezTo>
                      <a:pt x="34" y="24"/>
                      <a:pt x="16" y="19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968"/>
              <p:cNvSpPr>
                <a:spLocks/>
              </p:cNvSpPr>
              <p:nvPr/>
            </p:nvSpPr>
            <p:spPr bwMode="auto">
              <a:xfrm>
                <a:off x="2777" y="2990"/>
                <a:ext cx="302" cy="177"/>
              </a:xfrm>
              <a:custGeom>
                <a:avLst/>
                <a:gdLst>
                  <a:gd name="T0" fmla="*/ 12 w 128"/>
                  <a:gd name="T1" fmla="*/ 28 h 75"/>
                  <a:gd name="T2" fmla="*/ 0 w 128"/>
                  <a:gd name="T3" fmla="*/ 66 h 75"/>
                  <a:gd name="T4" fmla="*/ 18 w 128"/>
                  <a:gd name="T5" fmla="*/ 37 h 75"/>
                  <a:gd name="T6" fmla="*/ 20 w 128"/>
                  <a:gd name="T7" fmla="*/ 38 h 75"/>
                  <a:gd name="T8" fmla="*/ 15 w 128"/>
                  <a:gd name="T9" fmla="*/ 71 h 75"/>
                  <a:gd name="T10" fmla="*/ 28 w 128"/>
                  <a:gd name="T11" fmla="*/ 42 h 75"/>
                  <a:gd name="T12" fmla="*/ 30 w 128"/>
                  <a:gd name="T13" fmla="*/ 43 h 75"/>
                  <a:gd name="T14" fmla="*/ 31 w 128"/>
                  <a:gd name="T15" fmla="*/ 75 h 75"/>
                  <a:gd name="T16" fmla="*/ 39 w 128"/>
                  <a:gd name="T17" fmla="*/ 45 h 75"/>
                  <a:gd name="T18" fmla="*/ 41 w 128"/>
                  <a:gd name="T19" fmla="*/ 45 h 75"/>
                  <a:gd name="T20" fmla="*/ 47 w 128"/>
                  <a:gd name="T21" fmla="*/ 75 h 75"/>
                  <a:gd name="T22" fmla="*/ 50 w 128"/>
                  <a:gd name="T23" fmla="*/ 46 h 75"/>
                  <a:gd name="T24" fmla="*/ 53 w 128"/>
                  <a:gd name="T25" fmla="*/ 45 h 75"/>
                  <a:gd name="T26" fmla="*/ 63 w 128"/>
                  <a:gd name="T27" fmla="*/ 73 h 75"/>
                  <a:gd name="T28" fmla="*/ 61 w 128"/>
                  <a:gd name="T29" fmla="*/ 44 h 75"/>
                  <a:gd name="T30" fmla="*/ 63 w 128"/>
                  <a:gd name="T31" fmla="*/ 44 h 75"/>
                  <a:gd name="T32" fmla="*/ 64 w 128"/>
                  <a:gd name="T33" fmla="*/ 43 h 75"/>
                  <a:gd name="T34" fmla="*/ 78 w 128"/>
                  <a:gd name="T35" fmla="*/ 69 h 75"/>
                  <a:gd name="T36" fmla="*/ 72 w 128"/>
                  <a:gd name="T37" fmla="*/ 40 h 75"/>
                  <a:gd name="T38" fmla="*/ 75 w 128"/>
                  <a:gd name="T39" fmla="*/ 39 h 75"/>
                  <a:gd name="T40" fmla="*/ 93 w 128"/>
                  <a:gd name="T41" fmla="*/ 62 h 75"/>
                  <a:gd name="T42" fmla="*/ 82 w 128"/>
                  <a:gd name="T43" fmla="*/ 34 h 75"/>
                  <a:gd name="T44" fmla="*/ 84 w 128"/>
                  <a:gd name="T45" fmla="*/ 32 h 75"/>
                  <a:gd name="T46" fmla="*/ 107 w 128"/>
                  <a:gd name="T47" fmla="*/ 53 h 75"/>
                  <a:gd name="T48" fmla="*/ 90 w 128"/>
                  <a:gd name="T49" fmla="*/ 26 h 75"/>
                  <a:gd name="T50" fmla="*/ 92 w 128"/>
                  <a:gd name="T51" fmla="*/ 24 h 75"/>
                  <a:gd name="T52" fmla="*/ 118 w 128"/>
                  <a:gd name="T53" fmla="*/ 42 h 75"/>
                  <a:gd name="T54" fmla="*/ 97 w 128"/>
                  <a:gd name="T55" fmla="*/ 16 h 75"/>
                  <a:gd name="T56" fmla="*/ 97 w 128"/>
                  <a:gd name="T57" fmla="*/ 15 h 75"/>
                  <a:gd name="T58" fmla="*/ 128 w 128"/>
                  <a:gd name="T59" fmla="*/ 30 h 75"/>
                  <a:gd name="T60" fmla="*/ 98 w 128"/>
                  <a:gd name="T61" fmla="*/ 4 h 75"/>
                  <a:gd name="T62" fmla="*/ 98 w 128"/>
                  <a:gd name="T63" fmla="*/ 3 h 75"/>
                  <a:gd name="T64" fmla="*/ 57 w 128"/>
                  <a:gd name="T65" fmla="*/ 22 h 75"/>
                  <a:gd name="T66" fmla="*/ 12 w 128"/>
                  <a:gd name="T67" fmla="*/ 27 h 75"/>
                  <a:gd name="T68" fmla="*/ 12 w 128"/>
                  <a:gd name="T69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8" h="75">
                    <a:moveTo>
                      <a:pt x="12" y="28"/>
                    </a:moveTo>
                    <a:cubicBezTo>
                      <a:pt x="7" y="40"/>
                      <a:pt x="3" y="53"/>
                      <a:pt x="0" y="66"/>
                    </a:cubicBezTo>
                    <a:cubicBezTo>
                      <a:pt x="7" y="56"/>
                      <a:pt x="13" y="47"/>
                      <a:pt x="18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7" y="49"/>
                      <a:pt x="16" y="60"/>
                      <a:pt x="15" y="71"/>
                    </a:cubicBezTo>
                    <a:cubicBezTo>
                      <a:pt x="20" y="62"/>
                      <a:pt x="24" y="52"/>
                      <a:pt x="28" y="42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3"/>
                      <a:pt x="30" y="64"/>
                      <a:pt x="31" y="75"/>
                    </a:cubicBezTo>
                    <a:cubicBezTo>
                      <a:pt x="34" y="65"/>
                      <a:pt x="37" y="55"/>
                      <a:pt x="39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3" y="55"/>
                      <a:pt x="44" y="65"/>
                      <a:pt x="47" y="75"/>
                    </a:cubicBezTo>
                    <a:cubicBezTo>
                      <a:pt x="48" y="65"/>
                      <a:pt x="49" y="56"/>
                      <a:pt x="50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55"/>
                      <a:pt x="59" y="64"/>
                      <a:pt x="63" y="73"/>
                    </a:cubicBezTo>
                    <a:cubicBezTo>
                      <a:pt x="63" y="63"/>
                      <a:pt x="62" y="54"/>
                      <a:pt x="61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8" y="52"/>
                      <a:pt x="73" y="60"/>
                      <a:pt x="78" y="69"/>
                    </a:cubicBezTo>
                    <a:cubicBezTo>
                      <a:pt x="77" y="59"/>
                      <a:pt x="75" y="49"/>
                      <a:pt x="72" y="40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81" y="47"/>
                      <a:pt x="86" y="55"/>
                      <a:pt x="93" y="62"/>
                    </a:cubicBezTo>
                    <a:cubicBezTo>
                      <a:pt x="90" y="52"/>
                      <a:pt x="86" y="43"/>
                      <a:pt x="82" y="3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1" y="40"/>
                      <a:pt x="99" y="47"/>
                      <a:pt x="107" y="53"/>
                    </a:cubicBezTo>
                    <a:cubicBezTo>
                      <a:pt x="102" y="44"/>
                      <a:pt x="96" y="35"/>
                      <a:pt x="90" y="26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100" y="31"/>
                      <a:pt x="109" y="37"/>
                      <a:pt x="118" y="42"/>
                    </a:cubicBezTo>
                    <a:cubicBezTo>
                      <a:pt x="112" y="33"/>
                      <a:pt x="105" y="25"/>
                      <a:pt x="97" y="16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107" y="20"/>
                      <a:pt x="117" y="25"/>
                      <a:pt x="128" y="30"/>
                    </a:cubicBezTo>
                    <a:cubicBezTo>
                      <a:pt x="119" y="20"/>
                      <a:pt x="109" y="11"/>
                      <a:pt x="98" y="4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2" y="0"/>
                      <a:pt x="79" y="16"/>
                      <a:pt x="57" y="22"/>
                    </a:cubicBezTo>
                    <a:cubicBezTo>
                      <a:pt x="35" y="28"/>
                      <a:pt x="16" y="22"/>
                      <a:pt x="12" y="27"/>
                    </a:cubicBezTo>
                    <a:lnTo>
                      <a:pt x="1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969"/>
              <p:cNvSpPr>
                <a:spLocks/>
              </p:cNvSpPr>
              <p:nvPr/>
            </p:nvSpPr>
            <p:spPr bwMode="auto">
              <a:xfrm>
                <a:off x="2765" y="2803"/>
                <a:ext cx="326" cy="184"/>
              </a:xfrm>
              <a:custGeom>
                <a:avLst/>
                <a:gdLst>
                  <a:gd name="T0" fmla="*/ 12 w 138"/>
                  <a:gd name="T1" fmla="*/ 30 h 78"/>
                  <a:gd name="T2" fmla="*/ 0 w 138"/>
                  <a:gd name="T3" fmla="*/ 68 h 78"/>
                  <a:gd name="T4" fmla="*/ 19 w 138"/>
                  <a:gd name="T5" fmla="*/ 40 h 78"/>
                  <a:gd name="T6" fmla="*/ 20 w 138"/>
                  <a:gd name="T7" fmla="*/ 41 h 78"/>
                  <a:gd name="T8" fmla="*/ 16 w 138"/>
                  <a:gd name="T9" fmla="*/ 74 h 78"/>
                  <a:gd name="T10" fmla="*/ 30 w 138"/>
                  <a:gd name="T11" fmla="*/ 45 h 78"/>
                  <a:gd name="T12" fmla="*/ 32 w 138"/>
                  <a:gd name="T13" fmla="*/ 46 h 78"/>
                  <a:gd name="T14" fmla="*/ 33 w 138"/>
                  <a:gd name="T15" fmla="*/ 78 h 78"/>
                  <a:gd name="T16" fmla="*/ 42 w 138"/>
                  <a:gd name="T17" fmla="*/ 48 h 78"/>
                  <a:gd name="T18" fmla="*/ 45 w 138"/>
                  <a:gd name="T19" fmla="*/ 49 h 78"/>
                  <a:gd name="T20" fmla="*/ 51 w 138"/>
                  <a:gd name="T21" fmla="*/ 78 h 78"/>
                  <a:gd name="T22" fmla="*/ 54 w 138"/>
                  <a:gd name="T23" fmla="*/ 49 h 78"/>
                  <a:gd name="T24" fmla="*/ 57 w 138"/>
                  <a:gd name="T25" fmla="*/ 49 h 78"/>
                  <a:gd name="T26" fmla="*/ 68 w 138"/>
                  <a:gd name="T27" fmla="*/ 76 h 78"/>
                  <a:gd name="T28" fmla="*/ 67 w 138"/>
                  <a:gd name="T29" fmla="*/ 47 h 78"/>
                  <a:gd name="T30" fmla="*/ 68 w 138"/>
                  <a:gd name="T31" fmla="*/ 47 h 78"/>
                  <a:gd name="T32" fmla="*/ 70 w 138"/>
                  <a:gd name="T33" fmla="*/ 46 h 78"/>
                  <a:gd name="T34" fmla="*/ 84 w 138"/>
                  <a:gd name="T35" fmla="*/ 72 h 78"/>
                  <a:gd name="T36" fmla="*/ 79 w 138"/>
                  <a:gd name="T37" fmla="*/ 43 h 78"/>
                  <a:gd name="T38" fmla="*/ 82 w 138"/>
                  <a:gd name="T39" fmla="*/ 41 h 78"/>
                  <a:gd name="T40" fmla="*/ 100 w 138"/>
                  <a:gd name="T41" fmla="*/ 65 h 78"/>
                  <a:gd name="T42" fmla="*/ 90 w 138"/>
                  <a:gd name="T43" fmla="*/ 36 h 78"/>
                  <a:gd name="T44" fmla="*/ 92 w 138"/>
                  <a:gd name="T45" fmla="*/ 34 h 78"/>
                  <a:gd name="T46" fmla="*/ 115 w 138"/>
                  <a:gd name="T47" fmla="*/ 55 h 78"/>
                  <a:gd name="T48" fmla="*/ 99 w 138"/>
                  <a:gd name="T49" fmla="*/ 27 h 78"/>
                  <a:gd name="T50" fmla="*/ 101 w 138"/>
                  <a:gd name="T51" fmla="*/ 25 h 78"/>
                  <a:gd name="T52" fmla="*/ 127 w 138"/>
                  <a:gd name="T53" fmla="*/ 43 h 78"/>
                  <a:gd name="T54" fmla="*/ 106 w 138"/>
                  <a:gd name="T55" fmla="*/ 17 h 78"/>
                  <a:gd name="T56" fmla="*/ 107 w 138"/>
                  <a:gd name="T57" fmla="*/ 15 h 78"/>
                  <a:gd name="T58" fmla="*/ 138 w 138"/>
                  <a:gd name="T59" fmla="*/ 29 h 78"/>
                  <a:gd name="T60" fmla="*/ 108 w 138"/>
                  <a:gd name="T61" fmla="*/ 3 h 78"/>
                  <a:gd name="T62" fmla="*/ 108 w 138"/>
                  <a:gd name="T63" fmla="*/ 3 h 78"/>
                  <a:gd name="T64" fmla="*/ 62 w 138"/>
                  <a:gd name="T65" fmla="*/ 25 h 78"/>
                  <a:gd name="T66" fmla="*/ 12 w 138"/>
                  <a:gd name="T67" fmla="*/ 3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" h="78">
                    <a:moveTo>
                      <a:pt x="12" y="30"/>
                    </a:moveTo>
                    <a:cubicBezTo>
                      <a:pt x="7" y="43"/>
                      <a:pt x="3" y="55"/>
                      <a:pt x="0" y="68"/>
                    </a:cubicBezTo>
                    <a:cubicBezTo>
                      <a:pt x="7" y="59"/>
                      <a:pt x="13" y="50"/>
                      <a:pt x="19" y="40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8" y="52"/>
                      <a:pt x="17" y="63"/>
                      <a:pt x="16" y="74"/>
                    </a:cubicBezTo>
                    <a:cubicBezTo>
                      <a:pt x="21" y="65"/>
                      <a:pt x="26" y="55"/>
                      <a:pt x="30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57"/>
                      <a:pt x="32" y="67"/>
                      <a:pt x="33" y="78"/>
                    </a:cubicBezTo>
                    <a:cubicBezTo>
                      <a:pt x="37" y="68"/>
                      <a:pt x="39" y="58"/>
                      <a:pt x="42" y="48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59"/>
                      <a:pt x="48" y="69"/>
                      <a:pt x="51" y="78"/>
                    </a:cubicBezTo>
                    <a:cubicBezTo>
                      <a:pt x="52" y="69"/>
                      <a:pt x="53" y="59"/>
                      <a:pt x="54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0" y="58"/>
                      <a:pt x="64" y="67"/>
                      <a:pt x="68" y="76"/>
                    </a:cubicBezTo>
                    <a:cubicBezTo>
                      <a:pt x="68" y="66"/>
                      <a:pt x="68" y="57"/>
                      <a:pt x="67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55"/>
                      <a:pt x="79" y="63"/>
                      <a:pt x="84" y="72"/>
                    </a:cubicBezTo>
                    <a:cubicBezTo>
                      <a:pt x="83" y="62"/>
                      <a:pt x="81" y="52"/>
                      <a:pt x="79" y="43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8" y="50"/>
                      <a:pt x="93" y="57"/>
                      <a:pt x="100" y="65"/>
                    </a:cubicBezTo>
                    <a:cubicBezTo>
                      <a:pt x="97" y="55"/>
                      <a:pt x="94" y="45"/>
                      <a:pt x="90" y="36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9" y="41"/>
                      <a:pt x="107" y="49"/>
                      <a:pt x="115" y="55"/>
                    </a:cubicBezTo>
                    <a:cubicBezTo>
                      <a:pt x="110" y="45"/>
                      <a:pt x="105" y="36"/>
                      <a:pt x="99" y="27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9" y="32"/>
                      <a:pt x="118" y="38"/>
                      <a:pt x="127" y="43"/>
                    </a:cubicBezTo>
                    <a:cubicBezTo>
                      <a:pt x="121" y="34"/>
                      <a:pt x="114" y="25"/>
                      <a:pt x="106" y="17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17" y="20"/>
                      <a:pt x="127" y="25"/>
                      <a:pt x="138" y="29"/>
                    </a:cubicBezTo>
                    <a:cubicBezTo>
                      <a:pt x="129" y="20"/>
                      <a:pt x="119" y="11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2" y="0"/>
                      <a:pt x="87" y="18"/>
                      <a:pt x="62" y="25"/>
                    </a:cubicBezTo>
                    <a:cubicBezTo>
                      <a:pt x="37" y="32"/>
                      <a:pt x="15" y="24"/>
                      <a:pt x="1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970"/>
              <p:cNvSpPr>
                <a:spLocks/>
              </p:cNvSpPr>
              <p:nvPr/>
            </p:nvSpPr>
            <p:spPr bwMode="auto">
              <a:xfrm>
                <a:off x="4579" y="1536"/>
                <a:ext cx="190" cy="311"/>
              </a:xfrm>
              <a:custGeom>
                <a:avLst/>
                <a:gdLst>
                  <a:gd name="T0" fmla="*/ 3 w 80"/>
                  <a:gd name="T1" fmla="*/ 100 h 131"/>
                  <a:gd name="T2" fmla="*/ 27 w 80"/>
                  <a:gd name="T3" fmla="*/ 131 h 131"/>
                  <a:gd name="T4" fmla="*/ 14 w 80"/>
                  <a:gd name="T5" fmla="*/ 99 h 131"/>
                  <a:gd name="T6" fmla="*/ 16 w 80"/>
                  <a:gd name="T7" fmla="*/ 99 h 131"/>
                  <a:gd name="T8" fmla="*/ 41 w 80"/>
                  <a:gd name="T9" fmla="*/ 121 h 131"/>
                  <a:gd name="T10" fmla="*/ 25 w 80"/>
                  <a:gd name="T11" fmla="*/ 94 h 131"/>
                  <a:gd name="T12" fmla="*/ 27 w 80"/>
                  <a:gd name="T13" fmla="*/ 92 h 131"/>
                  <a:gd name="T14" fmla="*/ 53 w 80"/>
                  <a:gd name="T15" fmla="*/ 110 h 131"/>
                  <a:gd name="T16" fmla="*/ 34 w 80"/>
                  <a:gd name="T17" fmla="*/ 86 h 131"/>
                  <a:gd name="T18" fmla="*/ 36 w 80"/>
                  <a:gd name="T19" fmla="*/ 84 h 131"/>
                  <a:gd name="T20" fmla="*/ 63 w 80"/>
                  <a:gd name="T21" fmla="*/ 96 h 131"/>
                  <a:gd name="T22" fmla="*/ 41 w 80"/>
                  <a:gd name="T23" fmla="*/ 77 h 131"/>
                  <a:gd name="T24" fmla="*/ 43 w 80"/>
                  <a:gd name="T25" fmla="*/ 74 h 131"/>
                  <a:gd name="T26" fmla="*/ 71 w 80"/>
                  <a:gd name="T27" fmla="*/ 82 h 131"/>
                  <a:gd name="T28" fmla="*/ 46 w 80"/>
                  <a:gd name="T29" fmla="*/ 66 h 131"/>
                  <a:gd name="T30" fmla="*/ 47 w 80"/>
                  <a:gd name="T31" fmla="*/ 64 h 131"/>
                  <a:gd name="T32" fmla="*/ 48 w 80"/>
                  <a:gd name="T33" fmla="*/ 63 h 131"/>
                  <a:gd name="T34" fmla="*/ 77 w 80"/>
                  <a:gd name="T35" fmla="*/ 66 h 131"/>
                  <a:gd name="T36" fmla="*/ 50 w 80"/>
                  <a:gd name="T37" fmla="*/ 54 h 131"/>
                  <a:gd name="T38" fmla="*/ 50 w 80"/>
                  <a:gd name="T39" fmla="*/ 51 h 131"/>
                  <a:gd name="T40" fmla="*/ 80 w 80"/>
                  <a:gd name="T41" fmla="*/ 49 h 131"/>
                  <a:gd name="T42" fmla="*/ 50 w 80"/>
                  <a:gd name="T43" fmla="*/ 42 h 131"/>
                  <a:gd name="T44" fmla="*/ 50 w 80"/>
                  <a:gd name="T45" fmla="*/ 39 h 131"/>
                  <a:gd name="T46" fmla="*/ 80 w 80"/>
                  <a:gd name="T47" fmla="*/ 32 h 131"/>
                  <a:gd name="T48" fmla="*/ 49 w 80"/>
                  <a:gd name="T49" fmla="*/ 30 h 131"/>
                  <a:gd name="T50" fmla="*/ 48 w 80"/>
                  <a:gd name="T51" fmla="*/ 27 h 131"/>
                  <a:gd name="T52" fmla="*/ 78 w 80"/>
                  <a:gd name="T53" fmla="*/ 16 h 131"/>
                  <a:gd name="T54" fmla="*/ 44 w 80"/>
                  <a:gd name="T55" fmla="*/ 18 h 131"/>
                  <a:gd name="T56" fmla="*/ 43 w 80"/>
                  <a:gd name="T57" fmla="*/ 17 h 131"/>
                  <a:gd name="T58" fmla="*/ 73 w 80"/>
                  <a:gd name="T59" fmla="*/ 0 h 131"/>
                  <a:gd name="T60" fmla="*/ 34 w 80"/>
                  <a:gd name="T61" fmla="*/ 9 h 131"/>
                  <a:gd name="T62" fmla="*/ 34 w 80"/>
                  <a:gd name="T63" fmla="*/ 9 h 131"/>
                  <a:gd name="T64" fmla="*/ 26 w 80"/>
                  <a:gd name="T65" fmla="*/ 57 h 131"/>
                  <a:gd name="T66" fmla="*/ 2 w 80"/>
                  <a:gd name="T67" fmla="*/ 99 h 131"/>
                  <a:gd name="T68" fmla="*/ 3 w 80"/>
                  <a:gd name="T69" fmla="*/ 10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131">
                    <a:moveTo>
                      <a:pt x="3" y="100"/>
                    </a:moveTo>
                    <a:cubicBezTo>
                      <a:pt x="10" y="110"/>
                      <a:pt x="18" y="121"/>
                      <a:pt x="27" y="131"/>
                    </a:cubicBezTo>
                    <a:cubicBezTo>
                      <a:pt x="23" y="120"/>
                      <a:pt x="19" y="109"/>
                      <a:pt x="14" y="99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24" y="107"/>
                      <a:pt x="32" y="114"/>
                      <a:pt x="41" y="121"/>
                    </a:cubicBezTo>
                    <a:cubicBezTo>
                      <a:pt x="36" y="112"/>
                      <a:pt x="31" y="103"/>
                      <a:pt x="25" y="94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5" y="99"/>
                      <a:pt x="44" y="104"/>
                      <a:pt x="53" y="110"/>
                    </a:cubicBezTo>
                    <a:cubicBezTo>
                      <a:pt x="47" y="102"/>
                      <a:pt x="41" y="94"/>
                      <a:pt x="34" y="86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44" y="89"/>
                      <a:pt x="54" y="93"/>
                      <a:pt x="63" y="96"/>
                    </a:cubicBezTo>
                    <a:cubicBezTo>
                      <a:pt x="56" y="89"/>
                      <a:pt x="49" y="83"/>
                      <a:pt x="41" y="77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52" y="77"/>
                      <a:pt x="61" y="79"/>
                      <a:pt x="71" y="82"/>
                    </a:cubicBezTo>
                    <a:cubicBezTo>
                      <a:pt x="63" y="76"/>
                      <a:pt x="55" y="71"/>
                      <a:pt x="46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7" y="64"/>
                      <a:pt x="67" y="65"/>
                      <a:pt x="77" y="66"/>
                    </a:cubicBezTo>
                    <a:cubicBezTo>
                      <a:pt x="68" y="61"/>
                      <a:pt x="59" y="57"/>
                      <a:pt x="50" y="54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60" y="51"/>
                      <a:pt x="70" y="50"/>
                      <a:pt x="80" y="49"/>
                    </a:cubicBezTo>
                    <a:cubicBezTo>
                      <a:pt x="70" y="46"/>
                      <a:pt x="60" y="44"/>
                      <a:pt x="50" y="4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60" y="37"/>
                      <a:pt x="71" y="35"/>
                      <a:pt x="80" y="32"/>
                    </a:cubicBezTo>
                    <a:cubicBezTo>
                      <a:pt x="70" y="31"/>
                      <a:pt x="59" y="30"/>
                      <a:pt x="49" y="30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8" y="24"/>
                      <a:pt x="68" y="20"/>
                      <a:pt x="78" y="16"/>
                    </a:cubicBezTo>
                    <a:cubicBezTo>
                      <a:pt x="67" y="16"/>
                      <a:pt x="56" y="17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53" y="12"/>
                      <a:pt x="63" y="6"/>
                      <a:pt x="73" y="0"/>
                    </a:cubicBezTo>
                    <a:cubicBezTo>
                      <a:pt x="60" y="2"/>
                      <a:pt x="47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8" y="13"/>
                      <a:pt x="34" y="34"/>
                      <a:pt x="26" y="57"/>
                    </a:cubicBezTo>
                    <a:cubicBezTo>
                      <a:pt x="18" y="80"/>
                      <a:pt x="0" y="93"/>
                      <a:pt x="2" y="99"/>
                    </a:cubicBezTo>
                    <a:lnTo>
                      <a:pt x="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71"/>
              <p:cNvSpPr>
                <a:spLocks/>
              </p:cNvSpPr>
              <p:nvPr/>
            </p:nvSpPr>
            <p:spPr bwMode="auto">
              <a:xfrm>
                <a:off x="4487" y="1260"/>
                <a:ext cx="244" cy="258"/>
              </a:xfrm>
              <a:custGeom>
                <a:avLst/>
                <a:gdLst>
                  <a:gd name="T0" fmla="*/ 63 w 103"/>
                  <a:gd name="T1" fmla="*/ 109 h 109"/>
                  <a:gd name="T2" fmla="*/ 103 w 103"/>
                  <a:gd name="T3" fmla="*/ 103 h 109"/>
                  <a:gd name="T4" fmla="*/ 69 w 103"/>
                  <a:gd name="T5" fmla="*/ 99 h 109"/>
                  <a:gd name="T6" fmla="*/ 69 w 103"/>
                  <a:gd name="T7" fmla="*/ 97 h 109"/>
                  <a:gd name="T8" fmla="*/ 101 w 103"/>
                  <a:gd name="T9" fmla="*/ 87 h 109"/>
                  <a:gd name="T10" fmla="*/ 69 w 103"/>
                  <a:gd name="T11" fmla="*/ 88 h 109"/>
                  <a:gd name="T12" fmla="*/ 69 w 103"/>
                  <a:gd name="T13" fmla="*/ 85 h 109"/>
                  <a:gd name="T14" fmla="*/ 97 w 103"/>
                  <a:gd name="T15" fmla="*/ 70 h 109"/>
                  <a:gd name="T16" fmla="*/ 67 w 103"/>
                  <a:gd name="T17" fmla="*/ 76 h 109"/>
                  <a:gd name="T18" fmla="*/ 66 w 103"/>
                  <a:gd name="T19" fmla="*/ 73 h 109"/>
                  <a:gd name="T20" fmla="*/ 90 w 103"/>
                  <a:gd name="T21" fmla="*/ 55 h 109"/>
                  <a:gd name="T22" fmla="*/ 62 w 103"/>
                  <a:gd name="T23" fmla="*/ 65 h 109"/>
                  <a:gd name="T24" fmla="*/ 60 w 103"/>
                  <a:gd name="T25" fmla="*/ 62 h 109"/>
                  <a:gd name="T26" fmla="*/ 81 w 103"/>
                  <a:gd name="T27" fmla="*/ 41 h 109"/>
                  <a:gd name="T28" fmla="*/ 55 w 103"/>
                  <a:gd name="T29" fmla="*/ 55 h 109"/>
                  <a:gd name="T30" fmla="*/ 54 w 103"/>
                  <a:gd name="T31" fmla="*/ 53 h 109"/>
                  <a:gd name="T32" fmla="*/ 53 w 103"/>
                  <a:gd name="T33" fmla="*/ 52 h 109"/>
                  <a:gd name="T34" fmla="*/ 70 w 103"/>
                  <a:gd name="T35" fmla="*/ 28 h 109"/>
                  <a:gd name="T36" fmla="*/ 46 w 103"/>
                  <a:gd name="T37" fmla="*/ 46 h 109"/>
                  <a:gd name="T38" fmla="*/ 44 w 103"/>
                  <a:gd name="T39" fmla="*/ 44 h 109"/>
                  <a:gd name="T40" fmla="*/ 57 w 103"/>
                  <a:gd name="T41" fmla="*/ 18 h 109"/>
                  <a:gd name="T42" fmla="*/ 36 w 103"/>
                  <a:gd name="T43" fmla="*/ 40 h 109"/>
                  <a:gd name="T44" fmla="*/ 33 w 103"/>
                  <a:gd name="T45" fmla="*/ 38 h 109"/>
                  <a:gd name="T46" fmla="*/ 42 w 103"/>
                  <a:gd name="T47" fmla="*/ 9 h 109"/>
                  <a:gd name="T48" fmla="*/ 25 w 103"/>
                  <a:gd name="T49" fmla="*/ 35 h 109"/>
                  <a:gd name="T50" fmla="*/ 22 w 103"/>
                  <a:gd name="T51" fmla="*/ 35 h 109"/>
                  <a:gd name="T52" fmla="*/ 27 w 103"/>
                  <a:gd name="T53" fmla="*/ 3 h 109"/>
                  <a:gd name="T54" fmla="*/ 12 w 103"/>
                  <a:gd name="T55" fmla="*/ 34 h 109"/>
                  <a:gd name="T56" fmla="*/ 10 w 103"/>
                  <a:gd name="T57" fmla="*/ 34 h 109"/>
                  <a:gd name="T58" fmla="*/ 10 w 103"/>
                  <a:gd name="T59" fmla="*/ 0 h 109"/>
                  <a:gd name="T60" fmla="*/ 0 w 103"/>
                  <a:gd name="T61" fmla="*/ 38 h 109"/>
                  <a:gd name="T62" fmla="*/ 0 w 103"/>
                  <a:gd name="T63" fmla="*/ 38 h 109"/>
                  <a:gd name="T64" fmla="*/ 37 w 103"/>
                  <a:gd name="T65" fmla="*/ 68 h 109"/>
                  <a:gd name="T66" fmla="*/ 63 w 103"/>
                  <a:gd name="T6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9">
                    <a:moveTo>
                      <a:pt x="63" y="109"/>
                    </a:moveTo>
                    <a:cubicBezTo>
                      <a:pt x="76" y="108"/>
                      <a:pt x="90" y="106"/>
                      <a:pt x="103" y="103"/>
                    </a:cubicBezTo>
                    <a:cubicBezTo>
                      <a:pt x="91" y="101"/>
                      <a:pt x="80" y="100"/>
                      <a:pt x="69" y="99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80" y="94"/>
                      <a:pt x="91" y="91"/>
                      <a:pt x="101" y="87"/>
                    </a:cubicBezTo>
                    <a:cubicBezTo>
                      <a:pt x="90" y="86"/>
                      <a:pt x="80" y="87"/>
                      <a:pt x="69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8" y="81"/>
                      <a:pt x="88" y="76"/>
                      <a:pt x="97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4" y="68"/>
                      <a:pt x="82" y="62"/>
                      <a:pt x="90" y="55"/>
                    </a:cubicBezTo>
                    <a:cubicBezTo>
                      <a:pt x="80" y="58"/>
                      <a:pt x="71" y="61"/>
                      <a:pt x="62" y="65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5"/>
                      <a:pt x="74" y="48"/>
                      <a:pt x="81" y="41"/>
                    </a:cubicBezTo>
                    <a:cubicBezTo>
                      <a:pt x="72" y="45"/>
                      <a:pt x="63" y="50"/>
                      <a:pt x="55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9" y="45"/>
                      <a:pt x="65" y="37"/>
                      <a:pt x="70" y="28"/>
                    </a:cubicBezTo>
                    <a:cubicBezTo>
                      <a:pt x="61" y="34"/>
                      <a:pt x="54" y="40"/>
                      <a:pt x="46" y="4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5"/>
                      <a:pt x="53" y="27"/>
                      <a:pt x="57" y="18"/>
                    </a:cubicBezTo>
                    <a:cubicBezTo>
                      <a:pt x="49" y="25"/>
                      <a:pt x="42" y="32"/>
                      <a:pt x="36" y="40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7" y="29"/>
                      <a:pt x="40" y="19"/>
                      <a:pt x="42" y="9"/>
                    </a:cubicBezTo>
                    <a:cubicBezTo>
                      <a:pt x="36" y="17"/>
                      <a:pt x="30" y="26"/>
                      <a:pt x="2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4" y="24"/>
                      <a:pt x="26" y="14"/>
                      <a:pt x="27" y="3"/>
                    </a:cubicBezTo>
                    <a:cubicBezTo>
                      <a:pt x="21" y="13"/>
                      <a:pt x="17" y="23"/>
                      <a:pt x="12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22"/>
                      <a:pt x="11" y="11"/>
                      <a:pt x="10" y="0"/>
                    </a:cubicBezTo>
                    <a:cubicBezTo>
                      <a:pt x="6" y="12"/>
                      <a:pt x="2" y="25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5"/>
                      <a:pt x="21" y="50"/>
                      <a:pt x="37" y="68"/>
                    </a:cubicBezTo>
                    <a:cubicBezTo>
                      <a:pt x="54" y="87"/>
                      <a:pt x="56" y="109"/>
                      <a:pt x="63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972"/>
              <p:cNvSpPr>
                <a:spLocks/>
              </p:cNvSpPr>
              <p:nvPr/>
            </p:nvSpPr>
            <p:spPr bwMode="auto">
              <a:xfrm>
                <a:off x="3228" y="1352"/>
                <a:ext cx="218" cy="113"/>
              </a:xfrm>
              <a:custGeom>
                <a:avLst/>
                <a:gdLst>
                  <a:gd name="T0" fmla="*/ 78 w 92"/>
                  <a:gd name="T1" fmla="*/ 45 h 48"/>
                  <a:gd name="T2" fmla="*/ 92 w 92"/>
                  <a:gd name="T3" fmla="*/ 25 h 48"/>
                  <a:gd name="T4" fmla="*/ 75 w 92"/>
                  <a:gd name="T5" fmla="*/ 37 h 48"/>
                  <a:gd name="T6" fmla="*/ 74 w 92"/>
                  <a:gd name="T7" fmla="*/ 36 h 48"/>
                  <a:gd name="T8" fmla="*/ 84 w 92"/>
                  <a:gd name="T9" fmla="*/ 18 h 48"/>
                  <a:gd name="T10" fmla="*/ 70 w 92"/>
                  <a:gd name="T11" fmla="*/ 31 h 48"/>
                  <a:gd name="T12" fmla="*/ 68 w 92"/>
                  <a:gd name="T13" fmla="*/ 30 h 48"/>
                  <a:gd name="T14" fmla="*/ 75 w 92"/>
                  <a:gd name="T15" fmla="*/ 12 h 48"/>
                  <a:gd name="T16" fmla="*/ 63 w 92"/>
                  <a:gd name="T17" fmla="*/ 26 h 48"/>
                  <a:gd name="T18" fmla="*/ 61 w 92"/>
                  <a:gd name="T19" fmla="*/ 25 h 48"/>
                  <a:gd name="T20" fmla="*/ 66 w 92"/>
                  <a:gd name="T21" fmla="*/ 7 h 48"/>
                  <a:gd name="T22" fmla="*/ 56 w 92"/>
                  <a:gd name="T23" fmla="*/ 22 h 48"/>
                  <a:gd name="T24" fmla="*/ 54 w 92"/>
                  <a:gd name="T25" fmla="*/ 21 h 48"/>
                  <a:gd name="T26" fmla="*/ 56 w 92"/>
                  <a:gd name="T27" fmla="*/ 3 h 48"/>
                  <a:gd name="T28" fmla="*/ 48 w 92"/>
                  <a:gd name="T29" fmla="*/ 19 h 48"/>
                  <a:gd name="T30" fmla="*/ 47 w 92"/>
                  <a:gd name="T31" fmla="*/ 19 h 48"/>
                  <a:gd name="T32" fmla="*/ 45 w 92"/>
                  <a:gd name="T33" fmla="*/ 18 h 48"/>
                  <a:gd name="T34" fmla="*/ 45 w 92"/>
                  <a:gd name="T35" fmla="*/ 0 h 48"/>
                  <a:gd name="T36" fmla="*/ 39 w 92"/>
                  <a:gd name="T37" fmla="*/ 18 h 48"/>
                  <a:gd name="T38" fmla="*/ 37 w 92"/>
                  <a:gd name="T39" fmla="*/ 17 h 48"/>
                  <a:gd name="T40" fmla="*/ 34 w 92"/>
                  <a:gd name="T41" fmla="*/ 0 h 48"/>
                  <a:gd name="T42" fmla="*/ 31 w 92"/>
                  <a:gd name="T43" fmla="*/ 18 h 48"/>
                  <a:gd name="T44" fmla="*/ 29 w 92"/>
                  <a:gd name="T45" fmla="*/ 18 h 48"/>
                  <a:gd name="T46" fmla="*/ 22 w 92"/>
                  <a:gd name="T47" fmla="*/ 1 h 48"/>
                  <a:gd name="T48" fmla="*/ 23 w 92"/>
                  <a:gd name="T49" fmla="*/ 20 h 48"/>
                  <a:gd name="T50" fmla="*/ 21 w 92"/>
                  <a:gd name="T51" fmla="*/ 20 h 48"/>
                  <a:gd name="T52" fmla="*/ 11 w 92"/>
                  <a:gd name="T53" fmla="*/ 4 h 48"/>
                  <a:gd name="T54" fmla="*/ 16 w 92"/>
                  <a:gd name="T55" fmla="*/ 24 h 48"/>
                  <a:gd name="T56" fmla="*/ 15 w 92"/>
                  <a:gd name="T57" fmla="*/ 25 h 48"/>
                  <a:gd name="T58" fmla="*/ 0 w 92"/>
                  <a:gd name="T59" fmla="*/ 10 h 48"/>
                  <a:gd name="T60" fmla="*/ 11 w 92"/>
                  <a:gd name="T61" fmla="*/ 31 h 48"/>
                  <a:gd name="T62" fmla="*/ 12 w 92"/>
                  <a:gd name="T63" fmla="*/ 32 h 48"/>
                  <a:gd name="T64" fmla="*/ 44 w 92"/>
                  <a:gd name="T65" fmla="*/ 32 h 48"/>
                  <a:gd name="T66" fmla="*/ 78 w 92"/>
                  <a:gd name="T67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48">
                    <a:moveTo>
                      <a:pt x="78" y="45"/>
                    </a:moveTo>
                    <a:cubicBezTo>
                      <a:pt x="83" y="38"/>
                      <a:pt x="88" y="32"/>
                      <a:pt x="92" y="25"/>
                    </a:cubicBezTo>
                    <a:cubicBezTo>
                      <a:pt x="86" y="29"/>
                      <a:pt x="81" y="33"/>
                      <a:pt x="75" y="37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8" y="30"/>
                      <a:pt x="81" y="24"/>
                      <a:pt x="84" y="18"/>
                    </a:cubicBezTo>
                    <a:cubicBezTo>
                      <a:pt x="79" y="22"/>
                      <a:pt x="74" y="27"/>
                      <a:pt x="70" y="31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71" y="24"/>
                      <a:pt x="73" y="18"/>
                      <a:pt x="75" y="12"/>
                    </a:cubicBezTo>
                    <a:cubicBezTo>
                      <a:pt x="71" y="17"/>
                      <a:pt x="67" y="21"/>
                      <a:pt x="63" y="26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19"/>
                      <a:pt x="65" y="13"/>
                      <a:pt x="66" y="7"/>
                    </a:cubicBezTo>
                    <a:cubicBezTo>
                      <a:pt x="62" y="12"/>
                      <a:pt x="59" y="17"/>
                      <a:pt x="56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5" y="15"/>
                      <a:pt x="55" y="9"/>
                      <a:pt x="56" y="3"/>
                    </a:cubicBezTo>
                    <a:cubicBezTo>
                      <a:pt x="53" y="8"/>
                      <a:pt x="50" y="14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2"/>
                      <a:pt x="46" y="6"/>
                      <a:pt x="45" y="0"/>
                    </a:cubicBezTo>
                    <a:cubicBezTo>
                      <a:pt x="43" y="6"/>
                      <a:pt x="41" y="12"/>
                      <a:pt x="39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1"/>
                      <a:pt x="35" y="6"/>
                      <a:pt x="34" y="0"/>
                    </a:cubicBezTo>
                    <a:cubicBezTo>
                      <a:pt x="33" y="5"/>
                      <a:pt x="32" y="12"/>
                      <a:pt x="31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7" y="12"/>
                      <a:pt x="25" y="6"/>
                      <a:pt x="22" y="1"/>
                    </a:cubicBezTo>
                    <a:cubicBezTo>
                      <a:pt x="22" y="7"/>
                      <a:pt x="22" y="13"/>
                      <a:pt x="23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15"/>
                      <a:pt x="15" y="9"/>
                      <a:pt x="11" y="4"/>
                    </a:cubicBezTo>
                    <a:cubicBezTo>
                      <a:pt x="12" y="11"/>
                      <a:pt x="13" y="17"/>
                      <a:pt x="16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0"/>
                      <a:pt x="6" y="15"/>
                      <a:pt x="0" y="10"/>
                    </a:cubicBezTo>
                    <a:cubicBezTo>
                      <a:pt x="3" y="18"/>
                      <a:pt x="7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5" y="35"/>
                      <a:pt x="25" y="27"/>
                      <a:pt x="44" y="32"/>
                    </a:cubicBezTo>
                    <a:cubicBezTo>
                      <a:pt x="62" y="36"/>
                      <a:pt x="75" y="48"/>
                      <a:pt x="7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973"/>
              <p:cNvSpPr>
                <a:spLocks/>
              </p:cNvSpPr>
              <p:nvPr/>
            </p:nvSpPr>
            <p:spPr bwMode="auto">
              <a:xfrm>
                <a:off x="3302" y="1439"/>
                <a:ext cx="173" cy="168"/>
              </a:xfrm>
              <a:custGeom>
                <a:avLst/>
                <a:gdLst>
                  <a:gd name="T0" fmla="*/ 1 w 73"/>
                  <a:gd name="T1" fmla="*/ 49 h 71"/>
                  <a:gd name="T2" fmla="*/ 10 w 73"/>
                  <a:gd name="T3" fmla="*/ 71 h 71"/>
                  <a:gd name="T4" fmla="*/ 9 w 73"/>
                  <a:gd name="T5" fmla="*/ 50 h 71"/>
                  <a:gd name="T6" fmla="*/ 10 w 73"/>
                  <a:gd name="T7" fmla="*/ 50 h 71"/>
                  <a:gd name="T8" fmla="*/ 20 w 73"/>
                  <a:gd name="T9" fmla="*/ 68 h 71"/>
                  <a:gd name="T10" fmla="*/ 17 w 73"/>
                  <a:gd name="T11" fmla="*/ 49 h 71"/>
                  <a:gd name="T12" fmla="*/ 19 w 73"/>
                  <a:gd name="T13" fmla="*/ 49 h 71"/>
                  <a:gd name="T14" fmla="*/ 30 w 73"/>
                  <a:gd name="T15" fmla="*/ 64 h 71"/>
                  <a:gd name="T16" fmla="*/ 25 w 73"/>
                  <a:gd name="T17" fmla="*/ 47 h 71"/>
                  <a:gd name="T18" fmla="*/ 27 w 73"/>
                  <a:gd name="T19" fmla="*/ 46 h 71"/>
                  <a:gd name="T20" fmla="*/ 39 w 73"/>
                  <a:gd name="T21" fmla="*/ 59 h 71"/>
                  <a:gd name="T22" fmla="*/ 32 w 73"/>
                  <a:gd name="T23" fmla="*/ 43 h 71"/>
                  <a:gd name="T24" fmla="*/ 34 w 73"/>
                  <a:gd name="T25" fmla="*/ 41 h 71"/>
                  <a:gd name="T26" fmla="*/ 48 w 73"/>
                  <a:gd name="T27" fmla="*/ 53 h 71"/>
                  <a:gd name="T28" fmla="*/ 39 w 73"/>
                  <a:gd name="T29" fmla="*/ 37 h 71"/>
                  <a:gd name="T30" fmla="*/ 40 w 73"/>
                  <a:gd name="T31" fmla="*/ 37 h 71"/>
                  <a:gd name="T32" fmla="*/ 41 w 73"/>
                  <a:gd name="T33" fmla="*/ 36 h 71"/>
                  <a:gd name="T34" fmla="*/ 56 w 73"/>
                  <a:gd name="T35" fmla="*/ 46 h 71"/>
                  <a:gd name="T36" fmla="*/ 45 w 73"/>
                  <a:gd name="T37" fmla="*/ 31 h 71"/>
                  <a:gd name="T38" fmla="*/ 46 w 73"/>
                  <a:gd name="T39" fmla="*/ 29 h 71"/>
                  <a:gd name="T40" fmla="*/ 63 w 73"/>
                  <a:gd name="T41" fmla="*/ 37 h 71"/>
                  <a:gd name="T42" fmla="*/ 50 w 73"/>
                  <a:gd name="T43" fmla="*/ 24 h 71"/>
                  <a:gd name="T44" fmla="*/ 51 w 73"/>
                  <a:gd name="T45" fmla="*/ 22 h 71"/>
                  <a:gd name="T46" fmla="*/ 69 w 73"/>
                  <a:gd name="T47" fmla="*/ 27 h 71"/>
                  <a:gd name="T48" fmla="*/ 53 w 73"/>
                  <a:gd name="T49" fmla="*/ 16 h 71"/>
                  <a:gd name="T50" fmla="*/ 53 w 73"/>
                  <a:gd name="T51" fmla="*/ 15 h 71"/>
                  <a:gd name="T52" fmla="*/ 72 w 73"/>
                  <a:gd name="T53" fmla="*/ 15 h 71"/>
                  <a:gd name="T54" fmla="*/ 53 w 73"/>
                  <a:gd name="T55" fmla="*/ 8 h 71"/>
                  <a:gd name="T56" fmla="*/ 53 w 73"/>
                  <a:gd name="T57" fmla="*/ 7 h 71"/>
                  <a:gd name="T58" fmla="*/ 73 w 73"/>
                  <a:gd name="T59" fmla="*/ 3 h 71"/>
                  <a:gd name="T60" fmla="*/ 49 w 73"/>
                  <a:gd name="T61" fmla="*/ 0 h 71"/>
                  <a:gd name="T62" fmla="*/ 49 w 73"/>
                  <a:gd name="T63" fmla="*/ 0 h 71"/>
                  <a:gd name="T64" fmla="*/ 31 w 73"/>
                  <a:gd name="T65" fmla="*/ 27 h 71"/>
                  <a:gd name="T66" fmla="*/ 1 w 73"/>
                  <a:gd name="T67" fmla="*/ 48 h 71"/>
                  <a:gd name="T68" fmla="*/ 1 w 73"/>
                  <a:gd name="T69" fmla="*/ 4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" h="71">
                    <a:moveTo>
                      <a:pt x="1" y="49"/>
                    </a:moveTo>
                    <a:cubicBezTo>
                      <a:pt x="3" y="56"/>
                      <a:pt x="6" y="63"/>
                      <a:pt x="10" y="71"/>
                    </a:cubicBezTo>
                    <a:cubicBezTo>
                      <a:pt x="10" y="64"/>
                      <a:pt x="9" y="57"/>
                      <a:pt x="9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3" y="56"/>
                      <a:pt x="16" y="62"/>
                      <a:pt x="20" y="68"/>
                    </a:cubicBezTo>
                    <a:cubicBezTo>
                      <a:pt x="19" y="62"/>
                      <a:pt x="18" y="55"/>
                      <a:pt x="17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22" y="54"/>
                      <a:pt x="26" y="59"/>
                      <a:pt x="30" y="64"/>
                    </a:cubicBezTo>
                    <a:cubicBezTo>
                      <a:pt x="28" y="58"/>
                      <a:pt x="27" y="52"/>
                      <a:pt x="25" y="47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31" y="50"/>
                      <a:pt x="35" y="55"/>
                      <a:pt x="39" y="59"/>
                    </a:cubicBezTo>
                    <a:cubicBezTo>
                      <a:pt x="37" y="53"/>
                      <a:pt x="35" y="48"/>
                      <a:pt x="32" y="43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9" y="46"/>
                      <a:pt x="43" y="49"/>
                      <a:pt x="48" y="53"/>
                    </a:cubicBezTo>
                    <a:cubicBezTo>
                      <a:pt x="45" y="48"/>
                      <a:pt x="42" y="42"/>
                      <a:pt x="39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6" y="39"/>
                      <a:pt x="51" y="43"/>
                      <a:pt x="56" y="46"/>
                    </a:cubicBezTo>
                    <a:cubicBezTo>
                      <a:pt x="53" y="41"/>
                      <a:pt x="49" y="36"/>
                      <a:pt x="45" y="31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52" y="32"/>
                      <a:pt x="57" y="35"/>
                      <a:pt x="63" y="37"/>
                    </a:cubicBezTo>
                    <a:cubicBezTo>
                      <a:pt x="59" y="32"/>
                      <a:pt x="54" y="28"/>
                      <a:pt x="50" y="24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6" y="24"/>
                      <a:pt x="62" y="26"/>
                      <a:pt x="69" y="27"/>
                    </a:cubicBezTo>
                    <a:cubicBezTo>
                      <a:pt x="63" y="23"/>
                      <a:pt x="58" y="19"/>
                      <a:pt x="53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9" y="15"/>
                      <a:pt x="66" y="15"/>
                      <a:pt x="72" y="15"/>
                    </a:cubicBezTo>
                    <a:cubicBezTo>
                      <a:pt x="66" y="12"/>
                      <a:pt x="60" y="10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60" y="6"/>
                      <a:pt x="66" y="5"/>
                      <a:pt x="73" y="3"/>
                    </a:cubicBezTo>
                    <a:cubicBezTo>
                      <a:pt x="65" y="1"/>
                      <a:pt x="57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5" y="14"/>
                      <a:pt x="31" y="27"/>
                    </a:cubicBezTo>
                    <a:cubicBezTo>
                      <a:pt x="18" y="40"/>
                      <a:pt x="0" y="44"/>
                      <a:pt x="1" y="48"/>
                    </a:cubicBezTo>
                    <a:lnTo>
                      <a:pt x="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974"/>
              <p:cNvSpPr>
                <a:spLocks/>
              </p:cNvSpPr>
              <p:nvPr/>
            </p:nvSpPr>
            <p:spPr bwMode="auto">
              <a:xfrm>
                <a:off x="4688" y="3342"/>
                <a:ext cx="268" cy="301"/>
              </a:xfrm>
              <a:custGeom>
                <a:avLst/>
                <a:gdLst>
                  <a:gd name="T0" fmla="*/ 35 w 113"/>
                  <a:gd name="T1" fmla="*/ 3 h 127"/>
                  <a:gd name="T2" fmla="*/ 0 w 113"/>
                  <a:gd name="T3" fmla="*/ 22 h 127"/>
                  <a:gd name="T4" fmla="*/ 34 w 113"/>
                  <a:gd name="T5" fmla="*/ 16 h 127"/>
                  <a:gd name="T6" fmla="*/ 34 w 113"/>
                  <a:gd name="T7" fmla="*/ 18 h 127"/>
                  <a:gd name="T8" fmla="*/ 6 w 113"/>
                  <a:gd name="T9" fmla="*/ 36 h 127"/>
                  <a:gd name="T10" fmla="*/ 37 w 113"/>
                  <a:gd name="T11" fmla="*/ 28 h 127"/>
                  <a:gd name="T12" fmla="*/ 38 w 113"/>
                  <a:gd name="T13" fmla="*/ 31 h 127"/>
                  <a:gd name="T14" fmla="*/ 12 w 113"/>
                  <a:gd name="T15" fmla="*/ 50 h 127"/>
                  <a:gd name="T16" fmla="*/ 41 w 113"/>
                  <a:gd name="T17" fmla="*/ 41 h 127"/>
                  <a:gd name="T18" fmla="*/ 43 w 113"/>
                  <a:gd name="T19" fmla="*/ 44 h 127"/>
                  <a:gd name="T20" fmla="*/ 19 w 113"/>
                  <a:gd name="T21" fmla="*/ 63 h 127"/>
                  <a:gd name="T22" fmla="*/ 47 w 113"/>
                  <a:gd name="T23" fmla="*/ 52 h 127"/>
                  <a:gd name="T24" fmla="*/ 49 w 113"/>
                  <a:gd name="T25" fmla="*/ 55 h 127"/>
                  <a:gd name="T26" fmla="*/ 28 w 113"/>
                  <a:gd name="T27" fmla="*/ 76 h 127"/>
                  <a:gd name="T28" fmla="*/ 54 w 113"/>
                  <a:gd name="T29" fmla="*/ 63 h 127"/>
                  <a:gd name="T30" fmla="*/ 55 w 113"/>
                  <a:gd name="T31" fmla="*/ 65 h 127"/>
                  <a:gd name="T32" fmla="*/ 57 w 113"/>
                  <a:gd name="T33" fmla="*/ 66 h 127"/>
                  <a:gd name="T34" fmla="*/ 38 w 113"/>
                  <a:gd name="T35" fmla="*/ 89 h 127"/>
                  <a:gd name="T36" fmla="*/ 63 w 113"/>
                  <a:gd name="T37" fmla="*/ 73 h 127"/>
                  <a:gd name="T38" fmla="*/ 66 w 113"/>
                  <a:gd name="T39" fmla="*/ 76 h 127"/>
                  <a:gd name="T40" fmla="*/ 49 w 113"/>
                  <a:gd name="T41" fmla="*/ 101 h 127"/>
                  <a:gd name="T42" fmla="*/ 73 w 113"/>
                  <a:gd name="T43" fmla="*/ 82 h 127"/>
                  <a:gd name="T44" fmla="*/ 76 w 113"/>
                  <a:gd name="T45" fmla="*/ 84 h 127"/>
                  <a:gd name="T46" fmla="*/ 62 w 113"/>
                  <a:gd name="T47" fmla="*/ 111 h 127"/>
                  <a:gd name="T48" fmla="*/ 84 w 113"/>
                  <a:gd name="T49" fmla="*/ 89 h 127"/>
                  <a:gd name="T50" fmla="*/ 87 w 113"/>
                  <a:gd name="T51" fmla="*/ 90 h 127"/>
                  <a:gd name="T52" fmla="*/ 76 w 113"/>
                  <a:gd name="T53" fmla="*/ 120 h 127"/>
                  <a:gd name="T54" fmla="*/ 97 w 113"/>
                  <a:gd name="T55" fmla="*/ 93 h 127"/>
                  <a:gd name="T56" fmla="*/ 99 w 113"/>
                  <a:gd name="T57" fmla="*/ 94 h 127"/>
                  <a:gd name="T58" fmla="*/ 92 w 113"/>
                  <a:gd name="T59" fmla="*/ 127 h 127"/>
                  <a:gd name="T60" fmla="*/ 111 w 113"/>
                  <a:gd name="T61" fmla="*/ 92 h 127"/>
                  <a:gd name="T62" fmla="*/ 112 w 113"/>
                  <a:gd name="T63" fmla="*/ 92 h 127"/>
                  <a:gd name="T64" fmla="*/ 73 w 113"/>
                  <a:gd name="T65" fmla="*/ 51 h 127"/>
                  <a:gd name="T66" fmla="*/ 36 w 113"/>
                  <a:gd name="T67" fmla="*/ 2 h 127"/>
                  <a:gd name="T68" fmla="*/ 35 w 113"/>
                  <a:gd name="T69" fmla="*/ 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127">
                    <a:moveTo>
                      <a:pt x="35" y="3"/>
                    </a:moveTo>
                    <a:cubicBezTo>
                      <a:pt x="23" y="9"/>
                      <a:pt x="12" y="16"/>
                      <a:pt x="0" y="22"/>
                    </a:cubicBezTo>
                    <a:cubicBezTo>
                      <a:pt x="12" y="20"/>
                      <a:pt x="23" y="18"/>
                      <a:pt x="34" y="16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4" y="24"/>
                      <a:pt x="15" y="30"/>
                      <a:pt x="6" y="36"/>
                    </a:cubicBezTo>
                    <a:cubicBezTo>
                      <a:pt x="16" y="34"/>
                      <a:pt x="26" y="31"/>
                      <a:pt x="37" y="28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29" y="37"/>
                      <a:pt x="20" y="43"/>
                      <a:pt x="12" y="50"/>
                    </a:cubicBezTo>
                    <a:cubicBezTo>
                      <a:pt x="22" y="47"/>
                      <a:pt x="32" y="44"/>
                      <a:pt x="41" y="41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35" y="50"/>
                      <a:pt x="27" y="57"/>
                      <a:pt x="19" y="63"/>
                    </a:cubicBezTo>
                    <a:cubicBezTo>
                      <a:pt x="29" y="60"/>
                      <a:pt x="38" y="56"/>
                      <a:pt x="47" y="52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2" y="62"/>
                      <a:pt x="35" y="69"/>
                      <a:pt x="28" y="76"/>
                    </a:cubicBezTo>
                    <a:cubicBezTo>
                      <a:pt x="37" y="72"/>
                      <a:pt x="46" y="68"/>
                      <a:pt x="54" y="63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0" y="74"/>
                      <a:pt x="44" y="81"/>
                      <a:pt x="38" y="89"/>
                    </a:cubicBezTo>
                    <a:cubicBezTo>
                      <a:pt x="47" y="84"/>
                      <a:pt x="55" y="79"/>
                      <a:pt x="63" y="7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84"/>
                      <a:pt x="54" y="92"/>
                      <a:pt x="49" y="101"/>
                    </a:cubicBezTo>
                    <a:cubicBezTo>
                      <a:pt x="58" y="95"/>
                      <a:pt x="66" y="88"/>
                      <a:pt x="73" y="82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1" y="93"/>
                      <a:pt x="66" y="102"/>
                      <a:pt x="62" y="111"/>
                    </a:cubicBezTo>
                    <a:cubicBezTo>
                      <a:pt x="70" y="104"/>
                      <a:pt x="77" y="97"/>
                      <a:pt x="84" y="89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3" y="100"/>
                      <a:pt x="79" y="110"/>
                      <a:pt x="76" y="120"/>
                    </a:cubicBezTo>
                    <a:cubicBezTo>
                      <a:pt x="84" y="112"/>
                      <a:pt x="90" y="103"/>
                      <a:pt x="97" y="93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96" y="104"/>
                      <a:pt x="94" y="116"/>
                      <a:pt x="92" y="127"/>
                    </a:cubicBezTo>
                    <a:cubicBezTo>
                      <a:pt x="99" y="116"/>
                      <a:pt x="106" y="104"/>
                      <a:pt x="111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3" y="85"/>
                      <a:pt x="91" y="75"/>
                      <a:pt x="73" y="51"/>
                    </a:cubicBezTo>
                    <a:cubicBezTo>
                      <a:pt x="54" y="27"/>
                      <a:pt x="42" y="0"/>
                      <a:pt x="36" y="2"/>
                    </a:cubicBezTo>
                    <a:lnTo>
                      <a:pt x="3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975"/>
              <p:cNvSpPr>
                <a:spLocks/>
              </p:cNvSpPr>
              <p:nvPr/>
            </p:nvSpPr>
            <p:spPr bwMode="auto">
              <a:xfrm>
                <a:off x="4568" y="2485"/>
                <a:ext cx="175" cy="266"/>
              </a:xfrm>
              <a:custGeom>
                <a:avLst/>
                <a:gdLst>
                  <a:gd name="T0" fmla="*/ 19 w 74"/>
                  <a:gd name="T1" fmla="*/ 112 h 112"/>
                  <a:gd name="T2" fmla="*/ 22 w 74"/>
                  <a:gd name="T3" fmla="*/ 111 h 112"/>
                  <a:gd name="T4" fmla="*/ 24 w 74"/>
                  <a:gd name="T5" fmla="*/ 110 h 112"/>
                  <a:gd name="T6" fmla="*/ 11 w 74"/>
                  <a:gd name="T7" fmla="*/ 71 h 112"/>
                  <a:gd name="T8" fmla="*/ 13 w 74"/>
                  <a:gd name="T9" fmla="*/ 71 h 112"/>
                  <a:gd name="T10" fmla="*/ 29 w 74"/>
                  <a:gd name="T11" fmla="*/ 108 h 112"/>
                  <a:gd name="T12" fmla="*/ 32 w 74"/>
                  <a:gd name="T13" fmla="*/ 107 h 112"/>
                  <a:gd name="T14" fmla="*/ 18 w 74"/>
                  <a:gd name="T15" fmla="*/ 71 h 112"/>
                  <a:gd name="T16" fmla="*/ 20 w 74"/>
                  <a:gd name="T17" fmla="*/ 71 h 112"/>
                  <a:gd name="T18" fmla="*/ 37 w 74"/>
                  <a:gd name="T19" fmla="*/ 104 h 112"/>
                  <a:gd name="T20" fmla="*/ 40 w 74"/>
                  <a:gd name="T21" fmla="*/ 103 h 112"/>
                  <a:gd name="T22" fmla="*/ 24 w 74"/>
                  <a:gd name="T23" fmla="*/ 70 h 112"/>
                  <a:gd name="T24" fmla="*/ 26 w 74"/>
                  <a:gd name="T25" fmla="*/ 69 h 112"/>
                  <a:gd name="T26" fmla="*/ 45 w 74"/>
                  <a:gd name="T27" fmla="*/ 100 h 112"/>
                  <a:gd name="T28" fmla="*/ 48 w 74"/>
                  <a:gd name="T29" fmla="*/ 98 h 112"/>
                  <a:gd name="T30" fmla="*/ 30 w 74"/>
                  <a:gd name="T31" fmla="*/ 68 h 112"/>
                  <a:gd name="T32" fmla="*/ 32 w 74"/>
                  <a:gd name="T33" fmla="*/ 67 h 112"/>
                  <a:gd name="T34" fmla="*/ 55 w 74"/>
                  <a:gd name="T35" fmla="*/ 94 h 112"/>
                  <a:gd name="T36" fmla="*/ 58 w 74"/>
                  <a:gd name="T37" fmla="*/ 91 h 112"/>
                  <a:gd name="T38" fmla="*/ 36 w 74"/>
                  <a:gd name="T39" fmla="*/ 64 h 112"/>
                  <a:gd name="T40" fmla="*/ 37 w 74"/>
                  <a:gd name="T41" fmla="*/ 63 h 112"/>
                  <a:gd name="T42" fmla="*/ 65 w 74"/>
                  <a:gd name="T43" fmla="*/ 83 h 112"/>
                  <a:gd name="T44" fmla="*/ 69 w 74"/>
                  <a:gd name="T45" fmla="*/ 78 h 112"/>
                  <a:gd name="T46" fmla="*/ 39 w 74"/>
                  <a:gd name="T47" fmla="*/ 60 h 112"/>
                  <a:gd name="T48" fmla="*/ 40 w 74"/>
                  <a:gd name="T49" fmla="*/ 58 h 112"/>
                  <a:gd name="T50" fmla="*/ 74 w 74"/>
                  <a:gd name="T51" fmla="*/ 60 h 112"/>
                  <a:gd name="T52" fmla="*/ 40 w 74"/>
                  <a:gd name="T53" fmla="*/ 56 h 112"/>
                  <a:gd name="T54" fmla="*/ 40 w 74"/>
                  <a:gd name="T55" fmla="*/ 54 h 112"/>
                  <a:gd name="T56" fmla="*/ 72 w 74"/>
                  <a:gd name="T57" fmla="*/ 42 h 112"/>
                  <a:gd name="T58" fmla="*/ 69 w 74"/>
                  <a:gd name="T59" fmla="*/ 36 h 112"/>
                  <a:gd name="T60" fmla="*/ 38 w 74"/>
                  <a:gd name="T61" fmla="*/ 51 h 112"/>
                  <a:gd name="T62" fmla="*/ 37 w 74"/>
                  <a:gd name="T63" fmla="*/ 49 h 112"/>
                  <a:gd name="T64" fmla="*/ 61 w 74"/>
                  <a:gd name="T65" fmla="*/ 25 h 112"/>
                  <a:gd name="T66" fmla="*/ 58 w 74"/>
                  <a:gd name="T67" fmla="*/ 22 h 112"/>
                  <a:gd name="T68" fmla="*/ 34 w 74"/>
                  <a:gd name="T69" fmla="*/ 46 h 112"/>
                  <a:gd name="T70" fmla="*/ 32 w 74"/>
                  <a:gd name="T71" fmla="*/ 46 h 112"/>
                  <a:gd name="T72" fmla="*/ 51 w 74"/>
                  <a:gd name="T73" fmla="*/ 16 h 112"/>
                  <a:gd name="T74" fmla="*/ 49 w 74"/>
                  <a:gd name="T75" fmla="*/ 15 h 112"/>
                  <a:gd name="T76" fmla="*/ 28 w 74"/>
                  <a:gd name="T77" fmla="*/ 44 h 112"/>
                  <a:gd name="T78" fmla="*/ 26 w 74"/>
                  <a:gd name="T79" fmla="*/ 43 h 112"/>
                  <a:gd name="T80" fmla="*/ 43 w 74"/>
                  <a:gd name="T81" fmla="*/ 11 h 112"/>
                  <a:gd name="T82" fmla="*/ 40 w 74"/>
                  <a:gd name="T83" fmla="*/ 9 h 112"/>
                  <a:gd name="T84" fmla="*/ 22 w 74"/>
                  <a:gd name="T85" fmla="*/ 42 h 112"/>
                  <a:gd name="T86" fmla="*/ 20 w 74"/>
                  <a:gd name="T87" fmla="*/ 41 h 112"/>
                  <a:gd name="T88" fmla="*/ 34 w 74"/>
                  <a:gd name="T89" fmla="*/ 7 h 112"/>
                  <a:gd name="T90" fmla="*/ 32 w 74"/>
                  <a:gd name="T91" fmla="*/ 6 h 112"/>
                  <a:gd name="T92" fmla="*/ 15 w 74"/>
                  <a:gd name="T93" fmla="*/ 41 h 112"/>
                  <a:gd name="T94" fmla="*/ 13 w 74"/>
                  <a:gd name="T95" fmla="*/ 41 h 112"/>
                  <a:gd name="T96" fmla="*/ 27 w 74"/>
                  <a:gd name="T97" fmla="*/ 3 h 112"/>
                  <a:gd name="T98" fmla="*/ 24 w 74"/>
                  <a:gd name="T99" fmla="*/ 2 h 112"/>
                  <a:gd name="T100" fmla="*/ 22 w 74"/>
                  <a:gd name="T101" fmla="*/ 1 h 112"/>
                  <a:gd name="T102" fmla="*/ 19 w 74"/>
                  <a:gd name="T103" fmla="*/ 0 h 112"/>
                  <a:gd name="T104" fmla="*/ 3 w 74"/>
                  <a:gd name="T105" fmla="*/ 46 h 112"/>
                  <a:gd name="T106" fmla="*/ 14 w 74"/>
                  <a:gd name="T107" fmla="*/ 68 h 112"/>
                  <a:gd name="T108" fmla="*/ 8 w 74"/>
                  <a:gd name="T109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4" h="112">
                    <a:moveTo>
                      <a:pt x="2" y="67"/>
                    </a:moveTo>
                    <a:cubicBezTo>
                      <a:pt x="2" y="67"/>
                      <a:pt x="2" y="67"/>
                      <a:pt x="2" y="67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6" y="71"/>
                      <a:pt x="6" y="71"/>
                      <a:pt x="6" y="7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5" y="79"/>
                      <a:pt x="41" y="8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2" y="88"/>
                      <a:pt x="36" y="7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7" y="77"/>
                      <a:pt x="44" y="87"/>
                      <a:pt x="51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45" y="86"/>
                      <a:pt x="39" y="7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9" y="76"/>
                      <a:pt x="47" y="85"/>
                      <a:pt x="54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48" y="84"/>
                      <a:pt x="41" y="75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42" y="74"/>
                      <a:pt x="50" y="8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2"/>
                      <a:pt x="43" y="73"/>
                      <a:pt x="35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44" y="72"/>
                      <a:pt x="52" y="80"/>
                      <a:pt x="61" y="88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54" y="79"/>
                      <a:pt x="45" y="71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46" y="70"/>
                      <a:pt x="55" y="77"/>
                      <a:pt x="65" y="83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57" y="75"/>
                      <a:pt x="48" y="68"/>
                      <a:pt x="38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8" y="67"/>
                      <a:pt x="58" y="73"/>
                      <a:pt x="69" y="78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59" y="71"/>
                      <a:pt x="50" y="65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50" y="64"/>
                      <a:pt x="61" y="68"/>
                      <a:pt x="72" y="70"/>
                    </a:cubicBezTo>
                    <a:cubicBezTo>
                      <a:pt x="72" y="69"/>
                      <a:pt x="72" y="69"/>
                      <a:pt x="72" y="69"/>
                    </a:cubicBezTo>
                    <a:cubicBezTo>
                      <a:pt x="62" y="65"/>
                      <a:pt x="51" y="61"/>
                      <a:pt x="40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51" y="60"/>
                      <a:pt x="63" y="61"/>
                      <a:pt x="74" y="61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63" y="58"/>
                      <a:pt x="52" y="57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52" y="55"/>
                      <a:pt x="63" y="54"/>
                      <a:pt x="74" y="52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62" y="51"/>
                      <a:pt x="51" y="52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51" y="51"/>
                      <a:pt x="62" y="47"/>
                      <a:pt x="72" y="4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61" y="45"/>
                      <a:pt x="50" y="48"/>
                      <a:pt x="39" y="53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49" y="47"/>
                      <a:pt x="59" y="42"/>
                      <a:pt x="69" y="36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58" y="40"/>
                      <a:pt x="48" y="45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8" y="44"/>
                      <a:pt x="57" y="37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55" y="36"/>
                      <a:pt x="46" y="42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45" y="41"/>
                      <a:pt x="54" y="34"/>
                      <a:pt x="62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2" y="32"/>
                      <a:pt x="44" y="40"/>
                      <a:pt x="36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43" y="39"/>
                      <a:pt x="51" y="31"/>
                      <a:pt x="58" y="22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0" y="30"/>
                      <a:pt x="42" y="38"/>
                      <a:pt x="34" y="47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41" y="38"/>
                      <a:pt x="48" y="28"/>
                      <a:pt x="55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7" y="28"/>
                      <a:pt x="39" y="36"/>
                      <a:pt x="32" y="46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9" y="36"/>
                      <a:pt x="45" y="26"/>
                      <a:pt x="52" y="17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4" y="26"/>
                      <a:pt x="37" y="3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6" y="35"/>
                      <a:pt x="43" y="25"/>
                      <a:pt x="49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1" y="24"/>
                      <a:pt x="35" y="34"/>
                      <a:pt x="28" y="44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3" y="15"/>
                      <a:pt x="8" y="31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51"/>
                      <a:pt x="4" y="56"/>
                      <a:pt x="8" y="61"/>
                    </a:cubicBezTo>
                    <a:cubicBezTo>
                      <a:pt x="10" y="64"/>
                      <a:pt x="13" y="67"/>
                      <a:pt x="14" y="68"/>
                    </a:cubicBezTo>
                    <a:cubicBezTo>
                      <a:pt x="16" y="69"/>
                      <a:pt x="12" y="73"/>
                      <a:pt x="9" y="57"/>
                    </a:cubicBezTo>
                    <a:cubicBezTo>
                      <a:pt x="11" y="40"/>
                      <a:pt x="17" y="43"/>
                      <a:pt x="14" y="44"/>
                    </a:cubicBezTo>
                    <a:cubicBezTo>
                      <a:pt x="13" y="46"/>
                      <a:pt x="10" y="48"/>
                      <a:pt x="8" y="51"/>
                    </a:cubicBezTo>
                    <a:cubicBezTo>
                      <a:pt x="3" y="56"/>
                      <a:pt x="0" y="61"/>
                      <a:pt x="2" y="65"/>
                    </a:cubicBezTo>
                    <a:lnTo>
                      <a:pt x="2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976"/>
              <p:cNvSpPr>
                <a:spLocks/>
              </p:cNvSpPr>
              <p:nvPr/>
            </p:nvSpPr>
            <p:spPr bwMode="auto">
              <a:xfrm>
                <a:off x="4101" y="2788"/>
                <a:ext cx="31" cy="34"/>
              </a:xfrm>
              <a:custGeom>
                <a:avLst/>
                <a:gdLst>
                  <a:gd name="T0" fmla="*/ 7 w 13"/>
                  <a:gd name="T1" fmla="*/ 6 h 14"/>
                  <a:gd name="T2" fmla="*/ 8 w 13"/>
                  <a:gd name="T3" fmla="*/ 14 h 14"/>
                  <a:gd name="T4" fmla="*/ 10 w 13"/>
                  <a:gd name="T5" fmla="*/ 11 h 14"/>
                  <a:gd name="T6" fmla="*/ 9 w 13"/>
                  <a:gd name="T7" fmla="*/ 3 h 14"/>
                  <a:gd name="T8" fmla="*/ 2 w 13"/>
                  <a:gd name="T9" fmla="*/ 4 h 14"/>
                  <a:gd name="T10" fmla="*/ 0 w 13"/>
                  <a:gd name="T11" fmla="*/ 8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8" y="7"/>
                      <a:pt x="9" y="9"/>
                      <a:pt x="8" y="14"/>
                    </a:cubicBezTo>
                    <a:cubicBezTo>
                      <a:pt x="9" y="13"/>
                      <a:pt x="10" y="12"/>
                      <a:pt x="10" y="11"/>
                    </a:cubicBezTo>
                    <a:cubicBezTo>
                      <a:pt x="13" y="7"/>
                      <a:pt x="10" y="5"/>
                      <a:pt x="9" y="3"/>
                    </a:cubicBezTo>
                    <a:cubicBezTo>
                      <a:pt x="7" y="2"/>
                      <a:pt x="5" y="0"/>
                      <a:pt x="2" y="4"/>
                    </a:cubicBezTo>
                    <a:cubicBezTo>
                      <a:pt x="1" y="5"/>
                      <a:pt x="1" y="7"/>
                      <a:pt x="0" y="8"/>
                    </a:cubicBezTo>
                    <a:cubicBezTo>
                      <a:pt x="4" y="5"/>
                      <a:pt x="6" y="5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977"/>
              <p:cNvSpPr>
                <a:spLocks/>
              </p:cNvSpPr>
              <p:nvPr/>
            </p:nvSpPr>
            <p:spPr bwMode="auto">
              <a:xfrm>
                <a:off x="4125" y="2822"/>
                <a:ext cx="31" cy="23"/>
              </a:xfrm>
              <a:custGeom>
                <a:avLst/>
                <a:gdLst>
                  <a:gd name="T0" fmla="*/ 12 w 13"/>
                  <a:gd name="T1" fmla="*/ 4 h 10"/>
                  <a:gd name="T2" fmla="*/ 5 w 13"/>
                  <a:gd name="T3" fmla="*/ 0 h 10"/>
                  <a:gd name="T4" fmla="*/ 0 w 13"/>
                  <a:gd name="T5" fmla="*/ 1 h 10"/>
                  <a:gd name="T6" fmla="*/ 8 w 13"/>
                  <a:gd name="T7" fmla="*/ 4 h 10"/>
                  <a:gd name="T8" fmla="*/ 3 w 13"/>
                  <a:gd name="T9" fmla="*/ 10 h 10"/>
                  <a:gd name="T10" fmla="*/ 8 w 13"/>
                  <a:gd name="T11" fmla="*/ 9 h 10"/>
                  <a:gd name="T12" fmla="*/ 12 w 13"/>
                  <a:gd name="T1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12" y="4"/>
                    </a:moveTo>
                    <a:cubicBezTo>
                      <a:pt x="12" y="2"/>
                      <a:pt x="10" y="0"/>
                      <a:pt x="5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6" y="1"/>
                      <a:pt x="7" y="3"/>
                      <a:pt x="8" y="4"/>
                    </a:cubicBezTo>
                    <a:cubicBezTo>
                      <a:pt x="8" y="6"/>
                      <a:pt x="8" y="8"/>
                      <a:pt x="3" y="10"/>
                    </a:cubicBezTo>
                    <a:cubicBezTo>
                      <a:pt x="4" y="10"/>
                      <a:pt x="6" y="10"/>
                      <a:pt x="8" y="9"/>
                    </a:cubicBezTo>
                    <a:cubicBezTo>
                      <a:pt x="13" y="8"/>
                      <a:pt x="13" y="5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978"/>
              <p:cNvSpPr>
                <a:spLocks/>
              </p:cNvSpPr>
              <p:nvPr/>
            </p:nvSpPr>
            <p:spPr bwMode="auto">
              <a:xfrm>
                <a:off x="4123" y="2852"/>
                <a:ext cx="33" cy="26"/>
              </a:xfrm>
              <a:custGeom>
                <a:avLst/>
                <a:gdLst>
                  <a:gd name="T0" fmla="*/ 9 w 14"/>
                  <a:gd name="T1" fmla="*/ 1 h 11"/>
                  <a:gd name="T2" fmla="*/ 5 w 14"/>
                  <a:gd name="T3" fmla="*/ 0 h 11"/>
                  <a:gd name="T4" fmla="*/ 8 w 14"/>
                  <a:gd name="T5" fmla="*/ 6 h 11"/>
                  <a:gd name="T6" fmla="*/ 0 w 14"/>
                  <a:gd name="T7" fmla="*/ 8 h 11"/>
                  <a:gd name="T8" fmla="*/ 4 w 14"/>
                  <a:gd name="T9" fmla="*/ 10 h 11"/>
                  <a:gd name="T10" fmla="*/ 11 w 14"/>
                  <a:gd name="T11" fmla="*/ 7 h 11"/>
                  <a:gd name="T12" fmla="*/ 9 w 1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1">
                    <a:moveTo>
                      <a:pt x="9" y="1"/>
                    </a:moveTo>
                    <a:cubicBezTo>
                      <a:pt x="8" y="0"/>
                      <a:pt x="6" y="0"/>
                      <a:pt x="5" y="0"/>
                    </a:cubicBezTo>
                    <a:cubicBezTo>
                      <a:pt x="9" y="3"/>
                      <a:pt x="9" y="4"/>
                      <a:pt x="8" y="6"/>
                    </a:cubicBezTo>
                    <a:cubicBezTo>
                      <a:pt x="7" y="7"/>
                      <a:pt x="5" y="9"/>
                      <a:pt x="0" y="8"/>
                    </a:cubicBezTo>
                    <a:cubicBezTo>
                      <a:pt x="1" y="9"/>
                      <a:pt x="3" y="9"/>
                      <a:pt x="4" y="10"/>
                    </a:cubicBezTo>
                    <a:cubicBezTo>
                      <a:pt x="8" y="11"/>
                      <a:pt x="10" y="9"/>
                      <a:pt x="11" y="7"/>
                    </a:cubicBezTo>
                    <a:cubicBezTo>
                      <a:pt x="13" y="5"/>
                      <a:pt x="14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979"/>
              <p:cNvSpPr>
                <a:spLocks/>
              </p:cNvSpPr>
              <p:nvPr/>
            </p:nvSpPr>
            <p:spPr bwMode="auto">
              <a:xfrm>
                <a:off x="4101" y="2876"/>
                <a:ext cx="26" cy="33"/>
              </a:xfrm>
              <a:custGeom>
                <a:avLst/>
                <a:gdLst>
                  <a:gd name="T0" fmla="*/ 8 w 11"/>
                  <a:gd name="T1" fmla="*/ 0 h 14"/>
                  <a:gd name="T2" fmla="*/ 6 w 11"/>
                  <a:gd name="T3" fmla="*/ 8 h 14"/>
                  <a:gd name="T4" fmla="*/ 0 w 11"/>
                  <a:gd name="T5" fmla="*/ 5 h 14"/>
                  <a:gd name="T6" fmla="*/ 1 w 11"/>
                  <a:gd name="T7" fmla="*/ 9 h 14"/>
                  <a:gd name="T8" fmla="*/ 7 w 11"/>
                  <a:gd name="T9" fmla="*/ 12 h 14"/>
                  <a:gd name="T10" fmla="*/ 10 w 11"/>
                  <a:gd name="T11" fmla="*/ 4 h 14"/>
                  <a:gd name="T12" fmla="*/ 8 w 1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8" y="0"/>
                    </a:moveTo>
                    <a:cubicBezTo>
                      <a:pt x="9" y="6"/>
                      <a:pt x="7" y="8"/>
                      <a:pt x="6" y="8"/>
                    </a:cubicBezTo>
                    <a:cubicBezTo>
                      <a:pt x="5" y="9"/>
                      <a:pt x="3" y="9"/>
                      <a:pt x="0" y="5"/>
                    </a:cubicBezTo>
                    <a:cubicBezTo>
                      <a:pt x="0" y="6"/>
                      <a:pt x="1" y="8"/>
                      <a:pt x="1" y="9"/>
                    </a:cubicBezTo>
                    <a:cubicBezTo>
                      <a:pt x="3" y="14"/>
                      <a:pt x="5" y="13"/>
                      <a:pt x="7" y="12"/>
                    </a:cubicBezTo>
                    <a:cubicBezTo>
                      <a:pt x="8" y="11"/>
                      <a:pt x="11" y="9"/>
                      <a:pt x="10" y="4"/>
                    </a:cubicBezTo>
                    <a:cubicBezTo>
                      <a:pt x="9" y="3"/>
                      <a:pt x="9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980"/>
              <p:cNvSpPr>
                <a:spLocks/>
              </p:cNvSpPr>
              <p:nvPr/>
            </p:nvSpPr>
            <p:spPr bwMode="auto">
              <a:xfrm>
                <a:off x="4071" y="2883"/>
                <a:ext cx="26" cy="31"/>
              </a:xfrm>
              <a:custGeom>
                <a:avLst/>
                <a:gdLst>
                  <a:gd name="T0" fmla="*/ 5 w 11"/>
                  <a:gd name="T1" fmla="*/ 8 h 13"/>
                  <a:gd name="T2" fmla="*/ 2 w 11"/>
                  <a:gd name="T3" fmla="*/ 0 h 13"/>
                  <a:gd name="T4" fmla="*/ 1 w 11"/>
                  <a:gd name="T5" fmla="*/ 5 h 13"/>
                  <a:gd name="T6" fmla="*/ 4 w 11"/>
                  <a:gd name="T7" fmla="*/ 12 h 13"/>
                  <a:gd name="T8" fmla="*/ 10 w 11"/>
                  <a:gd name="T9" fmla="*/ 8 h 13"/>
                  <a:gd name="T10" fmla="*/ 11 w 11"/>
                  <a:gd name="T11" fmla="*/ 3 h 13"/>
                  <a:gd name="T12" fmla="*/ 5 w 11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5" y="8"/>
                    </a:moveTo>
                    <a:cubicBezTo>
                      <a:pt x="3" y="8"/>
                      <a:pt x="2" y="6"/>
                      <a:pt x="2" y="0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0" y="10"/>
                      <a:pt x="3" y="12"/>
                      <a:pt x="4" y="12"/>
                    </a:cubicBezTo>
                    <a:cubicBezTo>
                      <a:pt x="6" y="13"/>
                      <a:pt x="8" y="13"/>
                      <a:pt x="10" y="8"/>
                    </a:cubicBezTo>
                    <a:cubicBezTo>
                      <a:pt x="10" y="6"/>
                      <a:pt x="10" y="5"/>
                      <a:pt x="11" y="3"/>
                    </a:cubicBezTo>
                    <a:cubicBezTo>
                      <a:pt x="8" y="8"/>
                      <a:pt x="6" y="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81"/>
              <p:cNvSpPr>
                <a:spLocks/>
              </p:cNvSpPr>
              <p:nvPr/>
            </p:nvSpPr>
            <p:spPr bwMode="auto">
              <a:xfrm>
                <a:off x="4085" y="2836"/>
                <a:ext cx="19" cy="23"/>
              </a:xfrm>
              <a:custGeom>
                <a:avLst/>
                <a:gdLst>
                  <a:gd name="T0" fmla="*/ 5 w 8"/>
                  <a:gd name="T1" fmla="*/ 2 h 10"/>
                  <a:gd name="T2" fmla="*/ 5 w 8"/>
                  <a:gd name="T3" fmla="*/ 2 h 10"/>
                  <a:gd name="T4" fmla="*/ 4 w 8"/>
                  <a:gd name="T5" fmla="*/ 2 h 10"/>
                  <a:gd name="T6" fmla="*/ 4 w 8"/>
                  <a:gd name="T7" fmla="*/ 2 h 10"/>
                  <a:gd name="T8" fmla="*/ 2 w 8"/>
                  <a:gd name="T9" fmla="*/ 0 h 10"/>
                  <a:gd name="T10" fmla="*/ 0 w 8"/>
                  <a:gd name="T11" fmla="*/ 5 h 10"/>
                  <a:gd name="T12" fmla="*/ 0 w 8"/>
                  <a:gd name="T13" fmla="*/ 9 h 10"/>
                  <a:gd name="T14" fmla="*/ 0 w 8"/>
                  <a:gd name="T15" fmla="*/ 9 h 10"/>
                  <a:gd name="T16" fmla="*/ 2 w 8"/>
                  <a:gd name="T17" fmla="*/ 10 h 10"/>
                  <a:gd name="T18" fmla="*/ 3 w 8"/>
                  <a:gd name="T19" fmla="*/ 9 h 10"/>
                  <a:gd name="T20" fmla="*/ 3 w 8"/>
                  <a:gd name="T21" fmla="*/ 8 h 10"/>
                  <a:gd name="T22" fmla="*/ 3 w 8"/>
                  <a:gd name="T23" fmla="*/ 9 h 10"/>
                  <a:gd name="T24" fmla="*/ 4 w 8"/>
                  <a:gd name="T25" fmla="*/ 9 h 10"/>
                  <a:gd name="T26" fmla="*/ 6 w 8"/>
                  <a:gd name="T27" fmla="*/ 9 h 10"/>
                  <a:gd name="T28" fmla="*/ 6 w 8"/>
                  <a:gd name="T29" fmla="*/ 6 h 10"/>
                  <a:gd name="T30" fmla="*/ 6 w 8"/>
                  <a:gd name="T31" fmla="*/ 6 h 10"/>
                  <a:gd name="T32" fmla="*/ 6 w 8"/>
                  <a:gd name="T33" fmla="*/ 6 h 10"/>
                  <a:gd name="T34" fmla="*/ 7 w 8"/>
                  <a:gd name="T35" fmla="*/ 3 h 10"/>
                  <a:gd name="T36" fmla="*/ 5 w 8"/>
                  <a:gd name="T3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0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8"/>
                      <a:pt x="7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5"/>
                      <a:pt x="7" y="4"/>
                      <a:pt x="7" y="3"/>
                    </a:cubicBezTo>
                    <a:cubicBezTo>
                      <a:pt x="7" y="3"/>
                      <a:pt x="6" y="2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982"/>
              <p:cNvSpPr>
                <a:spLocks/>
              </p:cNvSpPr>
              <p:nvPr/>
            </p:nvSpPr>
            <p:spPr bwMode="auto">
              <a:xfrm>
                <a:off x="4101" y="2814"/>
                <a:ext cx="12" cy="17"/>
              </a:xfrm>
              <a:custGeom>
                <a:avLst/>
                <a:gdLst>
                  <a:gd name="T0" fmla="*/ 4 w 5"/>
                  <a:gd name="T1" fmla="*/ 1 h 7"/>
                  <a:gd name="T2" fmla="*/ 1 w 5"/>
                  <a:gd name="T3" fmla="*/ 1 h 7"/>
                  <a:gd name="T4" fmla="*/ 0 w 5"/>
                  <a:gd name="T5" fmla="*/ 7 h 7"/>
                  <a:gd name="T6" fmla="*/ 4 w 5"/>
                  <a:gd name="T7" fmla="*/ 4 h 7"/>
                  <a:gd name="T8" fmla="*/ 4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1"/>
                    </a:moveTo>
                    <a:cubicBezTo>
                      <a:pt x="3" y="0"/>
                      <a:pt x="1" y="0"/>
                      <a:pt x="1" y="1"/>
                    </a:cubicBezTo>
                    <a:cubicBezTo>
                      <a:pt x="0" y="2"/>
                      <a:pt x="0" y="7"/>
                      <a:pt x="0" y="7"/>
                    </a:cubicBezTo>
                    <a:cubicBezTo>
                      <a:pt x="0" y="7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983"/>
              <p:cNvSpPr>
                <a:spLocks/>
              </p:cNvSpPr>
              <p:nvPr/>
            </p:nvSpPr>
            <p:spPr bwMode="auto">
              <a:xfrm>
                <a:off x="4111" y="2833"/>
                <a:ext cx="16" cy="10"/>
              </a:xfrm>
              <a:custGeom>
                <a:avLst/>
                <a:gdLst>
                  <a:gd name="T0" fmla="*/ 7 w 7"/>
                  <a:gd name="T1" fmla="*/ 2 h 4"/>
                  <a:gd name="T2" fmla="*/ 4 w 7"/>
                  <a:gd name="T3" fmla="*/ 0 h 4"/>
                  <a:gd name="T4" fmla="*/ 0 w 7"/>
                  <a:gd name="T5" fmla="*/ 3 h 4"/>
                  <a:gd name="T6" fmla="*/ 5 w 7"/>
                  <a:gd name="T7" fmla="*/ 4 h 4"/>
                  <a:gd name="T8" fmla="*/ 7 w 7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0" y="3"/>
                      <a:pt x="0" y="3"/>
                    </a:cubicBezTo>
                    <a:cubicBezTo>
                      <a:pt x="0" y="3"/>
                      <a:pt x="4" y="4"/>
                      <a:pt x="5" y="4"/>
                    </a:cubicBezTo>
                    <a:cubicBezTo>
                      <a:pt x="6" y="4"/>
                      <a:pt x="7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984"/>
              <p:cNvSpPr>
                <a:spLocks/>
              </p:cNvSpPr>
              <p:nvPr/>
            </p:nvSpPr>
            <p:spPr bwMode="auto">
              <a:xfrm>
                <a:off x="4111" y="2855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3 w 7"/>
                  <a:gd name="T3" fmla="*/ 4 h 5"/>
                  <a:gd name="T4" fmla="*/ 6 w 7"/>
                  <a:gd name="T5" fmla="*/ 3 h 5"/>
                  <a:gd name="T6" fmla="*/ 5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0" y="0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4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985"/>
              <p:cNvSpPr>
                <a:spLocks/>
              </p:cNvSpPr>
              <p:nvPr/>
            </p:nvSpPr>
            <p:spPr bwMode="auto">
              <a:xfrm>
                <a:off x="4099" y="2867"/>
                <a:ext cx="12" cy="16"/>
              </a:xfrm>
              <a:custGeom>
                <a:avLst/>
                <a:gdLst>
                  <a:gd name="T0" fmla="*/ 4 w 5"/>
                  <a:gd name="T1" fmla="*/ 6 h 7"/>
                  <a:gd name="T2" fmla="*/ 5 w 5"/>
                  <a:gd name="T3" fmla="*/ 3 h 7"/>
                  <a:gd name="T4" fmla="*/ 1 w 5"/>
                  <a:gd name="T5" fmla="*/ 0 h 7"/>
                  <a:gd name="T6" fmla="*/ 1 w 5"/>
                  <a:gd name="T7" fmla="*/ 5 h 7"/>
                  <a:gd name="T8" fmla="*/ 4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6"/>
                    </a:moveTo>
                    <a:cubicBezTo>
                      <a:pt x="5" y="5"/>
                      <a:pt x="5" y="4"/>
                      <a:pt x="5" y="3"/>
                    </a:cubicBezTo>
                    <a:cubicBezTo>
                      <a:pt x="4" y="2"/>
                      <a:pt x="1" y="0"/>
                      <a:pt x="1" y="0"/>
                    </a:cubicBezTo>
                    <a:cubicBezTo>
                      <a:pt x="1" y="0"/>
                      <a:pt x="0" y="4"/>
                      <a:pt x="1" y="5"/>
                    </a:cubicBezTo>
                    <a:cubicBezTo>
                      <a:pt x="1" y="6"/>
                      <a:pt x="3" y="7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986"/>
              <p:cNvSpPr>
                <a:spLocks/>
              </p:cNvSpPr>
              <p:nvPr/>
            </p:nvSpPr>
            <p:spPr bwMode="auto">
              <a:xfrm>
                <a:off x="4078" y="2869"/>
                <a:ext cx="12" cy="16"/>
              </a:xfrm>
              <a:custGeom>
                <a:avLst/>
                <a:gdLst>
                  <a:gd name="T0" fmla="*/ 2 w 5"/>
                  <a:gd name="T1" fmla="*/ 6 h 7"/>
                  <a:gd name="T2" fmla="*/ 5 w 5"/>
                  <a:gd name="T3" fmla="*/ 5 h 7"/>
                  <a:gd name="T4" fmla="*/ 4 w 5"/>
                  <a:gd name="T5" fmla="*/ 0 h 7"/>
                  <a:gd name="T6" fmla="*/ 1 w 5"/>
                  <a:gd name="T7" fmla="*/ 4 h 7"/>
                  <a:gd name="T8" fmla="*/ 2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6"/>
                    </a:move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0"/>
                      <a:pt x="4" y="0"/>
                    </a:cubicBezTo>
                    <a:cubicBezTo>
                      <a:pt x="4" y="0"/>
                      <a:pt x="1" y="3"/>
                      <a:pt x="1" y="4"/>
                    </a:cubicBezTo>
                    <a:cubicBezTo>
                      <a:pt x="0" y="5"/>
                      <a:pt x="1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87"/>
              <p:cNvSpPr>
                <a:spLocks/>
              </p:cNvSpPr>
              <p:nvPr/>
            </p:nvSpPr>
            <p:spPr bwMode="auto">
              <a:xfrm>
                <a:off x="4359" y="2997"/>
                <a:ext cx="41" cy="38"/>
              </a:xfrm>
              <a:custGeom>
                <a:avLst/>
                <a:gdLst>
                  <a:gd name="T0" fmla="*/ 8 w 17"/>
                  <a:gd name="T1" fmla="*/ 9 h 16"/>
                  <a:gd name="T2" fmla="*/ 5 w 17"/>
                  <a:gd name="T3" fmla="*/ 0 h 16"/>
                  <a:gd name="T4" fmla="*/ 2 w 17"/>
                  <a:gd name="T5" fmla="*/ 5 h 16"/>
                  <a:gd name="T6" fmla="*/ 6 w 17"/>
                  <a:gd name="T7" fmla="*/ 14 h 16"/>
                  <a:gd name="T8" fmla="*/ 15 w 17"/>
                  <a:gd name="T9" fmla="*/ 11 h 16"/>
                  <a:gd name="T10" fmla="*/ 17 w 17"/>
                  <a:gd name="T11" fmla="*/ 5 h 16"/>
                  <a:gd name="T12" fmla="*/ 8 w 17"/>
                  <a:gd name="T13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8" y="9"/>
                    </a:moveTo>
                    <a:cubicBezTo>
                      <a:pt x="6" y="8"/>
                      <a:pt x="4" y="6"/>
                      <a:pt x="5" y="0"/>
                    </a:cubicBezTo>
                    <a:cubicBezTo>
                      <a:pt x="4" y="1"/>
                      <a:pt x="3" y="3"/>
                      <a:pt x="2" y="5"/>
                    </a:cubicBezTo>
                    <a:cubicBezTo>
                      <a:pt x="0" y="10"/>
                      <a:pt x="4" y="12"/>
                      <a:pt x="6" y="14"/>
                    </a:cubicBezTo>
                    <a:cubicBezTo>
                      <a:pt x="9" y="15"/>
                      <a:pt x="13" y="16"/>
                      <a:pt x="15" y="11"/>
                    </a:cubicBezTo>
                    <a:cubicBezTo>
                      <a:pt x="16" y="9"/>
                      <a:pt x="16" y="7"/>
                      <a:pt x="17" y="5"/>
                    </a:cubicBezTo>
                    <a:cubicBezTo>
                      <a:pt x="13" y="11"/>
                      <a:pt x="10" y="10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988"/>
              <p:cNvSpPr>
                <a:spLocks/>
              </p:cNvSpPr>
              <p:nvPr/>
            </p:nvSpPr>
            <p:spPr bwMode="auto">
              <a:xfrm>
                <a:off x="4319" y="2968"/>
                <a:ext cx="43" cy="36"/>
              </a:xfrm>
              <a:custGeom>
                <a:avLst/>
                <a:gdLst>
                  <a:gd name="T0" fmla="*/ 1 w 18"/>
                  <a:gd name="T1" fmla="*/ 10 h 15"/>
                  <a:gd name="T2" fmla="*/ 13 w 18"/>
                  <a:gd name="T3" fmla="*/ 13 h 15"/>
                  <a:gd name="T4" fmla="*/ 18 w 18"/>
                  <a:gd name="T5" fmla="*/ 10 h 15"/>
                  <a:gd name="T6" fmla="*/ 7 w 18"/>
                  <a:gd name="T7" fmla="*/ 8 h 15"/>
                  <a:gd name="T8" fmla="*/ 13 w 18"/>
                  <a:gd name="T9" fmla="*/ 0 h 15"/>
                  <a:gd name="T10" fmla="*/ 6 w 18"/>
                  <a:gd name="T11" fmla="*/ 2 h 15"/>
                  <a:gd name="T12" fmla="*/ 1 w 18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" y="10"/>
                    </a:moveTo>
                    <a:cubicBezTo>
                      <a:pt x="3" y="12"/>
                      <a:pt x="6" y="15"/>
                      <a:pt x="13" y="13"/>
                    </a:cubicBezTo>
                    <a:cubicBezTo>
                      <a:pt x="15" y="12"/>
                      <a:pt x="17" y="11"/>
                      <a:pt x="18" y="10"/>
                    </a:cubicBezTo>
                    <a:cubicBezTo>
                      <a:pt x="11" y="12"/>
                      <a:pt x="8" y="10"/>
                      <a:pt x="7" y="8"/>
                    </a:cubicBezTo>
                    <a:cubicBezTo>
                      <a:pt x="6" y="7"/>
                      <a:pt x="7" y="4"/>
                      <a:pt x="13" y="0"/>
                    </a:cubicBezTo>
                    <a:cubicBezTo>
                      <a:pt x="10" y="0"/>
                      <a:pt x="8" y="1"/>
                      <a:pt x="6" y="2"/>
                    </a:cubicBezTo>
                    <a:cubicBezTo>
                      <a:pt x="0" y="5"/>
                      <a:pt x="0" y="8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989"/>
              <p:cNvSpPr>
                <a:spLocks/>
              </p:cNvSpPr>
              <p:nvPr/>
            </p:nvSpPr>
            <p:spPr bwMode="auto">
              <a:xfrm>
                <a:off x="4314" y="2926"/>
                <a:ext cx="38" cy="35"/>
              </a:xfrm>
              <a:custGeom>
                <a:avLst/>
                <a:gdLst>
                  <a:gd name="T0" fmla="*/ 6 w 16"/>
                  <a:gd name="T1" fmla="*/ 14 h 15"/>
                  <a:gd name="T2" fmla="*/ 13 w 16"/>
                  <a:gd name="T3" fmla="*/ 15 h 15"/>
                  <a:gd name="T4" fmla="*/ 7 w 16"/>
                  <a:gd name="T5" fmla="*/ 7 h 15"/>
                  <a:gd name="T6" fmla="*/ 16 w 16"/>
                  <a:gd name="T7" fmla="*/ 3 h 15"/>
                  <a:gd name="T8" fmla="*/ 11 w 16"/>
                  <a:gd name="T9" fmla="*/ 1 h 15"/>
                  <a:gd name="T10" fmla="*/ 2 w 16"/>
                  <a:gd name="T11" fmla="*/ 7 h 15"/>
                  <a:gd name="T12" fmla="*/ 6 w 1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cubicBezTo>
                      <a:pt x="8" y="14"/>
                      <a:pt x="11" y="15"/>
                      <a:pt x="13" y="15"/>
                    </a:cubicBezTo>
                    <a:cubicBezTo>
                      <a:pt x="6" y="12"/>
                      <a:pt x="6" y="9"/>
                      <a:pt x="7" y="7"/>
                    </a:cubicBezTo>
                    <a:cubicBezTo>
                      <a:pt x="7" y="5"/>
                      <a:pt x="9" y="3"/>
                      <a:pt x="16" y="3"/>
                    </a:cubicBezTo>
                    <a:cubicBezTo>
                      <a:pt x="14" y="2"/>
                      <a:pt x="13" y="1"/>
                      <a:pt x="11" y="1"/>
                    </a:cubicBezTo>
                    <a:cubicBezTo>
                      <a:pt x="5" y="0"/>
                      <a:pt x="3" y="4"/>
                      <a:pt x="2" y="7"/>
                    </a:cubicBezTo>
                    <a:cubicBezTo>
                      <a:pt x="1" y="9"/>
                      <a:pt x="0" y="13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990"/>
              <p:cNvSpPr>
                <a:spLocks/>
              </p:cNvSpPr>
              <p:nvPr/>
            </p:nvSpPr>
            <p:spPr bwMode="auto">
              <a:xfrm>
                <a:off x="4340" y="2876"/>
                <a:ext cx="36" cy="47"/>
              </a:xfrm>
              <a:custGeom>
                <a:avLst/>
                <a:gdLst>
                  <a:gd name="T0" fmla="*/ 6 w 15"/>
                  <a:gd name="T1" fmla="*/ 20 h 20"/>
                  <a:gd name="T2" fmla="*/ 7 w 15"/>
                  <a:gd name="T3" fmla="*/ 9 h 20"/>
                  <a:gd name="T4" fmla="*/ 15 w 15"/>
                  <a:gd name="T5" fmla="*/ 12 h 20"/>
                  <a:gd name="T6" fmla="*/ 13 w 15"/>
                  <a:gd name="T7" fmla="*/ 6 h 20"/>
                  <a:gd name="T8" fmla="*/ 4 w 15"/>
                  <a:gd name="T9" fmla="*/ 4 h 20"/>
                  <a:gd name="T10" fmla="*/ 3 w 15"/>
                  <a:gd name="T11" fmla="*/ 15 h 20"/>
                  <a:gd name="T12" fmla="*/ 6 w 1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0">
                    <a:moveTo>
                      <a:pt x="6" y="20"/>
                    </a:moveTo>
                    <a:cubicBezTo>
                      <a:pt x="4" y="13"/>
                      <a:pt x="5" y="10"/>
                      <a:pt x="7" y="9"/>
                    </a:cubicBezTo>
                    <a:cubicBezTo>
                      <a:pt x="8" y="7"/>
                      <a:pt x="10" y="7"/>
                      <a:pt x="15" y="12"/>
                    </a:cubicBezTo>
                    <a:cubicBezTo>
                      <a:pt x="15" y="10"/>
                      <a:pt x="14" y="8"/>
                      <a:pt x="13" y="6"/>
                    </a:cubicBezTo>
                    <a:cubicBezTo>
                      <a:pt x="9" y="0"/>
                      <a:pt x="6" y="2"/>
                      <a:pt x="4" y="4"/>
                    </a:cubicBezTo>
                    <a:cubicBezTo>
                      <a:pt x="3" y="6"/>
                      <a:pt x="0" y="10"/>
                      <a:pt x="3" y="15"/>
                    </a:cubicBezTo>
                    <a:cubicBezTo>
                      <a:pt x="4" y="17"/>
                      <a:pt x="5" y="18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91"/>
              <p:cNvSpPr>
                <a:spLocks/>
              </p:cNvSpPr>
              <p:nvPr/>
            </p:nvSpPr>
            <p:spPr bwMode="auto">
              <a:xfrm>
                <a:off x="4383" y="2864"/>
                <a:ext cx="31" cy="38"/>
              </a:xfrm>
              <a:custGeom>
                <a:avLst/>
                <a:gdLst>
                  <a:gd name="T0" fmla="*/ 6 w 13"/>
                  <a:gd name="T1" fmla="*/ 6 h 16"/>
                  <a:gd name="T2" fmla="*/ 12 w 13"/>
                  <a:gd name="T3" fmla="*/ 16 h 16"/>
                  <a:gd name="T4" fmla="*/ 13 w 13"/>
                  <a:gd name="T5" fmla="*/ 10 h 16"/>
                  <a:gd name="T6" fmla="*/ 6 w 13"/>
                  <a:gd name="T7" fmla="*/ 1 h 16"/>
                  <a:gd name="T8" fmla="*/ 0 w 13"/>
                  <a:gd name="T9" fmla="*/ 8 h 16"/>
                  <a:gd name="T10" fmla="*/ 0 w 13"/>
                  <a:gd name="T11" fmla="*/ 14 h 16"/>
                  <a:gd name="T12" fmla="*/ 6 w 13"/>
                  <a:gd name="T13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6" y="6"/>
                    </a:moveTo>
                    <a:cubicBezTo>
                      <a:pt x="8" y="7"/>
                      <a:pt x="11" y="9"/>
                      <a:pt x="12" y="16"/>
                    </a:cubicBezTo>
                    <a:cubicBezTo>
                      <a:pt x="13" y="14"/>
                      <a:pt x="13" y="12"/>
                      <a:pt x="13" y="10"/>
                    </a:cubicBezTo>
                    <a:cubicBezTo>
                      <a:pt x="12" y="3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8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2" y="7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992"/>
              <p:cNvSpPr>
                <a:spLocks/>
              </p:cNvSpPr>
              <p:nvPr/>
            </p:nvSpPr>
            <p:spPr bwMode="auto">
              <a:xfrm>
                <a:off x="4385" y="2938"/>
                <a:ext cx="24" cy="30"/>
              </a:xfrm>
              <a:custGeom>
                <a:avLst/>
                <a:gdLst>
                  <a:gd name="T0" fmla="*/ 4 w 10"/>
                  <a:gd name="T1" fmla="*/ 12 h 13"/>
                  <a:gd name="T2" fmla="*/ 5 w 10"/>
                  <a:gd name="T3" fmla="*/ 11 h 13"/>
                  <a:gd name="T4" fmla="*/ 5 w 10"/>
                  <a:gd name="T5" fmla="*/ 11 h 13"/>
                  <a:gd name="T6" fmla="*/ 6 w 10"/>
                  <a:gd name="T7" fmla="*/ 12 h 13"/>
                  <a:gd name="T8" fmla="*/ 9 w 10"/>
                  <a:gd name="T9" fmla="*/ 13 h 13"/>
                  <a:gd name="T10" fmla="*/ 9 w 10"/>
                  <a:gd name="T11" fmla="*/ 6 h 13"/>
                  <a:gd name="T12" fmla="*/ 9 w 10"/>
                  <a:gd name="T13" fmla="*/ 1 h 13"/>
                  <a:gd name="T14" fmla="*/ 9 w 10"/>
                  <a:gd name="T15" fmla="*/ 0 h 13"/>
                  <a:gd name="T16" fmla="*/ 7 w 10"/>
                  <a:gd name="T17" fmla="*/ 0 h 13"/>
                  <a:gd name="T18" fmla="*/ 6 w 10"/>
                  <a:gd name="T19" fmla="*/ 1 h 13"/>
                  <a:gd name="T20" fmla="*/ 5 w 10"/>
                  <a:gd name="T21" fmla="*/ 2 h 13"/>
                  <a:gd name="T22" fmla="*/ 5 w 10"/>
                  <a:gd name="T23" fmla="*/ 2 h 13"/>
                  <a:gd name="T24" fmla="*/ 3 w 10"/>
                  <a:gd name="T25" fmla="*/ 1 h 13"/>
                  <a:gd name="T26" fmla="*/ 2 w 10"/>
                  <a:gd name="T27" fmla="*/ 3 h 13"/>
                  <a:gd name="T28" fmla="*/ 2 w 10"/>
                  <a:gd name="T29" fmla="*/ 6 h 13"/>
                  <a:gd name="T30" fmla="*/ 2 w 10"/>
                  <a:gd name="T31" fmla="*/ 7 h 13"/>
                  <a:gd name="T32" fmla="*/ 2 w 10"/>
                  <a:gd name="T33" fmla="*/ 7 h 13"/>
                  <a:gd name="T34" fmla="*/ 2 w 10"/>
                  <a:gd name="T35" fmla="*/ 10 h 13"/>
                  <a:gd name="T36" fmla="*/ 4 w 10"/>
                  <a:gd name="T3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cubicBezTo>
                      <a:pt x="4" y="12"/>
                      <a:pt x="5" y="12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9" y="11"/>
                      <a:pt x="9" y="8"/>
                      <a:pt x="9" y="6"/>
                    </a:cubicBezTo>
                    <a:cubicBezTo>
                      <a:pt x="10" y="4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1" y="3"/>
                      <a:pt x="0" y="5"/>
                      <a:pt x="2" y="6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1"/>
                      <a:pt x="3" y="12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993"/>
              <p:cNvSpPr>
                <a:spLocks/>
              </p:cNvSpPr>
              <p:nvPr/>
            </p:nvSpPr>
            <p:spPr bwMode="auto">
              <a:xfrm>
                <a:off x="4378" y="2980"/>
                <a:ext cx="17" cy="21"/>
              </a:xfrm>
              <a:custGeom>
                <a:avLst/>
                <a:gdLst>
                  <a:gd name="T0" fmla="*/ 2 w 7"/>
                  <a:gd name="T1" fmla="*/ 8 h 9"/>
                  <a:gd name="T2" fmla="*/ 6 w 7"/>
                  <a:gd name="T3" fmla="*/ 7 h 9"/>
                  <a:gd name="T4" fmla="*/ 6 w 7"/>
                  <a:gd name="T5" fmla="*/ 0 h 9"/>
                  <a:gd name="T6" fmla="*/ 1 w 7"/>
                  <a:gd name="T7" fmla="*/ 4 h 9"/>
                  <a:gd name="T8" fmla="*/ 2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8"/>
                    </a:moveTo>
                    <a:cubicBezTo>
                      <a:pt x="4" y="9"/>
                      <a:pt x="6" y="8"/>
                      <a:pt x="6" y="7"/>
                    </a:cubicBezTo>
                    <a:cubicBezTo>
                      <a:pt x="7" y="5"/>
                      <a:pt x="6" y="0"/>
                      <a:pt x="6" y="0"/>
                    </a:cubicBezTo>
                    <a:cubicBezTo>
                      <a:pt x="6" y="0"/>
                      <a:pt x="1" y="3"/>
                      <a:pt x="1" y="4"/>
                    </a:cubicBezTo>
                    <a:cubicBezTo>
                      <a:pt x="0" y="6"/>
                      <a:pt x="1" y="7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94"/>
              <p:cNvSpPr>
                <a:spLocks/>
              </p:cNvSpPr>
              <p:nvPr/>
            </p:nvSpPr>
            <p:spPr bwMode="auto">
              <a:xfrm>
                <a:off x="4355" y="2966"/>
                <a:ext cx="23" cy="16"/>
              </a:xfrm>
              <a:custGeom>
                <a:avLst/>
                <a:gdLst>
                  <a:gd name="T0" fmla="*/ 1 w 10"/>
                  <a:gd name="T1" fmla="*/ 5 h 7"/>
                  <a:gd name="T2" fmla="*/ 5 w 10"/>
                  <a:gd name="T3" fmla="*/ 6 h 7"/>
                  <a:gd name="T4" fmla="*/ 10 w 10"/>
                  <a:gd name="T5" fmla="*/ 1 h 7"/>
                  <a:gd name="T6" fmla="*/ 2 w 10"/>
                  <a:gd name="T7" fmla="*/ 1 h 7"/>
                  <a:gd name="T8" fmla="*/ 1 w 1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1" y="5"/>
                    </a:moveTo>
                    <a:cubicBezTo>
                      <a:pt x="2" y="6"/>
                      <a:pt x="4" y="7"/>
                      <a:pt x="5" y="6"/>
                    </a:cubicBezTo>
                    <a:cubicBezTo>
                      <a:pt x="7" y="6"/>
                      <a:pt x="10" y="1"/>
                      <a:pt x="10" y="1"/>
                    </a:cubicBezTo>
                    <a:cubicBezTo>
                      <a:pt x="10" y="1"/>
                      <a:pt x="4" y="0"/>
                      <a:pt x="2" y="1"/>
                    </a:cubicBezTo>
                    <a:cubicBezTo>
                      <a:pt x="1" y="2"/>
                      <a:pt x="0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995"/>
              <p:cNvSpPr>
                <a:spLocks/>
              </p:cNvSpPr>
              <p:nvPr/>
            </p:nvSpPr>
            <p:spPr bwMode="auto">
              <a:xfrm>
                <a:off x="4352" y="2938"/>
                <a:ext cx="22" cy="16"/>
              </a:xfrm>
              <a:custGeom>
                <a:avLst/>
                <a:gdLst>
                  <a:gd name="T0" fmla="*/ 9 w 9"/>
                  <a:gd name="T1" fmla="*/ 5 h 7"/>
                  <a:gd name="T2" fmla="*/ 4 w 9"/>
                  <a:gd name="T3" fmla="*/ 1 h 7"/>
                  <a:gd name="T4" fmla="*/ 0 w 9"/>
                  <a:gd name="T5" fmla="*/ 3 h 7"/>
                  <a:gd name="T6" fmla="*/ 2 w 9"/>
                  <a:gd name="T7" fmla="*/ 6 h 7"/>
                  <a:gd name="T8" fmla="*/ 9 w 9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5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9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996"/>
              <p:cNvSpPr>
                <a:spLocks/>
              </p:cNvSpPr>
              <p:nvPr/>
            </p:nvSpPr>
            <p:spPr bwMode="auto">
              <a:xfrm>
                <a:off x="4366" y="2911"/>
                <a:ext cx="17" cy="22"/>
              </a:xfrm>
              <a:custGeom>
                <a:avLst/>
                <a:gdLst>
                  <a:gd name="T0" fmla="*/ 2 w 7"/>
                  <a:gd name="T1" fmla="*/ 1 h 9"/>
                  <a:gd name="T2" fmla="*/ 1 w 7"/>
                  <a:gd name="T3" fmla="*/ 5 h 9"/>
                  <a:gd name="T4" fmla="*/ 7 w 7"/>
                  <a:gd name="T5" fmla="*/ 9 h 9"/>
                  <a:gd name="T6" fmla="*/ 6 w 7"/>
                  <a:gd name="T7" fmla="*/ 2 h 9"/>
                  <a:gd name="T8" fmla="*/ 2 w 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7" y="9"/>
                      <a:pt x="7" y="9"/>
                    </a:cubicBezTo>
                    <a:cubicBezTo>
                      <a:pt x="7" y="9"/>
                      <a:pt x="6" y="3"/>
                      <a:pt x="6" y="2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997"/>
              <p:cNvSpPr>
                <a:spLocks/>
              </p:cNvSpPr>
              <p:nvPr/>
            </p:nvSpPr>
            <p:spPr bwMode="auto">
              <a:xfrm>
                <a:off x="4392" y="2902"/>
                <a:ext cx="17" cy="24"/>
              </a:xfrm>
              <a:custGeom>
                <a:avLst/>
                <a:gdLst>
                  <a:gd name="T0" fmla="*/ 4 w 7"/>
                  <a:gd name="T1" fmla="*/ 1 h 10"/>
                  <a:gd name="T2" fmla="*/ 1 w 7"/>
                  <a:gd name="T3" fmla="*/ 3 h 10"/>
                  <a:gd name="T4" fmla="*/ 3 w 7"/>
                  <a:gd name="T5" fmla="*/ 10 h 10"/>
                  <a:gd name="T6" fmla="*/ 7 w 7"/>
                  <a:gd name="T7" fmla="*/ 4 h 10"/>
                  <a:gd name="T8" fmla="*/ 4 w 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0">
                    <a:moveTo>
                      <a:pt x="4" y="1"/>
                    </a:moveTo>
                    <a:cubicBezTo>
                      <a:pt x="2" y="0"/>
                      <a:pt x="1" y="1"/>
                      <a:pt x="1" y="3"/>
                    </a:cubicBezTo>
                    <a:cubicBezTo>
                      <a:pt x="0" y="5"/>
                      <a:pt x="3" y="10"/>
                      <a:pt x="3" y="10"/>
                    </a:cubicBezTo>
                    <a:cubicBezTo>
                      <a:pt x="3" y="10"/>
                      <a:pt x="6" y="5"/>
                      <a:pt x="7" y="4"/>
                    </a:cubicBezTo>
                    <a:cubicBezTo>
                      <a:pt x="7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998"/>
              <p:cNvSpPr>
                <a:spLocks/>
              </p:cNvSpPr>
              <p:nvPr/>
            </p:nvSpPr>
            <p:spPr bwMode="auto">
              <a:xfrm>
                <a:off x="4066" y="2665"/>
                <a:ext cx="26" cy="19"/>
              </a:xfrm>
              <a:custGeom>
                <a:avLst/>
                <a:gdLst>
                  <a:gd name="T0" fmla="*/ 5 w 11"/>
                  <a:gd name="T1" fmla="*/ 3 h 8"/>
                  <a:gd name="T2" fmla="*/ 10 w 11"/>
                  <a:gd name="T3" fmla="*/ 7 h 8"/>
                  <a:gd name="T4" fmla="*/ 10 w 11"/>
                  <a:gd name="T5" fmla="*/ 4 h 8"/>
                  <a:gd name="T6" fmla="*/ 5 w 11"/>
                  <a:gd name="T7" fmla="*/ 0 h 8"/>
                  <a:gd name="T8" fmla="*/ 1 w 11"/>
                  <a:gd name="T9" fmla="*/ 4 h 8"/>
                  <a:gd name="T10" fmla="*/ 2 w 11"/>
                  <a:gd name="T11" fmla="*/ 8 h 8"/>
                  <a:gd name="T12" fmla="*/ 5 w 11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5" y="3"/>
                    </a:moveTo>
                    <a:cubicBezTo>
                      <a:pt x="7" y="3"/>
                      <a:pt x="9" y="3"/>
                      <a:pt x="10" y="7"/>
                    </a:cubicBezTo>
                    <a:cubicBezTo>
                      <a:pt x="11" y="6"/>
                      <a:pt x="11" y="5"/>
                      <a:pt x="10" y="4"/>
                    </a:cubicBezTo>
                    <a:cubicBezTo>
                      <a:pt x="10" y="0"/>
                      <a:pt x="7" y="0"/>
                      <a:pt x="5" y="0"/>
                    </a:cubicBezTo>
                    <a:cubicBezTo>
                      <a:pt x="3" y="0"/>
                      <a:pt x="0" y="0"/>
                      <a:pt x="1" y="4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2" y="4"/>
                      <a:pt x="4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999"/>
              <p:cNvSpPr>
                <a:spLocks/>
              </p:cNvSpPr>
              <p:nvPr/>
            </p:nvSpPr>
            <p:spPr bwMode="auto">
              <a:xfrm>
                <a:off x="4097" y="2665"/>
                <a:ext cx="30" cy="26"/>
              </a:xfrm>
              <a:custGeom>
                <a:avLst/>
                <a:gdLst>
                  <a:gd name="T0" fmla="*/ 10 w 13"/>
                  <a:gd name="T1" fmla="*/ 1 h 11"/>
                  <a:gd name="T2" fmla="*/ 2 w 13"/>
                  <a:gd name="T3" fmla="*/ 3 h 11"/>
                  <a:gd name="T4" fmla="*/ 0 w 13"/>
                  <a:gd name="T5" fmla="*/ 7 h 11"/>
                  <a:gd name="T6" fmla="*/ 7 w 13"/>
                  <a:gd name="T7" fmla="*/ 4 h 11"/>
                  <a:gd name="T8" fmla="*/ 7 w 13"/>
                  <a:gd name="T9" fmla="*/ 11 h 11"/>
                  <a:gd name="T10" fmla="*/ 10 w 13"/>
                  <a:gd name="T11" fmla="*/ 7 h 11"/>
                  <a:gd name="T12" fmla="*/ 10 w 13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10" y="1"/>
                    </a:moveTo>
                    <a:cubicBezTo>
                      <a:pt x="8" y="0"/>
                      <a:pt x="5" y="0"/>
                      <a:pt x="2" y="3"/>
                    </a:cubicBezTo>
                    <a:cubicBezTo>
                      <a:pt x="1" y="4"/>
                      <a:pt x="1" y="6"/>
                      <a:pt x="0" y="7"/>
                    </a:cubicBezTo>
                    <a:cubicBezTo>
                      <a:pt x="4" y="4"/>
                      <a:pt x="6" y="4"/>
                      <a:pt x="7" y="4"/>
                    </a:cubicBezTo>
                    <a:cubicBezTo>
                      <a:pt x="8" y="5"/>
                      <a:pt x="9" y="6"/>
                      <a:pt x="7" y="11"/>
                    </a:cubicBezTo>
                    <a:cubicBezTo>
                      <a:pt x="8" y="10"/>
                      <a:pt x="9" y="9"/>
                      <a:pt x="10" y="7"/>
                    </a:cubicBezTo>
                    <a:cubicBezTo>
                      <a:pt x="13" y="3"/>
                      <a:pt x="11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000"/>
              <p:cNvSpPr>
                <a:spLocks/>
              </p:cNvSpPr>
              <p:nvPr/>
            </p:nvSpPr>
            <p:spPr bwMode="auto">
              <a:xfrm>
                <a:off x="4118" y="2687"/>
                <a:ext cx="24" cy="26"/>
              </a:xfrm>
              <a:custGeom>
                <a:avLst/>
                <a:gdLst>
                  <a:gd name="T0" fmla="*/ 4 w 10"/>
                  <a:gd name="T1" fmla="*/ 1 h 11"/>
                  <a:gd name="T2" fmla="*/ 0 w 10"/>
                  <a:gd name="T3" fmla="*/ 3 h 11"/>
                  <a:gd name="T4" fmla="*/ 6 w 10"/>
                  <a:gd name="T5" fmla="*/ 5 h 11"/>
                  <a:gd name="T6" fmla="*/ 2 w 10"/>
                  <a:gd name="T7" fmla="*/ 11 h 11"/>
                  <a:gd name="T8" fmla="*/ 6 w 10"/>
                  <a:gd name="T9" fmla="*/ 10 h 11"/>
                  <a:gd name="T10" fmla="*/ 9 w 10"/>
                  <a:gd name="T11" fmla="*/ 4 h 11"/>
                  <a:gd name="T12" fmla="*/ 4 w 10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3" y="2"/>
                      <a:pt x="2" y="2"/>
                      <a:pt x="0" y="3"/>
                    </a:cubicBezTo>
                    <a:cubicBezTo>
                      <a:pt x="5" y="3"/>
                      <a:pt x="6" y="4"/>
                      <a:pt x="6" y="5"/>
                    </a:cubicBezTo>
                    <a:cubicBezTo>
                      <a:pt x="7" y="7"/>
                      <a:pt x="6" y="9"/>
                      <a:pt x="2" y="11"/>
                    </a:cubicBezTo>
                    <a:cubicBezTo>
                      <a:pt x="4" y="11"/>
                      <a:pt x="5" y="11"/>
                      <a:pt x="6" y="10"/>
                    </a:cubicBezTo>
                    <a:cubicBezTo>
                      <a:pt x="10" y="9"/>
                      <a:pt x="10" y="6"/>
                      <a:pt x="9" y="4"/>
                    </a:cubicBezTo>
                    <a:cubicBezTo>
                      <a:pt x="9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001"/>
              <p:cNvSpPr>
                <a:spLocks/>
              </p:cNvSpPr>
              <p:nvPr/>
            </p:nvSpPr>
            <p:spPr bwMode="auto">
              <a:xfrm>
                <a:off x="4120" y="2720"/>
                <a:ext cx="22" cy="28"/>
              </a:xfrm>
              <a:custGeom>
                <a:avLst/>
                <a:gdLst>
                  <a:gd name="T0" fmla="*/ 2 w 9"/>
                  <a:gd name="T1" fmla="*/ 0 h 12"/>
                  <a:gd name="T2" fmla="*/ 6 w 9"/>
                  <a:gd name="T3" fmla="*/ 6 h 12"/>
                  <a:gd name="T4" fmla="*/ 0 w 9"/>
                  <a:gd name="T5" fmla="*/ 8 h 12"/>
                  <a:gd name="T6" fmla="*/ 3 w 9"/>
                  <a:gd name="T7" fmla="*/ 10 h 12"/>
                  <a:gd name="T8" fmla="*/ 9 w 9"/>
                  <a:gd name="T9" fmla="*/ 8 h 12"/>
                  <a:gd name="T10" fmla="*/ 6 w 9"/>
                  <a:gd name="T11" fmla="*/ 1 h 12"/>
                  <a:gd name="T12" fmla="*/ 2 w 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2" y="0"/>
                    </a:moveTo>
                    <a:cubicBezTo>
                      <a:pt x="6" y="3"/>
                      <a:pt x="6" y="5"/>
                      <a:pt x="6" y="6"/>
                    </a:cubicBezTo>
                    <a:cubicBezTo>
                      <a:pt x="6" y="8"/>
                      <a:pt x="4" y="9"/>
                      <a:pt x="0" y="8"/>
                    </a:cubicBezTo>
                    <a:cubicBezTo>
                      <a:pt x="1" y="9"/>
                      <a:pt x="2" y="9"/>
                      <a:pt x="3" y="10"/>
                    </a:cubicBezTo>
                    <a:cubicBezTo>
                      <a:pt x="8" y="12"/>
                      <a:pt x="9" y="10"/>
                      <a:pt x="9" y="8"/>
                    </a:cubicBezTo>
                    <a:cubicBezTo>
                      <a:pt x="9" y="7"/>
                      <a:pt x="9" y="4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002"/>
              <p:cNvSpPr>
                <a:spLocks/>
              </p:cNvSpPr>
              <p:nvPr/>
            </p:nvSpPr>
            <p:spPr bwMode="auto">
              <a:xfrm>
                <a:off x="4101" y="2743"/>
                <a:ext cx="29" cy="26"/>
              </a:xfrm>
              <a:custGeom>
                <a:avLst/>
                <a:gdLst>
                  <a:gd name="T0" fmla="*/ 6 w 12"/>
                  <a:gd name="T1" fmla="*/ 7 h 11"/>
                  <a:gd name="T2" fmla="*/ 0 w 12"/>
                  <a:gd name="T3" fmla="*/ 4 h 11"/>
                  <a:gd name="T4" fmla="*/ 1 w 12"/>
                  <a:gd name="T5" fmla="*/ 7 h 11"/>
                  <a:gd name="T6" fmla="*/ 8 w 12"/>
                  <a:gd name="T7" fmla="*/ 10 h 11"/>
                  <a:gd name="T8" fmla="*/ 9 w 12"/>
                  <a:gd name="T9" fmla="*/ 4 h 11"/>
                  <a:gd name="T10" fmla="*/ 7 w 12"/>
                  <a:gd name="T11" fmla="*/ 0 h 11"/>
                  <a:gd name="T12" fmla="*/ 6 w 1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6" y="7"/>
                    </a:moveTo>
                    <a:cubicBezTo>
                      <a:pt x="5" y="7"/>
                      <a:pt x="3" y="7"/>
                      <a:pt x="0" y="4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4" y="11"/>
                      <a:pt x="7" y="11"/>
                      <a:pt x="8" y="10"/>
                    </a:cubicBezTo>
                    <a:cubicBezTo>
                      <a:pt x="10" y="10"/>
                      <a:pt x="12" y="8"/>
                      <a:pt x="9" y="4"/>
                    </a:cubicBezTo>
                    <a:cubicBezTo>
                      <a:pt x="9" y="3"/>
                      <a:pt x="8" y="1"/>
                      <a:pt x="7" y="0"/>
                    </a:cubicBezTo>
                    <a:cubicBezTo>
                      <a:pt x="8" y="5"/>
                      <a:pt x="7" y="6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003"/>
              <p:cNvSpPr>
                <a:spLocks/>
              </p:cNvSpPr>
              <p:nvPr/>
            </p:nvSpPr>
            <p:spPr bwMode="auto">
              <a:xfrm>
                <a:off x="4080" y="2708"/>
                <a:ext cx="19" cy="21"/>
              </a:xfrm>
              <a:custGeom>
                <a:avLst/>
                <a:gdLst>
                  <a:gd name="T0" fmla="*/ 3 w 8"/>
                  <a:gd name="T1" fmla="*/ 0 h 9"/>
                  <a:gd name="T2" fmla="*/ 3 w 8"/>
                  <a:gd name="T3" fmla="*/ 1 h 9"/>
                  <a:gd name="T4" fmla="*/ 3 w 8"/>
                  <a:gd name="T5" fmla="*/ 1 h 9"/>
                  <a:gd name="T6" fmla="*/ 2 w 8"/>
                  <a:gd name="T7" fmla="*/ 1 h 9"/>
                  <a:gd name="T8" fmla="*/ 0 w 8"/>
                  <a:gd name="T9" fmla="*/ 1 h 9"/>
                  <a:gd name="T10" fmla="*/ 2 w 8"/>
                  <a:gd name="T11" fmla="*/ 6 h 9"/>
                  <a:gd name="T12" fmla="*/ 4 w 8"/>
                  <a:gd name="T13" fmla="*/ 9 h 9"/>
                  <a:gd name="T14" fmla="*/ 4 w 8"/>
                  <a:gd name="T15" fmla="*/ 9 h 9"/>
                  <a:gd name="T16" fmla="*/ 6 w 8"/>
                  <a:gd name="T17" fmla="*/ 8 h 9"/>
                  <a:gd name="T18" fmla="*/ 6 w 8"/>
                  <a:gd name="T19" fmla="*/ 7 h 9"/>
                  <a:gd name="T20" fmla="*/ 6 w 8"/>
                  <a:gd name="T21" fmla="*/ 6 h 9"/>
                  <a:gd name="T22" fmla="*/ 6 w 8"/>
                  <a:gd name="T23" fmla="*/ 6 h 9"/>
                  <a:gd name="T24" fmla="*/ 7 w 8"/>
                  <a:gd name="T25" fmla="*/ 6 h 9"/>
                  <a:gd name="T26" fmla="*/ 8 w 8"/>
                  <a:gd name="T27" fmla="*/ 5 h 9"/>
                  <a:gd name="T28" fmla="*/ 7 w 8"/>
                  <a:gd name="T29" fmla="*/ 3 h 9"/>
                  <a:gd name="T30" fmla="*/ 6 w 8"/>
                  <a:gd name="T31" fmla="*/ 3 h 9"/>
                  <a:gd name="T32" fmla="*/ 6 w 8"/>
                  <a:gd name="T33" fmla="*/ 2 h 9"/>
                  <a:gd name="T34" fmla="*/ 5 w 8"/>
                  <a:gd name="T35" fmla="*/ 0 h 9"/>
                  <a:gd name="T36" fmla="*/ 3 w 8"/>
                  <a:gd name="T3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5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8" y="4"/>
                      <a:pt x="8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7" y="1"/>
                      <a:pt x="5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004"/>
              <p:cNvSpPr>
                <a:spLocks/>
              </p:cNvSpPr>
              <p:nvPr/>
            </p:nvSpPr>
            <p:spPr bwMode="auto">
              <a:xfrm>
                <a:off x="4078" y="2684"/>
                <a:ext cx="9" cy="17"/>
              </a:xfrm>
              <a:custGeom>
                <a:avLst/>
                <a:gdLst>
                  <a:gd name="T0" fmla="*/ 2 w 4"/>
                  <a:gd name="T1" fmla="*/ 1 h 7"/>
                  <a:gd name="T2" fmla="*/ 0 w 4"/>
                  <a:gd name="T3" fmla="*/ 3 h 7"/>
                  <a:gd name="T4" fmla="*/ 3 w 4"/>
                  <a:gd name="T5" fmla="*/ 7 h 7"/>
                  <a:gd name="T6" fmla="*/ 4 w 4"/>
                  <a:gd name="T7" fmla="*/ 2 h 7"/>
                  <a:gd name="T8" fmla="*/ 2 w 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2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3" y="7"/>
                      <a:pt x="3" y="7"/>
                    </a:cubicBezTo>
                    <a:cubicBezTo>
                      <a:pt x="3" y="7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1005"/>
              <p:cNvSpPr>
                <a:spLocks/>
              </p:cNvSpPr>
              <p:nvPr/>
            </p:nvSpPr>
            <p:spPr bwMode="auto">
              <a:xfrm>
                <a:off x="4097" y="2687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4 w 5"/>
                  <a:gd name="T7" fmla="*/ 4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0" y="2"/>
                      <a:pt x="0" y="6"/>
                      <a:pt x="0" y="6"/>
                    </a:cubicBezTo>
                    <a:cubicBezTo>
                      <a:pt x="0" y="6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1006"/>
              <p:cNvSpPr>
                <a:spLocks/>
              </p:cNvSpPr>
              <p:nvPr/>
            </p:nvSpPr>
            <p:spPr bwMode="auto">
              <a:xfrm>
                <a:off x="4106" y="2703"/>
                <a:ext cx="14" cy="10"/>
              </a:xfrm>
              <a:custGeom>
                <a:avLst/>
                <a:gdLst>
                  <a:gd name="T0" fmla="*/ 0 w 6"/>
                  <a:gd name="T1" fmla="*/ 3 h 4"/>
                  <a:gd name="T2" fmla="*/ 4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  <a:gd name="T8" fmla="*/ 0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cubicBezTo>
                      <a:pt x="0" y="3"/>
                      <a:pt x="3" y="4"/>
                      <a:pt x="4" y="4"/>
                    </a:cubicBezTo>
                    <a:cubicBezTo>
                      <a:pt x="5" y="4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1007"/>
              <p:cNvSpPr>
                <a:spLocks/>
              </p:cNvSpPr>
              <p:nvPr/>
            </p:nvSpPr>
            <p:spPr bwMode="auto">
              <a:xfrm>
                <a:off x="4106" y="2722"/>
                <a:ext cx="14" cy="12"/>
              </a:xfrm>
              <a:custGeom>
                <a:avLst/>
                <a:gdLst>
                  <a:gd name="T0" fmla="*/ 6 w 6"/>
                  <a:gd name="T1" fmla="*/ 3 h 5"/>
                  <a:gd name="T2" fmla="*/ 5 w 6"/>
                  <a:gd name="T3" fmla="*/ 0 h 5"/>
                  <a:gd name="T4" fmla="*/ 0 w 6"/>
                  <a:gd name="T5" fmla="*/ 1 h 5"/>
                  <a:gd name="T6" fmla="*/ 3 w 6"/>
                  <a:gd name="T7" fmla="*/ 4 h 5"/>
                  <a:gd name="T8" fmla="*/ 6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cubicBezTo>
                      <a:pt x="6" y="2"/>
                      <a:pt x="6" y="1"/>
                      <a:pt x="5" y="0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1008"/>
              <p:cNvSpPr>
                <a:spLocks/>
              </p:cNvSpPr>
              <p:nvPr/>
            </p:nvSpPr>
            <p:spPr bwMode="auto">
              <a:xfrm>
                <a:off x="4099" y="2734"/>
                <a:ext cx="10" cy="14"/>
              </a:xfrm>
              <a:custGeom>
                <a:avLst/>
                <a:gdLst>
                  <a:gd name="T0" fmla="*/ 3 w 4"/>
                  <a:gd name="T1" fmla="*/ 5 h 6"/>
                  <a:gd name="T2" fmla="*/ 4 w 4"/>
                  <a:gd name="T3" fmla="*/ 3 h 6"/>
                  <a:gd name="T4" fmla="*/ 0 w 4"/>
                  <a:gd name="T5" fmla="*/ 0 h 6"/>
                  <a:gd name="T6" fmla="*/ 0 w 4"/>
                  <a:gd name="T7" fmla="*/ 5 h 6"/>
                  <a:gd name="T8" fmla="*/ 3 w 4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5"/>
                    </a:moveTo>
                    <a:cubicBezTo>
                      <a:pt x="4" y="5"/>
                      <a:pt x="4" y="4"/>
                      <a:pt x="4" y="3"/>
                    </a:cubicBezTo>
                    <a:cubicBezTo>
                      <a:pt x="3" y="2"/>
                      <a:pt x="0" y="0"/>
                      <a:pt x="0" y="0"/>
                    </a:cubicBezTo>
                    <a:cubicBezTo>
                      <a:pt x="0" y="0"/>
                      <a:pt x="0" y="4"/>
                      <a:pt x="0" y="5"/>
                    </a:cubicBezTo>
                    <a:cubicBezTo>
                      <a:pt x="1" y="6"/>
                      <a:pt x="2" y="6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Freeform 1010"/>
            <p:cNvSpPr>
              <a:spLocks/>
            </p:cNvSpPr>
            <p:nvPr/>
          </p:nvSpPr>
          <p:spPr bwMode="auto">
            <a:xfrm>
              <a:off x="19280198" y="4352925"/>
              <a:ext cx="252413" cy="379413"/>
            </a:xfrm>
            <a:custGeom>
              <a:avLst/>
              <a:gdLst>
                <a:gd name="T0" fmla="*/ 51 w 67"/>
                <a:gd name="T1" fmla="*/ 0 h 101"/>
                <a:gd name="T2" fmla="*/ 49 w 67"/>
                <a:gd name="T3" fmla="*/ 1 h 101"/>
                <a:gd name="T4" fmla="*/ 46 w 67"/>
                <a:gd name="T5" fmla="*/ 2 h 101"/>
                <a:gd name="T6" fmla="*/ 57 w 67"/>
                <a:gd name="T7" fmla="*/ 34 h 101"/>
                <a:gd name="T8" fmla="*/ 55 w 67"/>
                <a:gd name="T9" fmla="*/ 34 h 101"/>
                <a:gd name="T10" fmla="*/ 41 w 67"/>
                <a:gd name="T11" fmla="*/ 4 h 101"/>
                <a:gd name="T12" fmla="*/ 39 w 67"/>
                <a:gd name="T13" fmla="*/ 5 h 101"/>
                <a:gd name="T14" fmla="*/ 50 w 67"/>
                <a:gd name="T15" fmla="*/ 35 h 101"/>
                <a:gd name="T16" fmla="*/ 48 w 67"/>
                <a:gd name="T17" fmla="*/ 35 h 101"/>
                <a:gd name="T18" fmla="*/ 33 w 67"/>
                <a:gd name="T19" fmla="*/ 7 h 101"/>
                <a:gd name="T20" fmla="*/ 31 w 67"/>
                <a:gd name="T21" fmla="*/ 8 h 101"/>
                <a:gd name="T22" fmla="*/ 44 w 67"/>
                <a:gd name="T23" fmla="*/ 36 h 101"/>
                <a:gd name="T24" fmla="*/ 42 w 67"/>
                <a:gd name="T25" fmla="*/ 37 h 101"/>
                <a:gd name="T26" fmla="*/ 26 w 67"/>
                <a:gd name="T27" fmla="*/ 11 h 101"/>
                <a:gd name="T28" fmla="*/ 23 w 67"/>
                <a:gd name="T29" fmla="*/ 13 h 101"/>
                <a:gd name="T30" fmla="*/ 38 w 67"/>
                <a:gd name="T31" fmla="*/ 39 h 101"/>
                <a:gd name="T32" fmla="*/ 36 w 67"/>
                <a:gd name="T33" fmla="*/ 39 h 101"/>
                <a:gd name="T34" fmla="*/ 17 w 67"/>
                <a:gd name="T35" fmla="*/ 17 h 101"/>
                <a:gd name="T36" fmla="*/ 14 w 67"/>
                <a:gd name="T37" fmla="*/ 20 h 101"/>
                <a:gd name="T38" fmla="*/ 33 w 67"/>
                <a:gd name="T39" fmla="*/ 42 h 101"/>
                <a:gd name="T40" fmla="*/ 31 w 67"/>
                <a:gd name="T41" fmla="*/ 43 h 101"/>
                <a:gd name="T42" fmla="*/ 7 w 67"/>
                <a:gd name="T43" fmla="*/ 27 h 101"/>
                <a:gd name="T44" fmla="*/ 4 w 67"/>
                <a:gd name="T45" fmla="*/ 32 h 101"/>
                <a:gd name="T46" fmla="*/ 29 w 67"/>
                <a:gd name="T47" fmla="*/ 47 h 101"/>
                <a:gd name="T48" fmla="*/ 28 w 67"/>
                <a:gd name="T49" fmla="*/ 48 h 101"/>
                <a:gd name="T50" fmla="*/ 0 w 67"/>
                <a:gd name="T51" fmla="*/ 47 h 101"/>
                <a:gd name="T52" fmla="*/ 28 w 67"/>
                <a:gd name="T53" fmla="*/ 51 h 101"/>
                <a:gd name="T54" fmla="*/ 28 w 67"/>
                <a:gd name="T55" fmla="*/ 52 h 101"/>
                <a:gd name="T56" fmla="*/ 2 w 67"/>
                <a:gd name="T57" fmla="*/ 63 h 101"/>
                <a:gd name="T58" fmla="*/ 4 w 67"/>
                <a:gd name="T59" fmla="*/ 69 h 101"/>
                <a:gd name="T60" fmla="*/ 30 w 67"/>
                <a:gd name="T61" fmla="*/ 56 h 101"/>
                <a:gd name="T62" fmla="*/ 31 w 67"/>
                <a:gd name="T63" fmla="*/ 57 h 101"/>
                <a:gd name="T64" fmla="*/ 11 w 67"/>
                <a:gd name="T65" fmla="*/ 78 h 101"/>
                <a:gd name="T66" fmla="*/ 14 w 67"/>
                <a:gd name="T67" fmla="*/ 81 h 101"/>
                <a:gd name="T68" fmla="*/ 35 w 67"/>
                <a:gd name="T69" fmla="*/ 60 h 101"/>
                <a:gd name="T70" fmla="*/ 36 w 67"/>
                <a:gd name="T71" fmla="*/ 61 h 101"/>
                <a:gd name="T72" fmla="*/ 20 w 67"/>
                <a:gd name="T73" fmla="*/ 86 h 101"/>
                <a:gd name="T74" fmla="*/ 23 w 67"/>
                <a:gd name="T75" fmla="*/ 88 h 101"/>
                <a:gd name="T76" fmla="*/ 40 w 67"/>
                <a:gd name="T77" fmla="*/ 64 h 101"/>
                <a:gd name="T78" fmla="*/ 42 w 67"/>
                <a:gd name="T79" fmla="*/ 64 h 101"/>
                <a:gd name="T80" fmla="*/ 28 w 67"/>
                <a:gd name="T81" fmla="*/ 91 h 101"/>
                <a:gd name="T82" fmla="*/ 31 w 67"/>
                <a:gd name="T83" fmla="*/ 92 h 101"/>
                <a:gd name="T84" fmla="*/ 46 w 67"/>
                <a:gd name="T85" fmla="*/ 66 h 101"/>
                <a:gd name="T86" fmla="*/ 48 w 67"/>
                <a:gd name="T87" fmla="*/ 66 h 101"/>
                <a:gd name="T88" fmla="*/ 36 w 67"/>
                <a:gd name="T89" fmla="*/ 95 h 101"/>
                <a:gd name="T90" fmla="*/ 38 w 67"/>
                <a:gd name="T91" fmla="*/ 96 h 101"/>
                <a:gd name="T92" fmla="*/ 53 w 67"/>
                <a:gd name="T93" fmla="*/ 67 h 101"/>
                <a:gd name="T94" fmla="*/ 55 w 67"/>
                <a:gd name="T95" fmla="*/ 67 h 101"/>
                <a:gd name="T96" fmla="*/ 44 w 67"/>
                <a:gd name="T97" fmla="*/ 98 h 101"/>
                <a:gd name="T98" fmla="*/ 46 w 67"/>
                <a:gd name="T99" fmla="*/ 99 h 101"/>
                <a:gd name="T100" fmla="*/ 49 w 67"/>
                <a:gd name="T101" fmla="*/ 100 h 101"/>
                <a:gd name="T102" fmla="*/ 51 w 67"/>
                <a:gd name="T103" fmla="*/ 101 h 101"/>
                <a:gd name="T104" fmla="*/ 65 w 67"/>
                <a:gd name="T105" fmla="*/ 63 h 101"/>
                <a:gd name="T106" fmla="*/ 52 w 67"/>
                <a:gd name="T107" fmla="*/ 43 h 101"/>
                <a:gd name="T108" fmla="*/ 58 w 67"/>
                <a:gd name="T10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101">
                  <a:moveTo>
                    <a:pt x="65" y="38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0" y="32"/>
                    <a:pt x="24" y="24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3" y="25"/>
                    <a:pt x="28" y="33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28" y="34"/>
                    <a:pt x="21" y="27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0" y="27"/>
                    <a:pt x="26" y="35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6" y="35"/>
                    <a:pt x="18" y="29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30"/>
                    <a:pt x="24" y="37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3" y="38"/>
                    <a:pt x="16" y="32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5" y="33"/>
                    <a:pt x="22" y="39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1" y="40"/>
                    <a:pt x="13" y="36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2" y="38"/>
                    <a:pt x="20" y="42"/>
                    <a:pt x="29" y="4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0" y="43"/>
                    <a:pt x="11" y="40"/>
                    <a:pt x="2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0" y="43"/>
                    <a:pt x="19" y="46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9" y="47"/>
                    <a:pt x="9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9" y="49"/>
                    <a:pt x="1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18" y="51"/>
                    <a:pt x="9" y="52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55"/>
                    <a:pt x="19" y="54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9" y="55"/>
                    <a:pt x="10" y="58"/>
                    <a:pt x="1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1" y="61"/>
                    <a:pt x="20" y="58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0" y="59"/>
                    <a:pt x="12" y="63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3" y="65"/>
                    <a:pt x="22" y="61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2" y="62"/>
                    <a:pt x="15" y="67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6" y="69"/>
                    <a:pt x="24" y="63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4" y="64"/>
                    <a:pt x="17" y="71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8" y="72"/>
                    <a:pt x="26" y="66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6"/>
                    <a:pt x="20" y="73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1" y="74"/>
                    <a:pt x="28" y="67"/>
                    <a:pt x="34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8" y="68"/>
                    <a:pt x="23" y="76"/>
                    <a:pt x="17" y="83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70"/>
                    <a:pt x="25" y="78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6" y="89"/>
                    <a:pt x="61" y="76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7" y="59"/>
                    <a:pt x="63" y="54"/>
                    <a:pt x="58" y="50"/>
                  </a:cubicBezTo>
                  <a:cubicBezTo>
                    <a:pt x="56" y="47"/>
                    <a:pt x="53" y="45"/>
                    <a:pt x="52" y="43"/>
                  </a:cubicBezTo>
                  <a:cubicBezTo>
                    <a:pt x="49" y="41"/>
                    <a:pt x="52" y="38"/>
                    <a:pt x="54" y="50"/>
                  </a:cubicBezTo>
                  <a:cubicBezTo>
                    <a:pt x="52" y="63"/>
                    <a:pt x="49" y="60"/>
                    <a:pt x="51" y="59"/>
                  </a:cubicBezTo>
                  <a:cubicBezTo>
                    <a:pt x="53" y="57"/>
                    <a:pt x="56" y="54"/>
                    <a:pt x="58" y="52"/>
                  </a:cubicBezTo>
                  <a:cubicBezTo>
                    <a:pt x="64" y="47"/>
                    <a:pt x="67" y="42"/>
                    <a:pt x="66" y="39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27"/>
            <p:cNvSpPr>
              <a:spLocks noEditPoints="1"/>
            </p:cNvSpPr>
            <p:nvPr/>
          </p:nvSpPr>
          <p:spPr bwMode="auto">
            <a:xfrm>
              <a:off x="18218161" y="581025"/>
              <a:ext cx="341313" cy="338138"/>
            </a:xfrm>
            <a:custGeom>
              <a:avLst/>
              <a:gdLst>
                <a:gd name="T0" fmla="*/ 62 w 91"/>
                <a:gd name="T1" fmla="*/ 72 h 90"/>
                <a:gd name="T2" fmla="*/ 76 w 91"/>
                <a:gd name="T3" fmla="*/ 52 h 90"/>
                <a:gd name="T4" fmla="*/ 72 w 91"/>
                <a:gd name="T5" fmla="*/ 29 h 90"/>
                <a:gd name="T6" fmla="*/ 53 w 91"/>
                <a:gd name="T7" fmla="*/ 15 h 90"/>
                <a:gd name="T8" fmla="*/ 29 w 91"/>
                <a:gd name="T9" fmla="*/ 19 h 90"/>
                <a:gd name="T10" fmla="*/ 15 w 91"/>
                <a:gd name="T11" fmla="*/ 38 h 90"/>
                <a:gd name="T12" fmla="*/ 19 w 91"/>
                <a:gd name="T13" fmla="*/ 61 h 90"/>
                <a:gd name="T14" fmla="*/ 38 w 91"/>
                <a:gd name="T15" fmla="*/ 75 h 90"/>
                <a:gd name="T16" fmla="*/ 62 w 91"/>
                <a:gd name="T17" fmla="*/ 72 h 90"/>
                <a:gd name="T18" fmla="*/ 41 w 91"/>
                <a:gd name="T19" fmla="*/ 65 h 90"/>
                <a:gd name="T20" fmla="*/ 28 w 91"/>
                <a:gd name="T21" fmla="*/ 56 h 90"/>
                <a:gd name="T22" fmla="*/ 26 w 91"/>
                <a:gd name="T23" fmla="*/ 40 h 90"/>
                <a:gd name="T24" fmla="*/ 35 w 91"/>
                <a:gd name="T25" fmla="*/ 28 h 90"/>
                <a:gd name="T26" fmla="*/ 50 w 91"/>
                <a:gd name="T27" fmla="*/ 25 h 90"/>
                <a:gd name="T28" fmla="*/ 63 w 91"/>
                <a:gd name="T29" fmla="*/ 34 h 90"/>
                <a:gd name="T30" fmla="*/ 65 w 91"/>
                <a:gd name="T31" fmla="*/ 50 h 90"/>
                <a:gd name="T32" fmla="*/ 56 w 91"/>
                <a:gd name="T33" fmla="*/ 62 h 90"/>
                <a:gd name="T34" fmla="*/ 41 w 91"/>
                <a:gd name="T35" fmla="*/ 6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0">
                  <a:moveTo>
                    <a:pt x="62" y="72"/>
                  </a:moveTo>
                  <a:cubicBezTo>
                    <a:pt x="79" y="76"/>
                    <a:pt x="86" y="66"/>
                    <a:pt x="76" y="52"/>
                  </a:cubicBezTo>
                  <a:cubicBezTo>
                    <a:pt x="91" y="44"/>
                    <a:pt x="89" y="32"/>
                    <a:pt x="72" y="29"/>
                  </a:cubicBezTo>
                  <a:cubicBezTo>
                    <a:pt x="77" y="12"/>
                    <a:pt x="67" y="5"/>
                    <a:pt x="53" y="15"/>
                  </a:cubicBezTo>
                  <a:cubicBezTo>
                    <a:pt x="45" y="0"/>
                    <a:pt x="33" y="1"/>
                    <a:pt x="29" y="19"/>
                  </a:cubicBezTo>
                  <a:cubicBezTo>
                    <a:pt x="12" y="14"/>
                    <a:pt x="6" y="24"/>
                    <a:pt x="15" y="38"/>
                  </a:cubicBezTo>
                  <a:cubicBezTo>
                    <a:pt x="0" y="46"/>
                    <a:pt x="2" y="58"/>
                    <a:pt x="19" y="61"/>
                  </a:cubicBezTo>
                  <a:cubicBezTo>
                    <a:pt x="15" y="78"/>
                    <a:pt x="24" y="85"/>
                    <a:pt x="38" y="75"/>
                  </a:cubicBezTo>
                  <a:cubicBezTo>
                    <a:pt x="46" y="90"/>
                    <a:pt x="58" y="89"/>
                    <a:pt x="62" y="72"/>
                  </a:cubicBezTo>
                  <a:close/>
                  <a:moveTo>
                    <a:pt x="41" y="65"/>
                  </a:moveTo>
                  <a:cubicBezTo>
                    <a:pt x="29" y="76"/>
                    <a:pt x="21" y="71"/>
                    <a:pt x="28" y="56"/>
                  </a:cubicBezTo>
                  <a:cubicBezTo>
                    <a:pt x="12" y="55"/>
                    <a:pt x="10" y="46"/>
                    <a:pt x="26" y="40"/>
                  </a:cubicBezTo>
                  <a:cubicBezTo>
                    <a:pt x="15" y="28"/>
                    <a:pt x="20" y="21"/>
                    <a:pt x="35" y="28"/>
                  </a:cubicBezTo>
                  <a:cubicBezTo>
                    <a:pt x="36" y="11"/>
                    <a:pt x="45" y="10"/>
                    <a:pt x="50" y="25"/>
                  </a:cubicBezTo>
                  <a:cubicBezTo>
                    <a:pt x="62" y="14"/>
                    <a:pt x="70" y="20"/>
                    <a:pt x="63" y="34"/>
                  </a:cubicBezTo>
                  <a:cubicBezTo>
                    <a:pt x="79" y="35"/>
                    <a:pt x="81" y="44"/>
                    <a:pt x="65" y="50"/>
                  </a:cubicBezTo>
                  <a:cubicBezTo>
                    <a:pt x="77" y="62"/>
                    <a:pt x="71" y="69"/>
                    <a:pt x="56" y="62"/>
                  </a:cubicBezTo>
                  <a:cubicBezTo>
                    <a:pt x="56" y="79"/>
                    <a:pt x="46" y="80"/>
                    <a:pt x="41" y="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28"/>
            <p:cNvSpPr>
              <a:spLocks noEditPoints="1"/>
            </p:cNvSpPr>
            <p:nvPr/>
          </p:nvSpPr>
          <p:spPr bwMode="auto">
            <a:xfrm>
              <a:off x="18254673" y="617537"/>
              <a:ext cx="266700" cy="263525"/>
            </a:xfrm>
            <a:custGeom>
              <a:avLst/>
              <a:gdLst>
                <a:gd name="T0" fmla="*/ 55 w 71"/>
                <a:gd name="T1" fmla="*/ 40 h 70"/>
                <a:gd name="T2" fmla="*/ 53 w 71"/>
                <a:gd name="T3" fmla="*/ 24 h 70"/>
                <a:gd name="T4" fmla="*/ 40 w 71"/>
                <a:gd name="T5" fmla="*/ 15 h 70"/>
                <a:gd name="T6" fmla="*/ 25 w 71"/>
                <a:gd name="T7" fmla="*/ 18 h 70"/>
                <a:gd name="T8" fmla="*/ 16 w 71"/>
                <a:gd name="T9" fmla="*/ 30 h 70"/>
                <a:gd name="T10" fmla="*/ 18 w 71"/>
                <a:gd name="T11" fmla="*/ 46 h 70"/>
                <a:gd name="T12" fmla="*/ 31 w 71"/>
                <a:gd name="T13" fmla="*/ 55 h 70"/>
                <a:gd name="T14" fmla="*/ 46 w 71"/>
                <a:gd name="T15" fmla="*/ 52 h 70"/>
                <a:gd name="T16" fmla="*/ 55 w 71"/>
                <a:gd name="T17" fmla="*/ 40 h 70"/>
                <a:gd name="T18" fmla="*/ 38 w 71"/>
                <a:gd name="T19" fmla="*/ 51 h 70"/>
                <a:gd name="T20" fmla="*/ 34 w 71"/>
                <a:gd name="T21" fmla="*/ 43 h 70"/>
                <a:gd name="T22" fmla="*/ 26 w 71"/>
                <a:gd name="T23" fmla="*/ 48 h 70"/>
                <a:gd name="T24" fmla="*/ 28 w 71"/>
                <a:gd name="T25" fmla="*/ 40 h 70"/>
                <a:gd name="T26" fmla="*/ 19 w 71"/>
                <a:gd name="T27" fmla="*/ 38 h 70"/>
                <a:gd name="T28" fmla="*/ 28 w 71"/>
                <a:gd name="T29" fmla="*/ 33 h 70"/>
                <a:gd name="T30" fmla="*/ 22 w 71"/>
                <a:gd name="T31" fmla="*/ 25 h 70"/>
                <a:gd name="T32" fmla="*/ 31 w 71"/>
                <a:gd name="T33" fmla="*/ 28 h 70"/>
                <a:gd name="T34" fmla="*/ 33 w 71"/>
                <a:gd name="T35" fmla="*/ 19 h 70"/>
                <a:gd name="T36" fmla="*/ 37 w 71"/>
                <a:gd name="T37" fmla="*/ 27 h 70"/>
                <a:gd name="T38" fmla="*/ 45 w 71"/>
                <a:gd name="T39" fmla="*/ 22 h 70"/>
                <a:gd name="T40" fmla="*/ 43 w 71"/>
                <a:gd name="T41" fmla="*/ 30 h 70"/>
                <a:gd name="T42" fmla="*/ 52 w 71"/>
                <a:gd name="T43" fmla="*/ 32 h 70"/>
                <a:gd name="T44" fmla="*/ 43 w 71"/>
                <a:gd name="T45" fmla="*/ 37 h 70"/>
                <a:gd name="T46" fmla="*/ 49 w 71"/>
                <a:gd name="T47" fmla="*/ 45 h 70"/>
                <a:gd name="T48" fmla="*/ 40 w 71"/>
                <a:gd name="T49" fmla="*/ 43 h 70"/>
                <a:gd name="T50" fmla="*/ 38 w 71"/>
                <a:gd name="T51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70">
                  <a:moveTo>
                    <a:pt x="55" y="40"/>
                  </a:moveTo>
                  <a:cubicBezTo>
                    <a:pt x="71" y="34"/>
                    <a:pt x="69" y="25"/>
                    <a:pt x="53" y="24"/>
                  </a:cubicBezTo>
                  <a:cubicBezTo>
                    <a:pt x="60" y="10"/>
                    <a:pt x="52" y="4"/>
                    <a:pt x="40" y="15"/>
                  </a:cubicBezTo>
                  <a:cubicBezTo>
                    <a:pt x="35" y="0"/>
                    <a:pt x="26" y="1"/>
                    <a:pt x="25" y="18"/>
                  </a:cubicBezTo>
                  <a:cubicBezTo>
                    <a:pt x="10" y="11"/>
                    <a:pt x="5" y="18"/>
                    <a:pt x="16" y="30"/>
                  </a:cubicBezTo>
                  <a:cubicBezTo>
                    <a:pt x="0" y="36"/>
                    <a:pt x="2" y="45"/>
                    <a:pt x="18" y="46"/>
                  </a:cubicBezTo>
                  <a:cubicBezTo>
                    <a:pt x="11" y="61"/>
                    <a:pt x="19" y="66"/>
                    <a:pt x="31" y="55"/>
                  </a:cubicBezTo>
                  <a:cubicBezTo>
                    <a:pt x="36" y="70"/>
                    <a:pt x="46" y="69"/>
                    <a:pt x="46" y="52"/>
                  </a:cubicBezTo>
                  <a:cubicBezTo>
                    <a:pt x="61" y="59"/>
                    <a:pt x="67" y="52"/>
                    <a:pt x="55" y="40"/>
                  </a:cubicBezTo>
                  <a:close/>
                  <a:moveTo>
                    <a:pt x="38" y="51"/>
                  </a:moveTo>
                  <a:cubicBezTo>
                    <a:pt x="34" y="43"/>
                    <a:pt x="34" y="43"/>
                    <a:pt x="34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38" y="51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29"/>
            <p:cNvSpPr>
              <a:spLocks/>
            </p:cNvSpPr>
            <p:nvPr/>
          </p:nvSpPr>
          <p:spPr bwMode="auto">
            <a:xfrm>
              <a:off x="18326111" y="688975"/>
              <a:ext cx="123825" cy="120650"/>
            </a:xfrm>
            <a:custGeom>
              <a:avLst/>
              <a:gdLst>
                <a:gd name="T0" fmla="*/ 57 w 78"/>
                <a:gd name="T1" fmla="*/ 43 h 76"/>
                <a:gd name="T2" fmla="*/ 78 w 78"/>
                <a:gd name="T3" fmla="*/ 31 h 76"/>
                <a:gd name="T4" fmla="*/ 57 w 78"/>
                <a:gd name="T5" fmla="*/ 26 h 76"/>
                <a:gd name="T6" fmla="*/ 62 w 78"/>
                <a:gd name="T7" fmla="*/ 7 h 76"/>
                <a:gd name="T8" fmla="*/ 43 w 78"/>
                <a:gd name="T9" fmla="*/ 19 h 76"/>
                <a:gd name="T10" fmla="*/ 33 w 78"/>
                <a:gd name="T11" fmla="*/ 0 h 76"/>
                <a:gd name="T12" fmla="*/ 29 w 78"/>
                <a:gd name="T13" fmla="*/ 22 h 76"/>
                <a:gd name="T14" fmla="*/ 7 w 78"/>
                <a:gd name="T15" fmla="*/ 14 h 76"/>
                <a:gd name="T16" fmla="*/ 22 w 78"/>
                <a:gd name="T17" fmla="*/ 33 h 76"/>
                <a:gd name="T18" fmla="*/ 0 w 78"/>
                <a:gd name="T19" fmla="*/ 45 h 76"/>
                <a:gd name="T20" fmla="*/ 22 w 78"/>
                <a:gd name="T21" fmla="*/ 50 h 76"/>
                <a:gd name="T22" fmla="*/ 17 w 78"/>
                <a:gd name="T23" fmla="*/ 69 h 76"/>
                <a:gd name="T24" fmla="*/ 36 w 78"/>
                <a:gd name="T25" fmla="*/ 57 h 76"/>
                <a:gd name="T26" fmla="*/ 45 w 78"/>
                <a:gd name="T27" fmla="*/ 76 h 76"/>
                <a:gd name="T28" fmla="*/ 50 w 78"/>
                <a:gd name="T29" fmla="*/ 57 h 76"/>
                <a:gd name="T30" fmla="*/ 71 w 78"/>
                <a:gd name="T31" fmla="*/ 62 h 76"/>
                <a:gd name="T32" fmla="*/ 57 w 78"/>
                <a:gd name="T33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6">
                  <a:moveTo>
                    <a:pt x="57" y="43"/>
                  </a:moveTo>
                  <a:lnTo>
                    <a:pt x="78" y="31"/>
                  </a:lnTo>
                  <a:lnTo>
                    <a:pt x="57" y="26"/>
                  </a:lnTo>
                  <a:lnTo>
                    <a:pt x="62" y="7"/>
                  </a:lnTo>
                  <a:lnTo>
                    <a:pt x="43" y="19"/>
                  </a:lnTo>
                  <a:lnTo>
                    <a:pt x="33" y="0"/>
                  </a:lnTo>
                  <a:lnTo>
                    <a:pt x="29" y="22"/>
                  </a:lnTo>
                  <a:lnTo>
                    <a:pt x="7" y="14"/>
                  </a:lnTo>
                  <a:lnTo>
                    <a:pt x="22" y="33"/>
                  </a:lnTo>
                  <a:lnTo>
                    <a:pt x="0" y="45"/>
                  </a:lnTo>
                  <a:lnTo>
                    <a:pt x="22" y="50"/>
                  </a:lnTo>
                  <a:lnTo>
                    <a:pt x="17" y="69"/>
                  </a:lnTo>
                  <a:lnTo>
                    <a:pt x="36" y="57"/>
                  </a:lnTo>
                  <a:lnTo>
                    <a:pt x="45" y="76"/>
                  </a:lnTo>
                  <a:lnTo>
                    <a:pt x="50" y="57"/>
                  </a:lnTo>
                  <a:lnTo>
                    <a:pt x="71" y="62"/>
                  </a:lnTo>
                  <a:lnTo>
                    <a:pt x="57" y="4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39"/>
            <p:cNvSpPr>
              <a:spLocks noEditPoints="1"/>
            </p:cNvSpPr>
            <p:nvPr/>
          </p:nvSpPr>
          <p:spPr bwMode="auto">
            <a:xfrm>
              <a:off x="18364211" y="581025"/>
              <a:ext cx="458788" cy="457200"/>
            </a:xfrm>
            <a:custGeom>
              <a:avLst/>
              <a:gdLst>
                <a:gd name="T0" fmla="*/ 83 w 122"/>
                <a:gd name="T1" fmla="*/ 97 h 122"/>
                <a:gd name="T2" fmla="*/ 101 w 122"/>
                <a:gd name="T3" fmla="*/ 71 h 122"/>
                <a:gd name="T4" fmla="*/ 96 w 122"/>
                <a:gd name="T5" fmla="*/ 39 h 122"/>
                <a:gd name="T6" fmla="*/ 70 w 122"/>
                <a:gd name="T7" fmla="*/ 20 h 122"/>
                <a:gd name="T8" fmla="*/ 39 w 122"/>
                <a:gd name="T9" fmla="*/ 25 h 122"/>
                <a:gd name="T10" fmla="*/ 20 w 122"/>
                <a:gd name="T11" fmla="*/ 51 h 122"/>
                <a:gd name="T12" fmla="*/ 25 w 122"/>
                <a:gd name="T13" fmla="*/ 83 h 122"/>
                <a:gd name="T14" fmla="*/ 51 w 122"/>
                <a:gd name="T15" fmla="*/ 102 h 122"/>
                <a:gd name="T16" fmla="*/ 83 w 122"/>
                <a:gd name="T17" fmla="*/ 97 h 122"/>
                <a:gd name="T18" fmla="*/ 54 w 122"/>
                <a:gd name="T19" fmla="*/ 88 h 122"/>
                <a:gd name="T20" fmla="*/ 37 w 122"/>
                <a:gd name="T21" fmla="*/ 75 h 122"/>
                <a:gd name="T22" fmla="*/ 34 w 122"/>
                <a:gd name="T23" fmla="*/ 55 h 122"/>
                <a:gd name="T24" fmla="*/ 46 w 122"/>
                <a:gd name="T25" fmla="*/ 38 h 122"/>
                <a:gd name="T26" fmla="*/ 67 w 122"/>
                <a:gd name="T27" fmla="*/ 34 h 122"/>
                <a:gd name="T28" fmla="*/ 84 w 122"/>
                <a:gd name="T29" fmla="*/ 47 h 122"/>
                <a:gd name="T30" fmla="*/ 87 w 122"/>
                <a:gd name="T31" fmla="*/ 68 h 122"/>
                <a:gd name="T32" fmla="*/ 75 w 122"/>
                <a:gd name="T33" fmla="*/ 85 h 122"/>
                <a:gd name="T34" fmla="*/ 54 w 122"/>
                <a:gd name="T35" fmla="*/ 8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122">
                  <a:moveTo>
                    <a:pt x="83" y="97"/>
                  </a:moveTo>
                  <a:cubicBezTo>
                    <a:pt x="105" y="103"/>
                    <a:pt x="114" y="90"/>
                    <a:pt x="101" y="71"/>
                  </a:cubicBezTo>
                  <a:cubicBezTo>
                    <a:pt x="122" y="60"/>
                    <a:pt x="119" y="44"/>
                    <a:pt x="96" y="39"/>
                  </a:cubicBezTo>
                  <a:cubicBezTo>
                    <a:pt x="102" y="16"/>
                    <a:pt x="89" y="7"/>
                    <a:pt x="70" y="20"/>
                  </a:cubicBezTo>
                  <a:cubicBezTo>
                    <a:pt x="60" y="0"/>
                    <a:pt x="44" y="2"/>
                    <a:pt x="39" y="25"/>
                  </a:cubicBezTo>
                  <a:cubicBezTo>
                    <a:pt x="16" y="19"/>
                    <a:pt x="7" y="33"/>
                    <a:pt x="20" y="51"/>
                  </a:cubicBezTo>
                  <a:cubicBezTo>
                    <a:pt x="0" y="62"/>
                    <a:pt x="2" y="78"/>
                    <a:pt x="25" y="83"/>
                  </a:cubicBezTo>
                  <a:cubicBezTo>
                    <a:pt x="19" y="106"/>
                    <a:pt x="32" y="115"/>
                    <a:pt x="51" y="102"/>
                  </a:cubicBezTo>
                  <a:cubicBezTo>
                    <a:pt x="62" y="122"/>
                    <a:pt x="78" y="120"/>
                    <a:pt x="83" y="97"/>
                  </a:cubicBezTo>
                  <a:close/>
                  <a:moveTo>
                    <a:pt x="54" y="88"/>
                  </a:moveTo>
                  <a:cubicBezTo>
                    <a:pt x="38" y="103"/>
                    <a:pt x="28" y="95"/>
                    <a:pt x="37" y="75"/>
                  </a:cubicBezTo>
                  <a:cubicBezTo>
                    <a:pt x="15" y="75"/>
                    <a:pt x="13" y="62"/>
                    <a:pt x="34" y="55"/>
                  </a:cubicBezTo>
                  <a:cubicBezTo>
                    <a:pt x="19" y="39"/>
                    <a:pt x="26" y="28"/>
                    <a:pt x="46" y="38"/>
                  </a:cubicBezTo>
                  <a:cubicBezTo>
                    <a:pt x="47" y="16"/>
                    <a:pt x="59" y="14"/>
                    <a:pt x="67" y="34"/>
                  </a:cubicBezTo>
                  <a:cubicBezTo>
                    <a:pt x="83" y="19"/>
                    <a:pt x="93" y="27"/>
                    <a:pt x="84" y="47"/>
                  </a:cubicBezTo>
                  <a:cubicBezTo>
                    <a:pt x="106" y="48"/>
                    <a:pt x="108" y="60"/>
                    <a:pt x="87" y="68"/>
                  </a:cubicBezTo>
                  <a:cubicBezTo>
                    <a:pt x="102" y="84"/>
                    <a:pt x="95" y="94"/>
                    <a:pt x="75" y="85"/>
                  </a:cubicBezTo>
                  <a:cubicBezTo>
                    <a:pt x="74" y="107"/>
                    <a:pt x="62" y="109"/>
                    <a:pt x="54" y="8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40"/>
            <p:cNvSpPr>
              <a:spLocks noEditPoints="1"/>
            </p:cNvSpPr>
            <p:nvPr/>
          </p:nvSpPr>
          <p:spPr bwMode="auto">
            <a:xfrm>
              <a:off x="18413423" y="633412"/>
              <a:ext cx="355600" cy="357188"/>
            </a:xfrm>
            <a:custGeom>
              <a:avLst/>
              <a:gdLst>
                <a:gd name="T0" fmla="*/ 74 w 95"/>
                <a:gd name="T1" fmla="*/ 54 h 95"/>
                <a:gd name="T2" fmla="*/ 71 w 95"/>
                <a:gd name="T3" fmla="*/ 33 h 95"/>
                <a:gd name="T4" fmla="*/ 54 w 95"/>
                <a:gd name="T5" fmla="*/ 20 h 95"/>
                <a:gd name="T6" fmla="*/ 33 w 95"/>
                <a:gd name="T7" fmla="*/ 24 h 95"/>
                <a:gd name="T8" fmla="*/ 21 w 95"/>
                <a:gd name="T9" fmla="*/ 41 h 95"/>
                <a:gd name="T10" fmla="*/ 24 w 95"/>
                <a:gd name="T11" fmla="*/ 61 h 95"/>
                <a:gd name="T12" fmla="*/ 41 w 95"/>
                <a:gd name="T13" fmla="*/ 74 h 95"/>
                <a:gd name="T14" fmla="*/ 62 w 95"/>
                <a:gd name="T15" fmla="*/ 71 h 95"/>
                <a:gd name="T16" fmla="*/ 74 w 95"/>
                <a:gd name="T17" fmla="*/ 54 h 95"/>
                <a:gd name="T18" fmla="*/ 51 w 95"/>
                <a:gd name="T19" fmla="*/ 69 h 95"/>
                <a:gd name="T20" fmla="*/ 45 w 95"/>
                <a:gd name="T21" fmla="*/ 57 h 95"/>
                <a:gd name="T22" fmla="*/ 34 w 95"/>
                <a:gd name="T23" fmla="*/ 65 h 95"/>
                <a:gd name="T24" fmla="*/ 38 w 95"/>
                <a:gd name="T25" fmla="*/ 53 h 95"/>
                <a:gd name="T26" fmla="*/ 26 w 95"/>
                <a:gd name="T27" fmla="*/ 51 h 95"/>
                <a:gd name="T28" fmla="*/ 37 w 95"/>
                <a:gd name="T29" fmla="*/ 45 h 95"/>
                <a:gd name="T30" fmla="*/ 30 w 95"/>
                <a:gd name="T31" fmla="*/ 34 h 95"/>
                <a:gd name="T32" fmla="*/ 41 w 95"/>
                <a:gd name="T33" fmla="*/ 37 h 95"/>
                <a:gd name="T34" fmla="*/ 44 w 95"/>
                <a:gd name="T35" fmla="*/ 25 h 95"/>
                <a:gd name="T36" fmla="*/ 50 w 95"/>
                <a:gd name="T37" fmla="*/ 37 h 95"/>
                <a:gd name="T38" fmla="*/ 61 w 95"/>
                <a:gd name="T39" fmla="*/ 29 h 95"/>
                <a:gd name="T40" fmla="*/ 58 w 95"/>
                <a:gd name="T41" fmla="*/ 41 h 95"/>
                <a:gd name="T42" fmla="*/ 69 w 95"/>
                <a:gd name="T43" fmla="*/ 43 h 95"/>
                <a:gd name="T44" fmla="*/ 58 w 95"/>
                <a:gd name="T45" fmla="*/ 50 h 95"/>
                <a:gd name="T46" fmla="*/ 65 w 95"/>
                <a:gd name="T47" fmla="*/ 60 h 95"/>
                <a:gd name="T48" fmla="*/ 54 w 95"/>
                <a:gd name="T49" fmla="*/ 57 h 95"/>
                <a:gd name="T50" fmla="*/ 51 w 95"/>
                <a:gd name="T51" fmla="*/ 6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95">
                  <a:moveTo>
                    <a:pt x="74" y="54"/>
                  </a:moveTo>
                  <a:cubicBezTo>
                    <a:pt x="95" y="46"/>
                    <a:pt x="93" y="34"/>
                    <a:pt x="71" y="33"/>
                  </a:cubicBezTo>
                  <a:cubicBezTo>
                    <a:pt x="80" y="13"/>
                    <a:pt x="70" y="5"/>
                    <a:pt x="54" y="20"/>
                  </a:cubicBezTo>
                  <a:cubicBezTo>
                    <a:pt x="46" y="0"/>
                    <a:pt x="34" y="2"/>
                    <a:pt x="33" y="24"/>
                  </a:cubicBezTo>
                  <a:cubicBezTo>
                    <a:pt x="13" y="14"/>
                    <a:pt x="6" y="25"/>
                    <a:pt x="21" y="41"/>
                  </a:cubicBezTo>
                  <a:cubicBezTo>
                    <a:pt x="0" y="48"/>
                    <a:pt x="2" y="61"/>
                    <a:pt x="24" y="61"/>
                  </a:cubicBezTo>
                  <a:cubicBezTo>
                    <a:pt x="15" y="81"/>
                    <a:pt x="25" y="89"/>
                    <a:pt x="41" y="74"/>
                  </a:cubicBezTo>
                  <a:cubicBezTo>
                    <a:pt x="49" y="95"/>
                    <a:pt x="61" y="93"/>
                    <a:pt x="62" y="71"/>
                  </a:cubicBezTo>
                  <a:cubicBezTo>
                    <a:pt x="82" y="80"/>
                    <a:pt x="89" y="70"/>
                    <a:pt x="74" y="54"/>
                  </a:cubicBezTo>
                  <a:close/>
                  <a:moveTo>
                    <a:pt x="51" y="69"/>
                  </a:moveTo>
                  <a:cubicBezTo>
                    <a:pt x="45" y="57"/>
                    <a:pt x="45" y="57"/>
                    <a:pt x="45" y="57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51" y="6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41"/>
            <p:cNvSpPr>
              <a:spLocks/>
            </p:cNvSpPr>
            <p:nvPr/>
          </p:nvSpPr>
          <p:spPr bwMode="auto">
            <a:xfrm>
              <a:off x="18510261" y="727075"/>
              <a:ext cx="161925" cy="165100"/>
            </a:xfrm>
            <a:custGeom>
              <a:avLst/>
              <a:gdLst>
                <a:gd name="T0" fmla="*/ 76 w 102"/>
                <a:gd name="T1" fmla="*/ 59 h 104"/>
                <a:gd name="T2" fmla="*/ 102 w 102"/>
                <a:gd name="T3" fmla="*/ 42 h 104"/>
                <a:gd name="T4" fmla="*/ 76 w 102"/>
                <a:gd name="T5" fmla="*/ 38 h 104"/>
                <a:gd name="T6" fmla="*/ 83 w 102"/>
                <a:gd name="T7" fmla="*/ 9 h 104"/>
                <a:gd name="T8" fmla="*/ 57 w 102"/>
                <a:gd name="T9" fmla="*/ 28 h 104"/>
                <a:gd name="T10" fmla="*/ 43 w 102"/>
                <a:gd name="T11" fmla="*/ 0 h 104"/>
                <a:gd name="T12" fmla="*/ 36 w 102"/>
                <a:gd name="T13" fmla="*/ 28 h 104"/>
                <a:gd name="T14" fmla="*/ 10 w 102"/>
                <a:gd name="T15" fmla="*/ 21 h 104"/>
                <a:gd name="T16" fmla="*/ 26 w 102"/>
                <a:gd name="T17" fmla="*/ 47 h 104"/>
                <a:gd name="T18" fmla="*/ 0 w 102"/>
                <a:gd name="T19" fmla="*/ 61 h 104"/>
                <a:gd name="T20" fmla="*/ 29 w 102"/>
                <a:gd name="T21" fmla="*/ 66 h 104"/>
                <a:gd name="T22" fmla="*/ 19 w 102"/>
                <a:gd name="T23" fmla="*/ 95 h 104"/>
                <a:gd name="T24" fmla="*/ 45 w 102"/>
                <a:gd name="T25" fmla="*/ 76 h 104"/>
                <a:gd name="T26" fmla="*/ 59 w 102"/>
                <a:gd name="T27" fmla="*/ 104 h 104"/>
                <a:gd name="T28" fmla="*/ 66 w 102"/>
                <a:gd name="T29" fmla="*/ 76 h 104"/>
                <a:gd name="T30" fmla="*/ 92 w 102"/>
                <a:gd name="T31" fmla="*/ 83 h 104"/>
                <a:gd name="T32" fmla="*/ 76 w 102"/>
                <a:gd name="T33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76" y="59"/>
                  </a:moveTo>
                  <a:lnTo>
                    <a:pt x="102" y="42"/>
                  </a:lnTo>
                  <a:lnTo>
                    <a:pt x="76" y="38"/>
                  </a:lnTo>
                  <a:lnTo>
                    <a:pt x="83" y="9"/>
                  </a:lnTo>
                  <a:lnTo>
                    <a:pt x="57" y="28"/>
                  </a:lnTo>
                  <a:lnTo>
                    <a:pt x="43" y="0"/>
                  </a:lnTo>
                  <a:lnTo>
                    <a:pt x="36" y="28"/>
                  </a:lnTo>
                  <a:lnTo>
                    <a:pt x="10" y="21"/>
                  </a:lnTo>
                  <a:lnTo>
                    <a:pt x="26" y="47"/>
                  </a:lnTo>
                  <a:lnTo>
                    <a:pt x="0" y="61"/>
                  </a:lnTo>
                  <a:lnTo>
                    <a:pt x="29" y="66"/>
                  </a:lnTo>
                  <a:lnTo>
                    <a:pt x="19" y="95"/>
                  </a:lnTo>
                  <a:lnTo>
                    <a:pt x="45" y="76"/>
                  </a:lnTo>
                  <a:lnTo>
                    <a:pt x="59" y="104"/>
                  </a:lnTo>
                  <a:lnTo>
                    <a:pt x="66" y="76"/>
                  </a:lnTo>
                  <a:lnTo>
                    <a:pt x="92" y="83"/>
                  </a:lnTo>
                  <a:lnTo>
                    <a:pt x="76" y="5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42"/>
            <p:cNvSpPr>
              <a:spLocks noEditPoints="1"/>
            </p:cNvSpPr>
            <p:nvPr/>
          </p:nvSpPr>
          <p:spPr bwMode="auto">
            <a:xfrm>
              <a:off x="18840461" y="385762"/>
              <a:ext cx="623888" cy="627063"/>
            </a:xfrm>
            <a:custGeom>
              <a:avLst/>
              <a:gdLst>
                <a:gd name="T0" fmla="*/ 113 w 166"/>
                <a:gd name="T1" fmla="*/ 132 h 167"/>
                <a:gd name="T2" fmla="*/ 139 w 166"/>
                <a:gd name="T3" fmla="*/ 97 h 167"/>
                <a:gd name="T4" fmla="*/ 132 w 166"/>
                <a:gd name="T5" fmla="*/ 53 h 167"/>
                <a:gd name="T6" fmla="*/ 96 w 166"/>
                <a:gd name="T7" fmla="*/ 28 h 167"/>
                <a:gd name="T8" fmla="*/ 53 w 166"/>
                <a:gd name="T9" fmla="*/ 34 h 167"/>
                <a:gd name="T10" fmla="*/ 27 w 166"/>
                <a:gd name="T11" fmla="*/ 70 h 167"/>
                <a:gd name="T12" fmla="*/ 34 w 166"/>
                <a:gd name="T13" fmla="*/ 113 h 167"/>
                <a:gd name="T14" fmla="*/ 70 w 166"/>
                <a:gd name="T15" fmla="*/ 139 h 167"/>
                <a:gd name="T16" fmla="*/ 113 w 166"/>
                <a:gd name="T17" fmla="*/ 132 h 167"/>
                <a:gd name="T18" fmla="*/ 74 w 166"/>
                <a:gd name="T19" fmla="*/ 120 h 167"/>
                <a:gd name="T20" fmla="*/ 51 w 166"/>
                <a:gd name="T21" fmla="*/ 103 h 167"/>
                <a:gd name="T22" fmla="*/ 46 w 166"/>
                <a:gd name="T23" fmla="*/ 74 h 167"/>
                <a:gd name="T24" fmla="*/ 63 w 166"/>
                <a:gd name="T25" fmla="*/ 51 h 167"/>
                <a:gd name="T26" fmla="*/ 92 w 166"/>
                <a:gd name="T27" fmla="*/ 47 h 167"/>
                <a:gd name="T28" fmla="*/ 115 w 166"/>
                <a:gd name="T29" fmla="*/ 64 h 167"/>
                <a:gd name="T30" fmla="*/ 120 w 166"/>
                <a:gd name="T31" fmla="*/ 92 h 167"/>
                <a:gd name="T32" fmla="*/ 103 w 166"/>
                <a:gd name="T33" fmla="*/ 115 h 167"/>
                <a:gd name="T34" fmla="*/ 74 w 166"/>
                <a:gd name="T35" fmla="*/ 1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6" h="167">
                  <a:moveTo>
                    <a:pt x="113" y="132"/>
                  </a:moveTo>
                  <a:cubicBezTo>
                    <a:pt x="144" y="141"/>
                    <a:pt x="157" y="122"/>
                    <a:pt x="139" y="97"/>
                  </a:cubicBezTo>
                  <a:cubicBezTo>
                    <a:pt x="166" y="82"/>
                    <a:pt x="164" y="60"/>
                    <a:pt x="132" y="53"/>
                  </a:cubicBezTo>
                  <a:cubicBezTo>
                    <a:pt x="140" y="22"/>
                    <a:pt x="122" y="10"/>
                    <a:pt x="96" y="28"/>
                  </a:cubicBezTo>
                  <a:cubicBezTo>
                    <a:pt x="82" y="0"/>
                    <a:pt x="60" y="3"/>
                    <a:pt x="53" y="34"/>
                  </a:cubicBezTo>
                  <a:cubicBezTo>
                    <a:pt x="22" y="26"/>
                    <a:pt x="9" y="44"/>
                    <a:pt x="27" y="70"/>
                  </a:cubicBezTo>
                  <a:cubicBezTo>
                    <a:pt x="0" y="84"/>
                    <a:pt x="2" y="106"/>
                    <a:pt x="34" y="113"/>
                  </a:cubicBezTo>
                  <a:cubicBezTo>
                    <a:pt x="26" y="144"/>
                    <a:pt x="44" y="157"/>
                    <a:pt x="70" y="139"/>
                  </a:cubicBezTo>
                  <a:cubicBezTo>
                    <a:pt x="84" y="167"/>
                    <a:pt x="106" y="164"/>
                    <a:pt x="113" y="132"/>
                  </a:cubicBezTo>
                  <a:close/>
                  <a:moveTo>
                    <a:pt x="74" y="120"/>
                  </a:moveTo>
                  <a:cubicBezTo>
                    <a:pt x="52" y="140"/>
                    <a:pt x="38" y="130"/>
                    <a:pt x="51" y="103"/>
                  </a:cubicBezTo>
                  <a:cubicBezTo>
                    <a:pt x="21" y="102"/>
                    <a:pt x="18" y="85"/>
                    <a:pt x="46" y="74"/>
                  </a:cubicBezTo>
                  <a:cubicBezTo>
                    <a:pt x="26" y="52"/>
                    <a:pt x="36" y="39"/>
                    <a:pt x="63" y="51"/>
                  </a:cubicBezTo>
                  <a:cubicBezTo>
                    <a:pt x="65" y="21"/>
                    <a:pt x="81" y="18"/>
                    <a:pt x="92" y="47"/>
                  </a:cubicBezTo>
                  <a:cubicBezTo>
                    <a:pt x="114" y="26"/>
                    <a:pt x="128" y="36"/>
                    <a:pt x="115" y="64"/>
                  </a:cubicBezTo>
                  <a:cubicBezTo>
                    <a:pt x="145" y="65"/>
                    <a:pt x="148" y="82"/>
                    <a:pt x="120" y="92"/>
                  </a:cubicBezTo>
                  <a:cubicBezTo>
                    <a:pt x="140" y="114"/>
                    <a:pt x="130" y="128"/>
                    <a:pt x="103" y="115"/>
                  </a:cubicBezTo>
                  <a:cubicBezTo>
                    <a:pt x="101" y="145"/>
                    <a:pt x="85" y="148"/>
                    <a:pt x="74" y="12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43"/>
            <p:cNvSpPr>
              <a:spLocks noEditPoints="1"/>
            </p:cNvSpPr>
            <p:nvPr/>
          </p:nvSpPr>
          <p:spPr bwMode="auto">
            <a:xfrm>
              <a:off x="18908723" y="452437"/>
              <a:ext cx="488950" cy="488950"/>
            </a:xfrm>
            <a:custGeom>
              <a:avLst/>
              <a:gdLst>
                <a:gd name="T0" fmla="*/ 102 w 130"/>
                <a:gd name="T1" fmla="*/ 74 h 130"/>
                <a:gd name="T2" fmla="*/ 97 w 130"/>
                <a:gd name="T3" fmla="*/ 46 h 130"/>
                <a:gd name="T4" fmla="*/ 74 w 130"/>
                <a:gd name="T5" fmla="*/ 29 h 130"/>
                <a:gd name="T6" fmla="*/ 45 w 130"/>
                <a:gd name="T7" fmla="*/ 33 h 130"/>
                <a:gd name="T8" fmla="*/ 28 w 130"/>
                <a:gd name="T9" fmla="*/ 56 h 130"/>
                <a:gd name="T10" fmla="*/ 33 w 130"/>
                <a:gd name="T11" fmla="*/ 85 h 130"/>
                <a:gd name="T12" fmla="*/ 56 w 130"/>
                <a:gd name="T13" fmla="*/ 102 h 130"/>
                <a:gd name="T14" fmla="*/ 85 w 130"/>
                <a:gd name="T15" fmla="*/ 97 h 130"/>
                <a:gd name="T16" fmla="*/ 102 w 130"/>
                <a:gd name="T17" fmla="*/ 74 h 130"/>
                <a:gd name="T18" fmla="*/ 70 w 130"/>
                <a:gd name="T19" fmla="*/ 95 h 130"/>
                <a:gd name="T20" fmla="*/ 62 w 130"/>
                <a:gd name="T21" fmla="*/ 79 h 130"/>
                <a:gd name="T22" fmla="*/ 47 w 130"/>
                <a:gd name="T23" fmla="*/ 90 h 130"/>
                <a:gd name="T24" fmla="*/ 51 w 130"/>
                <a:gd name="T25" fmla="*/ 74 h 130"/>
                <a:gd name="T26" fmla="*/ 35 w 130"/>
                <a:gd name="T27" fmla="*/ 70 h 130"/>
                <a:gd name="T28" fmla="*/ 51 w 130"/>
                <a:gd name="T29" fmla="*/ 62 h 130"/>
                <a:gd name="T30" fmla="*/ 41 w 130"/>
                <a:gd name="T31" fmla="*/ 47 h 130"/>
                <a:gd name="T32" fmla="*/ 57 w 130"/>
                <a:gd name="T33" fmla="*/ 51 h 130"/>
                <a:gd name="T34" fmla="*/ 60 w 130"/>
                <a:gd name="T35" fmla="*/ 35 h 130"/>
                <a:gd name="T36" fmla="*/ 68 w 130"/>
                <a:gd name="T37" fmla="*/ 51 h 130"/>
                <a:gd name="T38" fmla="*/ 83 w 130"/>
                <a:gd name="T39" fmla="*/ 41 h 130"/>
                <a:gd name="T40" fmla="*/ 79 w 130"/>
                <a:gd name="T41" fmla="*/ 57 h 130"/>
                <a:gd name="T42" fmla="*/ 95 w 130"/>
                <a:gd name="T43" fmla="*/ 60 h 130"/>
                <a:gd name="T44" fmla="*/ 79 w 130"/>
                <a:gd name="T45" fmla="*/ 69 h 130"/>
                <a:gd name="T46" fmla="*/ 89 w 130"/>
                <a:gd name="T47" fmla="*/ 83 h 130"/>
                <a:gd name="T48" fmla="*/ 73 w 130"/>
                <a:gd name="T49" fmla="*/ 79 h 130"/>
                <a:gd name="T50" fmla="*/ 70 w 130"/>
                <a:gd name="T51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102" y="74"/>
                  </a:moveTo>
                  <a:cubicBezTo>
                    <a:pt x="130" y="64"/>
                    <a:pt x="127" y="47"/>
                    <a:pt x="97" y="46"/>
                  </a:cubicBezTo>
                  <a:cubicBezTo>
                    <a:pt x="110" y="18"/>
                    <a:pt x="96" y="8"/>
                    <a:pt x="74" y="29"/>
                  </a:cubicBezTo>
                  <a:cubicBezTo>
                    <a:pt x="63" y="0"/>
                    <a:pt x="47" y="3"/>
                    <a:pt x="45" y="33"/>
                  </a:cubicBezTo>
                  <a:cubicBezTo>
                    <a:pt x="18" y="21"/>
                    <a:pt x="8" y="34"/>
                    <a:pt x="28" y="56"/>
                  </a:cubicBezTo>
                  <a:cubicBezTo>
                    <a:pt x="0" y="67"/>
                    <a:pt x="3" y="84"/>
                    <a:pt x="33" y="85"/>
                  </a:cubicBezTo>
                  <a:cubicBezTo>
                    <a:pt x="20" y="112"/>
                    <a:pt x="34" y="122"/>
                    <a:pt x="56" y="102"/>
                  </a:cubicBezTo>
                  <a:cubicBezTo>
                    <a:pt x="67" y="130"/>
                    <a:pt x="83" y="127"/>
                    <a:pt x="85" y="97"/>
                  </a:cubicBezTo>
                  <a:cubicBezTo>
                    <a:pt x="112" y="110"/>
                    <a:pt x="122" y="96"/>
                    <a:pt x="102" y="74"/>
                  </a:cubicBezTo>
                  <a:close/>
                  <a:moveTo>
                    <a:pt x="70" y="95"/>
                  </a:moveTo>
                  <a:cubicBezTo>
                    <a:pt x="62" y="79"/>
                    <a:pt x="62" y="79"/>
                    <a:pt x="62" y="79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73" y="79"/>
                    <a:pt x="73" y="79"/>
                    <a:pt x="73" y="79"/>
                  </a:cubicBezTo>
                  <a:lnTo>
                    <a:pt x="70" y="9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44"/>
            <p:cNvSpPr>
              <a:spLocks/>
            </p:cNvSpPr>
            <p:nvPr/>
          </p:nvSpPr>
          <p:spPr bwMode="auto">
            <a:xfrm>
              <a:off x="19040486" y="584200"/>
              <a:ext cx="225425" cy="225425"/>
            </a:xfrm>
            <a:custGeom>
              <a:avLst/>
              <a:gdLst>
                <a:gd name="T0" fmla="*/ 104 w 142"/>
                <a:gd name="T1" fmla="*/ 80 h 142"/>
                <a:gd name="T2" fmla="*/ 142 w 142"/>
                <a:gd name="T3" fmla="*/ 59 h 142"/>
                <a:gd name="T4" fmla="*/ 104 w 142"/>
                <a:gd name="T5" fmla="*/ 52 h 142"/>
                <a:gd name="T6" fmla="*/ 113 w 142"/>
                <a:gd name="T7" fmla="*/ 14 h 142"/>
                <a:gd name="T8" fmla="*/ 78 w 142"/>
                <a:gd name="T9" fmla="*/ 38 h 142"/>
                <a:gd name="T10" fmla="*/ 59 w 142"/>
                <a:gd name="T11" fmla="*/ 0 h 142"/>
                <a:gd name="T12" fmla="*/ 52 w 142"/>
                <a:gd name="T13" fmla="*/ 38 h 142"/>
                <a:gd name="T14" fmla="*/ 14 w 142"/>
                <a:gd name="T15" fmla="*/ 28 h 142"/>
                <a:gd name="T16" fmla="*/ 38 w 142"/>
                <a:gd name="T17" fmla="*/ 64 h 142"/>
                <a:gd name="T18" fmla="*/ 0 w 142"/>
                <a:gd name="T19" fmla="*/ 83 h 142"/>
                <a:gd name="T20" fmla="*/ 38 w 142"/>
                <a:gd name="T21" fmla="*/ 92 h 142"/>
                <a:gd name="T22" fmla="*/ 28 w 142"/>
                <a:gd name="T23" fmla="*/ 130 h 142"/>
                <a:gd name="T24" fmla="*/ 64 w 142"/>
                <a:gd name="T25" fmla="*/ 104 h 142"/>
                <a:gd name="T26" fmla="*/ 83 w 142"/>
                <a:gd name="T27" fmla="*/ 142 h 142"/>
                <a:gd name="T28" fmla="*/ 90 w 142"/>
                <a:gd name="T29" fmla="*/ 104 h 142"/>
                <a:gd name="T30" fmla="*/ 128 w 142"/>
                <a:gd name="T31" fmla="*/ 114 h 142"/>
                <a:gd name="T32" fmla="*/ 104 w 142"/>
                <a:gd name="T33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04" y="80"/>
                  </a:moveTo>
                  <a:lnTo>
                    <a:pt x="142" y="59"/>
                  </a:lnTo>
                  <a:lnTo>
                    <a:pt x="104" y="52"/>
                  </a:lnTo>
                  <a:lnTo>
                    <a:pt x="113" y="14"/>
                  </a:lnTo>
                  <a:lnTo>
                    <a:pt x="78" y="38"/>
                  </a:lnTo>
                  <a:lnTo>
                    <a:pt x="59" y="0"/>
                  </a:lnTo>
                  <a:lnTo>
                    <a:pt x="52" y="38"/>
                  </a:lnTo>
                  <a:lnTo>
                    <a:pt x="14" y="28"/>
                  </a:lnTo>
                  <a:lnTo>
                    <a:pt x="38" y="64"/>
                  </a:lnTo>
                  <a:lnTo>
                    <a:pt x="0" y="83"/>
                  </a:lnTo>
                  <a:lnTo>
                    <a:pt x="38" y="92"/>
                  </a:lnTo>
                  <a:lnTo>
                    <a:pt x="28" y="130"/>
                  </a:lnTo>
                  <a:lnTo>
                    <a:pt x="64" y="104"/>
                  </a:lnTo>
                  <a:lnTo>
                    <a:pt x="83" y="142"/>
                  </a:lnTo>
                  <a:lnTo>
                    <a:pt x="90" y="104"/>
                  </a:lnTo>
                  <a:lnTo>
                    <a:pt x="128" y="114"/>
                  </a:lnTo>
                  <a:lnTo>
                    <a:pt x="104" y="8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45"/>
            <p:cNvSpPr>
              <a:spLocks noEditPoints="1"/>
            </p:cNvSpPr>
            <p:nvPr/>
          </p:nvSpPr>
          <p:spPr bwMode="auto">
            <a:xfrm>
              <a:off x="18619798" y="201612"/>
              <a:ext cx="569913" cy="569913"/>
            </a:xfrm>
            <a:custGeom>
              <a:avLst/>
              <a:gdLst>
                <a:gd name="T0" fmla="*/ 103 w 152"/>
                <a:gd name="T1" fmla="*/ 121 h 152"/>
                <a:gd name="T2" fmla="*/ 126 w 152"/>
                <a:gd name="T3" fmla="*/ 88 h 152"/>
                <a:gd name="T4" fmla="*/ 120 w 152"/>
                <a:gd name="T5" fmla="*/ 49 h 152"/>
                <a:gd name="T6" fmla="*/ 88 w 152"/>
                <a:gd name="T7" fmla="*/ 26 h 152"/>
                <a:gd name="T8" fmla="*/ 48 w 152"/>
                <a:gd name="T9" fmla="*/ 32 h 152"/>
                <a:gd name="T10" fmla="*/ 25 w 152"/>
                <a:gd name="T11" fmla="*/ 64 h 152"/>
                <a:gd name="T12" fmla="*/ 31 w 152"/>
                <a:gd name="T13" fmla="*/ 103 h 152"/>
                <a:gd name="T14" fmla="*/ 63 w 152"/>
                <a:gd name="T15" fmla="*/ 127 h 152"/>
                <a:gd name="T16" fmla="*/ 103 w 152"/>
                <a:gd name="T17" fmla="*/ 121 h 152"/>
                <a:gd name="T18" fmla="*/ 68 w 152"/>
                <a:gd name="T19" fmla="*/ 110 h 152"/>
                <a:gd name="T20" fmla="*/ 46 w 152"/>
                <a:gd name="T21" fmla="*/ 94 h 152"/>
                <a:gd name="T22" fmla="*/ 42 w 152"/>
                <a:gd name="T23" fmla="*/ 68 h 152"/>
                <a:gd name="T24" fmla="*/ 58 w 152"/>
                <a:gd name="T25" fmla="*/ 47 h 152"/>
                <a:gd name="T26" fmla="*/ 84 w 152"/>
                <a:gd name="T27" fmla="*/ 43 h 152"/>
                <a:gd name="T28" fmla="*/ 105 w 152"/>
                <a:gd name="T29" fmla="*/ 58 h 152"/>
                <a:gd name="T30" fmla="*/ 109 w 152"/>
                <a:gd name="T31" fmla="*/ 84 h 152"/>
                <a:gd name="T32" fmla="*/ 94 w 152"/>
                <a:gd name="T33" fmla="*/ 105 h 152"/>
                <a:gd name="T34" fmla="*/ 68 w 152"/>
                <a:gd name="T35" fmla="*/ 11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52">
                  <a:moveTo>
                    <a:pt x="103" y="121"/>
                  </a:moveTo>
                  <a:cubicBezTo>
                    <a:pt x="131" y="128"/>
                    <a:pt x="143" y="112"/>
                    <a:pt x="126" y="88"/>
                  </a:cubicBezTo>
                  <a:cubicBezTo>
                    <a:pt x="152" y="75"/>
                    <a:pt x="149" y="55"/>
                    <a:pt x="120" y="49"/>
                  </a:cubicBezTo>
                  <a:cubicBezTo>
                    <a:pt x="128" y="21"/>
                    <a:pt x="111" y="9"/>
                    <a:pt x="88" y="26"/>
                  </a:cubicBezTo>
                  <a:cubicBezTo>
                    <a:pt x="75" y="0"/>
                    <a:pt x="55" y="3"/>
                    <a:pt x="48" y="32"/>
                  </a:cubicBezTo>
                  <a:cubicBezTo>
                    <a:pt x="20" y="24"/>
                    <a:pt x="9" y="41"/>
                    <a:pt x="25" y="64"/>
                  </a:cubicBezTo>
                  <a:cubicBezTo>
                    <a:pt x="0" y="77"/>
                    <a:pt x="2" y="97"/>
                    <a:pt x="31" y="103"/>
                  </a:cubicBezTo>
                  <a:cubicBezTo>
                    <a:pt x="24" y="132"/>
                    <a:pt x="40" y="143"/>
                    <a:pt x="63" y="127"/>
                  </a:cubicBezTo>
                  <a:cubicBezTo>
                    <a:pt x="77" y="152"/>
                    <a:pt x="97" y="150"/>
                    <a:pt x="103" y="121"/>
                  </a:cubicBezTo>
                  <a:close/>
                  <a:moveTo>
                    <a:pt x="68" y="110"/>
                  </a:moveTo>
                  <a:cubicBezTo>
                    <a:pt x="48" y="128"/>
                    <a:pt x="35" y="119"/>
                    <a:pt x="46" y="94"/>
                  </a:cubicBezTo>
                  <a:cubicBezTo>
                    <a:pt x="19" y="93"/>
                    <a:pt x="17" y="78"/>
                    <a:pt x="42" y="68"/>
                  </a:cubicBezTo>
                  <a:cubicBezTo>
                    <a:pt x="24" y="48"/>
                    <a:pt x="33" y="36"/>
                    <a:pt x="58" y="47"/>
                  </a:cubicBezTo>
                  <a:cubicBezTo>
                    <a:pt x="59" y="20"/>
                    <a:pt x="74" y="17"/>
                    <a:pt x="84" y="43"/>
                  </a:cubicBezTo>
                  <a:cubicBezTo>
                    <a:pt x="104" y="24"/>
                    <a:pt x="116" y="33"/>
                    <a:pt x="105" y="58"/>
                  </a:cubicBezTo>
                  <a:cubicBezTo>
                    <a:pt x="132" y="59"/>
                    <a:pt x="135" y="75"/>
                    <a:pt x="109" y="84"/>
                  </a:cubicBezTo>
                  <a:cubicBezTo>
                    <a:pt x="128" y="104"/>
                    <a:pt x="118" y="117"/>
                    <a:pt x="94" y="105"/>
                  </a:cubicBezTo>
                  <a:cubicBezTo>
                    <a:pt x="92" y="133"/>
                    <a:pt x="77" y="135"/>
                    <a:pt x="68" y="11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46"/>
            <p:cNvSpPr>
              <a:spLocks noEditPoints="1"/>
            </p:cNvSpPr>
            <p:nvPr/>
          </p:nvSpPr>
          <p:spPr bwMode="auto">
            <a:xfrm>
              <a:off x="18683298" y="265112"/>
              <a:ext cx="442913" cy="442913"/>
            </a:xfrm>
            <a:custGeom>
              <a:avLst/>
              <a:gdLst>
                <a:gd name="T0" fmla="*/ 92 w 118"/>
                <a:gd name="T1" fmla="*/ 67 h 118"/>
                <a:gd name="T2" fmla="*/ 88 w 118"/>
                <a:gd name="T3" fmla="*/ 41 h 118"/>
                <a:gd name="T4" fmla="*/ 67 w 118"/>
                <a:gd name="T5" fmla="*/ 26 h 118"/>
                <a:gd name="T6" fmla="*/ 41 w 118"/>
                <a:gd name="T7" fmla="*/ 30 h 118"/>
                <a:gd name="T8" fmla="*/ 25 w 118"/>
                <a:gd name="T9" fmla="*/ 51 h 118"/>
                <a:gd name="T10" fmla="*/ 29 w 118"/>
                <a:gd name="T11" fmla="*/ 77 h 118"/>
                <a:gd name="T12" fmla="*/ 51 w 118"/>
                <a:gd name="T13" fmla="*/ 93 h 118"/>
                <a:gd name="T14" fmla="*/ 77 w 118"/>
                <a:gd name="T15" fmla="*/ 88 h 118"/>
                <a:gd name="T16" fmla="*/ 92 w 118"/>
                <a:gd name="T17" fmla="*/ 67 h 118"/>
                <a:gd name="T18" fmla="*/ 63 w 118"/>
                <a:gd name="T19" fmla="*/ 86 h 118"/>
                <a:gd name="T20" fmla="*/ 56 w 118"/>
                <a:gd name="T21" fmla="*/ 72 h 118"/>
                <a:gd name="T22" fmla="*/ 42 w 118"/>
                <a:gd name="T23" fmla="*/ 81 h 118"/>
                <a:gd name="T24" fmla="*/ 46 w 118"/>
                <a:gd name="T25" fmla="*/ 67 h 118"/>
                <a:gd name="T26" fmla="*/ 31 w 118"/>
                <a:gd name="T27" fmla="*/ 64 h 118"/>
                <a:gd name="T28" fmla="*/ 46 w 118"/>
                <a:gd name="T29" fmla="*/ 56 h 118"/>
                <a:gd name="T30" fmla="*/ 37 w 118"/>
                <a:gd name="T31" fmla="*/ 43 h 118"/>
                <a:gd name="T32" fmla="*/ 51 w 118"/>
                <a:gd name="T33" fmla="*/ 47 h 118"/>
                <a:gd name="T34" fmla="*/ 54 w 118"/>
                <a:gd name="T35" fmla="*/ 32 h 118"/>
                <a:gd name="T36" fmla="*/ 62 w 118"/>
                <a:gd name="T37" fmla="*/ 46 h 118"/>
                <a:gd name="T38" fmla="*/ 75 w 118"/>
                <a:gd name="T39" fmla="*/ 37 h 118"/>
                <a:gd name="T40" fmla="*/ 71 w 118"/>
                <a:gd name="T41" fmla="*/ 52 h 118"/>
                <a:gd name="T42" fmla="*/ 86 w 118"/>
                <a:gd name="T43" fmla="*/ 55 h 118"/>
                <a:gd name="T44" fmla="*/ 71 w 118"/>
                <a:gd name="T45" fmla="*/ 62 h 118"/>
                <a:gd name="T46" fmla="*/ 81 w 118"/>
                <a:gd name="T47" fmla="*/ 76 h 118"/>
                <a:gd name="T48" fmla="*/ 66 w 118"/>
                <a:gd name="T49" fmla="*/ 72 h 118"/>
                <a:gd name="T50" fmla="*/ 63 w 118"/>
                <a:gd name="T51" fmla="*/ 8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92" y="67"/>
                  </a:moveTo>
                  <a:cubicBezTo>
                    <a:pt x="118" y="58"/>
                    <a:pt x="115" y="42"/>
                    <a:pt x="88" y="41"/>
                  </a:cubicBezTo>
                  <a:cubicBezTo>
                    <a:pt x="99" y="16"/>
                    <a:pt x="87" y="7"/>
                    <a:pt x="67" y="26"/>
                  </a:cubicBezTo>
                  <a:cubicBezTo>
                    <a:pt x="57" y="0"/>
                    <a:pt x="42" y="3"/>
                    <a:pt x="41" y="30"/>
                  </a:cubicBezTo>
                  <a:cubicBezTo>
                    <a:pt x="16" y="19"/>
                    <a:pt x="7" y="31"/>
                    <a:pt x="25" y="51"/>
                  </a:cubicBezTo>
                  <a:cubicBezTo>
                    <a:pt x="0" y="61"/>
                    <a:pt x="2" y="76"/>
                    <a:pt x="29" y="77"/>
                  </a:cubicBezTo>
                  <a:cubicBezTo>
                    <a:pt x="18" y="102"/>
                    <a:pt x="31" y="111"/>
                    <a:pt x="51" y="93"/>
                  </a:cubicBezTo>
                  <a:cubicBezTo>
                    <a:pt x="60" y="118"/>
                    <a:pt x="75" y="116"/>
                    <a:pt x="77" y="88"/>
                  </a:cubicBezTo>
                  <a:cubicBezTo>
                    <a:pt x="101" y="100"/>
                    <a:pt x="111" y="87"/>
                    <a:pt x="92" y="67"/>
                  </a:cubicBezTo>
                  <a:close/>
                  <a:moveTo>
                    <a:pt x="63" y="86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66" y="72"/>
                    <a:pt x="66" y="72"/>
                    <a:pt x="66" y="72"/>
                  </a:cubicBezTo>
                  <a:lnTo>
                    <a:pt x="63" y="86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47"/>
            <p:cNvSpPr>
              <a:spLocks/>
            </p:cNvSpPr>
            <p:nvPr/>
          </p:nvSpPr>
          <p:spPr bwMode="auto">
            <a:xfrm>
              <a:off x="18799186" y="385762"/>
              <a:ext cx="207963" cy="201613"/>
            </a:xfrm>
            <a:custGeom>
              <a:avLst/>
              <a:gdLst>
                <a:gd name="T0" fmla="*/ 95 w 131"/>
                <a:gd name="T1" fmla="*/ 71 h 127"/>
                <a:gd name="T2" fmla="*/ 131 w 131"/>
                <a:gd name="T3" fmla="*/ 54 h 127"/>
                <a:gd name="T4" fmla="*/ 95 w 131"/>
                <a:gd name="T5" fmla="*/ 47 h 127"/>
                <a:gd name="T6" fmla="*/ 104 w 131"/>
                <a:gd name="T7" fmla="*/ 11 h 127"/>
                <a:gd name="T8" fmla="*/ 74 w 131"/>
                <a:gd name="T9" fmla="*/ 33 h 127"/>
                <a:gd name="T10" fmla="*/ 55 w 131"/>
                <a:gd name="T11" fmla="*/ 0 h 127"/>
                <a:gd name="T12" fmla="*/ 48 w 131"/>
                <a:gd name="T13" fmla="*/ 35 h 127"/>
                <a:gd name="T14" fmla="*/ 15 w 131"/>
                <a:gd name="T15" fmla="*/ 26 h 127"/>
                <a:gd name="T16" fmla="*/ 36 w 131"/>
                <a:gd name="T17" fmla="*/ 56 h 127"/>
                <a:gd name="T18" fmla="*/ 0 w 131"/>
                <a:gd name="T19" fmla="*/ 75 h 127"/>
                <a:gd name="T20" fmla="*/ 36 w 131"/>
                <a:gd name="T21" fmla="*/ 82 h 127"/>
                <a:gd name="T22" fmla="*/ 26 w 131"/>
                <a:gd name="T23" fmla="*/ 115 h 127"/>
                <a:gd name="T24" fmla="*/ 60 w 131"/>
                <a:gd name="T25" fmla="*/ 94 h 127"/>
                <a:gd name="T26" fmla="*/ 76 w 131"/>
                <a:gd name="T27" fmla="*/ 127 h 127"/>
                <a:gd name="T28" fmla="*/ 83 w 131"/>
                <a:gd name="T29" fmla="*/ 94 h 127"/>
                <a:gd name="T30" fmla="*/ 119 w 131"/>
                <a:gd name="T31" fmla="*/ 104 h 127"/>
                <a:gd name="T32" fmla="*/ 95 w 131"/>
                <a:gd name="T33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27">
                  <a:moveTo>
                    <a:pt x="95" y="71"/>
                  </a:moveTo>
                  <a:lnTo>
                    <a:pt x="131" y="54"/>
                  </a:lnTo>
                  <a:lnTo>
                    <a:pt x="95" y="47"/>
                  </a:lnTo>
                  <a:lnTo>
                    <a:pt x="104" y="11"/>
                  </a:lnTo>
                  <a:lnTo>
                    <a:pt x="74" y="33"/>
                  </a:lnTo>
                  <a:lnTo>
                    <a:pt x="55" y="0"/>
                  </a:lnTo>
                  <a:lnTo>
                    <a:pt x="48" y="35"/>
                  </a:lnTo>
                  <a:lnTo>
                    <a:pt x="15" y="26"/>
                  </a:lnTo>
                  <a:lnTo>
                    <a:pt x="36" y="56"/>
                  </a:lnTo>
                  <a:lnTo>
                    <a:pt x="0" y="75"/>
                  </a:lnTo>
                  <a:lnTo>
                    <a:pt x="36" y="82"/>
                  </a:lnTo>
                  <a:lnTo>
                    <a:pt x="26" y="115"/>
                  </a:lnTo>
                  <a:lnTo>
                    <a:pt x="60" y="94"/>
                  </a:lnTo>
                  <a:lnTo>
                    <a:pt x="76" y="127"/>
                  </a:lnTo>
                  <a:lnTo>
                    <a:pt x="83" y="94"/>
                  </a:lnTo>
                  <a:lnTo>
                    <a:pt x="119" y="104"/>
                  </a:lnTo>
                  <a:lnTo>
                    <a:pt x="95" y="7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48"/>
            <p:cNvSpPr>
              <a:spLocks noEditPoints="1"/>
            </p:cNvSpPr>
            <p:nvPr/>
          </p:nvSpPr>
          <p:spPr bwMode="auto">
            <a:xfrm>
              <a:off x="19538961" y="647700"/>
              <a:ext cx="428625" cy="431800"/>
            </a:xfrm>
            <a:custGeom>
              <a:avLst/>
              <a:gdLst>
                <a:gd name="T0" fmla="*/ 77 w 114"/>
                <a:gd name="T1" fmla="*/ 91 h 115"/>
                <a:gd name="T2" fmla="*/ 95 w 114"/>
                <a:gd name="T3" fmla="*/ 67 h 115"/>
                <a:gd name="T4" fmla="*/ 90 w 114"/>
                <a:gd name="T5" fmla="*/ 37 h 115"/>
                <a:gd name="T6" fmla="*/ 66 w 114"/>
                <a:gd name="T7" fmla="*/ 19 h 115"/>
                <a:gd name="T8" fmla="*/ 36 w 114"/>
                <a:gd name="T9" fmla="*/ 24 h 115"/>
                <a:gd name="T10" fmla="*/ 19 w 114"/>
                <a:gd name="T11" fmla="*/ 48 h 115"/>
                <a:gd name="T12" fmla="*/ 23 w 114"/>
                <a:gd name="T13" fmla="*/ 78 h 115"/>
                <a:gd name="T14" fmla="*/ 48 w 114"/>
                <a:gd name="T15" fmla="*/ 96 h 115"/>
                <a:gd name="T16" fmla="*/ 77 w 114"/>
                <a:gd name="T17" fmla="*/ 91 h 115"/>
                <a:gd name="T18" fmla="*/ 51 w 114"/>
                <a:gd name="T19" fmla="*/ 83 h 115"/>
                <a:gd name="T20" fmla="*/ 35 w 114"/>
                <a:gd name="T21" fmla="*/ 71 h 115"/>
                <a:gd name="T22" fmla="*/ 32 w 114"/>
                <a:gd name="T23" fmla="*/ 52 h 115"/>
                <a:gd name="T24" fmla="*/ 43 w 114"/>
                <a:gd name="T25" fmla="*/ 36 h 115"/>
                <a:gd name="T26" fmla="*/ 63 w 114"/>
                <a:gd name="T27" fmla="*/ 33 h 115"/>
                <a:gd name="T28" fmla="*/ 79 w 114"/>
                <a:gd name="T29" fmla="*/ 44 h 115"/>
                <a:gd name="T30" fmla="*/ 82 w 114"/>
                <a:gd name="T31" fmla="*/ 64 h 115"/>
                <a:gd name="T32" fmla="*/ 70 w 114"/>
                <a:gd name="T33" fmla="*/ 80 h 115"/>
                <a:gd name="T34" fmla="*/ 51 w 114"/>
                <a:gd name="T35" fmla="*/ 8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5">
                  <a:moveTo>
                    <a:pt x="77" y="91"/>
                  </a:moveTo>
                  <a:cubicBezTo>
                    <a:pt x="99" y="97"/>
                    <a:pt x="107" y="84"/>
                    <a:pt x="95" y="67"/>
                  </a:cubicBezTo>
                  <a:cubicBezTo>
                    <a:pt x="114" y="57"/>
                    <a:pt x="112" y="42"/>
                    <a:pt x="90" y="37"/>
                  </a:cubicBezTo>
                  <a:cubicBezTo>
                    <a:pt x="96" y="16"/>
                    <a:pt x="84" y="7"/>
                    <a:pt x="66" y="19"/>
                  </a:cubicBezTo>
                  <a:cubicBezTo>
                    <a:pt x="56" y="0"/>
                    <a:pt x="41" y="2"/>
                    <a:pt x="36" y="24"/>
                  </a:cubicBezTo>
                  <a:cubicBezTo>
                    <a:pt x="15" y="18"/>
                    <a:pt x="6" y="31"/>
                    <a:pt x="19" y="48"/>
                  </a:cubicBezTo>
                  <a:cubicBezTo>
                    <a:pt x="0" y="58"/>
                    <a:pt x="2" y="73"/>
                    <a:pt x="23" y="78"/>
                  </a:cubicBezTo>
                  <a:cubicBezTo>
                    <a:pt x="18" y="100"/>
                    <a:pt x="30" y="108"/>
                    <a:pt x="48" y="96"/>
                  </a:cubicBezTo>
                  <a:cubicBezTo>
                    <a:pt x="58" y="115"/>
                    <a:pt x="73" y="113"/>
                    <a:pt x="77" y="91"/>
                  </a:cubicBezTo>
                  <a:close/>
                  <a:moveTo>
                    <a:pt x="51" y="83"/>
                  </a:moveTo>
                  <a:cubicBezTo>
                    <a:pt x="36" y="97"/>
                    <a:pt x="26" y="90"/>
                    <a:pt x="35" y="71"/>
                  </a:cubicBezTo>
                  <a:cubicBezTo>
                    <a:pt x="14" y="70"/>
                    <a:pt x="12" y="59"/>
                    <a:pt x="32" y="52"/>
                  </a:cubicBezTo>
                  <a:cubicBezTo>
                    <a:pt x="18" y="36"/>
                    <a:pt x="25" y="27"/>
                    <a:pt x="43" y="36"/>
                  </a:cubicBezTo>
                  <a:cubicBezTo>
                    <a:pt x="44" y="15"/>
                    <a:pt x="56" y="13"/>
                    <a:pt x="63" y="33"/>
                  </a:cubicBezTo>
                  <a:cubicBezTo>
                    <a:pt x="78" y="19"/>
                    <a:pt x="87" y="25"/>
                    <a:pt x="79" y="44"/>
                  </a:cubicBezTo>
                  <a:cubicBezTo>
                    <a:pt x="99" y="45"/>
                    <a:pt x="101" y="56"/>
                    <a:pt x="82" y="64"/>
                  </a:cubicBezTo>
                  <a:cubicBezTo>
                    <a:pt x="96" y="79"/>
                    <a:pt x="89" y="88"/>
                    <a:pt x="70" y="80"/>
                  </a:cubicBezTo>
                  <a:cubicBezTo>
                    <a:pt x="69" y="100"/>
                    <a:pt x="58" y="102"/>
                    <a:pt x="51" y="8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49"/>
            <p:cNvSpPr>
              <a:spLocks noEditPoints="1"/>
            </p:cNvSpPr>
            <p:nvPr/>
          </p:nvSpPr>
          <p:spPr bwMode="auto">
            <a:xfrm>
              <a:off x="19584998" y="696912"/>
              <a:ext cx="333375" cy="334963"/>
            </a:xfrm>
            <a:custGeom>
              <a:avLst/>
              <a:gdLst>
                <a:gd name="T0" fmla="*/ 70 w 89"/>
                <a:gd name="T1" fmla="*/ 51 h 89"/>
                <a:gd name="T2" fmla="*/ 67 w 89"/>
                <a:gd name="T3" fmla="*/ 31 h 89"/>
                <a:gd name="T4" fmla="*/ 51 w 89"/>
                <a:gd name="T5" fmla="*/ 20 h 89"/>
                <a:gd name="T6" fmla="*/ 31 w 89"/>
                <a:gd name="T7" fmla="*/ 23 h 89"/>
                <a:gd name="T8" fmla="*/ 20 w 89"/>
                <a:gd name="T9" fmla="*/ 39 h 89"/>
                <a:gd name="T10" fmla="*/ 23 w 89"/>
                <a:gd name="T11" fmla="*/ 58 h 89"/>
                <a:gd name="T12" fmla="*/ 39 w 89"/>
                <a:gd name="T13" fmla="*/ 70 h 89"/>
                <a:gd name="T14" fmla="*/ 58 w 89"/>
                <a:gd name="T15" fmla="*/ 67 h 89"/>
                <a:gd name="T16" fmla="*/ 70 w 89"/>
                <a:gd name="T17" fmla="*/ 51 h 89"/>
                <a:gd name="T18" fmla="*/ 48 w 89"/>
                <a:gd name="T19" fmla="*/ 65 h 89"/>
                <a:gd name="T20" fmla="*/ 43 w 89"/>
                <a:gd name="T21" fmla="*/ 54 h 89"/>
                <a:gd name="T22" fmla="*/ 32 w 89"/>
                <a:gd name="T23" fmla="*/ 61 h 89"/>
                <a:gd name="T24" fmla="*/ 35 w 89"/>
                <a:gd name="T25" fmla="*/ 50 h 89"/>
                <a:gd name="T26" fmla="*/ 24 w 89"/>
                <a:gd name="T27" fmla="*/ 48 h 89"/>
                <a:gd name="T28" fmla="*/ 35 w 89"/>
                <a:gd name="T29" fmla="*/ 42 h 89"/>
                <a:gd name="T30" fmla="*/ 28 w 89"/>
                <a:gd name="T31" fmla="*/ 32 h 89"/>
                <a:gd name="T32" fmla="*/ 39 w 89"/>
                <a:gd name="T33" fmla="*/ 35 h 89"/>
                <a:gd name="T34" fmla="*/ 41 w 89"/>
                <a:gd name="T35" fmla="*/ 24 h 89"/>
                <a:gd name="T36" fmla="*/ 47 w 89"/>
                <a:gd name="T37" fmla="*/ 35 h 89"/>
                <a:gd name="T38" fmla="*/ 57 w 89"/>
                <a:gd name="T39" fmla="*/ 28 h 89"/>
                <a:gd name="T40" fmla="*/ 54 w 89"/>
                <a:gd name="T41" fmla="*/ 39 h 89"/>
                <a:gd name="T42" fmla="*/ 65 w 89"/>
                <a:gd name="T43" fmla="*/ 41 h 89"/>
                <a:gd name="T44" fmla="*/ 54 w 89"/>
                <a:gd name="T45" fmla="*/ 47 h 89"/>
                <a:gd name="T46" fmla="*/ 62 w 89"/>
                <a:gd name="T47" fmla="*/ 57 h 89"/>
                <a:gd name="T48" fmla="*/ 51 w 89"/>
                <a:gd name="T49" fmla="*/ 54 h 89"/>
                <a:gd name="T50" fmla="*/ 48 w 89"/>
                <a:gd name="T51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9">
                  <a:moveTo>
                    <a:pt x="70" y="51"/>
                  </a:moveTo>
                  <a:cubicBezTo>
                    <a:pt x="89" y="43"/>
                    <a:pt x="87" y="32"/>
                    <a:pt x="67" y="31"/>
                  </a:cubicBezTo>
                  <a:cubicBezTo>
                    <a:pt x="75" y="12"/>
                    <a:pt x="66" y="6"/>
                    <a:pt x="51" y="20"/>
                  </a:cubicBezTo>
                  <a:cubicBezTo>
                    <a:pt x="44" y="0"/>
                    <a:pt x="32" y="2"/>
                    <a:pt x="31" y="23"/>
                  </a:cubicBezTo>
                  <a:cubicBezTo>
                    <a:pt x="13" y="14"/>
                    <a:pt x="6" y="23"/>
                    <a:pt x="20" y="39"/>
                  </a:cubicBezTo>
                  <a:cubicBezTo>
                    <a:pt x="0" y="46"/>
                    <a:pt x="2" y="57"/>
                    <a:pt x="23" y="58"/>
                  </a:cubicBezTo>
                  <a:cubicBezTo>
                    <a:pt x="14" y="77"/>
                    <a:pt x="24" y="84"/>
                    <a:pt x="39" y="70"/>
                  </a:cubicBezTo>
                  <a:cubicBezTo>
                    <a:pt x="46" y="89"/>
                    <a:pt x="57" y="87"/>
                    <a:pt x="58" y="67"/>
                  </a:cubicBezTo>
                  <a:cubicBezTo>
                    <a:pt x="77" y="75"/>
                    <a:pt x="84" y="66"/>
                    <a:pt x="70" y="51"/>
                  </a:cubicBezTo>
                  <a:close/>
                  <a:moveTo>
                    <a:pt x="48" y="65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48" y="6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50"/>
            <p:cNvSpPr>
              <a:spLocks/>
            </p:cNvSpPr>
            <p:nvPr/>
          </p:nvSpPr>
          <p:spPr bwMode="auto">
            <a:xfrm>
              <a:off x="19675486" y="787400"/>
              <a:ext cx="153988" cy="153988"/>
            </a:xfrm>
            <a:custGeom>
              <a:avLst/>
              <a:gdLst>
                <a:gd name="T0" fmla="*/ 71 w 97"/>
                <a:gd name="T1" fmla="*/ 54 h 97"/>
                <a:gd name="T2" fmla="*/ 97 w 97"/>
                <a:gd name="T3" fmla="*/ 40 h 97"/>
                <a:gd name="T4" fmla="*/ 71 w 97"/>
                <a:gd name="T5" fmla="*/ 35 h 97"/>
                <a:gd name="T6" fmla="*/ 78 w 97"/>
                <a:gd name="T7" fmla="*/ 9 h 97"/>
                <a:gd name="T8" fmla="*/ 54 w 97"/>
                <a:gd name="T9" fmla="*/ 26 h 97"/>
                <a:gd name="T10" fmla="*/ 40 w 97"/>
                <a:gd name="T11" fmla="*/ 0 h 97"/>
                <a:gd name="T12" fmla="*/ 35 w 97"/>
                <a:gd name="T13" fmla="*/ 26 h 97"/>
                <a:gd name="T14" fmla="*/ 9 w 97"/>
                <a:gd name="T15" fmla="*/ 19 h 97"/>
                <a:gd name="T16" fmla="*/ 26 w 97"/>
                <a:gd name="T17" fmla="*/ 42 h 97"/>
                <a:gd name="T18" fmla="*/ 0 w 97"/>
                <a:gd name="T19" fmla="*/ 57 h 97"/>
                <a:gd name="T20" fmla="*/ 26 w 97"/>
                <a:gd name="T21" fmla="*/ 61 h 97"/>
                <a:gd name="T22" fmla="*/ 19 w 97"/>
                <a:gd name="T23" fmla="*/ 87 h 97"/>
                <a:gd name="T24" fmla="*/ 45 w 97"/>
                <a:gd name="T25" fmla="*/ 71 h 97"/>
                <a:gd name="T26" fmla="*/ 56 w 97"/>
                <a:gd name="T27" fmla="*/ 97 h 97"/>
                <a:gd name="T28" fmla="*/ 64 w 97"/>
                <a:gd name="T29" fmla="*/ 71 h 97"/>
                <a:gd name="T30" fmla="*/ 90 w 97"/>
                <a:gd name="T31" fmla="*/ 78 h 97"/>
                <a:gd name="T32" fmla="*/ 71 w 97"/>
                <a:gd name="T3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7">
                  <a:moveTo>
                    <a:pt x="71" y="54"/>
                  </a:moveTo>
                  <a:lnTo>
                    <a:pt x="97" y="40"/>
                  </a:lnTo>
                  <a:lnTo>
                    <a:pt x="71" y="35"/>
                  </a:lnTo>
                  <a:lnTo>
                    <a:pt x="78" y="9"/>
                  </a:lnTo>
                  <a:lnTo>
                    <a:pt x="54" y="26"/>
                  </a:lnTo>
                  <a:lnTo>
                    <a:pt x="40" y="0"/>
                  </a:lnTo>
                  <a:lnTo>
                    <a:pt x="35" y="26"/>
                  </a:lnTo>
                  <a:lnTo>
                    <a:pt x="9" y="19"/>
                  </a:lnTo>
                  <a:lnTo>
                    <a:pt x="26" y="42"/>
                  </a:lnTo>
                  <a:lnTo>
                    <a:pt x="0" y="57"/>
                  </a:lnTo>
                  <a:lnTo>
                    <a:pt x="26" y="61"/>
                  </a:lnTo>
                  <a:lnTo>
                    <a:pt x="19" y="87"/>
                  </a:lnTo>
                  <a:lnTo>
                    <a:pt x="45" y="71"/>
                  </a:lnTo>
                  <a:lnTo>
                    <a:pt x="56" y="97"/>
                  </a:lnTo>
                  <a:lnTo>
                    <a:pt x="64" y="71"/>
                  </a:lnTo>
                  <a:lnTo>
                    <a:pt x="90" y="78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52"/>
            <p:cNvSpPr>
              <a:spLocks noEditPoints="1"/>
            </p:cNvSpPr>
            <p:nvPr/>
          </p:nvSpPr>
          <p:spPr bwMode="auto">
            <a:xfrm>
              <a:off x="17245023" y="5614987"/>
              <a:ext cx="333375" cy="330200"/>
            </a:xfrm>
            <a:custGeom>
              <a:avLst/>
              <a:gdLst>
                <a:gd name="T0" fmla="*/ 64 w 89"/>
                <a:gd name="T1" fmla="*/ 25 h 88"/>
                <a:gd name="T2" fmla="*/ 45 w 89"/>
                <a:gd name="T3" fmla="*/ 18 h 88"/>
                <a:gd name="T4" fmla="*/ 26 w 89"/>
                <a:gd name="T5" fmla="*/ 25 h 88"/>
                <a:gd name="T6" fmla="*/ 18 w 89"/>
                <a:gd name="T7" fmla="*/ 44 h 88"/>
                <a:gd name="T8" fmla="*/ 26 w 89"/>
                <a:gd name="T9" fmla="*/ 63 h 88"/>
                <a:gd name="T10" fmla="*/ 45 w 89"/>
                <a:gd name="T11" fmla="*/ 71 h 88"/>
                <a:gd name="T12" fmla="*/ 64 w 89"/>
                <a:gd name="T13" fmla="*/ 63 h 88"/>
                <a:gd name="T14" fmla="*/ 71 w 89"/>
                <a:gd name="T15" fmla="*/ 44 h 88"/>
                <a:gd name="T16" fmla="*/ 64 w 89"/>
                <a:gd name="T17" fmla="*/ 25 h 88"/>
                <a:gd name="T18" fmla="*/ 65 w 89"/>
                <a:gd name="T19" fmla="*/ 52 h 88"/>
                <a:gd name="T20" fmla="*/ 52 w 89"/>
                <a:gd name="T21" fmla="*/ 51 h 88"/>
                <a:gd name="T22" fmla="*/ 53 w 89"/>
                <a:gd name="T23" fmla="*/ 64 h 88"/>
                <a:gd name="T24" fmla="*/ 45 w 89"/>
                <a:gd name="T25" fmla="*/ 56 h 88"/>
                <a:gd name="T26" fmla="*/ 37 w 89"/>
                <a:gd name="T27" fmla="*/ 64 h 88"/>
                <a:gd name="T28" fmla="*/ 38 w 89"/>
                <a:gd name="T29" fmla="*/ 51 h 88"/>
                <a:gd name="T30" fmla="*/ 25 w 89"/>
                <a:gd name="T31" fmla="*/ 52 h 88"/>
                <a:gd name="T32" fmla="*/ 33 w 89"/>
                <a:gd name="T33" fmla="*/ 44 h 88"/>
                <a:gd name="T34" fmla="*/ 25 w 89"/>
                <a:gd name="T35" fmla="*/ 36 h 88"/>
                <a:gd name="T36" fmla="*/ 38 w 89"/>
                <a:gd name="T37" fmla="*/ 37 h 88"/>
                <a:gd name="T38" fmla="*/ 37 w 89"/>
                <a:gd name="T39" fmla="*/ 24 h 88"/>
                <a:gd name="T40" fmla="*/ 45 w 89"/>
                <a:gd name="T41" fmla="*/ 33 h 88"/>
                <a:gd name="T42" fmla="*/ 53 w 89"/>
                <a:gd name="T43" fmla="*/ 24 h 88"/>
                <a:gd name="T44" fmla="*/ 52 w 89"/>
                <a:gd name="T45" fmla="*/ 37 h 88"/>
                <a:gd name="T46" fmla="*/ 65 w 89"/>
                <a:gd name="T47" fmla="*/ 36 h 88"/>
                <a:gd name="T48" fmla="*/ 56 w 89"/>
                <a:gd name="T49" fmla="*/ 44 h 88"/>
                <a:gd name="T50" fmla="*/ 65 w 89"/>
                <a:gd name="T51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8">
                  <a:moveTo>
                    <a:pt x="64" y="25"/>
                  </a:moveTo>
                  <a:cubicBezTo>
                    <a:pt x="68" y="4"/>
                    <a:pt x="57" y="0"/>
                    <a:pt x="45" y="18"/>
                  </a:cubicBezTo>
                  <a:cubicBezTo>
                    <a:pt x="33" y="0"/>
                    <a:pt x="22" y="4"/>
                    <a:pt x="26" y="25"/>
                  </a:cubicBezTo>
                  <a:cubicBezTo>
                    <a:pt x="5" y="21"/>
                    <a:pt x="0" y="32"/>
                    <a:pt x="18" y="44"/>
                  </a:cubicBezTo>
                  <a:cubicBezTo>
                    <a:pt x="0" y="56"/>
                    <a:pt x="5" y="67"/>
                    <a:pt x="26" y="63"/>
                  </a:cubicBezTo>
                  <a:cubicBezTo>
                    <a:pt x="22" y="84"/>
                    <a:pt x="33" y="88"/>
                    <a:pt x="45" y="71"/>
                  </a:cubicBezTo>
                  <a:cubicBezTo>
                    <a:pt x="57" y="88"/>
                    <a:pt x="68" y="84"/>
                    <a:pt x="64" y="63"/>
                  </a:cubicBezTo>
                  <a:cubicBezTo>
                    <a:pt x="84" y="67"/>
                    <a:pt x="89" y="56"/>
                    <a:pt x="71" y="44"/>
                  </a:cubicBezTo>
                  <a:cubicBezTo>
                    <a:pt x="89" y="32"/>
                    <a:pt x="84" y="21"/>
                    <a:pt x="64" y="25"/>
                  </a:cubicBezTo>
                  <a:close/>
                  <a:moveTo>
                    <a:pt x="65" y="52"/>
                  </a:moveTo>
                  <a:cubicBezTo>
                    <a:pt x="52" y="51"/>
                    <a:pt x="52" y="51"/>
                    <a:pt x="52" y="51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6" y="44"/>
                    <a:pt x="56" y="44"/>
                    <a:pt x="56" y="44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87"/>
            <p:cNvSpPr>
              <a:spLocks noEditPoints="1"/>
            </p:cNvSpPr>
            <p:nvPr/>
          </p:nvSpPr>
          <p:spPr bwMode="auto">
            <a:xfrm>
              <a:off x="19153198" y="317500"/>
              <a:ext cx="720725" cy="725488"/>
            </a:xfrm>
            <a:custGeom>
              <a:avLst/>
              <a:gdLst>
                <a:gd name="T0" fmla="*/ 130 w 192"/>
                <a:gd name="T1" fmla="*/ 153 h 193"/>
                <a:gd name="T2" fmla="*/ 160 w 192"/>
                <a:gd name="T3" fmla="*/ 112 h 193"/>
                <a:gd name="T4" fmla="*/ 152 w 192"/>
                <a:gd name="T5" fmla="*/ 62 h 193"/>
                <a:gd name="T6" fmla="*/ 111 w 192"/>
                <a:gd name="T7" fmla="*/ 32 h 193"/>
                <a:gd name="T8" fmla="*/ 61 w 192"/>
                <a:gd name="T9" fmla="*/ 40 h 193"/>
                <a:gd name="T10" fmla="*/ 32 w 192"/>
                <a:gd name="T11" fmla="*/ 81 h 193"/>
                <a:gd name="T12" fmla="*/ 40 w 192"/>
                <a:gd name="T13" fmla="*/ 131 h 193"/>
                <a:gd name="T14" fmla="*/ 80 w 192"/>
                <a:gd name="T15" fmla="*/ 161 h 193"/>
                <a:gd name="T16" fmla="*/ 130 w 192"/>
                <a:gd name="T17" fmla="*/ 153 h 193"/>
                <a:gd name="T18" fmla="*/ 86 w 192"/>
                <a:gd name="T19" fmla="*/ 139 h 193"/>
                <a:gd name="T20" fmla="*/ 59 w 192"/>
                <a:gd name="T21" fmla="*/ 119 h 193"/>
                <a:gd name="T22" fmla="*/ 54 w 192"/>
                <a:gd name="T23" fmla="*/ 87 h 193"/>
                <a:gd name="T24" fmla="*/ 73 w 192"/>
                <a:gd name="T25" fmla="*/ 60 h 193"/>
                <a:gd name="T26" fmla="*/ 106 w 192"/>
                <a:gd name="T27" fmla="*/ 54 h 193"/>
                <a:gd name="T28" fmla="*/ 133 w 192"/>
                <a:gd name="T29" fmla="*/ 74 h 193"/>
                <a:gd name="T30" fmla="*/ 138 w 192"/>
                <a:gd name="T31" fmla="*/ 107 h 193"/>
                <a:gd name="T32" fmla="*/ 119 w 192"/>
                <a:gd name="T33" fmla="*/ 134 h 193"/>
                <a:gd name="T34" fmla="*/ 86 w 192"/>
                <a:gd name="T35" fmla="*/ 13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93">
                  <a:moveTo>
                    <a:pt x="130" y="153"/>
                  </a:moveTo>
                  <a:cubicBezTo>
                    <a:pt x="167" y="163"/>
                    <a:pt x="181" y="142"/>
                    <a:pt x="160" y="112"/>
                  </a:cubicBezTo>
                  <a:cubicBezTo>
                    <a:pt x="192" y="95"/>
                    <a:pt x="189" y="70"/>
                    <a:pt x="152" y="62"/>
                  </a:cubicBezTo>
                  <a:cubicBezTo>
                    <a:pt x="162" y="26"/>
                    <a:pt x="141" y="12"/>
                    <a:pt x="111" y="32"/>
                  </a:cubicBezTo>
                  <a:cubicBezTo>
                    <a:pt x="95" y="0"/>
                    <a:pt x="69" y="4"/>
                    <a:pt x="61" y="40"/>
                  </a:cubicBezTo>
                  <a:cubicBezTo>
                    <a:pt x="25" y="31"/>
                    <a:pt x="11" y="52"/>
                    <a:pt x="32" y="81"/>
                  </a:cubicBezTo>
                  <a:cubicBezTo>
                    <a:pt x="0" y="98"/>
                    <a:pt x="3" y="123"/>
                    <a:pt x="40" y="131"/>
                  </a:cubicBezTo>
                  <a:cubicBezTo>
                    <a:pt x="30" y="167"/>
                    <a:pt x="51" y="182"/>
                    <a:pt x="80" y="161"/>
                  </a:cubicBezTo>
                  <a:cubicBezTo>
                    <a:pt x="97" y="193"/>
                    <a:pt x="123" y="190"/>
                    <a:pt x="130" y="153"/>
                  </a:cubicBezTo>
                  <a:close/>
                  <a:moveTo>
                    <a:pt x="86" y="139"/>
                  </a:moveTo>
                  <a:cubicBezTo>
                    <a:pt x="60" y="162"/>
                    <a:pt x="44" y="151"/>
                    <a:pt x="59" y="119"/>
                  </a:cubicBezTo>
                  <a:cubicBezTo>
                    <a:pt x="24" y="118"/>
                    <a:pt x="21" y="99"/>
                    <a:pt x="54" y="87"/>
                  </a:cubicBezTo>
                  <a:cubicBezTo>
                    <a:pt x="30" y="61"/>
                    <a:pt x="42" y="45"/>
                    <a:pt x="73" y="60"/>
                  </a:cubicBezTo>
                  <a:cubicBezTo>
                    <a:pt x="75" y="25"/>
                    <a:pt x="94" y="22"/>
                    <a:pt x="106" y="54"/>
                  </a:cubicBezTo>
                  <a:cubicBezTo>
                    <a:pt x="132" y="31"/>
                    <a:pt x="148" y="42"/>
                    <a:pt x="133" y="74"/>
                  </a:cubicBezTo>
                  <a:cubicBezTo>
                    <a:pt x="168" y="75"/>
                    <a:pt x="171" y="95"/>
                    <a:pt x="138" y="107"/>
                  </a:cubicBezTo>
                  <a:cubicBezTo>
                    <a:pt x="162" y="132"/>
                    <a:pt x="150" y="148"/>
                    <a:pt x="119" y="134"/>
                  </a:cubicBezTo>
                  <a:cubicBezTo>
                    <a:pt x="117" y="168"/>
                    <a:pt x="98" y="172"/>
                    <a:pt x="86" y="1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88"/>
            <p:cNvSpPr>
              <a:spLocks noEditPoints="1"/>
            </p:cNvSpPr>
            <p:nvPr/>
          </p:nvSpPr>
          <p:spPr bwMode="auto">
            <a:xfrm>
              <a:off x="19230986" y="400050"/>
              <a:ext cx="563563" cy="563563"/>
            </a:xfrm>
            <a:custGeom>
              <a:avLst/>
              <a:gdLst>
                <a:gd name="T0" fmla="*/ 117 w 150"/>
                <a:gd name="T1" fmla="*/ 85 h 150"/>
                <a:gd name="T2" fmla="*/ 112 w 150"/>
                <a:gd name="T3" fmla="*/ 52 h 150"/>
                <a:gd name="T4" fmla="*/ 85 w 150"/>
                <a:gd name="T5" fmla="*/ 32 h 150"/>
                <a:gd name="T6" fmla="*/ 52 w 150"/>
                <a:gd name="T7" fmla="*/ 38 h 150"/>
                <a:gd name="T8" fmla="*/ 33 w 150"/>
                <a:gd name="T9" fmla="*/ 65 h 150"/>
                <a:gd name="T10" fmla="*/ 38 w 150"/>
                <a:gd name="T11" fmla="*/ 97 h 150"/>
                <a:gd name="T12" fmla="*/ 65 w 150"/>
                <a:gd name="T13" fmla="*/ 117 h 150"/>
                <a:gd name="T14" fmla="*/ 98 w 150"/>
                <a:gd name="T15" fmla="*/ 112 h 150"/>
                <a:gd name="T16" fmla="*/ 117 w 150"/>
                <a:gd name="T17" fmla="*/ 85 h 150"/>
                <a:gd name="T18" fmla="*/ 81 w 150"/>
                <a:gd name="T19" fmla="*/ 109 h 150"/>
                <a:gd name="T20" fmla="*/ 71 w 150"/>
                <a:gd name="T21" fmla="*/ 91 h 150"/>
                <a:gd name="T22" fmla="*/ 54 w 150"/>
                <a:gd name="T23" fmla="*/ 103 h 150"/>
                <a:gd name="T24" fmla="*/ 59 w 150"/>
                <a:gd name="T25" fmla="*/ 84 h 150"/>
                <a:gd name="T26" fmla="*/ 40 w 150"/>
                <a:gd name="T27" fmla="*/ 80 h 150"/>
                <a:gd name="T28" fmla="*/ 59 w 150"/>
                <a:gd name="T29" fmla="*/ 71 h 150"/>
                <a:gd name="T30" fmla="*/ 47 w 150"/>
                <a:gd name="T31" fmla="*/ 54 h 150"/>
                <a:gd name="T32" fmla="*/ 65 w 150"/>
                <a:gd name="T33" fmla="*/ 59 h 150"/>
                <a:gd name="T34" fmla="*/ 69 w 150"/>
                <a:gd name="T35" fmla="*/ 40 h 150"/>
                <a:gd name="T36" fmla="*/ 79 w 150"/>
                <a:gd name="T37" fmla="*/ 58 h 150"/>
                <a:gd name="T38" fmla="*/ 96 w 150"/>
                <a:gd name="T39" fmla="*/ 47 h 150"/>
                <a:gd name="T40" fmla="*/ 91 w 150"/>
                <a:gd name="T41" fmla="*/ 65 h 150"/>
                <a:gd name="T42" fmla="*/ 109 w 150"/>
                <a:gd name="T43" fmla="*/ 69 h 150"/>
                <a:gd name="T44" fmla="*/ 91 w 150"/>
                <a:gd name="T45" fmla="*/ 79 h 150"/>
                <a:gd name="T46" fmla="*/ 103 w 150"/>
                <a:gd name="T47" fmla="*/ 95 h 150"/>
                <a:gd name="T48" fmla="*/ 85 w 150"/>
                <a:gd name="T49" fmla="*/ 91 h 150"/>
                <a:gd name="T50" fmla="*/ 81 w 150"/>
                <a:gd name="T51" fmla="*/ 10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50">
                  <a:moveTo>
                    <a:pt x="117" y="85"/>
                  </a:moveTo>
                  <a:cubicBezTo>
                    <a:pt x="150" y="73"/>
                    <a:pt x="147" y="53"/>
                    <a:pt x="112" y="52"/>
                  </a:cubicBezTo>
                  <a:cubicBezTo>
                    <a:pt x="127" y="20"/>
                    <a:pt x="111" y="9"/>
                    <a:pt x="85" y="32"/>
                  </a:cubicBezTo>
                  <a:cubicBezTo>
                    <a:pt x="73" y="0"/>
                    <a:pt x="54" y="3"/>
                    <a:pt x="52" y="38"/>
                  </a:cubicBezTo>
                  <a:cubicBezTo>
                    <a:pt x="21" y="23"/>
                    <a:pt x="9" y="39"/>
                    <a:pt x="33" y="65"/>
                  </a:cubicBezTo>
                  <a:cubicBezTo>
                    <a:pt x="0" y="77"/>
                    <a:pt x="3" y="96"/>
                    <a:pt x="38" y="97"/>
                  </a:cubicBezTo>
                  <a:cubicBezTo>
                    <a:pt x="23" y="129"/>
                    <a:pt x="39" y="140"/>
                    <a:pt x="65" y="117"/>
                  </a:cubicBezTo>
                  <a:cubicBezTo>
                    <a:pt x="77" y="150"/>
                    <a:pt x="96" y="146"/>
                    <a:pt x="98" y="112"/>
                  </a:cubicBezTo>
                  <a:cubicBezTo>
                    <a:pt x="129" y="126"/>
                    <a:pt x="141" y="110"/>
                    <a:pt x="117" y="85"/>
                  </a:cubicBezTo>
                  <a:close/>
                  <a:moveTo>
                    <a:pt x="81" y="109"/>
                  </a:moveTo>
                  <a:cubicBezTo>
                    <a:pt x="71" y="91"/>
                    <a:pt x="71" y="91"/>
                    <a:pt x="71" y="9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85" y="91"/>
                    <a:pt x="85" y="91"/>
                    <a:pt x="85" y="91"/>
                  </a:cubicBezTo>
                  <a:lnTo>
                    <a:pt x="81" y="10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89"/>
            <p:cNvSpPr>
              <a:spLocks/>
            </p:cNvSpPr>
            <p:nvPr/>
          </p:nvSpPr>
          <p:spPr bwMode="auto">
            <a:xfrm>
              <a:off x="19381798" y="550862"/>
              <a:ext cx="258763" cy="258763"/>
            </a:xfrm>
            <a:custGeom>
              <a:avLst/>
              <a:gdLst>
                <a:gd name="T0" fmla="*/ 121 w 163"/>
                <a:gd name="T1" fmla="*/ 92 h 163"/>
                <a:gd name="T2" fmla="*/ 163 w 163"/>
                <a:gd name="T3" fmla="*/ 68 h 163"/>
                <a:gd name="T4" fmla="*/ 121 w 163"/>
                <a:gd name="T5" fmla="*/ 59 h 163"/>
                <a:gd name="T6" fmla="*/ 133 w 163"/>
                <a:gd name="T7" fmla="*/ 16 h 163"/>
                <a:gd name="T8" fmla="*/ 92 w 163"/>
                <a:gd name="T9" fmla="*/ 42 h 163"/>
                <a:gd name="T10" fmla="*/ 69 w 163"/>
                <a:gd name="T11" fmla="*/ 0 h 163"/>
                <a:gd name="T12" fmla="*/ 59 w 163"/>
                <a:gd name="T13" fmla="*/ 45 h 163"/>
                <a:gd name="T14" fmla="*/ 17 w 163"/>
                <a:gd name="T15" fmla="*/ 33 h 163"/>
                <a:gd name="T16" fmla="*/ 45 w 163"/>
                <a:gd name="T17" fmla="*/ 73 h 163"/>
                <a:gd name="T18" fmla="*/ 0 w 163"/>
                <a:gd name="T19" fmla="*/ 94 h 163"/>
                <a:gd name="T20" fmla="*/ 45 w 163"/>
                <a:gd name="T21" fmla="*/ 104 h 163"/>
                <a:gd name="T22" fmla="*/ 33 w 163"/>
                <a:gd name="T23" fmla="*/ 149 h 163"/>
                <a:gd name="T24" fmla="*/ 73 w 163"/>
                <a:gd name="T25" fmla="*/ 120 h 163"/>
                <a:gd name="T26" fmla="*/ 97 w 163"/>
                <a:gd name="T27" fmla="*/ 163 h 163"/>
                <a:gd name="T28" fmla="*/ 107 w 163"/>
                <a:gd name="T29" fmla="*/ 120 h 163"/>
                <a:gd name="T30" fmla="*/ 149 w 163"/>
                <a:gd name="T31" fmla="*/ 130 h 163"/>
                <a:gd name="T32" fmla="*/ 121 w 163"/>
                <a:gd name="T33" fmla="*/ 9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3">
                  <a:moveTo>
                    <a:pt x="121" y="92"/>
                  </a:moveTo>
                  <a:lnTo>
                    <a:pt x="163" y="68"/>
                  </a:lnTo>
                  <a:lnTo>
                    <a:pt x="121" y="59"/>
                  </a:lnTo>
                  <a:lnTo>
                    <a:pt x="133" y="16"/>
                  </a:lnTo>
                  <a:lnTo>
                    <a:pt x="92" y="42"/>
                  </a:lnTo>
                  <a:lnTo>
                    <a:pt x="69" y="0"/>
                  </a:lnTo>
                  <a:lnTo>
                    <a:pt x="59" y="45"/>
                  </a:lnTo>
                  <a:lnTo>
                    <a:pt x="17" y="33"/>
                  </a:lnTo>
                  <a:lnTo>
                    <a:pt x="45" y="73"/>
                  </a:lnTo>
                  <a:lnTo>
                    <a:pt x="0" y="94"/>
                  </a:lnTo>
                  <a:lnTo>
                    <a:pt x="45" y="104"/>
                  </a:lnTo>
                  <a:lnTo>
                    <a:pt x="33" y="149"/>
                  </a:lnTo>
                  <a:lnTo>
                    <a:pt x="73" y="120"/>
                  </a:lnTo>
                  <a:lnTo>
                    <a:pt x="97" y="163"/>
                  </a:lnTo>
                  <a:lnTo>
                    <a:pt x="107" y="120"/>
                  </a:lnTo>
                  <a:lnTo>
                    <a:pt x="149" y="130"/>
                  </a:lnTo>
                  <a:lnTo>
                    <a:pt x="121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AutoShape 3"/>
          <p:cNvSpPr>
            <a:spLocks noChangeAspect="1" noChangeArrowheads="1" noTextEdit="1"/>
          </p:cNvSpPr>
          <p:nvPr/>
        </p:nvSpPr>
        <p:spPr bwMode="auto">
          <a:xfrm>
            <a:off x="3232448" y="822426"/>
            <a:ext cx="5765182" cy="57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66" name="图片 865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>
            <a:off x="5278989" y="-143994"/>
            <a:ext cx="1634022" cy="2556241"/>
          </a:xfrm>
          <a:prstGeom prst="rect">
            <a:avLst/>
          </a:prstGeom>
        </p:spPr>
      </p:pic>
      <p:pic>
        <p:nvPicPr>
          <p:cNvPr id="867" name="图片 866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 flipH="1" flipV="1">
            <a:off x="5667364" y="5722790"/>
            <a:ext cx="857273" cy="1341104"/>
          </a:xfrm>
          <a:prstGeom prst="rect">
            <a:avLst/>
          </a:prstGeom>
        </p:spPr>
      </p:pic>
      <p:grpSp>
        <p:nvGrpSpPr>
          <p:cNvPr id="869" name="组合 868"/>
          <p:cNvGrpSpPr/>
          <p:nvPr/>
        </p:nvGrpSpPr>
        <p:grpSpPr>
          <a:xfrm>
            <a:off x="3760632" y="2558666"/>
            <a:ext cx="9341302" cy="2369880"/>
            <a:chOff x="1613662" y="3272717"/>
            <a:chExt cx="9410281" cy="2369880"/>
          </a:xfrm>
        </p:grpSpPr>
        <p:sp>
          <p:nvSpPr>
            <p:cNvPr id="870" name="文本框 869"/>
            <p:cNvSpPr txBox="1"/>
            <p:nvPr/>
          </p:nvSpPr>
          <p:spPr>
            <a:xfrm>
              <a:off x="1613662" y="3272717"/>
              <a:ext cx="9410281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14800" dirty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目</a:t>
              </a:r>
              <a:r>
                <a:rPr lang="zh-CN" altLang="en-US" sz="14800" dirty="0" smtClean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 录</a:t>
              </a:r>
              <a:endParaRPr lang="zh-CN" altLang="en-US" sz="14800" dirty="0">
                <a:gradFill>
                  <a:gsLst>
                    <a:gs pos="0">
                      <a:srgbClr val="BC0000"/>
                    </a:gs>
                    <a:gs pos="52000">
                      <a:srgbClr val="761400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innerShdw blurRad="50800" dist="50800" dir="9600000">
                    <a:prstClr val="black">
                      <a:alpha val="32000"/>
                    </a:prstClr>
                  </a:innerShdw>
                </a:effectLst>
                <a:latin typeface="方正魏碑_GBK" panose="03000509000000000000" pitchFamily="65" charset="-122"/>
                <a:ea typeface="方正魏碑_GBK" panose="03000509000000000000" pitchFamily="65" charset="-122"/>
              </a:endParaRPr>
            </a:p>
          </p:txBody>
        </p:sp>
        <p:sp>
          <p:nvSpPr>
            <p:cNvPr id="871" name="椭圆 870"/>
            <p:cNvSpPr/>
            <p:nvPr/>
          </p:nvSpPr>
          <p:spPr>
            <a:xfrm>
              <a:off x="3917508" y="4412217"/>
              <a:ext cx="144915" cy="144915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874" name="TextBox 22"/>
          <p:cNvSpPr txBox="1">
            <a:spLocks noChangeArrowheads="1"/>
          </p:cNvSpPr>
          <p:nvPr/>
        </p:nvSpPr>
        <p:spPr bwMode="auto">
          <a:xfrm>
            <a:off x="2868277" y="4683544"/>
            <a:ext cx="6455446" cy="769441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pPr defTabSz="685800"/>
            <a:r>
              <a:rPr lang="zh-CN" altLang="en-US" sz="4400" dirty="0" smtClean="0">
                <a:solidFill>
                  <a:srgbClr val="100000"/>
                </a:solidFill>
              </a:rPr>
              <a:t>此处添加标题</a:t>
            </a:r>
            <a:endParaRPr lang="en-US" altLang="zh-CN" sz="4400" dirty="0">
              <a:solidFill>
                <a:srgbClr val="100000"/>
              </a:solidFill>
            </a:endParaRPr>
          </a:p>
        </p:txBody>
      </p:sp>
      <p:pic>
        <p:nvPicPr>
          <p:cNvPr id="880" name="Picture 39" descr="E:\迅雷下载\logo\徽章副本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1488" y="446979"/>
            <a:ext cx="2029024" cy="2169770"/>
          </a:xfrm>
          <a:prstGeom prst="rect">
            <a:avLst/>
          </a:prstGeom>
          <a:noFill/>
          <a:effectLst>
            <a:outerShdw blurRad="63500" dist="38100" dir="7200000" sx="102000" sy="102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9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sp>
        <p:nvSpPr>
          <p:cNvPr id="871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3" name="矩形 882"/>
          <p:cNvSpPr/>
          <p:nvPr/>
        </p:nvSpPr>
        <p:spPr bwMode="auto">
          <a:xfrm>
            <a:off x="1602210" y="3624490"/>
            <a:ext cx="2327275" cy="1897129"/>
          </a:xfrm>
          <a:prstGeom prst="rect">
            <a:avLst/>
          </a:prstGeom>
          <a:solidFill>
            <a:srgbClr val="82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>
              <a:defRPr/>
            </a:pPr>
            <a:endParaRPr lang="zh-CN" altLang="en-US" sz="1351">
              <a:solidFill>
                <a:prstClr val="white"/>
              </a:solidFill>
            </a:endParaRPr>
          </a:p>
        </p:txBody>
      </p:sp>
      <p:sp>
        <p:nvSpPr>
          <p:cNvPr id="886" name="矩形 885"/>
          <p:cNvSpPr/>
          <p:nvPr/>
        </p:nvSpPr>
        <p:spPr bwMode="auto">
          <a:xfrm>
            <a:off x="4753982" y="3603063"/>
            <a:ext cx="2700337" cy="1918557"/>
          </a:xfrm>
          <a:prstGeom prst="rect">
            <a:avLst/>
          </a:prstGeom>
          <a:solidFill>
            <a:srgbClr val="82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/>
            <a:endParaRPr lang="zh-CN" altLang="en-US" sz="1351">
              <a:solidFill>
                <a:prstClr val="white"/>
              </a:solidFill>
            </a:endParaRPr>
          </a:p>
        </p:txBody>
      </p:sp>
      <p:sp>
        <p:nvSpPr>
          <p:cNvPr id="889" name="矩形 888"/>
          <p:cNvSpPr/>
          <p:nvPr/>
        </p:nvSpPr>
        <p:spPr bwMode="auto">
          <a:xfrm>
            <a:off x="8278814" y="3587929"/>
            <a:ext cx="2327275" cy="1933689"/>
          </a:xfrm>
          <a:prstGeom prst="rect">
            <a:avLst/>
          </a:prstGeom>
          <a:solidFill>
            <a:srgbClr val="82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/>
            <a:endParaRPr lang="zh-CN" altLang="en-US" sz="1351">
              <a:solidFill>
                <a:prstClr val="white"/>
              </a:solidFill>
            </a:endParaRPr>
          </a:p>
        </p:txBody>
      </p:sp>
      <p:pic>
        <p:nvPicPr>
          <p:cNvPr id="891" name="图片 89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r="16648"/>
          <a:stretch/>
        </p:blipFill>
        <p:spPr>
          <a:xfrm>
            <a:off x="1602212" y="1780156"/>
            <a:ext cx="2314643" cy="1843663"/>
          </a:xfrm>
          <a:prstGeom prst="rect">
            <a:avLst/>
          </a:prstGeom>
        </p:spPr>
      </p:pic>
      <p:grpSp>
        <p:nvGrpSpPr>
          <p:cNvPr id="892" name="组合 891"/>
          <p:cNvGrpSpPr/>
          <p:nvPr/>
        </p:nvGrpSpPr>
        <p:grpSpPr>
          <a:xfrm>
            <a:off x="1602210" y="3332126"/>
            <a:ext cx="2327275" cy="586056"/>
            <a:chOff x="1113235" y="2140545"/>
            <a:chExt cx="1745456" cy="439542"/>
          </a:xfrm>
        </p:grpSpPr>
        <p:grpSp>
          <p:nvGrpSpPr>
            <p:cNvPr id="893" name="组合 892"/>
            <p:cNvGrpSpPr>
              <a:grpSpLocks/>
            </p:cNvGrpSpPr>
            <p:nvPr/>
          </p:nvGrpSpPr>
          <p:grpSpPr bwMode="auto">
            <a:xfrm>
              <a:off x="1113235" y="2140545"/>
              <a:ext cx="1745456" cy="439542"/>
              <a:chOff x="607791" y="3096123"/>
              <a:chExt cx="2328231" cy="584967"/>
            </a:xfrm>
          </p:grpSpPr>
          <p:cxnSp>
            <p:nvCxnSpPr>
              <p:cNvPr id="895" name="直接连接符 894"/>
              <p:cNvCxnSpPr/>
              <p:nvPr/>
            </p:nvCxnSpPr>
            <p:spPr>
              <a:xfrm>
                <a:off x="607791" y="3387948"/>
                <a:ext cx="2328231" cy="0"/>
              </a:xfrm>
              <a:prstGeom prst="line">
                <a:avLst/>
              </a:prstGeom>
              <a:ln w="28575">
                <a:solidFill>
                  <a:srgbClr val="C424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6" name="六边形 895"/>
              <p:cNvSpPr/>
              <p:nvPr/>
            </p:nvSpPr>
            <p:spPr>
              <a:xfrm>
                <a:off x="1432626" y="3096123"/>
                <a:ext cx="678561" cy="584967"/>
              </a:xfrm>
              <a:prstGeom prst="hexagon">
                <a:avLst/>
              </a:prstGeom>
              <a:solidFill>
                <a:srgbClr val="C4242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77"/>
                <a:endParaRPr lang="zh-CN" altLang="en-US" sz="135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94" name="TextBox 10"/>
            <p:cNvSpPr txBox="1">
              <a:spLocks noChangeArrowheads="1"/>
            </p:cNvSpPr>
            <p:nvPr/>
          </p:nvSpPr>
          <p:spPr bwMode="auto">
            <a:xfrm>
              <a:off x="1839770" y="2293435"/>
              <a:ext cx="363141" cy="28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1</a:t>
              </a:r>
              <a:endParaRPr lang="zh-CN" altLang="en-US" sz="32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pic>
        <p:nvPicPr>
          <p:cNvPr id="897" name="图片 89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9"/>
          <a:stretch/>
        </p:blipFill>
        <p:spPr>
          <a:xfrm>
            <a:off x="4749870" y="1738495"/>
            <a:ext cx="2692259" cy="1843785"/>
          </a:xfrm>
          <a:prstGeom prst="rect">
            <a:avLst/>
          </a:prstGeom>
        </p:spPr>
      </p:pic>
      <p:grpSp>
        <p:nvGrpSpPr>
          <p:cNvPr id="898" name="组合 897"/>
          <p:cNvGrpSpPr/>
          <p:nvPr/>
        </p:nvGrpSpPr>
        <p:grpSpPr>
          <a:xfrm>
            <a:off x="4747633" y="3304345"/>
            <a:ext cx="2700337" cy="597273"/>
            <a:chOff x="3477063" y="2124472"/>
            <a:chExt cx="2025253" cy="447955"/>
          </a:xfrm>
        </p:grpSpPr>
        <p:grpSp>
          <p:nvGrpSpPr>
            <p:cNvPr id="899" name="组合 898"/>
            <p:cNvGrpSpPr>
              <a:grpSpLocks/>
            </p:cNvGrpSpPr>
            <p:nvPr/>
          </p:nvGrpSpPr>
          <p:grpSpPr bwMode="auto">
            <a:xfrm>
              <a:off x="3477063" y="2124472"/>
              <a:ext cx="2025253" cy="439542"/>
              <a:chOff x="3255345" y="3096123"/>
              <a:chExt cx="2701515" cy="584967"/>
            </a:xfrm>
          </p:grpSpPr>
          <p:cxnSp>
            <p:nvCxnSpPr>
              <p:cNvPr id="901" name="直接连接符 900"/>
              <p:cNvCxnSpPr/>
              <p:nvPr/>
            </p:nvCxnSpPr>
            <p:spPr>
              <a:xfrm>
                <a:off x="3255345" y="3387948"/>
                <a:ext cx="2701515" cy="0"/>
              </a:xfrm>
              <a:prstGeom prst="line">
                <a:avLst/>
              </a:prstGeom>
              <a:ln w="28575">
                <a:solidFill>
                  <a:srgbClr val="C424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2" name="六边形 901"/>
              <p:cNvSpPr/>
              <p:nvPr/>
            </p:nvSpPr>
            <p:spPr>
              <a:xfrm>
                <a:off x="4262708" y="3096123"/>
                <a:ext cx="678561" cy="584967"/>
              </a:xfrm>
              <a:prstGeom prst="hexagon">
                <a:avLst/>
              </a:prstGeom>
              <a:solidFill>
                <a:srgbClr val="C4242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77"/>
                <a:endParaRPr lang="zh-CN" altLang="en-US" sz="135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00" name="TextBox 23"/>
            <p:cNvSpPr txBox="1">
              <a:spLocks noChangeArrowheads="1"/>
            </p:cNvSpPr>
            <p:nvPr/>
          </p:nvSpPr>
          <p:spPr bwMode="auto">
            <a:xfrm>
              <a:off x="4333014" y="2287589"/>
              <a:ext cx="364331" cy="28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2</a:t>
              </a:r>
              <a:endParaRPr lang="zh-CN" altLang="en-US" sz="32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pic>
        <p:nvPicPr>
          <p:cNvPr id="903" name="图片 90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1" r="5357"/>
          <a:stretch/>
        </p:blipFill>
        <p:spPr>
          <a:xfrm>
            <a:off x="8278814" y="1738494"/>
            <a:ext cx="2317136" cy="1843785"/>
          </a:xfrm>
          <a:prstGeom prst="rect">
            <a:avLst/>
          </a:prstGeom>
        </p:spPr>
      </p:pic>
      <p:grpSp>
        <p:nvGrpSpPr>
          <p:cNvPr id="904" name="组合 903"/>
          <p:cNvGrpSpPr/>
          <p:nvPr/>
        </p:nvGrpSpPr>
        <p:grpSpPr>
          <a:xfrm>
            <a:off x="8278814" y="3295566"/>
            <a:ext cx="2327275" cy="586056"/>
            <a:chOff x="6120688" y="2113125"/>
            <a:chExt cx="1745456" cy="439542"/>
          </a:xfrm>
        </p:grpSpPr>
        <p:grpSp>
          <p:nvGrpSpPr>
            <p:cNvPr id="905" name="组合 904"/>
            <p:cNvGrpSpPr>
              <a:grpSpLocks/>
            </p:cNvGrpSpPr>
            <p:nvPr/>
          </p:nvGrpSpPr>
          <p:grpSpPr bwMode="auto">
            <a:xfrm>
              <a:off x="6120688" y="2113125"/>
              <a:ext cx="1745456" cy="439542"/>
              <a:chOff x="6276217" y="3096123"/>
              <a:chExt cx="2328231" cy="584967"/>
            </a:xfrm>
          </p:grpSpPr>
          <p:cxnSp>
            <p:nvCxnSpPr>
              <p:cNvPr id="907" name="直接连接符 906"/>
              <p:cNvCxnSpPr/>
              <p:nvPr/>
            </p:nvCxnSpPr>
            <p:spPr>
              <a:xfrm>
                <a:off x="6276217" y="3387948"/>
                <a:ext cx="2328231" cy="0"/>
              </a:xfrm>
              <a:prstGeom prst="line">
                <a:avLst/>
              </a:prstGeom>
              <a:ln w="28575">
                <a:solidFill>
                  <a:srgbClr val="C424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8" name="六边形 907"/>
              <p:cNvSpPr/>
              <p:nvPr/>
            </p:nvSpPr>
            <p:spPr>
              <a:xfrm>
                <a:off x="7096938" y="3096123"/>
                <a:ext cx="678561" cy="584967"/>
              </a:xfrm>
              <a:prstGeom prst="hexagon">
                <a:avLst/>
              </a:prstGeom>
              <a:solidFill>
                <a:srgbClr val="C4242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914377"/>
                <a:endParaRPr lang="zh-CN" altLang="en-US" sz="135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06" name="TextBox 24"/>
            <p:cNvSpPr txBox="1">
              <a:spLocks noChangeArrowheads="1"/>
            </p:cNvSpPr>
            <p:nvPr/>
          </p:nvSpPr>
          <p:spPr bwMode="auto">
            <a:xfrm>
              <a:off x="6835089" y="2265726"/>
              <a:ext cx="364331" cy="28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800"/>
                </a:lnSpc>
                <a:buClr>
                  <a:schemeClr val="tx1"/>
                </a:buClr>
              </a:pPr>
              <a:r>
                <a:rPr lang="en-US" altLang="zh-CN" sz="32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3</a:t>
              </a:r>
              <a:endParaRPr lang="zh-CN" altLang="en-US" sz="32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pic>
        <p:nvPicPr>
          <p:cNvPr id="88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7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7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6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5760105" y="2180466"/>
            <a:ext cx="2408108" cy="2487925"/>
            <a:chOff x="4236105" y="2006297"/>
            <a:chExt cx="2408108" cy="2487925"/>
          </a:xfrm>
        </p:grpSpPr>
        <p:sp>
          <p:nvSpPr>
            <p:cNvPr id="4" name="泪滴形 3"/>
            <p:cNvSpPr/>
            <p:nvPr/>
          </p:nvSpPr>
          <p:spPr bwMode="auto">
            <a:xfrm rot="6444283">
              <a:off x="4196196" y="2046206"/>
              <a:ext cx="2487925" cy="2408108"/>
            </a:xfrm>
            <a:prstGeom prst="teardrop">
              <a:avLst/>
            </a:prstGeom>
            <a:solidFill>
              <a:srgbClr val="82181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107375" y="3648388"/>
              <a:ext cx="6655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hangingPunct="1"/>
              <a:r>
                <a:rPr lang="en-US" altLang="zh-CN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76%</a:t>
              </a:r>
              <a:endParaRPr lang="zh-CN" altLang="en-US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5004464" y="2767737"/>
              <a:ext cx="789020" cy="814401"/>
              <a:chOff x="3232150" y="2953027"/>
              <a:chExt cx="404683" cy="404238"/>
            </a:xfrm>
          </p:grpSpPr>
          <p:sp>
            <p:nvSpPr>
              <p:cNvPr id="9" name="Oval 31"/>
              <p:cNvSpPr>
                <a:spLocks noChangeArrowheads="1"/>
              </p:cNvSpPr>
              <p:nvPr/>
            </p:nvSpPr>
            <p:spPr bwMode="auto">
              <a:xfrm>
                <a:off x="3232150" y="2953027"/>
                <a:ext cx="404683" cy="4042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grpSp>
            <p:nvGrpSpPr>
              <p:cNvPr id="10" name="组合 31"/>
              <p:cNvGrpSpPr>
                <a:grpSpLocks/>
              </p:cNvGrpSpPr>
              <p:nvPr/>
            </p:nvGrpSpPr>
            <p:grpSpPr bwMode="auto">
              <a:xfrm>
                <a:off x="3306763" y="3038177"/>
                <a:ext cx="258763" cy="236538"/>
                <a:chOff x="3306763" y="2363788"/>
                <a:chExt cx="258763" cy="236538"/>
              </a:xfrm>
            </p:grpSpPr>
            <p:sp>
              <p:nvSpPr>
                <p:cNvPr id="11" name="Freeform 35"/>
                <p:cNvSpPr>
                  <a:spLocks/>
                </p:cNvSpPr>
                <p:nvPr/>
              </p:nvSpPr>
              <p:spPr bwMode="auto">
                <a:xfrm>
                  <a:off x="3345602" y="2453886"/>
                  <a:ext cx="178949" cy="64258"/>
                </a:xfrm>
                <a:custGeom>
                  <a:avLst/>
                  <a:gdLst>
                    <a:gd name="T0" fmla="*/ 2147483646 w 48"/>
                    <a:gd name="T1" fmla="*/ 0 h 17"/>
                    <a:gd name="T2" fmla="*/ 2147483646 w 48"/>
                    <a:gd name="T3" fmla="*/ 2147483646 h 17"/>
                    <a:gd name="T4" fmla="*/ 2147483646 w 48"/>
                    <a:gd name="T5" fmla="*/ 2147483646 h 17"/>
                    <a:gd name="T6" fmla="*/ 2147483646 w 48"/>
                    <a:gd name="T7" fmla="*/ 2147483646 h 17"/>
                    <a:gd name="T8" fmla="*/ 2147483646 w 48"/>
                    <a:gd name="T9" fmla="*/ 0 h 17"/>
                    <a:gd name="T10" fmla="*/ 2147483646 w 48"/>
                    <a:gd name="T11" fmla="*/ 0 h 1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8" h="17">
                      <a:moveTo>
                        <a:pt x="1" y="0"/>
                      </a:moveTo>
                      <a:cubicBezTo>
                        <a:pt x="0" y="3"/>
                        <a:pt x="1" y="6"/>
                        <a:pt x="2" y="8"/>
                      </a:cubicBezTo>
                      <a:cubicBezTo>
                        <a:pt x="7" y="16"/>
                        <a:pt x="21" y="17"/>
                        <a:pt x="24" y="17"/>
                      </a:cubicBezTo>
                      <a:cubicBezTo>
                        <a:pt x="28" y="17"/>
                        <a:pt x="42" y="16"/>
                        <a:pt x="47" y="8"/>
                      </a:cubicBezTo>
                      <a:cubicBezTo>
                        <a:pt x="48" y="6"/>
                        <a:pt x="48" y="3"/>
                        <a:pt x="48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82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>
                    <a:defRPr/>
                  </a:pPr>
                  <a:endParaRPr lang="zh-CN" altLang="en-US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12" name="Freeform 36"/>
                <p:cNvSpPr>
                  <a:spLocks noEditPoints="1"/>
                </p:cNvSpPr>
                <p:nvPr/>
              </p:nvSpPr>
              <p:spPr bwMode="auto">
                <a:xfrm>
                  <a:off x="3307005" y="2363926"/>
                  <a:ext cx="258483" cy="236000"/>
                </a:xfrm>
                <a:custGeom>
                  <a:avLst/>
                  <a:gdLst>
                    <a:gd name="T0" fmla="*/ 2147483646 w 69"/>
                    <a:gd name="T1" fmla="*/ 0 h 63"/>
                    <a:gd name="T2" fmla="*/ 2147483646 w 69"/>
                    <a:gd name="T3" fmla="*/ 0 h 63"/>
                    <a:gd name="T4" fmla="*/ 2147483646 w 69"/>
                    <a:gd name="T5" fmla="*/ 2147483646 h 63"/>
                    <a:gd name="T6" fmla="*/ 2147483646 w 69"/>
                    <a:gd name="T7" fmla="*/ 2147483646 h 63"/>
                    <a:gd name="T8" fmla="*/ 2147483646 w 69"/>
                    <a:gd name="T9" fmla="*/ 2147483646 h 63"/>
                    <a:gd name="T10" fmla="*/ 2147483646 w 69"/>
                    <a:gd name="T11" fmla="*/ 2147483646 h 63"/>
                    <a:gd name="T12" fmla="*/ 2147483646 w 69"/>
                    <a:gd name="T13" fmla="*/ 2147483646 h 63"/>
                    <a:gd name="T14" fmla="*/ 2147483646 w 69"/>
                    <a:gd name="T15" fmla="*/ 2147483646 h 63"/>
                    <a:gd name="T16" fmla="*/ 2147483646 w 69"/>
                    <a:gd name="T17" fmla="*/ 2147483646 h 63"/>
                    <a:gd name="T18" fmla="*/ 2147483646 w 69"/>
                    <a:gd name="T19" fmla="*/ 2147483646 h 63"/>
                    <a:gd name="T20" fmla="*/ 2147483646 w 69"/>
                    <a:gd name="T21" fmla="*/ 2147483646 h 63"/>
                    <a:gd name="T22" fmla="*/ 2147483646 w 69"/>
                    <a:gd name="T23" fmla="*/ 2147483646 h 63"/>
                    <a:gd name="T24" fmla="*/ 2147483646 w 69"/>
                    <a:gd name="T25" fmla="*/ 2147483646 h 63"/>
                    <a:gd name="T26" fmla="*/ 2147483646 w 69"/>
                    <a:gd name="T27" fmla="*/ 2147483646 h 63"/>
                    <a:gd name="T28" fmla="*/ 2147483646 w 69"/>
                    <a:gd name="T29" fmla="*/ 2147483646 h 63"/>
                    <a:gd name="T30" fmla="*/ 2147483646 w 69"/>
                    <a:gd name="T31" fmla="*/ 2147483646 h 63"/>
                    <a:gd name="T32" fmla="*/ 2147483646 w 69"/>
                    <a:gd name="T33" fmla="*/ 0 h 63"/>
                    <a:gd name="T34" fmla="*/ 2147483646 w 69"/>
                    <a:gd name="T35" fmla="*/ 2147483646 h 63"/>
                    <a:gd name="T36" fmla="*/ 2147483646 w 69"/>
                    <a:gd name="T37" fmla="*/ 2147483646 h 63"/>
                    <a:gd name="T38" fmla="*/ 2147483646 w 69"/>
                    <a:gd name="T39" fmla="*/ 2147483646 h 63"/>
                    <a:gd name="T40" fmla="*/ 2147483646 w 69"/>
                    <a:gd name="T41" fmla="*/ 2147483646 h 63"/>
                    <a:gd name="T42" fmla="*/ 2147483646 w 69"/>
                    <a:gd name="T43" fmla="*/ 2147483646 h 63"/>
                    <a:gd name="T44" fmla="*/ 2147483646 w 69"/>
                    <a:gd name="T45" fmla="*/ 2147483646 h 6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9" h="63">
                      <a:moveTo>
                        <a:pt x="58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4"/>
                        <a:pt x="0" y="26"/>
                        <a:pt x="5" y="34"/>
                      </a:cubicBezTo>
                      <a:cubicBezTo>
                        <a:pt x="10" y="44"/>
                        <a:pt x="24" y="47"/>
                        <a:pt x="31" y="48"/>
                      </a:cubicBezTo>
                      <a:cubicBezTo>
                        <a:pt x="31" y="59"/>
                        <a:pt x="31" y="59"/>
                        <a:pt x="31" y="59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4" y="59"/>
                        <a:pt x="13" y="60"/>
                        <a:pt x="13" y="61"/>
                      </a:cubicBezTo>
                      <a:cubicBezTo>
                        <a:pt x="13" y="62"/>
                        <a:pt x="14" y="63"/>
                        <a:pt x="15" y="63"/>
                      </a:cubicBezTo>
                      <a:cubicBezTo>
                        <a:pt x="54" y="63"/>
                        <a:pt x="54" y="63"/>
                        <a:pt x="54" y="63"/>
                      </a:cubicBezTo>
                      <a:cubicBezTo>
                        <a:pt x="55" y="63"/>
                        <a:pt x="56" y="62"/>
                        <a:pt x="56" y="61"/>
                      </a:cubicBezTo>
                      <a:cubicBezTo>
                        <a:pt x="56" y="60"/>
                        <a:pt x="55" y="59"/>
                        <a:pt x="54" y="59"/>
                      </a:cubicBezTo>
                      <a:cubicBezTo>
                        <a:pt x="38" y="59"/>
                        <a:pt x="38" y="59"/>
                        <a:pt x="38" y="59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45" y="47"/>
                        <a:pt x="58" y="44"/>
                        <a:pt x="64" y="34"/>
                      </a:cubicBezTo>
                      <a:cubicBezTo>
                        <a:pt x="69" y="26"/>
                        <a:pt x="67" y="14"/>
                        <a:pt x="58" y="1"/>
                      </a:cubicBezTo>
                      <a:lnTo>
                        <a:pt x="58" y="0"/>
                      </a:lnTo>
                      <a:close/>
                      <a:moveTo>
                        <a:pt x="60" y="32"/>
                      </a:moveTo>
                      <a:cubicBezTo>
                        <a:pt x="55" y="42"/>
                        <a:pt x="38" y="43"/>
                        <a:pt x="34" y="43"/>
                      </a:cubicBezTo>
                      <a:cubicBezTo>
                        <a:pt x="31" y="43"/>
                        <a:pt x="14" y="42"/>
                        <a:pt x="9" y="32"/>
                      </a:cubicBezTo>
                      <a:cubicBezTo>
                        <a:pt x="5" y="25"/>
                        <a:pt x="7" y="16"/>
                        <a:pt x="14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62" y="16"/>
                        <a:pt x="64" y="25"/>
                        <a:pt x="60" y="32"/>
                      </a:cubicBezTo>
                      <a:close/>
                    </a:path>
                  </a:pathLst>
                </a:custGeom>
                <a:solidFill>
                  <a:srgbClr val="82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>
                    <a:defRPr/>
                  </a:pPr>
                  <a:endParaRPr lang="zh-CN" altLang="en-US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</p:grpSp>
      </p:grpSp>
      <p:grpSp>
        <p:nvGrpSpPr>
          <p:cNvPr id="17" name="组合 16"/>
          <p:cNvGrpSpPr/>
          <p:nvPr/>
        </p:nvGrpSpPr>
        <p:grpSpPr>
          <a:xfrm>
            <a:off x="3688539" y="2164783"/>
            <a:ext cx="2369341" cy="2805683"/>
            <a:chOff x="2164538" y="2179296"/>
            <a:chExt cx="2369341" cy="2805683"/>
          </a:xfrm>
        </p:grpSpPr>
        <p:sp>
          <p:nvSpPr>
            <p:cNvPr id="5" name="椭圆 14"/>
            <p:cNvSpPr/>
            <p:nvPr/>
          </p:nvSpPr>
          <p:spPr bwMode="auto">
            <a:xfrm rot="179020">
              <a:off x="2164538" y="2179296"/>
              <a:ext cx="2369341" cy="2805683"/>
            </a:xfrm>
            <a:custGeom>
              <a:avLst/>
              <a:gdLst/>
              <a:ahLst/>
              <a:cxnLst/>
              <a:rect l="l" t="t" r="r" b="b"/>
              <a:pathLst>
                <a:path w="1256568" h="1440160">
                  <a:moveTo>
                    <a:pt x="720080" y="0"/>
                  </a:moveTo>
                  <a:cubicBezTo>
                    <a:pt x="866168" y="0"/>
                    <a:pt x="1002096" y="43504"/>
                    <a:pt x="1115188" y="118910"/>
                  </a:cubicBezTo>
                  <a:cubicBezTo>
                    <a:pt x="1047740" y="192020"/>
                    <a:pt x="995824" y="281163"/>
                    <a:pt x="964137" y="382246"/>
                  </a:cubicBezTo>
                  <a:cubicBezTo>
                    <a:pt x="865775" y="696028"/>
                    <a:pt x="993145" y="1026618"/>
                    <a:pt x="1256568" y="1196148"/>
                  </a:cubicBezTo>
                  <a:cubicBezTo>
                    <a:pt x="1126777" y="1346565"/>
                    <a:pt x="934359" y="1440160"/>
                    <a:pt x="720080" y="1440160"/>
                  </a:cubicBezTo>
                  <a:cubicBezTo>
                    <a:pt x="322391" y="1440160"/>
                    <a:pt x="0" y="1117769"/>
                    <a:pt x="0" y="720080"/>
                  </a:cubicBezTo>
                  <a:cubicBezTo>
                    <a:pt x="0" y="322391"/>
                    <a:pt x="322391" y="0"/>
                    <a:pt x="720080" y="0"/>
                  </a:cubicBezTo>
                  <a:close/>
                </a:path>
              </a:pathLst>
            </a:custGeom>
            <a:solidFill>
              <a:srgbClr val="821818"/>
            </a:solidFill>
            <a:ln>
              <a:noFill/>
            </a:ln>
            <a:effectLst>
              <a:outerShdw blurRad="76200" dist="76200" dir="18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914377"/>
              <a:endParaRPr lang="zh-CN" altLang="en-US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956295" y="3809895"/>
              <a:ext cx="6639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hangingPunct="1"/>
              <a:r>
                <a:rPr lang="en-US" altLang="zh-CN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52%</a:t>
              </a:r>
              <a:endParaRPr lang="zh-CN" altLang="en-US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2936138" y="2873657"/>
              <a:ext cx="684121" cy="708481"/>
              <a:chOff x="7548563" y="2952452"/>
              <a:chExt cx="404813" cy="404813"/>
            </a:xfrm>
          </p:grpSpPr>
          <p:sp>
            <p:nvSpPr>
              <p:cNvPr id="14" name="Oval 34"/>
              <p:cNvSpPr>
                <a:spLocks noChangeArrowheads="1"/>
              </p:cNvSpPr>
              <p:nvPr/>
            </p:nvSpPr>
            <p:spPr bwMode="auto">
              <a:xfrm>
                <a:off x="7548563" y="2952452"/>
                <a:ext cx="404813" cy="404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77" eaLnBrk="1" hangingPunct="1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7609285" y="3022387"/>
                <a:ext cx="284719" cy="266289"/>
              </a:xfrm>
              <a:custGeom>
                <a:avLst/>
                <a:gdLst>
                  <a:gd name="T0" fmla="*/ 2147483646 w 76"/>
                  <a:gd name="T1" fmla="*/ 2147483646 h 71"/>
                  <a:gd name="T2" fmla="*/ 2147483646 w 76"/>
                  <a:gd name="T3" fmla="*/ 2147483646 h 71"/>
                  <a:gd name="T4" fmla="*/ 2147483646 w 76"/>
                  <a:gd name="T5" fmla="*/ 2147483646 h 71"/>
                  <a:gd name="T6" fmla="*/ 2147483646 w 76"/>
                  <a:gd name="T7" fmla="*/ 2147483646 h 71"/>
                  <a:gd name="T8" fmla="*/ 2147483646 w 76"/>
                  <a:gd name="T9" fmla="*/ 2147483646 h 71"/>
                  <a:gd name="T10" fmla="*/ 2147483646 w 76"/>
                  <a:gd name="T11" fmla="*/ 2147483646 h 71"/>
                  <a:gd name="T12" fmla="*/ 2147483646 w 76"/>
                  <a:gd name="T13" fmla="*/ 2147483646 h 71"/>
                  <a:gd name="T14" fmla="*/ 2147483646 w 76"/>
                  <a:gd name="T15" fmla="*/ 2147483646 h 71"/>
                  <a:gd name="T16" fmla="*/ 2147483646 w 76"/>
                  <a:gd name="T17" fmla="*/ 2147483646 h 71"/>
                  <a:gd name="T18" fmla="*/ 2147483646 w 76"/>
                  <a:gd name="T19" fmla="*/ 2147483646 h 71"/>
                  <a:gd name="T20" fmla="*/ 2147483646 w 76"/>
                  <a:gd name="T21" fmla="*/ 2147483646 h 71"/>
                  <a:gd name="T22" fmla="*/ 2147483646 w 76"/>
                  <a:gd name="T23" fmla="*/ 2147483646 h 71"/>
                  <a:gd name="T24" fmla="*/ 2147483646 w 76"/>
                  <a:gd name="T25" fmla="*/ 2147483646 h 71"/>
                  <a:gd name="T26" fmla="*/ 2147483646 w 76"/>
                  <a:gd name="T27" fmla="*/ 2147483646 h 71"/>
                  <a:gd name="T28" fmla="*/ 2147483646 w 76"/>
                  <a:gd name="T29" fmla="*/ 2147483646 h 71"/>
                  <a:gd name="T30" fmla="*/ 2147483646 w 76"/>
                  <a:gd name="T31" fmla="*/ 2147483646 h 71"/>
                  <a:gd name="T32" fmla="*/ 2147483646 w 76"/>
                  <a:gd name="T33" fmla="*/ 2147483646 h 71"/>
                  <a:gd name="T34" fmla="*/ 2147483646 w 76"/>
                  <a:gd name="T35" fmla="*/ 2147483646 h 71"/>
                  <a:gd name="T36" fmla="*/ 2147483646 w 76"/>
                  <a:gd name="T37" fmla="*/ 2147483646 h 71"/>
                  <a:gd name="T38" fmla="*/ 2147483646 w 76"/>
                  <a:gd name="T39" fmla="*/ 2147483646 h 71"/>
                  <a:gd name="T40" fmla="*/ 2147483646 w 76"/>
                  <a:gd name="T41" fmla="*/ 2147483646 h 71"/>
                  <a:gd name="T42" fmla="*/ 2147483646 w 76"/>
                  <a:gd name="T43" fmla="*/ 2147483646 h 71"/>
                  <a:gd name="T44" fmla="*/ 2147483646 w 76"/>
                  <a:gd name="T45" fmla="*/ 2147483646 h 71"/>
                  <a:gd name="T46" fmla="*/ 2147483646 w 76"/>
                  <a:gd name="T47" fmla="*/ 2147483646 h 71"/>
                  <a:gd name="T48" fmla="*/ 2147483646 w 76"/>
                  <a:gd name="T49" fmla="*/ 2147483646 h 71"/>
                  <a:gd name="T50" fmla="*/ 2147483646 w 76"/>
                  <a:gd name="T51" fmla="*/ 2147483646 h 71"/>
                  <a:gd name="T52" fmla="*/ 2147483646 w 76"/>
                  <a:gd name="T53" fmla="*/ 2147483646 h 71"/>
                  <a:gd name="T54" fmla="*/ 2147483646 w 76"/>
                  <a:gd name="T55" fmla="*/ 2147483646 h 71"/>
                  <a:gd name="T56" fmla="*/ 2147483646 w 76"/>
                  <a:gd name="T57" fmla="*/ 2147483646 h 71"/>
                  <a:gd name="T58" fmla="*/ 2147483646 w 76"/>
                  <a:gd name="T59" fmla="*/ 2147483646 h 71"/>
                  <a:gd name="T60" fmla="*/ 2147483646 w 76"/>
                  <a:gd name="T61" fmla="*/ 2147483646 h 71"/>
                  <a:gd name="T62" fmla="*/ 2147483646 w 76"/>
                  <a:gd name="T63" fmla="*/ 2147483646 h 71"/>
                  <a:gd name="T64" fmla="*/ 2147483646 w 76"/>
                  <a:gd name="T65" fmla="*/ 2147483646 h 71"/>
                  <a:gd name="T66" fmla="*/ 2147483646 w 76"/>
                  <a:gd name="T67" fmla="*/ 2147483646 h 71"/>
                  <a:gd name="T68" fmla="*/ 2147483646 w 76"/>
                  <a:gd name="T69" fmla="*/ 2147483646 h 71"/>
                  <a:gd name="T70" fmla="*/ 2147483646 w 76"/>
                  <a:gd name="T71" fmla="*/ 2147483646 h 71"/>
                  <a:gd name="T72" fmla="*/ 2147483646 w 76"/>
                  <a:gd name="T73" fmla="*/ 2147483646 h 71"/>
                  <a:gd name="T74" fmla="*/ 0 w 76"/>
                  <a:gd name="T75" fmla="*/ 2147483646 h 71"/>
                  <a:gd name="T76" fmla="*/ 2147483646 w 76"/>
                  <a:gd name="T77" fmla="*/ 2147483646 h 71"/>
                  <a:gd name="T78" fmla="*/ 2147483646 w 76"/>
                  <a:gd name="T79" fmla="*/ 2147483646 h 71"/>
                  <a:gd name="T80" fmla="*/ 2147483646 w 76"/>
                  <a:gd name="T81" fmla="*/ 2147483646 h 71"/>
                  <a:gd name="T82" fmla="*/ 2147483646 w 76"/>
                  <a:gd name="T83" fmla="*/ 2147483646 h 71"/>
                  <a:gd name="T84" fmla="*/ 2147483646 w 76"/>
                  <a:gd name="T85" fmla="*/ 2147483646 h 71"/>
                  <a:gd name="T86" fmla="*/ 2147483646 w 76"/>
                  <a:gd name="T87" fmla="*/ 2147483646 h 71"/>
                  <a:gd name="T88" fmla="*/ 2147483646 w 76"/>
                  <a:gd name="T89" fmla="*/ 0 h 71"/>
                  <a:gd name="T90" fmla="*/ 2147483646 w 76"/>
                  <a:gd name="T91" fmla="*/ 2147483646 h 7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6" h="71">
                    <a:moveTo>
                      <a:pt x="28" y="6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72" y="14"/>
                      <a:pt x="74" y="16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6" y="18"/>
                      <a:pt x="76" y="22"/>
                      <a:pt x="70" y="2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0" y="38"/>
                      <a:pt x="39" y="38"/>
                      <a:pt x="39" y="38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6" y="30"/>
                      <a:pt x="38" y="2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821818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640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sp>
        <p:nvSpPr>
          <p:cNvPr id="871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1" t="11440" r="16385" b="8797"/>
          <a:stretch/>
        </p:blipFill>
        <p:spPr>
          <a:xfrm>
            <a:off x="5430155" y="1817954"/>
            <a:ext cx="5355772" cy="3675849"/>
          </a:xfrm>
          <a:prstGeom prst="rect">
            <a:avLst/>
          </a:prstGeom>
        </p:spPr>
      </p:pic>
      <p:grpSp>
        <p:nvGrpSpPr>
          <p:cNvPr id="35" name="组合 34"/>
          <p:cNvGrpSpPr>
            <a:grpSpLocks/>
          </p:cNvGrpSpPr>
          <p:nvPr/>
        </p:nvGrpSpPr>
        <p:grpSpPr bwMode="auto">
          <a:xfrm flipH="1">
            <a:off x="1219197" y="1806134"/>
            <a:ext cx="4528459" cy="3711833"/>
            <a:chOff x="5711630" y="1638299"/>
            <a:chExt cx="4528714" cy="3712726"/>
          </a:xfrm>
          <a:solidFill>
            <a:srgbClr val="C80000"/>
          </a:solidFill>
        </p:grpSpPr>
        <p:sp>
          <p:nvSpPr>
            <p:cNvPr id="36" name="矩形 35"/>
            <p:cNvSpPr/>
            <p:nvPr/>
          </p:nvSpPr>
          <p:spPr>
            <a:xfrm>
              <a:off x="6029151" y="1638299"/>
              <a:ext cx="4211193" cy="3712726"/>
            </a:xfrm>
            <a:prstGeom prst="rect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TextBox 18"/>
            <p:cNvSpPr txBox="1">
              <a:spLocks noChangeArrowheads="1"/>
            </p:cNvSpPr>
            <p:nvPr/>
          </p:nvSpPr>
          <p:spPr bwMode="auto">
            <a:xfrm>
              <a:off x="9048910" y="2825833"/>
              <a:ext cx="1073432" cy="4040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spcBef>
                  <a:spcPct val="0"/>
                </a:spcBef>
                <a:buClr>
                  <a:srgbClr val="0070C0"/>
                </a:buClr>
                <a:buFontTx/>
                <a:buNone/>
                <a:defRPr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defTabSz="914377">
                <a:defRPr/>
              </a:pPr>
              <a:r>
                <a:rPr lang="zh-CN" altLang="en-US" spc="12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宋体" panose="02010600030101010101" pitchFamily="2" charset="-122"/>
                  <a:ea typeface="+mn-ea"/>
                </a:rPr>
                <a:t>公司简介</a:t>
              </a:r>
            </a:p>
          </p:txBody>
        </p:sp>
        <p:sp>
          <p:nvSpPr>
            <p:cNvPr id="39" name="直角三角形 38"/>
            <p:cNvSpPr/>
            <p:nvPr/>
          </p:nvSpPr>
          <p:spPr>
            <a:xfrm flipH="1" flipV="1">
              <a:off x="5711630" y="1638300"/>
              <a:ext cx="317518" cy="211189"/>
            </a:xfrm>
            <a:prstGeom prst="rtTriangle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5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5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2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891" name="图片 890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27384" y="1781329"/>
            <a:ext cx="4137232" cy="4305638"/>
            <a:chOff x="15930573" y="201612"/>
            <a:chExt cx="6396038" cy="6656388"/>
          </a:xfrm>
        </p:grpSpPr>
        <p:grpSp>
          <p:nvGrpSpPr>
            <p:cNvPr id="9" name="组合 8"/>
            <p:cNvGrpSpPr/>
            <p:nvPr/>
          </p:nvGrpSpPr>
          <p:grpSpPr>
            <a:xfrm>
              <a:off x="15930573" y="460375"/>
              <a:ext cx="6396038" cy="6397625"/>
              <a:chOff x="16225540" y="314211"/>
              <a:chExt cx="6396038" cy="6397625"/>
            </a:xfrm>
            <a:solidFill>
              <a:srgbClr val="C00000"/>
            </a:solidFill>
          </p:grpSpPr>
          <p:grpSp>
            <p:nvGrpSpPr>
              <p:cNvPr id="852" name="Group 205"/>
              <p:cNvGrpSpPr>
                <a:grpSpLocks/>
              </p:cNvGrpSpPr>
              <p:nvPr/>
            </p:nvGrpSpPr>
            <p:grpSpPr bwMode="auto">
              <a:xfrm>
                <a:off x="17690802" y="1080973"/>
                <a:ext cx="4010026" cy="4762501"/>
                <a:chOff x="2751" y="692"/>
                <a:chExt cx="2526" cy="3000"/>
              </a:xfrm>
              <a:grpFill/>
            </p:grpSpPr>
            <p:sp>
              <p:nvSpPr>
                <p:cNvPr id="854" name="Freeform 5"/>
                <p:cNvSpPr>
                  <a:spLocks noEditPoints="1"/>
                </p:cNvSpPr>
                <p:nvPr/>
              </p:nvSpPr>
              <p:spPr bwMode="auto">
                <a:xfrm>
                  <a:off x="3344" y="699"/>
                  <a:ext cx="1933" cy="2993"/>
                </a:xfrm>
                <a:custGeom>
                  <a:avLst/>
                  <a:gdLst>
                    <a:gd name="T0" fmla="*/ 739 w 817"/>
                    <a:gd name="T1" fmla="*/ 606 h 1265"/>
                    <a:gd name="T2" fmla="*/ 570 w 817"/>
                    <a:gd name="T3" fmla="*/ 580 h 1265"/>
                    <a:gd name="T4" fmla="*/ 353 w 817"/>
                    <a:gd name="T5" fmla="*/ 631 h 1265"/>
                    <a:gd name="T6" fmla="*/ 216 w 817"/>
                    <a:gd name="T7" fmla="*/ 690 h 1265"/>
                    <a:gd name="T8" fmla="*/ 224 w 817"/>
                    <a:gd name="T9" fmla="*/ 685 h 1265"/>
                    <a:gd name="T10" fmla="*/ 373 w 817"/>
                    <a:gd name="T11" fmla="*/ 592 h 1265"/>
                    <a:gd name="T12" fmla="*/ 374 w 817"/>
                    <a:gd name="T13" fmla="*/ 591 h 1265"/>
                    <a:gd name="T14" fmla="*/ 449 w 817"/>
                    <a:gd name="T15" fmla="*/ 566 h 1265"/>
                    <a:gd name="T16" fmla="*/ 618 w 817"/>
                    <a:gd name="T17" fmla="*/ 461 h 1265"/>
                    <a:gd name="T18" fmla="*/ 614 w 817"/>
                    <a:gd name="T19" fmla="*/ 443 h 1265"/>
                    <a:gd name="T20" fmla="*/ 626 w 817"/>
                    <a:gd name="T21" fmla="*/ 396 h 1265"/>
                    <a:gd name="T22" fmla="*/ 678 w 817"/>
                    <a:gd name="T23" fmla="*/ 325 h 1265"/>
                    <a:gd name="T24" fmla="*/ 679 w 817"/>
                    <a:gd name="T25" fmla="*/ 321 h 1265"/>
                    <a:gd name="T26" fmla="*/ 574 w 817"/>
                    <a:gd name="T27" fmla="*/ 228 h 1265"/>
                    <a:gd name="T28" fmla="*/ 340 w 817"/>
                    <a:gd name="T29" fmla="*/ 301 h 1265"/>
                    <a:gd name="T30" fmla="*/ 535 w 817"/>
                    <a:gd name="T31" fmla="*/ 177 h 1265"/>
                    <a:gd name="T32" fmla="*/ 652 w 817"/>
                    <a:gd name="T33" fmla="*/ 125 h 1265"/>
                    <a:gd name="T34" fmla="*/ 651 w 817"/>
                    <a:gd name="T35" fmla="*/ 53 h 1265"/>
                    <a:gd name="T36" fmla="*/ 550 w 817"/>
                    <a:gd name="T37" fmla="*/ 0 h 1265"/>
                    <a:gd name="T38" fmla="*/ 399 w 817"/>
                    <a:gd name="T39" fmla="*/ 28 h 1265"/>
                    <a:gd name="T40" fmla="*/ 162 w 817"/>
                    <a:gd name="T41" fmla="*/ 71 h 1265"/>
                    <a:gd name="T42" fmla="*/ 152 w 817"/>
                    <a:gd name="T43" fmla="*/ 124 h 1265"/>
                    <a:gd name="T44" fmla="*/ 177 w 817"/>
                    <a:gd name="T45" fmla="*/ 174 h 1265"/>
                    <a:gd name="T46" fmla="*/ 244 w 817"/>
                    <a:gd name="T47" fmla="*/ 202 h 1265"/>
                    <a:gd name="T48" fmla="*/ 246 w 817"/>
                    <a:gd name="T49" fmla="*/ 202 h 1265"/>
                    <a:gd name="T50" fmla="*/ 309 w 817"/>
                    <a:gd name="T51" fmla="*/ 196 h 1265"/>
                    <a:gd name="T52" fmla="*/ 304 w 817"/>
                    <a:gd name="T53" fmla="*/ 217 h 1265"/>
                    <a:gd name="T54" fmla="*/ 218 w 817"/>
                    <a:gd name="T55" fmla="*/ 260 h 1265"/>
                    <a:gd name="T56" fmla="*/ 151 w 817"/>
                    <a:gd name="T57" fmla="*/ 499 h 1265"/>
                    <a:gd name="T58" fmla="*/ 220 w 817"/>
                    <a:gd name="T59" fmla="*/ 567 h 1265"/>
                    <a:gd name="T60" fmla="*/ 223 w 817"/>
                    <a:gd name="T61" fmla="*/ 566 h 1265"/>
                    <a:gd name="T62" fmla="*/ 87 w 817"/>
                    <a:gd name="T63" fmla="*/ 681 h 1265"/>
                    <a:gd name="T64" fmla="*/ 0 w 817"/>
                    <a:gd name="T65" fmla="*/ 850 h 1265"/>
                    <a:gd name="T66" fmla="*/ 19 w 817"/>
                    <a:gd name="T67" fmla="*/ 1021 h 1265"/>
                    <a:gd name="T68" fmla="*/ 77 w 817"/>
                    <a:gd name="T69" fmla="*/ 1142 h 1265"/>
                    <a:gd name="T70" fmla="*/ 161 w 817"/>
                    <a:gd name="T71" fmla="*/ 1207 h 1265"/>
                    <a:gd name="T72" fmla="*/ 222 w 817"/>
                    <a:gd name="T73" fmla="*/ 1170 h 1265"/>
                    <a:gd name="T74" fmla="*/ 224 w 817"/>
                    <a:gd name="T75" fmla="*/ 1169 h 1265"/>
                    <a:gd name="T76" fmla="*/ 483 w 817"/>
                    <a:gd name="T77" fmla="*/ 1107 h 1265"/>
                    <a:gd name="T78" fmla="*/ 549 w 817"/>
                    <a:gd name="T79" fmla="*/ 1150 h 1265"/>
                    <a:gd name="T80" fmla="*/ 604 w 817"/>
                    <a:gd name="T81" fmla="*/ 1217 h 1265"/>
                    <a:gd name="T82" fmla="*/ 657 w 817"/>
                    <a:gd name="T83" fmla="*/ 1265 h 1265"/>
                    <a:gd name="T84" fmla="*/ 735 w 817"/>
                    <a:gd name="T85" fmla="*/ 1123 h 1265"/>
                    <a:gd name="T86" fmla="*/ 767 w 817"/>
                    <a:gd name="T87" fmla="*/ 1013 h 1265"/>
                    <a:gd name="T88" fmla="*/ 817 w 817"/>
                    <a:gd name="T89" fmla="*/ 751 h 1265"/>
                    <a:gd name="T90" fmla="*/ 797 w 817"/>
                    <a:gd name="T91" fmla="*/ 677 h 1265"/>
                    <a:gd name="T92" fmla="*/ 603 w 817"/>
                    <a:gd name="T93" fmla="*/ 827 h 1265"/>
                    <a:gd name="T94" fmla="*/ 590 w 817"/>
                    <a:gd name="T95" fmla="*/ 771 h 1265"/>
                    <a:gd name="T96" fmla="*/ 588 w 817"/>
                    <a:gd name="T97" fmla="*/ 770 h 1265"/>
                    <a:gd name="T98" fmla="*/ 508 w 817"/>
                    <a:gd name="T99" fmla="*/ 750 h 1265"/>
                    <a:gd name="T100" fmla="*/ 489 w 817"/>
                    <a:gd name="T101" fmla="*/ 702 h 1265"/>
                    <a:gd name="T102" fmla="*/ 597 w 817"/>
                    <a:gd name="T103" fmla="*/ 649 h 1265"/>
                    <a:gd name="T104" fmla="*/ 642 w 817"/>
                    <a:gd name="T105" fmla="*/ 956 h 1265"/>
                    <a:gd name="T106" fmla="*/ 530 w 817"/>
                    <a:gd name="T107" fmla="*/ 995 h 1265"/>
                    <a:gd name="T108" fmla="*/ 470 w 817"/>
                    <a:gd name="T109" fmla="*/ 904 h 1265"/>
                    <a:gd name="T110" fmla="*/ 602 w 817"/>
                    <a:gd name="T111" fmla="*/ 828 h 1265"/>
                    <a:gd name="T112" fmla="*/ 302 w 817"/>
                    <a:gd name="T113" fmla="*/ 940 h 1265"/>
                    <a:gd name="T114" fmla="*/ 255 w 817"/>
                    <a:gd name="T115" fmla="*/ 1008 h 1265"/>
                    <a:gd name="T116" fmla="*/ 199 w 817"/>
                    <a:gd name="T117" fmla="*/ 817 h 1265"/>
                    <a:gd name="T118" fmla="*/ 286 w 817"/>
                    <a:gd name="T119" fmla="*/ 755 h 1265"/>
                    <a:gd name="T120" fmla="*/ 324 w 817"/>
                    <a:gd name="T121" fmla="*/ 729 h 1265"/>
                    <a:gd name="T122" fmla="*/ 317 w 817"/>
                    <a:gd name="T123" fmla="*/ 820 h 1265"/>
                    <a:gd name="T124" fmla="*/ 237 w 817"/>
                    <a:gd name="T125" fmla="*/ 858 h 1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17" h="1265">
                      <a:moveTo>
                        <a:pt x="797" y="677"/>
                      </a:moveTo>
                      <a:cubicBezTo>
                        <a:pt x="784" y="652"/>
                        <a:pt x="765" y="628"/>
                        <a:pt x="739" y="606"/>
                      </a:cubicBezTo>
                      <a:cubicBezTo>
                        <a:pt x="718" y="589"/>
                        <a:pt x="696" y="578"/>
                        <a:pt x="674" y="574"/>
                      </a:cubicBezTo>
                      <a:cubicBezTo>
                        <a:pt x="648" y="565"/>
                        <a:pt x="613" y="567"/>
                        <a:pt x="570" y="580"/>
                      </a:cubicBezTo>
                      <a:cubicBezTo>
                        <a:pt x="475" y="601"/>
                        <a:pt x="414" y="613"/>
                        <a:pt x="389" y="618"/>
                      </a:cubicBezTo>
                      <a:cubicBezTo>
                        <a:pt x="380" y="618"/>
                        <a:pt x="358" y="618"/>
                        <a:pt x="353" y="631"/>
                      </a:cubicBezTo>
                      <a:cubicBezTo>
                        <a:pt x="347" y="633"/>
                        <a:pt x="332" y="639"/>
                        <a:pt x="293" y="656"/>
                      </a:cubicBezTo>
                      <a:cubicBezTo>
                        <a:pt x="267" y="667"/>
                        <a:pt x="242" y="679"/>
                        <a:pt x="216" y="690"/>
                      </a:cubicBezTo>
                      <a:cubicBezTo>
                        <a:pt x="218" y="689"/>
                        <a:pt x="221" y="687"/>
                        <a:pt x="223" y="685"/>
                      </a:cubicBezTo>
                      <a:cubicBezTo>
                        <a:pt x="224" y="685"/>
                        <a:pt x="224" y="685"/>
                        <a:pt x="224" y="685"/>
                      </a:cubicBezTo>
                      <a:cubicBezTo>
                        <a:pt x="245" y="664"/>
                        <a:pt x="270" y="645"/>
                        <a:pt x="298" y="629"/>
                      </a:cubicBezTo>
                      <a:cubicBezTo>
                        <a:pt x="336" y="608"/>
                        <a:pt x="361" y="596"/>
                        <a:pt x="373" y="592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74" y="591"/>
                        <a:pt x="374" y="591"/>
                        <a:pt x="374" y="591"/>
                      </a:cubicBezTo>
                      <a:cubicBezTo>
                        <a:pt x="386" y="583"/>
                        <a:pt x="411" y="575"/>
                        <a:pt x="448" y="567"/>
                      </a:cubicBezTo>
                      <a:cubicBezTo>
                        <a:pt x="449" y="566"/>
                        <a:pt x="449" y="566"/>
                        <a:pt x="449" y="566"/>
                      </a:cubicBezTo>
                      <a:cubicBezTo>
                        <a:pt x="503" y="541"/>
                        <a:pt x="548" y="518"/>
                        <a:pt x="581" y="497"/>
                      </a:cubicBezTo>
                      <a:cubicBezTo>
                        <a:pt x="603" y="484"/>
                        <a:pt x="615" y="473"/>
                        <a:pt x="618" y="461"/>
                      </a:cubicBezTo>
                      <a:cubicBezTo>
                        <a:pt x="619" y="455"/>
                        <a:pt x="618" y="450"/>
                        <a:pt x="615" y="444"/>
                      </a:cubicBezTo>
                      <a:cubicBezTo>
                        <a:pt x="614" y="443"/>
                        <a:pt x="614" y="443"/>
                        <a:pt x="614" y="443"/>
                      </a:cubicBezTo>
                      <a:cubicBezTo>
                        <a:pt x="608" y="438"/>
                        <a:pt x="605" y="432"/>
                        <a:pt x="606" y="426"/>
                      </a:cubicBezTo>
                      <a:cubicBezTo>
                        <a:pt x="606" y="417"/>
                        <a:pt x="613" y="407"/>
                        <a:pt x="626" y="396"/>
                      </a:cubicBezTo>
                      <a:cubicBezTo>
                        <a:pt x="627" y="395"/>
                        <a:pt x="627" y="395"/>
                        <a:pt x="627" y="395"/>
                      </a:cubicBezTo>
                      <a:cubicBezTo>
                        <a:pt x="648" y="374"/>
                        <a:pt x="665" y="350"/>
                        <a:pt x="678" y="325"/>
                      </a:cubicBezTo>
                      <a:cubicBezTo>
                        <a:pt x="679" y="323"/>
                        <a:pt x="679" y="323"/>
                        <a:pt x="679" y="323"/>
                      </a:cubicBezTo>
                      <a:cubicBezTo>
                        <a:pt x="679" y="321"/>
                        <a:pt x="679" y="321"/>
                        <a:pt x="679" y="321"/>
                      </a:cubicBezTo>
                      <a:cubicBezTo>
                        <a:pt x="674" y="281"/>
                        <a:pt x="662" y="259"/>
                        <a:pt x="643" y="254"/>
                      </a:cubicBezTo>
                      <a:cubicBezTo>
                        <a:pt x="626" y="245"/>
                        <a:pt x="603" y="237"/>
                        <a:pt x="574" y="228"/>
                      </a:cubicBezTo>
                      <a:cubicBezTo>
                        <a:pt x="525" y="211"/>
                        <a:pt x="489" y="216"/>
                        <a:pt x="467" y="243"/>
                      </a:cubicBezTo>
                      <a:cubicBezTo>
                        <a:pt x="444" y="266"/>
                        <a:pt x="401" y="285"/>
                        <a:pt x="340" y="301"/>
                      </a:cubicBezTo>
                      <a:cubicBezTo>
                        <a:pt x="345" y="284"/>
                        <a:pt x="365" y="263"/>
                        <a:pt x="399" y="239"/>
                      </a:cubicBezTo>
                      <a:cubicBezTo>
                        <a:pt x="441" y="210"/>
                        <a:pt x="486" y="189"/>
                        <a:pt x="535" y="177"/>
                      </a:cubicBezTo>
                      <a:cubicBezTo>
                        <a:pt x="582" y="169"/>
                        <a:pt x="621" y="151"/>
                        <a:pt x="651" y="125"/>
                      </a:cubicBezTo>
                      <a:cubicBezTo>
                        <a:pt x="652" y="125"/>
                        <a:pt x="652" y="125"/>
                        <a:pt x="652" y="125"/>
                      </a:cubicBezTo>
                      <a:cubicBezTo>
                        <a:pt x="667" y="110"/>
                        <a:pt x="673" y="96"/>
                        <a:pt x="672" y="83"/>
                      </a:cubicBezTo>
                      <a:cubicBezTo>
                        <a:pt x="671" y="72"/>
                        <a:pt x="664" y="62"/>
                        <a:pt x="651" y="53"/>
                      </a:cubicBezTo>
                      <a:cubicBezTo>
                        <a:pt x="626" y="28"/>
                        <a:pt x="609" y="14"/>
                        <a:pt x="600" y="9"/>
                      </a:cubicBezTo>
                      <a:cubicBezTo>
                        <a:pt x="591" y="3"/>
                        <a:pt x="574" y="0"/>
                        <a:pt x="550" y="0"/>
                      </a:cubicBezTo>
                      <a:cubicBezTo>
                        <a:pt x="538" y="0"/>
                        <a:pt x="524" y="0"/>
                        <a:pt x="509" y="2"/>
                      </a:cubicBezTo>
                      <a:cubicBezTo>
                        <a:pt x="462" y="2"/>
                        <a:pt x="425" y="11"/>
                        <a:pt x="399" y="28"/>
                      </a:cubicBezTo>
                      <a:cubicBezTo>
                        <a:pt x="375" y="44"/>
                        <a:pt x="323" y="56"/>
                        <a:pt x="245" y="65"/>
                      </a:cubicBezTo>
                      <a:cubicBezTo>
                        <a:pt x="220" y="60"/>
                        <a:pt x="192" y="63"/>
                        <a:pt x="162" y="71"/>
                      </a:cubicBezTo>
                      <a:cubicBezTo>
                        <a:pt x="149" y="73"/>
                        <a:pt x="141" y="78"/>
                        <a:pt x="138" y="86"/>
                      </a:cubicBezTo>
                      <a:cubicBezTo>
                        <a:pt x="134" y="96"/>
                        <a:pt x="139" y="108"/>
                        <a:pt x="152" y="124"/>
                      </a:cubicBezTo>
                      <a:cubicBezTo>
                        <a:pt x="153" y="126"/>
                        <a:pt x="153" y="126"/>
                        <a:pt x="153" y="126"/>
                      </a:cubicBezTo>
                      <a:cubicBezTo>
                        <a:pt x="161" y="142"/>
                        <a:pt x="169" y="158"/>
                        <a:pt x="177" y="174"/>
                      </a:cubicBezTo>
                      <a:cubicBezTo>
                        <a:pt x="177" y="174"/>
                        <a:pt x="177" y="174"/>
                        <a:pt x="177" y="174"/>
                      </a:cubicBezTo>
                      <a:cubicBezTo>
                        <a:pt x="187" y="189"/>
                        <a:pt x="209" y="198"/>
                        <a:pt x="244" y="202"/>
                      </a:cubicBezTo>
                      <a:cubicBezTo>
                        <a:pt x="245" y="202"/>
                        <a:pt x="245" y="202"/>
                        <a:pt x="245" y="202"/>
                      </a:cubicBezTo>
                      <a:cubicBezTo>
                        <a:pt x="246" y="202"/>
                        <a:pt x="246" y="202"/>
                        <a:pt x="246" y="202"/>
                      </a:cubicBezTo>
                      <a:cubicBezTo>
                        <a:pt x="267" y="198"/>
                        <a:pt x="288" y="196"/>
                        <a:pt x="308" y="196"/>
                      </a:cubicBezTo>
                      <a:cubicBezTo>
                        <a:pt x="309" y="196"/>
                        <a:pt x="309" y="196"/>
                        <a:pt x="309" y="196"/>
                      </a:cubicBezTo>
                      <a:cubicBezTo>
                        <a:pt x="313" y="195"/>
                        <a:pt x="316" y="195"/>
                        <a:pt x="318" y="195"/>
                      </a:cubicBezTo>
                      <a:cubicBezTo>
                        <a:pt x="317" y="197"/>
                        <a:pt x="315" y="203"/>
                        <a:pt x="304" y="217"/>
                      </a:cubicBezTo>
                      <a:cubicBezTo>
                        <a:pt x="284" y="237"/>
                        <a:pt x="255" y="252"/>
                        <a:pt x="219" y="260"/>
                      </a:cubicBezTo>
                      <a:cubicBezTo>
                        <a:pt x="218" y="260"/>
                        <a:pt x="218" y="260"/>
                        <a:pt x="218" y="260"/>
                      </a:cubicBezTo>
                      <a:cubicBezTo>
                        <a:pt x="178" y="273"/>
                        <a:pt x="156" y="302"/>
                        <a:pt x="151" y="347"/>
                      </a:cubicBezTo>
                      <a:cubicBezTo>
                        <a:pt x="151" y="499"/>
                        <a:pt x="151" y="499"/>
                        <a:pt x="151" y="499"/>
                      </a:cubicBezTo>
                      <a:cubicBezTo>
                        <a:pt x="152" y="501"/>
                        <a:pt x="152" y="501"/>
                        <a:pt x="152" y="501"/>
                      </a:cubicBezTo>
                      <a:cubicBezTo>
                        <a:pt x="174" y="545"/>
                        <a:pt x="196" y="567"/>
                        <a:pt x="220" y="567"/>
                      </a:cubicBezTo>
                      <a:cubicBezTo>
                        <a:pt x="221" y="567"/>
                        <a:pt x="221" y="567"/>
                        <a:pt x="221" y="567"/>
                      </a:cubicBezTo>
                      <a:cubicBezTo>
                        <a:pt x="222" y="566"/>
                        <a:pt x="223" y="566"/>
                        <a:pt x="223" y="566"/>
                      </a:cubicBezTo>
                      <a:cubicBezTo>
                        <a:pt x="222" y="570"/>
                        <a:pt x="217" y="578"/>
                        <a:pt x="203" y="595"/>
                      </a:cubicBezTo>
                      <a:cubicBezTo>
                        <a:pt x="162" y="644"/>
                        <a:pt x="123" y="672"/>
                        <a:pt x="87" y="681"/>
                      </a:cubicBezTo>
                      <a:cubicBezTo>
                        <a:pt x="42" y="685"/>
                        <a:pt x="13" y="741"/>
                        <a:pt x="0" y="849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0" y="850"/>
                        <a:pt x="0" y="850"/>
                        <a:pt x="0" y="850"/>
                      </a:cubicBezTo>
                      <a:cubicBezTo>
                        <a:pt x="4" y="917"/>
                        <a:pt x="11" y="975"/>
                        <a:pt x="19" y="1021"/>
                      </a:cubicBezTo>
                      <a:cubicBezTo>
                        <a:pt x="19" y="1021"/>
                        <a:pt x="19" y="1021"/>
                        <a:pt x="19" y="1021"/>
                      </a:cubicBezTo>
                      <a:cubicBezTo>
                        <a:pt x="32" y="1068"/>
                        <a:pt x="51" y="1109"/>
                        <a:pt x="77" y="1142"/>
                      </a:cubicBezTo>
                      <a:cubicBezTo>
                        <a:pt x="106" y="1190"/>
                        <a:pt x="128" y="1211"/>
                        <a:pt x="147" y="1211"/>
                      </a:cubicBezTo>
                      <a:cubicBezTo>
                        <a:pt x="152" y="1211"/>
                        <a:pt x="157" y="1210"/>
                        <a:pt x="161" y="1207"/>
                      </a:cubicBezTo>
                      <a:cubicBezTo>
                        <a:pt x="161" y="1206"/>
                        <a:pt x="161" y="1206"/>
                        <a:pt x="161" y="1206"/>
                      </a:cubicBezTo>
                      <a:cubicBezTo>
                        <a:pt x="177" y="1190"/>
                        <a:pt x="198" y="1178"/>
                        <a:pt x="222" y="1170"/>
                      </a:cubicBezTo>
                      <a:cubicBezTo>
                        <a:pt x="223" y="1170"/>
                        <a:pt x="223" y="1170"/>
                        <a:pt x="223" y="1170"/>
                      </a:cubicBezTo>
                      <a:cubicBezTo>
                        <a:pt x="224" y="1169"/>
                        <a:pt x="224" y="1169"/>
                        <a:pt x="224" y="1169"/>
                      </a:cubicBezTo>
                      <a:cubicBezTo>
                        <a:pt x="226" y="1167"/>
                        <a:pt x="240" y="1160"/>
                        <a:pt x="322" y="1132"/>
                      </a:cubicBezTo>
                      <a:cubicBezTo>
                        <a:pt x="384" y="1112"/>
                        <a:pt x="438" y="1103"/>
                        <a:pt x="483" y="1107"/>
                      </a:cubicBezTo>
                      <a:cubicBezTo>
                        <a:pt x="503" y="1111"/>
                        <a:pt x="525" y="1126"/>
                        <a:pt x="549" y="1150"/>
                      </a:cubicBezTo>
                      <a:cubicBezTo>
                        <a:pt x="549" y="1150"/>
                        <a:pt x="549" y="1150"/>
                        <a:pt x="549" y="1150"/>
                      </a:cubicBezTo>
                      <a:cubicBezTo>
                        <a:pt x="578" y="1174"/>
                        <a:pt x="596" y="1197"/>
                        <a:pt x="604" y="1217"/>
                      </a:cubicBezTo>
                      <a:cubicBezTo>
                        <a:pt x="604" y="1217"/>
                        <a:pt x="604" y="1217"/>
                        <a:pt x="604" y="1217"/>
                      </a:cubicBezTo>
                      <a:cubicBezTo>
                        <a:pt x="618" y="1244"/>
                        <a:pt x="634" y="1260"/>
                        <a:pt x="652" y="1264"/>
                      </a:cubicBezTo>
                      <a:cubicBezTo>
                        <a:pt x="654" y="1265"/>
                        <a:pt x="655" y="1265"/>
                        <a:pt x="657" y="1265"/>
                      </a:cubicBezTo>
                      <a:cubicBezTo>
                        <a:pt x="672" y="1265"/>
                        <a:pt x="686" y="1242"/>
                        <a:pt x="703" y="1192"/>
                      </a:cubicBezTo>
                      <a:cubicBezTo>
                        <a:pt x="716" y="1171"/>
                        <a:pt x="726" y="1148"/>
                        <a:pt x="735" y="1123"/>
                      </a:cubicBezTo>
                      <a:cubicBezTo>
                        <a:pt x="747" y="1097"/>
                        <a:pt x="758" y="1061"/>
                        <a:pt x="766" y="1014"/>
                      </a:cubicBezTo>
                      <a:cubicBezTo>
                        <a:pt x="767" y="1013"/>
                        <a:pt x="767" y="1013"/>
                        <a:pt x="767" y="1013"/>
                      </a:cubicBezTo>
                      <a:cubicBezTo>
                        <a:pt x="767" y="939"/>
                        <a:pt x="773" y="887"/>
                        <a:pt x="785" y="858"/>
                      </a:cubicBezTo>
                      <a:cubicBezTo>
                        <a:pt x="798" y="825"/>
                        <a:pt x="808" y="789"/>
                        <a:pt x="817" y="751"/>
                      </a:cubicBezTo>
                      <a:cubicBezTo>
                        <a:pt x="817" y="749"/>
                        <a:pt x="817" y="749"/>
                        <a:pt x="817" y="749"/>
                      </a:cubicBezTo>
                      <a:cubicBezTo>
                        <a:pt x="817" y="723"/>
                        <a:pt x="810" y="699"/>
                        <a:pt x="797" y="677"/>
                      </a:cubicBezTo>
                      <a:close/>
                      <a:moveTo>
                        <a:pt x="602" y="828"/>
                      </a:move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3" y="827"/>
                        <a:pt x="603" y="827"/>
                        <a:pt x="603" y="827"/>
                      </a:cubicBezTo>
                      <a:cubicBezTo>
                        <a:pt x="608" y="812"/>
                        <a:pt x="603" y="794"/>
                        <a:pt x="590" y="771"/>
                      </a:cubicBezTo>
                      <a:cubicBezTo>
                        <a:pt x="589" y="771"/>
                        <a:pt x="589" y="771"/>
                        <a:pt x="589" y="771"/>
                      </a:cubicBezTo>
                      <a:cubicBezTo>
                        <a:pt x="588" y="770"/>
                        <a:pt x="588" y="770"/>
                        <a:pt x="588" y="770"/>
                      </a:cubicBezTo>
                      <a:cubicBezTo>
                        <a:pt x="570" y="756"/>
                        <a:pt x="550" y="748"/>
                        <a:pt x="526" y="748"/>
                      </a:cubicBezTo>
                      <a:cubicBezTo>
                        <a:pt x="520" y="748"/>
                        <a:pt x="514" y="749"/>
                        <a:pt x="508" y="750"/>
                      </a:cubicBezTo>
                      <a:cubicBezTo>
                        <a:pt x="496" y="751"/>
                        <a:pt x="488" y="749"/>
                        <a:pt x="484" y="744"/>
                      </a:cubicBezTo>
                      <a:cubicBezTo>
                        <a:pt x="481" y="739"/>
                        <a:pt x="479" y="728"/>
                        <a:pt x="489" y="702"/>
                      </a:cubicBezTo>
                      <a:cubicBezTo>
                        <a:pt x="513" y="658"/>
                        <a:pt x="548" y="641"/>
                        <a:pt x="596" y="648"/>
                      </a:cubicBezTo>
                      <a:cubicBezTo>
                        <a:pt x="597" y="649"/>
                        <a:pt x="597" y="649"/>
                        <a:pt x="597" y="649"/>
                      </a:cubicBezTo>
                      <a:cubicBezTo>
                        <a:pt x="644" y="652"/>
                        <a:pt x="666" y="669"/>
                        <a:pt x="667" y="699"/>
                      </a:cubicBezTo>
                      <a:cubicBezTo>
                        <a:pt x="654" y="840"/>
                        <a:pt x="646" y="926"/>
                        <a:pt x="642" y="956"/>
                      </a:cubicBezTo>
                      <a:cubicBezTo>
                        <a:pt x="634" y="982"/>
                        <a:pt x="615" y="999"/>
                        <a:pt x="584" y="1007"/>
                      </a:cubicBezTo>
                      <a:cubicBezTo>
                        <a:pt x="560" y="1003"/>
                        <a:pt x="542" y="999"/>
                        <a:pt x="530" y="995"/>
                      </a:cubicBezTo>
                      <a:cubicBezTo>
                        <a:pt x="513" y="987"/>
                        <a:pt x="488" y="986"/>
                        <a:pt x="453" y="993"/>
                      </a:cubicBezTo>
                      <a:cubicBezTo>
                        <a:pt x="458" y="934"/>
                        <a:pt x="465" y="912"/>
                        <a:pt x="470" y="904"/>
                      </a:cubicBezTo>
                      <a:cubicBezTo>
                        <a:pt x="478" y="896"/>
                        <a:pt x="492" y="889"/>
                        <a:pt x="511" y="881"/>
                      </a:cubicBezTo>
                      <a:cubicBezTo>
                        <a:pt x="563" y="859"/>
                        <a:pt x="593" y="842"/>
                        <a:pt x="602" y="828"/>
                      </a:cubicBezTo>
                      <a:close/>
                      <a:moveTo>
                        <a:pt x="237" y="858"/>
                      </a:moveTo>
                      <a:cubicBezTo>
                        <a:pt x="236" y="869"/>
                        <a:pt x="241" y="888"/>
                        <a:pt x="302" y="940"/>
                      </a:cubicBezTo>
                      <a:cubicBezTo>
                        <a:pt x="297" y="974"/>
                        <a:pt x="282" y="996"/>
                        <a:pt x="255" y="1008"/>
                      </a:cubicBezTo>
                      <a:cubicBezTo>
                        <a:pt x="255" y="1008"/>
                        <a:pt x="255" y="1008"/>
                        <a:pt x="255" y="1008"/>
                      </a:cubicBezTo>
                      <a:cubicBezTo>
                        <a:pt x="229" y="1023"/>
                        <a:pt x="211" y="1024"/>
                        <a:pt x="201" y="1011"/>
                      </a:cubicBezTo>
                      <a:cubicBezTo>
                        <a:pt x="175" y="869"/>
                        <a:pt x="186" y="827"/>
                        <a:pt x="199" y="817"/>
                      </a:cubicBezTo>
                      <a:cubicBezTo>
                        <a:pt x="199" y="816"/>
                        <a:pt x="199" y="816"/>
                        <a:pt x="199" y="816"/>
                      </a:cubicBezTo>
                      <a:cubicBezTo>
                        <a:pt x="215" y="800"/>
                        <a:pt x="245" y="779"/>
                        <a:pt x="286" y="755"/>
                      </a:cubicBezTo>
                      <a:cubicBezTo>
                        <a:pt x="287" y="754"/>
                        <a:pt x="287" y="754"/>
                        <a:pt x="287" y="754"/>
                      </a:cubicBezTo>
                      <a:cubicBezTo>
                        <a:pt x="309" y="732"/>
                        <a:pt x="320" y="729"/>
                        <a:pt x="324" y="729"/>
                      </a:cubicBezTo>
                      <a:cubicBezTo>
                        <a:pt x="326" y="729"/>
                        <a:pt x="331" y="729"/>
                        <a:pt x="333" y="744"/>
                      </a:cubicBezTo>
                      <a:cubicBezTo>
                        <a:pt x="337" y="771"/>
                        <a:pt x="332" y="796"/>
                        <a:pt x="317" y="820"/>
                      </a:cubicBezTo>
                      <a:cubicBezTo>
                        <a:pt x="292" y="828"/>
                        <a:pt x="269" y="836"/>
                        <a:pt x="249" y="844"/>
                      </a:cubicBezTo>
                      <a:cubicBezTo>
                        <a:pt x="241" y="848"/>
                        <a:pt x="238" y="854"/>
                        <a:pt x="237" y="858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5" name="Freeform 6"/>
                <p:cNvSpPr>
                  <a:spLocks/>
                </p:cNvSpPr>
                <p:nvPr/>
              </p:nvSpPr>
              <p:spPr bwMode="auto">
                <a:xfrm>
                  <a:off x="2751" y="692"/>
                  <a:ext cx="839" cy="575"/>
                </a:xfrm>
                <a:custGeom>
                  <a:avLst/>
                  <a:gdLst>
                    <a:gd name="T0" fmla="*/ 55 w 355"/>
                    <a:gd name="T1" fmla="*/ 105 h 243"/>
                    <a:gd name="T2" fmla="*/ 68 w 355"/>
                    <a:gd name="T3" fmla="*/ 113 h 243"/>
                    <a:gd name="T4" fmla="*/ 64 w 355"/>
                    <a:gd name="T5" fmla="*/ 146 h 243"/>
                    <a:gd name="T6" fmla="*/ 46 w 355"/>
                    <a:gd name="T7" fmla="*/ 216 h 243"/>
                    <a:gd name="T8" fmla="*/ 47 w 355"/>
                    <a:gd name="T9" fmla="*/ 217 h 243"/>
                    <a:gd name="T10" fmla="*/ 143 w 355"/>
                    <a:gd name="T11" fmla="*/ 243 h 243"/>
                    <a:gd name="T12" fmla="*/ 144 w 355"/>
                    <a:gd name="T13" fmla="*/ 243 h 243"/>
                    <a:gd name="T14" fmla="*/ 146 w 355"/>
                    <a:gd name="T15" fmla="*/ 243 h 243"/>
                    <a:gd name="T16" fmla="*/ 233 w 355"/>
                    <a:gd name="T17" fmla="*/ 224 h 243"/>
                    <a:gd name="T18" fmla="*/ 299 w 355"/>
                    <a:gd name="T19" fmla="*/ 191 h 243"/>
                    <a:gd name="T20" fmla="*/ 351 w 355"/>
                    <a:gd name="T21" fmla="*/ 127 h 243"/>
                    <a:gd name="T22" fmla="*/ 312 w 355"/>
                    <a:gd name="T23" fmla="*/ 83 h 243"/>
                    <a:gd name="T24" fmla="*/ 239 w 355"/>
                    <a:gd name="T25" fmla="*/ 24 h 243"/>
                    <a:gd name="T26" fmla="*/ 133 w 355"/>
                    <a:gd name="T27" fmla="*/ 5 h 243"/>
                    <a:gd name="T28" fmla="*/ 54 w 355"/>
                    <a:gd name="T29" fmla="*/ 18 h 243"/>
                    <a:gd name="T30" fmla="*/ 0 w 355"/>
                    <a:gd name="T31" fmla="*/ 74 h 243"/>
                    <a:gd name="T32" fmla="*/ 0 w 355"/>
                    <a:gd name="T33" fmla="*/ 75 h 243"/>
                    <a:gd name="T34" fmla="*/ 1 w 355"/>
                    <a:gd name="T35" fmla="*/ 77 h 243"/>
                    <a:gd name="T36" fmla="*/ 55 w 355"/>
                    <a:gd name="T37" fmla="*/ 105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55" h="243">
                      <a:moveTo>
                        <a:pt x="55" y="105"/>
                      </a:moveTo>
                      <a:cubicBezTo>
                        <a:pt x="62" y="106"/>
                        <a:pt x="66" y="109"/>
                        <a:pt x="68" y="113"/>
                      </a:cubicBezTo>
                      <a:cubicBezTo>
                        <a:pt x="71" y="119"/>
                        <a:pt x="70" y="131"/>
                        <a:pt x="64" y="146"/>
                      </a:cubicBezTo>
                      <a:cubicBezTo>
                        <a:pt x="37" y="177"/>
                        <a:pt x="31" y="201"/>
                        <a:pt x="46" y="216"/>
                      </a:cubicBezTo>
                      <a:cubicBezTo>
                        <a:pt x="47" y="217"/>
                        <a:pt x="47" y="217"/>
                        <a:pt x="47" y="217"/>
                      </a:cubicBezTo>
                      <a:cubicBezTo>
                        <a:pt x="60" y="226"/>
                        <a:pt x="92" y="234"/>
                        <a:pt x="143" y="243"/>
                      </a:cubicBezTo>
                      <a:cubicBezTo>
                        <a:pt x="144" y="243"/>
                        <a:pt x="144" y="243"/>
                        <a:pt x="144" y="243"/>
                      </a:cubicBezTo>
                      <a:cubicBezTo>
                        <a:pt x="146" y="243"/>
                        <a:pt x="146" y="243"/>
                        <a:pt x="146" y="243"/>
                      </a:cubicBezTo>
                      <a:cubicBezTo>
                        <a:pt x="179" y="235"/>
                        <a:pt x="208" y="228"/>
                        <a:pt x="233" y="224"/>
                      </a:cubicBezTo>
                      <a:cubicBezTo>
                        <a:pt x="255" y="220"/>
                        <a:pt x="277" y="209"/>
                        <a:pt x="299" y="191"/>
                      </a:cubicBezTo>
                      <a:cubicBezTo>
                        <a:pt x="352" y="150"/>
                        <a:pt x="355" y="136"/>
                        <a:pt x="351" y="127"/>
                      </a:cubicBezTo>
                      <a:cubicBezTo>
                        <a:pt x="346" y="119"/>
                        <a:pt x="334" y="104"/>
                        <a:pt x="312" y="83"/>
                      </a:cubicBezTo>
                      <a:cubicBezTo>
                        <a:pt x="291" y="44"/>
                        <a:pt x="266" y="24"/>
                        <a:pt x="239" y="24"/>
                      </a:cubicBezTo>
                      <a:cubicBezTo>
                        <a:pt x="214" y="19"/>
                        <a:pt x="178" y="13"/>
                        <a:pt x="133" y="5"/>
                      </a:cubicBezTo>
                      <a:cubicBezTo>
                        <a:pt x="115" y="0"/>
                        <a:pt x="89" y="5"/>
                        <a:pt x="54" y="18"/>
                      </a:cubicBezTo>
                      <a:cubicBezTo>
                        <a:pt x="18" y="27"/>
                        <a:pt x="0" y="46"/>
                        <a:pt x="0" y="74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7"/>
                        <a:pt x="1" y="77"/>
                        <a:pt x="1" y="77"/>
                      </a:cubicBezTo>
                      <a:cubicBezTo>
                        <a:pt x="10" y="91"/>
                        <a:pt x="28" y="100"/>
                        <a:pt x="55" y="105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6" name="Freeform 12"/>
                <p:cNvSpPr>
                  <a:spLocks/>
                </p:cNvSpPr>
                <p:nvPr/>
              </p:nvSpPr>
              <p:spPr bwMode="auto">
                <a:xfrm>
                  <a:off x="2942" y="3385"/>
                  <a:ext cx="10" cy="9"/>
                </a:xfrm>
                <a:custGeom>
                  <a:avLst/>
                  <a:gdLst>
                    <a:gd name="T0" fmla="*/ 1 w 4"/>
                    <a:gd name="T1" fmla="*/ 4 h 4"/>
                    <a:gd name="T2" fmla="*/ 3 w 4"/>
                    <a:gd name="T3" fmla="*/ 3 h 4"/>
                    <a:gd name="T4" fmla="*/ 2 w 4"/>
                    <a:gd name="T5" fmla="*/ 1 h 4"/>
                    <a:gd name="T6" fmla="*/ 0 w 4"/>
                    <a:gd name="T7" fmla="*/ 2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7" name="Freeform 13"/>
                <p:cNvSpPr>
                  <a:spLocks/>
                </p:cNvSpPr>
                <p:nvPr/>
              </p:nvSpPr>
              <p:spPr bwMode="auto">
                <a:xfrm>
                  <a:off x="2954" y="3385"/>
                  <a:ext cx="9" cy="9"/>
                </a:xfrm>
                <a:custGeom>
                  <a:avLst/>
                  <a:gdLst>
                    <a:gd name="T0" fmla="*/ 3 w 4"/>
                    <a:gd name="T1" fmla="*/ 3 h 4"/>
                    <a:gd name="T2" fmla="*/ 3 w 4"/>
                    <a:gd name="T3" fmla="*/ 0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8" name="Freeform 14"/>
                <p:cNvSpPr>
                  <a:spLocks/>
                </p:cNvSpPr>
                <p:nvPr/>
              </p:nvSpPr>
              <p:spPr bwMode="auto">
                <a:xfrm>
                  <a:off x="2966" y="3387"/>
                  <a:ext cx="9" cy="10"/>
                </a:xfrm>
                <a:custGeom>
                  <a:avLst/>
                  <a:gdLst>
                    <a:gd name="T0" fmla="*/ 3 w 4"/>
                    <a:gd name="T1" fmla="*/ 3 h 4"/>
                    <a:gd name="T2" fmla="*/ 4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9" name="Freeform 39"/>
                <p:cNvSpPr>
                  <a:spLocks/>
                </p:cNvSpPr>
                <p:nvPr/>
              </p:nvSpPr>
              <p:spPr bwMode="auto">
                <a:xfrm>
                  <a:off x="3567" y="2564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1 w 3"/>
                    <a:gd name="T5" fmla="*/ 0 h 3"/>
                    <a:gd name="T6" fmla="*/ 0 w 3"/>
                    <a:gd name="T7" fmla="*/ 2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0" name="Freeform 40"/>
                <p:cNvSpPr>
                  <a:spLocks/>
                </p:cNvSpPr>
                <p:nvPr/>
              </p:nvSpPr>
              <p:spPr bwMode="auto">
                <a:xfrm>
                  <a:off x="3572" y="2552"/>
                  <a:ext cx="7" cy="9"/>
                </a:xfrm>
                <a:custGeom>
                  <a:avLst/>
                  <a:gdLst>
                    <a:gd name="T0" fmla="*/ 2 w 3"/>
                    <a:gd name="T1" fmla="*/ 3 h 4"/>
                    <a:gd name="T2" fmla="*/ 3 w 3"/>
                    <a:gd name="T3" fmla="*/ 1 h 4"/>
                    <a:gd name="T4" fmla="*/ 1 w 3"/>
                    <a:gd name="T5" fmla="*/ 1 h 4"/>
                    <a:gd name="T6" fmla="*/ 0 w 3"/>
                    <a:gd name="T7" fmla="*/ 3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1" name="Freeform 42"/>
                <p:cNvSpPr>
                  <a:spLocks/>
                </p:cNvSpPr>
                <p:nvPr/>
              </p:nvSpPr>
              <p:spPr bwMode="auto">
                <a:xfrm>
                  <a:off x="3588" y="2538"/>
                  <a:ext cx="10" cy="9"/>
                </a:xfrm>
                <a:custGeom>
                  <a:avLst/>
                  <a:gdLst>
                    <a:gd name="T0" fmla="*/ 3 w 4"/>
                    <a:gd name="T1" fmla="*/ 2 h 4"/>
                    <a:gd name="T2" fmla="*/ 2 w 4"/>
                    <a:gd name="T3" fmla="*/ 1 h 4"/>
                    <a:gd name="T4" fmla="*/ 1 w 4"/>
                    <a:gd name="T5" fmla="*/ 2 h 4"/>
                    <a:gd name="T6" fmla="*/ 2 w 4"/>
                    <a:gd name="T7" fmla="*/ 3 h 4"/>
                    <a:gd name="T8" fmla="*/ 3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2" name="Freeform 80"/>
                <p:cNvSpPr>
                  <a:spLocks/>
                </p:cNvSpPr>
                <p:nvPr/>
              </p:nvSpPr>
              <p:spPr bwMode="auto">
                <a:xfrm>
                  <a:off x="3113" y="1103"/>
                  <a:ext cx="92" cy="93"/>
                </a:xfrm>
                <a:custGeom>
                  <a:avLst/>
                  <a:gdLst>
                    <a:gd name="T0" fmla="*/ 21 w 39"/>
                    <a:gd name="T1" fmla="*/ 24 h 39"/>
                    <a:gd name="T2" fmla="*/ 0 w 39"/>
                    <a:gd name="T3" fmla="*/ 4 h 39"/>
                    <a:gd name="T4" fmla="*/ 2 w 39"/>
                    <a:gd name="T5" fmla="*/ 20 h 39"/>
                    <a:gd name="T6" fmla="*/ 25 w 39"/>
                    <a:gd name="T7" fmla="*/ 39 h 39"/>
                    <a:gd name="T8" fmla="*/ 36 w 39"/>
                    <a:gd name="T9" fmla="*/ 17 h 39"/>
                    <a:gd name="T10" fmla="*/ 32 w 39"/>
                    <a:gd name="T11" fmla="*/ 0 h 39"/>
                    <a:gd name="T12" fmla="*/ 21 w 39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9">
                      <a:moveTo>
                        <a:pt x="21" y="24"/>
                      </a:moveTo>
                      <a:cubicBezTo>
                        <a:pt x="16" y="25"/>
                        <a:pt x="8" y="22"/>
                        <a:pt x="0" y="4"/>
                      </a:cubicBezTo>
                      <a:cubicBezTo>
                        <a:pt x="0" y="10"/>
                        <a:pt x="1" y="15"/>
                        <a:pt x="2" y="20"/>
                      </a:cubicBezTo>
                      <a:cubicBezTo>
                        <a:pt x="7" y="36"/>
                        <a:pt x="18" y="39"/>
                        <a:pt x="25" y="39"/>
                      </a:cubicBezTo>
                      <a:cubicBezTo>
                        <a:pt x="31" y="39"/>
                        <a:pt x="39" y="36"/>
                        <a:pt x="36" y="17"/>
                      </a:cubicBezTo>
                      <a:cubicBezTo>
                        <a:pt x="35" y="12"/>
                        <a:pt x="34" y="6"/>
                        <a:pt x="32" y="0"/>
                      </a:cubicBezTo>
                      <a:cubicBezTo>
                        <a:pt x="31" y="20"/>
                        <a:pt x="26" y="24"/>
                        <a:pt x="21" y="24"/>
                      </a:cubicBezTo>
                      <a:close/>
                    </a:path>
                  </a:pathLst>
                </a:custGeom>
                <a:solidFill>
                  <a:srgbClr val="BC0000">
                    <a:alpha val="3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853" name="Freeform 1011"/>
              <p:cNvSpPr>
                <a:spLocks noEditPoints="1"/>
              </p:cNvSpPr>
              <p:nvPr/>
            </p:nvSpPr>
            <p:spPr bwMode="auto">
              <a:xfrm>
                <a:off x="16225540" y="314211"/>
                <a:ext cx="6396038" cy="6397625"/>
              </a:xfrm>
              <a:custGeom>
                <a:avLst/>
                <a:gdLst>
                  <a:gd name="T0" fmla="*/ 1661 w 1703"/>
                  <a:gd name="T1" fmla="*/ 685 h 1703"/>
                  <a:gd name="T2" fmla="*/ 1613 w 1703"/>
                  <a:gd name="T3" fmla="*/ 530 h 1703"/>
                  <a:gd name="T4" fmla="*/ 1537 w 1703"/>
                  <a:gd name="T5" fmla="*/ 390 h 1703"/>
                  <a:gd name="T6" fmla="*/ 1436 w 1703"/>
                  <a:gd name="T7" fmla="*/ 268 h 1703"/>
                  <a:gd name="T8" fmla="*/ 1314 w 1703"/>
                  <a:gd name="T9" fmla="*/ 167 h 1703"/>
                  <a:gd name="T10" fmla="*/ 1173 w 1703"/>
                  <a:gd name="T11" fmla="*/ 90 h 1703"/>
                  <a:gd name="T12" fmla="*/ 1018 w 1703"/>
                  <a:gd name="T13" fmla="*/ 42 h 1703"/>
                  <a:gd name="T14" fmla="*/ 852 w 1703"/>
                  <a:gd name="T15" fmla="*/ 25 h 1703"/>
                  <a:gd name="T16" fmla="*/ 685 w 1703"/>
                  <a:gd name="T17" fmla="*/ 42 h 1703"/>
                  <a:gd name="T18" fmla="*/ 530 w 1703"/>
                  <a:gd name="T19" fmla="*/ 90 h 1703"/>
                  <a:gd name="T20" fmla="*/ 389 w 1703"/>
                  <a:gd name="T21" fmla="*/ 167 h 1703"/>
                  <a:gd name="T22" fmla="*/ 267 w 1703"/>
                  <a:gd name="T23" fmla="*/ 268 h 1703"/>
                  <a:gd name="T24" fmla="*/ 166 w 1703"/>
                  <a:gd name="T25" fmla="*/ 390 h 1703"/>
                  <a:gd name="T26" fmla="*/ 90 w 1703"/>
                  <a:gd name="T27" fmla="*/ 530 h 1703"/>
                  <a:gd name="T28" fmla="*/ 42 w 1703"/>
                  <a:gd name="T29" fmla="*/ 685 h 1703"/>
                  <a:gd name="T30" fmla="*/ 25 w 1703"/>
                  <a:gd name="T31" fmla="*/ 852 h 1703"/>
                  <a:gd name="T32" fmla="*/ 42 w 1703"/>
                  <a:gd name="T33" fmla="*/ 1018 h 1703"/>
                  <a:gd name="T34" fmla="*/ 90 w 1703"/>
                  <a:gd name="T35" fmla="*/ 1174 h 1703"/>
                  <a:gd name="T36" fmla="*/ 166 w 1703"/>
                  <a:gd name="T37" fmla="*/ 1314 h 1703"/>
                  <a:gd name="T38" fmla="*/ 267 w 1703"/>
                  <a:gd name="T39" fmla="*/ 1436 h 1703"/>
                  <a:gd name="T40" fmla="*/ 389 w 1703"/>
                  <a:gd name="T41" fmla="*/ 1537 h 1703"/>
                  <a:gd name="T42" fmla="*/ 530 w 1703"/>
                  <a:gd name="T43" fmla="*/ 1613 h 1703"/>
                  <a:gd name="T44" fmla="*/ 685 w 1703"/>
                  <a:gd name="T45" fmla="*/ 1662 h 1703"/>
                  <a:gd name="T46" fmla="*/ 852 w 1703"/>
                  <a:gd name="T47" fmla="*/ 1678 h 1703"/>
                  <a:gd name="T48" fmla="*/ 1018 w 1703"/>
                  <a:gd name="T49" fmla="*/ 1662 h 1703"/>
                  <a:gd name="T50" fmla="*/ 1173 w 1703"/>
                  <a:gd name="T51" fmla="*/ 1613 h 1703"/>
                  <a:gd name="T52" fmla="*/ 1314 w 1703"/>
                  <a:gd name="T53" fmla="*/ 1537 h 1703"/>
                  <a:gd name="T54" fmla="*/ 1436 w 1703"/>
                  <a:gd name="T55" fmla="*/ 1436 h 1703"/>
                  <a:gd name="T56" fmla="*/ 1537 w 1703"/>
                  <a:gd name="T57" fmla="*/ 1314 h 1703"/>
                  <a:gd name="T58" fmla="*/ 1613 w 1703"/>
                  <a:gd name="T59" fmla="*/ 1174 h 1703"/>
                  <a:gd name="T60" fmla="*/ 1661 w 1703"/>
                  <a:gd name="T61" fmla="*/ 1018 h 1703"/>
                  <a:gd name="T62" fmla="*/ 1678 w 1703"/>
                  <a:gd name="T63" fmla="*/ 852 h 1703"/>
                  <a:gd name="T64" fmla="*/ 1379 w 1703"/>
                  <a:gd name="T65" fmla="*/ 1380 h 1703"/>
                  <a:gd name="T66" fmla="*/ 324 w 1703"/>
                  <a:gd name="T67" fmla="*/ 324 h 1703"/>
                  <a:gd name="T68" fmla="*/ 1379 w 1703"/>
                  <a:gd name="T69" fmla="*/ 1380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3" h="1703">
                    <a:moveTo>
                      <a:pt x="1674" y="767"/>
                    </a:moveTo>
                    <a:cubicBezTo>
                      <a:pt x="1696" y="736"/>
                      <a:pt x="1691" y="708"/>
                      <a:pt x="1661" y="685"/>
                    </a:cubicBezTo>
                    <a:cubicBezTo>
                      <a:pt x="1680" y="653"/>
                      <a:pt x="1673" y="625"/>
                      <a:pt x="1641" y="606"/>
                    </a:cubicBezTo>
                    <a:cubicBezTo>
                      <a:pt x="1657" y="572"/>
                      <a:pt x="1647" y="546"/>
                      <a:pt x="1613" y="530"/>
                    </a:cubicBezTo>
                    <a:cubicBezTo>
                      <a:pt x="1625" y="495"/>
                      <a:pt x="1613" y="470"/>
                      <a:pt x="1578" y="458"/>
                    </a:cubicBezTo>
                    <a:cubicBezTo>
                      <a:pt x="1587" y="422"/>
                      <a:pt x="1573" y="398"/>
                      <a:pt x="1537" y="390"/>
                    </a:cubicBezTo>
                    <a:cubicBezTo>
                      <a:pt x="1542" y="353"/>
                      <a:pt x="1526" y="331"/>
                      <a:pt x="1489" y="326"/>
                    </a:cubicBezTo>
                    <a:cubicBezTo>
                      <a:pt x="1491" y="289"/>
                      <a:pt x="1473" y="269"/>
                      <a:pt x="1436" y="268"/>
                    </a:cubicBezTo>
                    <a:cubicBezTo>
                      <a:pt x="1434" y="230"/>
                      <a:pt x="1414" y="212"/>
                      <a:pt x="1377" y="214"/>
                    </a:cubicBezTo>
                    <a:cubicBezTo>
                      <a:pt x="1372" y="177"/>
                      <a:pt x="1350" y="161"/>
                      <a:pt x="1314" y="167"/>
                    </a:cubicBezTo>
                    <a:cubicBezTo>
                      <a:pt x="1305" y="130"/>
                      <a:pt x="1282" y="116"/>
                      <a:pt x="1245" y="125"/>
                    </a:cubicBezTo>
                    <a:cubicBezTo>
                      <a:pt x="1233" y="90"/>
                      <a:pt x="1208" y="78"/>
                      <a:pt x="1173" y="90"/>
                    </a:cubicBezTo>
                    <a:cubicBezTo>
                      <a:pt x="1158" y="56"/>
                      <a:pt x="1131" y="47"/>
                      <a:pt x="1097" y="63"/>
                    </a:cubicBezTo>
                    <a:cubicBezTo>
                      <a:pt x="1078" y="30"/>
                      <a:pt x="1051" y="23"/>
                      <a:pt x="1018" y="42"/>
                    </a:cubicBezTo>
                    <a:cubicBezTo>
                      <a:pt x="995" y="12"/>
                      <a:pt x="967" y="8"/>
                      <a:pt x="936" y="30"/>
                    </a:cubicBezTo>
                    <a:cubicBezTo>
                      <a:pt x="910" y="2"/>
                      <a:pt x="881" y="0"/>
                      <a:pt x="852" y="25"/>
                    </a:cubicBezTo>
                    <a:cubicBezTo>
                      <a:pt x="822" y="0"/>
                      <a:pt x="793" y="2"/>
                      <a:pt x="767" y="30"/>
                    </a:cubicBezTo>
                    <a:cubicBezTo>
                      <a:pt x="736" y="8"/>
                      <a:pt x="708" y="12"/>
                      <a:pt x="685" y="42"/>
                    </a:cubicBezTo>
                    <a:cubicBezTo>
                      <a:pt x="652" y="23"/>
                      <a:pt x="625" y="30"/>
                      <a:pt x="606" y="63"/>
                    </a:cubicBezTo>
                    <a:cubicBezTo>
                      <a:pt x="572" y="47"/>
                      <a:pt x="546" y="56"/>
                      <a:pt x="530" y="90"/>
                    </a:cubicBezTo>
                    <a:cubicBezTo>
                      <a:pt x="495" y="78"/>
                      <a:pt x="470" y="90"/>
                      <a:pt x="458" y="125"/>
                    </a:cubicBezTo>
                    <a:cubicBezTo>
                      <a:pt x="422" y="116"/>
                      <a:pt x="398" y="130"/>
                      <a:pt x="389" y="167"/>
                    </a:cubicBezTo>
                    <a:cubicBezTo>
                      <a:pt x="353" y="161"/>
                      <a:pt x="331" y="177"/>
                      <a:pt x="326" y="214"/>
                    </a:cubicBezTo>
                    <a:cubicBezTo>
                      <a:pt x="289" y="212"/>
                      <a:pt x="269" y="230"/>
                      <a:pt x="267" y="268"/>
                    </a:cubicBezTo>
                    <a:cubicBezTo>
                      <a:pt x="230" y="269"/>
                      <a:pt x="212" y="289"/>
                      <a:pt x="214" y="326"/>
                    </a:cubicBezTo>
                    <a:cubicBezTo>
                      <a:pt x="177" y="331"/>
                      <a:pt x="161" y="353"/>
                      <a:pt x="166" y="390"/>
                    </a:cubicBezTo>
                    <a:cubicBezTo>
                      <a:pt x="130" y="398"/>
                      <a:pt x="116" y="422"/>
                      <a:pt x="125" y="458"/>
                    </a:cubicBezTo>
                    <a:cubicBezTo>
                      <a:pt x="90" y="470"/>
                      <a:pt x="78" y="495"/>
                      <a:pt x="90" y="530"/>
                    </a:cubicBezTo>
                    <a:cubicBezTo>
                      <a:pt x="56" y="546"/>
                      <a:pt x="47" y="572"/>
                      <a:pt x="62" y="606"/>
                    </a:cubicBezTo>
                    <a:cubicBezTo>
                      <a:pt x="30" y="625"/>
                      <a:pt x="23" y="653"/>
                      <a:pt x="42" y="685"/>
                    </a:cubicBezTo>
                    <a:cubicBezTo>
                      <a:pt x="12" y="708"/>
                      <a:pt x="7" y="736"/>
                      <a:pt x="29" y="767"/>
                    </a:cubicBezTo>
                    <a:cubicBezTo>
                      <a:pt x="1" y="793"/>
                      <a:pt x="0" y="823"/>
                      <a:pt x="25" y="852"/>
                    </a:cubicBezTo>
                    <a:cubicBezTo>
                      <a:pt x="0" y="881"/>
                      <a:pt x="1" y="910"/>
                      <a:pt x="29" y="936"/>
                    </a:cubicBezTo>
                    <a:cubicBezTo>
                      <a:pt x="7" y="968"/>
                      <a:pt x="12" y="996"/>
                      <a:pt x="42" y="1018"/>
                    </a:cubicBezTo>
                    <a:cubicBezTo>
                      <a:pt x="23" y="1051"/>
                      <a:pt x="30" y="1078"/>
                      <a:pt x="62" y="1098"/>
                    </a:cubicBezTo>
                    <a:cubicBezTo>
                      <a:pt x="47" y="1132"/>
                      <a:pt x="56" y="1158"/>
                      <a:pt x="90" y="1174"/>
                    </a:cubicBezTo>
                    <a:cubicBezTo>
                      <a:pt x="78" y="1209"/>
                      <a:pt x="90" y="1234"/>
                      <a:pt x="125" y="1246"/>
                    </a:cubicBezTo>
                    <a:cubicBezTo>
                      <a:pt x="116" y="1282"/>
                      <a:pt x="130" y="1305"/>
                      <a:pt x="166" y="1314"/>
                    </a:cubicBezTo>
                    <a:cubicBezTo>
                      <a:pt x="161" y="1351"/>
                      <a:pt x="177" y="1373"/>
                      <a:pt x="214" y="1378"/>
                    </a:cubicBezTo>
                    <a:cubicBezTo>
                      <a:pt x="212" y="1415"/>
                      <a:pt x="230" y="1435"/>
                      <a:pt x="267" y="1436"/>
                    </a:cubicBezTo>
                    <a:cubicBezTo>
                      <a:pt x="269" y="1473"/>
                      <a:pt x="289" y="1492"/>
                      <a:pt x="326" y="1490"/>
                    </a:cubicBezTo>
                    <a:cubicBezTo>
                      <a:pt x="331" y="1526"/>
                      <a:pt x="353" y="1543"/>
                      <a:pt x="389" y="1537"/>
                    </a:cubicBezTo>
                    <a:cubicBezTo>
                      <a:pt x="398" y="1573"/>
                      <a:pt x="422" y="1588"/>
                      <a:pt x="458" y="1579"/>
                    </a:cubicBezTo>
                    <a:cubicBezTo>
                      <a:pt x="470" y="1614"/>
                      <a:pt x="495" y="1626"/>
                      <a:pt x="530" y="1613"/>
                    </a:cubicBezTo>
                    <a:cubicBezTo>
                      <a:pt x="546" y="1647"/>
                      <a:pt x="572" y="1657"/>
                      <a:pt x="606" y="1641"/>
                    </a:cubicBezTo>
                    <a:cubicBezTo>
                      <a:pt x="625" y="1673"/>
                      <a:pt x="652" y="1680"/>
                      <a:pt x="685" y="1662"/>
                    </a:cubicBezTo>
                    <a:cubicBezTo>
                      <a:pt x="708" y="1692"/>
                      <a:pt x="736" y="1696"/>
                      <a:pt x="767" y="1674"/>
                    </a:cubicBezTo>
                    <a:cubicBezTo>
                      <a:pt x="793" y="1702"/>
                      <a:pt x="822" y="1703"/>
                      <a:pt x="852" y="1678"/>
                    </a:cubicBezTo>
                    <a:cubicBezTo>
                      <a:pt x="881" y="1703"/>
                      <a:pt x="910" y="1702"/>
                      <a:pt x="936" y="1674"/>
                    </a:cubicBezTo>
                    <a:cubicBezTo>
                      <a:pt x="967" y="1696"/>
                      <a:pt x="995" y="1692"/>
                      <a:pt x="1018" y="1662"/>
                    </a:cubicBezTo>
                    <a:cubicBezTo>
                      <a:pt x="1051" y="1680"/>
                      <a:pt x="1078" y="1673"/>
                      <a:pt x="1097" y="1641"/>
                    </a:cubicBezTo>
                    <a:cubicBezTo>
                      <a:pt x="1131" y="1657"/>
                      <a:pt x="1158" y="1647"/>
                      <a:pt x="1173" y="1613"/>
                    </a:cubicBezTo>
                    <a:cubicBezTo>
                      <a:pt x="1208" y="1626"/>
                      <a:pt x="1233" y="1614"/>
                      <a:pt x="1245" y="1579"/>
                    </a:cubicBezTo>
                    <a:cubicBezTo>
                      <a:pt x="1282" y="1588"/>
                      <a:pt x="1305" y="1573"/>
                      <a:pt x="1314" y="1537"/>
                    </a:cubicBezTo>
                    <a:cubicBezTo>
                      <a:pt x="1350" y="1543"/>
                      <a:pt x="1372" y="1526"/>
                      <a:pt x="1377" y="1490"/>
                    </a:cubicBezTo>
                    <a:cubicBezTo>
                      <a:pt x="1414" y="1492"/>
                      <a:pt x="1434" y="1473"/>
                      <a:pt x="1436" y="1436"/>
                    </a:cubicBezTo>
                    <a:cubicBezTo>
                      <a:pt x="1473" y="1435"/>
                      <a:pt x="1491" y="1415"/>
                      <a:pt x="1489" y="1378"/>
                    </a:cubicBezTo>
                    <a:cubicBezTo>
                      <a:pt x="1526" y="1373"/>
                      <a:pt x="1542" y="1351"/>
                      <a:pt x="1537" y="1314"/>
                    </a:cubicBezTo>
                    <a:cubicBezTo>
                      <a:pt x="1573" y="1305"/>
                      <a:pt x="1587" y="1282"/>
                      <a:pt x="1578" y="1246"/>
                    </a:cubicBezTo>
                    <a:cubicBezTo>
                      <a:pt x="1613" y="1234"/>
                      <a:pt x="1625" y="1209"/>
                      <a:pt x="1613" y="1174"/>
                    </a:cubicBezTo>
                    <a:cubicBezTo>
                      <a:pt x="1647" y="1158"/>
                      <a:pt x="1657" y="1132"/>
                      <a:pt x="1641" y="1098"/>
                    </a:cubicBezTo>
                    <a:cubicBezTo>
                      <a:pt x="1673" y="1078"/>
                      <a:pt x="1680" y="1051"/>
                      <a:pt x="1661" y="1018"/>
                    </a:cubicBezTo>
                    <a:cubicBezTo>
                      <a:pt x="1691" y="996"/>
                      <a:pt x="1696" y="968"/>
                      <a:pt x="1674" y="936"/>
                    </a:cubicBezTo>
                    <a:cubicBezTo>
                      <a:pt x="1702" y="910"/>
                      <a:pt x="1703" y="881"/>
                      <a:pt x="1678" y="852"/>
                    </a:cubicBezTo>
                    <a:cubicBezTo>
                      <a:pt x="1703" y="823"/>
                      <a:pt x="1702" y="793"/>
                      <a:pt x="1674" y="767"/>
                    </a:cubicBezTo>
                    <a:close/>
                    <a:moveTo>
                      <a:pt x="1379" y="1380"/>
                    </a:moveTo>
                    <a:cubicBezTo>
                      <a:pt x="1095" y="1696"/>
                      <a:pt x="608" y="1696"/>
                      <a:pt x="324" y="1380"/>
                    </a:cubicBezTo>
                    <a:cubicBezTo>
                      <a:pt x="7" y="1095"/>
                      <a:pt x="7" y="608"/>
                      <a:pt x="324" y="324"/>
                    </a:cubicBezTo>
                    <a:cubicBezTo>
                      <a:pt x="608" y="8"/>
                      <a:pt x="1095" y="8"/>
                      <a:pt x="1379" y="324"/>
                    </a:cubicBezTo>
                    <a:cubicBezTo>
                      <a:pt x="1696" y="608"/>
                      <a:pt x="1696" y="1095"/>
                      <a:pt x="1379" y="1380"/>
                    </a:cubicBezTo>
                    <a:close/>
                  </a:path>
                </a:pathLst>
              </a:custGeom>
              <a:solidFill>
                <a:srgbClr val="600000">
                  <a:alpha val="3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Group 406"/>
            <p:cNvGrpSpPr>
              <a:grpSpLocks/>
            </p:cNvGrpSpPr>
            <p:nvPr/>
          </p:nvGrpSpPr>
          <p:grpSpPr bwMode="auto">
            <a:xfrm>
              <a:off x="18262611" y="1497012"/>
              <a:ext cx="1911350" cy="3565525"/>
              <a:chOff x="3297" y="862"/>
              <a:chExt cx="1204" cy="2246"/>
            </a:xfrm>
            <a:solidFill>
              <a:srgbClr val="E5DBA2"/>
            </a:solidFill>
          </p:grpSpPr>
          <p:sp>
            <p:nvSpPr>
              <p:cNvPr id="652" name="Freeform 206"/>
              <p:cNvSpPr>
                <a:spLocks/>
              </p:cNvSpPr>
              <p:nvPr/>
            </p:nvSpPr>
            <p:spPr bwMode="auto">
              <a:xfrm>
                <a:off x="3415" y="945"/>
                <a:ext cx="33" cy="26"/>
              </a:xfrm>
              <a:custGeom>
                <a:avLst/>
                <a:gdLst>
                  <a:gd name="T0" fmla="*/ 14 w 14"/>
                  <a:gd name="T1" fmla="*/ 1 h 11"/>
                  <a:gd name="T2" fmla="*/ 3 w 14"/>
                  <a:gd name="T3" fmla="*/ 2 h 11"/>
                  <a:gd name="T4" fmla="*/ 2 w 14"/>
                  <a:gd name="T5" fmla="*/ 8 h 11"/>
                  <a:gd name="T6" fmla="*/ 8 w 14"/>
                  <a:gd name="T7" fmla="*/ 10 h 11"/>
                  <a:gd name="T8" fmla="*/ 14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"/>
                    </a:moveTo>
                    <a:cubicBezTo>
                      <a:pt x="14" y="1"/>
                      <a:pt x="5" y="0"/>
                      <a:pt x="3" y="2"/>
                    </a:cubicBezTo>
                    <a:cubicBezTo>
                      <a:pt x="1" y="3"/>
                      <a:pt x="0" y="6"/>
                      <a:pt x="2" y="8"/>
                    </a:cubicBezTo>
                    <a:cubicBezTo>
                      <a:pt x="3" y="10"/>
                      <a:pt x="6" y="11"/>
                      <a:pt x="8" y="10"/>
                    </a:cubicBezTo>
                    <a:cubicBezTo>
                      <a:pt x="10" y="9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3" name="Freeform 207"/>
              <p:cNvSpPr>
                <a:spLocks/>
              </p:cNvSpPr>
              <p:nvPr/>
            </p:nvSpPr>
            <p:spPr bwMode="auto">
              <a:xfrm>
                <a:off x="3404" y="902"/>
                <a:ext cx="35" cy="24"/>
              </a:xfrm>
              <a:custGeom>
                <a:avLst/>
                <a:gdLst>
                  <a:gd name="T0" fmla="*/ 1 w 15"/>
                  <a:gd name="T1" fmla="*/ 4 h 10"/>
                  <a:gd name="T2" fmla="*/ 4 w 15"/>
                  <a:gd name="T3" fmla="*/ 10 h 10"/>
                  <a:gd name="T4" fmla="*/ 15 w 15"/>
                  <a:gd name="T5" fmla="*/ 7 h 10"/>
                  <a:gd name="T6" fmla="*/ 6 w 15"/>
                  <a:gd name="T7" fmla="*/ 0 h 10"/>
                  <a:gd name="T8" fmla="*/ 1 w 15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" y="4"/>
                    </a:moveTo>
                    <a:cubicBezTo>
                      <a:pt x="0" y="7"/>
                      <a:pt x="2" y="9"/>
                      <a:pt x="4" y="10"/>
                    </a:cubicBezTo>
                    <a:cubicBezTo>
                      <a:pt x="7" y="10"/>
                      <a:pt x="15" y="7"/>
                      <a:pt x="15" y="7"/>
                    </a:cubicBezTo>
                    <a:cubicBezTo>
                      <a:pt x="15" y="7"/>
                      <a:pt x="8" y="1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4" name="Freeform 208"/>
              <p:cNvSpPr>
                <a:spLocks/>
              </p:cNvSpPr>
              <p:nvPr/>
            </p:nvSpPr>
            <p:spPr bwMode="auto">
              <a:xfrm>
                <a:off x="3422" y="862"/>
                <a:ext cx="29" cy="28"/>
              </a:xfrm>
              <a:custGeom>
                <a:avLst/>
                <a:gdLst>
                  <a:gd name="T0" fmla="*/ 2 w 12"/>
                  <a:gd name="T1" fmla="*/ 1 h 12"/>
                  <a:gd name="T2" fmla="*/ 1 w 12"/>
                  <a:gd name="T3" fmla="*/ 8 h 12"/>
                  <a:gd name="T4" fmla="*/ 12 w 12"/>
                  <a:gd name="T5" fmla="*/ 12 h 12"/>
                  <a:gd name="T6" fmla="*/ 9 w 12"/>
                  <a:gd name="T7" fmla="*/ 1 h 12"/>
                  <a:gd name="T8" fmla="*/ 2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2" y="1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9"/>
                      <a:pt x="12" y="12"/>
                      <a:pt x="12" y="12"/>
                    </a:cubicBezTo>
                    <a:cubicBezTo>
                      <a:pt x="12" y="12"/>
                      <a:pt x="10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5" name="Freeform 209"/>
              <p:cNvSpPr>
                <a:spLocks/>
              </p:cNvSpPr>
              <p:nvPr/>
            </p:nvSpPr>
            <p:spPr bwMode="auto">
              <a:xfrm>
                <a:off x="3297" y="1155"/>
                <a:ext cx="38" cy="43"/>
              </a:xfrm>
              <a:custGeom>
                <a:avLst/>
                <a:gdLst>
                  <a:gd name="T0" fmla="*/ 6 w 16"/>
                  <a:gd name="T1" fmla="*/ 9 h 18"/>
                  <a:gd name="T2" fmla="*/ 14 w 16"/>
                  <a:gd name="T3" fmla="*/ 0 h 18"/>
                  <a:gd name="T4" fmla="*/ 7 w 16"/>
                  <a:gd name="T5" fmla="*/ 1 h 18"/>
                  <a:gd name="T6" fmla="*/ 1 w 16"/>
                  <a:gd name="T7" fmla="*/ 10 h 18"/>
                  <a:gd name="T8" fmla="*/ 10 w 16"/>
                  <a:gd name="T9" fmla="*/ 17 h 18"/>
                  <a:gd name="T10" fmla="*/ 16 w 16"/>
                  <a:gd name="T11" fmla="*/ 15 h 18"/>
                  <a:gd name="T12" fmla="*/ 6 w 16"/>
                  <a:gd name="T1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8">
                    <a:moveTo>
                      <a:pt x="6" y="9"/>
                    </a:moveTo>
                    <a:cubicBezTo>
                      <a:pt x="6" y="7"/>
                      <a:pt x="7" y="3"/>
                      <a:pt x="14" y="0"/>
                    </a:cubicBezTo>
                    <a:cubicBezTo>
                      <a:pt x="11" y="0"/>
                      <a:pt x="9" y="0"/>
                      <a:pt x="7" y="1"/>
                    </a:cubicBezTo>
                    <a:cubicBezTo>
                      <a:pt x="0" y="2"/>
                      <a:pt x="1" y="7"/>
                      <a:pt x="1" y="10"/>
                    </a:cubicBezTo>
                    <a:cubicBezTo>
                      <a:pt x="2" y="14"/>
                      <a:pt x="3" y="18"/>
                      <a:pt x="10" y="17"/>
                    </a:cubicBezTo>
                    <a:cubicBezTo>
                      <a:pt x="12" y="16"/>
                      <a:pt x="14" y="16"/>
                      <a:pt x="16" y="15"/>
                    </a:cubicBezTo>
                    <a:cubicBezTo>
                      <a:pt x="8" y="15"/>
                      <a:pt x="7" y="12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6" name="Freeform 210"/>
              <p:cNvSpPr>
                <a:spLocks/>
              </p:cNvSpPr>
              <p:nvPr/>
            </p:nvSpPr>
            <p:spPr bwMode="auto">
              <a:xfrm>
                <a:off x="3297" y="1094"/>
                <a:ext cx="45" cy="52"/>
              </a:xfrm>
              <a:custGeom>
                <a:avLst/>
                <a:gdLst>
                  <a:gd name="T0" fmla="*/ 1 w 19"/>
                  <a:gd name="T1" fmla="*/ 5 h 22"/>
                  <a:gd name="T2" fmla="*/ 6 w 19"/>
                  <a:gd name="T3" fmla="*/ 18 h 22"/>
                  <a:gd name="T4" fmla="*/ 13 w 19"/>
                  <a:gd name="T5" fmla="*/ 22 h 22"/>
                  <a:gd name="T6" fmla="*/ 7 w 19"/>
                  <a:gd name="T7" fmla="*/ 10 h 22"/>
                  <a:gd name="T8" fmla="*/ 19 w 19"/>
                  <a:gd name="T9" fmla="*/ 9 h 22"/>
                  <a:gd name="T10" fmla="*/ 12 w 19"/>
                  <a:gd name="T11" fmla="*/ 5 h 22"/>
                  <a:gd name="T12" fmla="*/ 1 w 19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2">
                    <a:moveTo>
                      <a:pt x="1" y="5"/>
                    </a:moveTo>
                    <a:cubicBezTo>
                      <a:pt x="0" y="8"/>
                      <a:pt x="0" y="13"/>
                      <a:pt x="6" y="18"/>
                    </a:cubicBezTo>
                    <a:cubicBezTo>
                      <a:pt x="8" y="19"/>
                      <a:pt x="10" y="21"/>
                      <a:pt x="13" y="22"/>
                    </a:cubicBezTo>
                    <a:cubicBezTo>
                      <a:pt x="7" y="16"/>
                      <a:pt x="6" y="12"/>
                      <a:pt x="7" y="10"/>
                    </a:cubicBezTo>
                    <a:cubicBezTo>
                      <a:pt x="8" y="8"/>
                      <a:pt x="11" y="6"/>
                      <a:pt x="19" y="9"/>
                    </a:cubicBezTo>
                    <a:cubicBezTo>
                      <a:pt x="17" y="7"/>
                      <a:pt x="15" y="6"/>
                      <a:pt x="12" y="5"/>
                    </a:cubicBezTo>
                    <a:cubicBezTo>
                      <a:pt x="5" y="0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7" name="Freeform 211"/>
              <p:cNvSpPr>
                <a:spLocks/>
              </p:cNvSpPr>
              <p:nvPr/>
            </p:nvSpPr>
            <p:spPr bwMode="auto">
              <a:xfrm>
                <a:off x="3330" y="1066"/>
                <a:ext cx="48" cy="40"/>
              </a:xfrm>
              <a:custGeom>
                <a:avLst/>
                <a:gdLst>
                  <a:gd name="T0" fmla="*/ 3 w 20"/>
                  <a:gd name="T1" fmla="*/ 11 h 17"/>
                  <a:gd name="T2" fmla="*/ 7 w 20"/>
                  <a:gd name="T3" fmla="*/ 17 h 17"/>
                  <a:gd name="T4" fmla="*/ 10 w 20"/>
                  <a:gd name="T5" fmla="*/ 7 h 17"/>
                  <a:gd name="T6" fmla="*/ 20 w 20"/>
                  <a:gd name="T7" fmla="*/ 13 h 17"/>
                  <a:gd name="T8" fmla="*/ 18 w 20"/>
                  <a:gd name="T9" fmla="*/ 6 h 17"/>
                  <a:gd name="T10" fmla="*/ 7 w 20"/>
                  <a:gd name="T11" fmla="*/ 2 h 17"/>
                  <a:gd name="T12" fmla="*/ 3 w 20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1"/>
                    </a:moveTo>
                    <a:cubicBezTo>
                      <a:pt x="4" y="13"/>
                      <a:pt x="5" y="15"/>
                      <a:pt x="7" y="17"/>
                    </a:cubicBezTo>
                    <a:cubicBezTo>
                      <a:pt x="5" y="9"/>
                      <a:pt x="7" y="7"/>
                      <a:pt x="10" y="7"/>
                    </a:cubicBezTo>
                    <a:cubicBezTo>
                      <a:pt x="12" y="6"/>
                      <a:pt x="16" y="6"/>
                      <a:pt x="20" y="13"/>
                    </a:cubicBezTo>
                    <a:cubicBezTo>
                      <a:pt x="20" y="10"/>
                      <a:pt x="19" y="8"/>
                      <a:pt x="18" y="6"/>
                    </a:cubicBezTo>
                    <a:cubicBezTo>
                      <a:pt x="15" y="0"/>
                      <a:pt x="10" y="1"/>
                      <a:pt x="7" y="2"/>
                    </a:cubicBezTo>
                    <a:cubicBezTo>
                      <a:pt x="4" y="2"/>
                      <a:pt x="0" y="4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8" name="Freeform 212"/>
              <p:cNvSpPr>
                <a:spLocks/>
              </p:cNvSpPr>
              <p:nvPr/>
            </p:nvSpPr>
            <p:spPr bwMode="auto">
              <a:xfrm>
                <a:off x="3387" y="1061"/>
                <a:ext cx="50" cy="40"/>
              </a:xfrm>
              <a:custGeom>
                <a:avLst/>
                <a:gdLst>
                  <a:gd name="T0" fmla="*/ 0 w 21"/>
                  <a:gd name="T1" fmla="*/ 13 h 17"/>
                  <a:gd name="T2" fmla="*/ 11 w 21"/>
                  <a:gd name="T3" fmla="*/ 6 h 17"/>
                  <a:gd name="T4" fmla="*/ 14 w 21"/>
                  <a:gd name="T5" fmla="*/ 17 h 17"/>
                  <a:gd name="T6" fmla="*/ 18 w 21"/>
                  <a:gd name="T7" fmla="*/ 10 h 17"/>
                  <a:gd name="T8" fmla="*/ 15 w 21"/>
                  <a:gd name="T9" fmla="*/ 1 h 17"/>
                  <a:gd name="T10" fmla="*/ 3 w 21"/>
                  <a:gd name="T11" fmla="*/ 7 h 17"/>
                  <a:gd name="T12" fmla="*/ 0 w 21"/>
                  <a:gd name="T13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7">
                    <a:moveTo>
                      <a:pt x="0" y="13"/>
                    </a:moveTo>
                    <a:cubicBezTo>
                      <a:pt x="5" y="6"/>
                      <a:pt x="9" y="6"/>
                      <a:pt x="11" y="6"/>
                    </a:cubicBezTo>
                    <a:cubicBezTo>
                      <a:pt x="14" y="7"/>
                      <a:pt x="16" y="9"/>
                      <a:pt x="14" y="17"/>
                    </a:cubicBezTo>
                    <a:cubicBezTo>
                      <a:pt x="16" y="15"/>
                      <a:pt x="17" y="12"/>
                      <a:pt x="18" y="10"/>
                    </a:cubicBezTo>
                    <a:cubicBezTo>
                      <a:pt x="21" y="3"/>
                      <a:pt x="18" y="1"/>
                      <a:pt x="15" y="1"/>
                    </a:cubicBezTo>
                    <a:cubicBezTo>
                      <a:pt x="12" y="0"/>
                      <a:pt x="6" y="0"/>
                      <a:pt x="3" y="7"/>
                    </a:cubicBezTo>
                    <a:cubicBezTo>
                      <a:pt x="2" y="8"/>
                      <a:pt x="1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9" name="Freeform 213"/>
              <p:cNvSpPr>
                <a:spLocks/>
              </p:cNvSpPr>
              <p:nvPr/>
            </p:nvSpPr>
            <p:spPr bwMode="auto">
              <a:xfrm>
                <a:off x="3430" y="1082"/>
                <a:ext cx="45" cy="50"/>
              </a:xfrm>
              <a:custGeom>
                <a:avLst/>
                <a:gdLst>
                  <a:gd name="T0" fmla="*/ 12 w 19"/>
                  <a:gd name="T1" fmla="*/ 9 h 21"/>
                  <a:gd name="T2" fmla="*/ 7 w 19"/>
                  <a:gd name="T3" fmla="*/ 21 h 21"/>
                  <a:gd name="T4" fmla="*/ 13 w 19"/>
                  <a:gd name="T5" fmla="*/ 17 h 21"/>
                  <a:gd name="T6" fmla="*/ 17 w 19"/>
                  <a:gd name="T7" fmla="*/ 5 h 21"/>
                  <a:gd name="T8" fmla="*/ 7 w 19"/>
                  <a:gd name="T9" fmla="*/ 4 h 21"/>
                  <a:gd name="T10" fmla="*/ 0 w 19"/>
                  <a:gd name="T11" fmla="*/ 9 h 21"/>
                  <a:gd name="T12" fmla="*/ 12 w 19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1">
                    <a:moveTo>
                      <a:pt x="12" y="9"/>
                    </a:moveTo>
                    <a:cubicBezTo>
                      <a:pt x="13" y="11"/>
                      <a:pt x="13" y="15"/>
                      <a:pt x="7" y="21"/>
                    </a:cubicBezTo>
                    <a:cubicBezTo>
                      <a:pt x="9" y="20"/>
                      <a:pt x="12" y="19"/>
                      <a:pt x="13" y="17"/>
                    </a:cubicBezTo>
                    <a:cubicBezTo>
                      <a:pt x="19" y="13"/>
                      <a:pt x="18" y="8"/>
                      <a:pt x="17" y="5"/>
                    </a:cubicBezTo>
                    <a:cubicBezTo>
                      <a:pt x="16" y="2"/>
                      <a:pt x="14" y="0"/>
                      <a:pt x="7" y="4"/>
                    </a:cubicBezTo>
                    <a:cubicBezTo>
                      <a:pt x="5" y="5"/>
                      <a:pt x="2" y="7"/>
                      <a:pt x="0" y="9"/>
                    </a:cubicBezTo>
                    <a:cubicBezTo>
                      <a:pt x="9" y="6"/>
                      <a:pt x="11" y="7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0" name="Freeform 214"/>
              <p:cNvSpPr>
                <a:spLocks/>
              </p:cNvSpPr>
              <p:nvPr/>
            </p:nvSpPr>
            <p:spPr bwMode="auto">
              <a:xfrm>
                <a:off x="3373" y="1139"/>
                <a:ext cx="35" cy="31"/>
              </a:xfrm>
              <a:custGeom>
                <a:avLst/>
                <a:gdLst>
                  <a:gd name="T0" fmla="*/ 1 w 15"/>
                  <a:gd name="T1" fmla="*/ 8 h 13"/>
                  <a:gd name="T2" fmla="*/ 1 w 15"/>
                  <a:gd name="T3" fmla="*/ 8 h 13"/>
                  <a:gd name="T4" fmla="*/ 2 w 15"/>
                  <a:gd name="T5" fmla="*/ 9 h 13"/>
                  <a:gd name="T6" fmla="*/ 2 w 15"/>
                  <a:gd name="T7" fmla="*/ 9 h 13"/>
                  <a:gd name="T8" fmla="*/ 3 w 15"/>
                  <a:gd name="T9" fmla="*/ 13 h 13"/>
                  <a:gd name="T10" fmla="*/ 10 w 15"/>
                  <a:gd name="T11" fmla="*/ 9 h 13"/>
                  <a:gd name="T12" fmla="*/ 15 w 15"/>
                  <a:gd name="T13" fmla="*/ 6 h 13"/>
                  <a:gd name="T14" fmla="*/ 15 w 15"/>
                  <a:gd name="T15" fmla="*/ 5 h 13"/>
                  <a:gd name="T16" fmla="*/ 13 w 15"/>
                  <a:gd name="T17" fmla="*/ 3 h 13"/>
                  <a:gd name="T18" fmla="*/ 12 w 15"/>
                  <a:gd name="T19" fmla="*/ 3 h 13"/>
                  <a:gd name="T20" fmla="*/ 11 w 15"/>
                  <a:gd name="T21" fmla="*/ 3 h 13"/>
                  <a:gd name="T22" fmla="*/ 11 w 15"/>
                  <a:gd name="T23" fmla="*/ 2 h 13"/>
                  <a:gd name="T24" fmla="*/ 10 w 15"/>
                  <a:gd name="T25" fmla="*/ 0 h 13"/>
                  <a:gd name="T26" fmla="*/ 8 w 15"/>
                  <a:gd name="T27" fmla="*/ 0 h 13"/>
                  <a:gd name="T28" fmla="*/ 4 w 15"/>
                  <a:gd name="T29" fmla="*/ 2 h 13"/>
                  <a:gd name="T30" fmla="*/ 4 w 15"/>
                  <a:gd name="T31" fmla="*/ 3 h 13"/>
                  <a:gd name="T32" fmla="*/ 4 w 15"/>
                  <a:gd name="T33" fmla="*/ 3 h 13"/>
                  <a:gd name="T34" fmla="*/ 0 w 15"/>
                  <a:gd name="T35" fmla="*/ 5 h 13"/>
                  <a:gd name="T36" fmla="*/ 1 w 15"/>
                  <a:gd name="T3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13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5" y="12"/>
                      <a:pt x="8" y="11"/>
                      <a:pt x="10" y="9"/>
                    </a:cubicBezTo>
                    <a:cubicBezTo>
                      <a:pt x="12" y="8"/>
                      <a:pt x="13" y="7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4"/>
                      <a:pt x="13" y="3"/>
                    </a:cubicBezTo>
                    <a:cubicBezTo>
                      <a:pt x="13" y="3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7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1" name="Freeform 215"/>
              <p:cNvSpPr>
                <a:spLocks/>
              </p:cNvSpPr>
              <p:nvPr/>
            </p:nvSpPr>
            <p:spPr bwMode="auto">
              <a:xfrm>
                <a:off x="3335" y="1158"/>
                <a:ext cx="24" cy="19"/>
              </a:xfrm>
              <a:custGeom>
                <a:avLst/>
                <a:gdLst>
                  <a:gd name="T0" fmla="*/ 0 w 10"/>
                  <a:gd name="T1" fmla="*/ 5 h 8"/>
                  <a:gd name="T2" fmla="*/ 4 w 10"/>
                  <a:gd name="T3" fmla="*/ 8 h 8"/>
                  <a:gd name="T4" fmla="*/ 10 w 10"/>
                  <a:gd name="T5" fmla="*/ 3 h 8"/>
                  <a:gd name="T6" fmla="*/ 3 w 10"/>
                  <a:gd name="T7" fmla="*/ 1 h 8"/>
                  <a:gd name="T8" fmla="*/ 0 w 10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cubicBezTo>
                      <a:pt x="0" y="7"/>
                      <a:pt x="2" y="8"/>
                      <a:pt x="4" y="8"/>
                    </a:cubicBezTo>
                    <a:cubicBezTo>
                      <a:pt x="6" y="8"/>
                      <a:pt x="10" y="3"/>
                      <a:pt x="10" y="3"/>
                    </a:cubicBezTo>
                    <a:cubicBezTo>
                      <a:pt x="10" y="3"/>
                      <a:pt x="4" y="0"/>
                      <a:pt x="3" y="1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2" name="Freeform 216"/>
              <p:cNvSpPr>
                <a:spLocks/>
              </p:cNvSpPr>
              <p:nvPr/>
            </p:nvSpPr>
            <p:spPr bwMode="auto">
              <a:xfrm>
                <a:off x="3337" y="1125"/>
                <a:ext cx="24" cy="19"/>
              </a:xfrm>
              <a:custGeom>
                <a:avLst/>
                <a:gdLst>
                  <a:gd name="T0" fmla="*/ 0 w 10"/>
                  <a:gd name="T1" fmla="*/ 2 h 8"/>
                  <a:gd name="T2" fmla="*/ 2 w 10"/>
                  <a:gd name="T3" fmla="*/ 7 h 8"/>
                  <a:gd name="T4" fmla="*/ 10 w 10"/>
                  <a:gd name="T5" fmla="*/ 8 h 8"/>
                  <a:gd name="T6" fmla="*/ 5 w 10"/>
                  <a:gd name="T7" fmla="*/ 1 h 8"/>
                  <a:gd name="T8" fmla="*/ 0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2"/>
                    </a:moveTo>
                    <a:cubicBezTo>
                      <a:pt x="0" y="4"/>
                      <a:pt x="0" y="6"/>
                      <a:pt x="2" y="7"/>
                    </a:cubicBezTo>
                    <a:cubicBezTo>
                      <a:pt x="3" y="8"/>
                      <a:pt x="10" y="8"/>
                      <a:pt x="10" y="8"/>
                    </a:cubicBezTo>
                    <a:cubicBezTo>
                      <a:pt x="10" y="8"/>
                      <a:pt x="7" y="2"/>
                      <a:pt x="5" y="1"/>
                    </a:cubicBezTo>
                    <a:cubicBezTo>
                      <a:pt x="3" y="0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3" name="Freeform 217"/>
              <p:cNvSpPr>
                <a:spLocks/>
              </p:cNvSpPr>
              <p:nvPr/>
            </p:nvSpPr>
            <p:spPr bwMode="auto">
              <a:xfrm>
                <a:off x="3359" y="1101"/>
                <a:ext cx="21" cy="26"/>
              </a:xfrm>
              <a:custGeom>
                <a:avLst/>
                <a:gdLst>
                  <a:gd name="T0" fmla="*/ 7 w 9"/>
                  <a:gd name="T1" fmla="*/ 11 h 11"/>
                  <a:gd name="T2" fmla="*/ 8 w 9"/>
                  <a:gd name="T3" fmla="*/ 3 h 11"/>
                  <a:gd name="T4" fmla="*/ 3 w 9"/>
                  <a:gd name="T5" fmla="*/ 1 h 11"/>
                  <a:gd name="T6" fmla="*/ 1 w 9"/>
                  <a:gd name="T7" fmla="*/ 5 h 11"/>
                  <a:gd name="T8" fmla="*/ 7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7" y="11"/>
                    </a:moveTo>
                    <a:cubicBezTo>
                      <a:pt x="7" y="11"/>
                      <a:pt x="9" y="4"/>
                      <a:pt x="8" y="3"/>
                    </a:cubicBezTo>
                    <a:cubicBezTo>
                      <a:pt x="7" y="1"/>
                      <a:pt x="5" y="0"/>
                      <a:pt x="3" y="1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2" y="7"/>
                      <a:pt x="7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4" name="Freeform 218"/>
              <p:cNvSpPr>
                <a:spLocks/>
              </p:cNvSpPr>
              <p:nvPr/>
            </p:nvSpPr>
            <p:spPr bwMode="auto">
              <a:xfrm>
                <a:off x="3394" y="1099"/>
                <a:ext cx="19" cy="26"/>
              </a:xfrm>
              <a:custGeom>
                <a:avLst/>
                <a:gdLst>
                  <a:gd name="T0" fmla="*/ 5 w 8"/>
                  <a:gd name="T1" fmla="*/ 1 h 11"/>
                  <a:gd name="T2" fmla="*/ 1 w 8"/>
                  <a:gd name="T3" fmla="*/ 3 h 11"/>
                  <a:gd name="T4" fmla="*/ 1 w 8"/>
                  <a:gd name="T5" fmla="*/ 11 h 11"/>
                  <a:gd name="T6" fmla="*/ 7 w 8"/>
                  <a:gd name="T7" fmla="*/ 5 h 11"/>
                  <a:gd name="T8" fmla="*/ 5 w 8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5" y="1"/>
                    </a:move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11"/>
                      <a:pt x="1" y="11"/>
                    </a:cubicBezTo>
                    <a:cubicBezTo>
                      <a:pt x="1" y="11"/>
                      <a:pt x="7" y="7"/>
                      <a:pt x="7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5" name="Freeform 219"/>
              <p:cNvSpPr>
                <a:spLocks/>
              </p:cNvSpPr>
              <p:nvPr/>
            </p:nvSpPr>
            <p:spPr bwMode="auto">
              <a:xfrm>
                <a:off x="3415" y="1118"/>
                <a:ext cx="24" cy="19"/>
              </a:xfrm>
              <a:custGeom>
                <a:avLst/>
                <a:gdLst>
                  <a:gd name="T0" fmla="*/ 9 w 10"/>
                  <a:gd name="T1" fmla="*/ 2 h 8"/>
                  <a:gd name="T2" fmla="*/ 5 w 10"/>
                  <a:gd name="T3" fmla="*/ 1 h 8"/>
                  <a:gd name="T4" fmla="*/ 0 w 10"/>
                  <a:gd name="T5" fmla="*/ 8 h 8"/>
                  <a:gd name="T6" fmla="*/ 8 w 10"/>
                  <a:gd name="T7" fmla="*/ 7 h 8"/>
                  <a:gd name="T8" fmla="*/ 9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9" y="2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3" y="2"/>
                      <a:pt x="0" y="8"/>
                      <a:pt x="0" y="8"/>
                    </a:cubicBezTo>
                    <a:cubicBezTo>
                      <a:pt x="0" y="8"/>
                      <a:pt x="7" y="8"/>
                      <a:pt x="8" y="7"/>
                    </a:cubicBezTo>
                    <a:cubicBezTo>
                      <a:pt x="10" y="6"/>
                      <a:pt x="10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6" name="Freeform 220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7" name="Freeform 221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8" name="Freeform 222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9" name="Freeform 223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0" name="Freeform 224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1" name="Freeform 225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2" name="Freeform 226"/>
              <p:cNvSpPr>
                <a:spLocks/>
              </p:cNvSpPr>
              <p:nvPr/>
            </p:nvSpPr>
            <p:spPr bwMode="auto">
              <a:xfrm>
                <a:off x="4326" y="2656"/>
                <a:ext cx="62" cy="16"/>
              </a:xfrm>
              <a:custGeom>
                <a:avLst/>
                <a:gdLst>
                  <a:gd name="T0" fmla="*/ 1 w 26"/>
                  <a:gd name="T1" fmla="*/ 5 h 7"/>
                  <a:gd name="T2" fmla="*/ 14 w 26"/>
                  <a:gd name="T3" fmla="*/ 1 h 7"/>
                  <a:gd name="T4" fmla="*/ 26 w 26"/>
                  <a:gd name="T5" fmla="*/ 1 h 7"/>
                  <a:gd name="T6" fmla="*/ 14 w 26"/>
                  <a:gd name="T7" fmla="*/ 2 h 7"/>
                  <a:gd name="T8" fmla="*/ 2 w 26"/>
                  <a:gd name="T9" fmla="*/ 7 h 7"/>
                  <a:gd name="T10" fmla="*/ 0 w 26"/>
                  <a:gd name="T11" fmla="*/ 7 h 7"/>
                  <a:gd name="T12" fmla="*/ 1 w 2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7">
                    <a:moveTo>
                      <a:pt x="1" y="5"/>
                    </a:moveTo>
                    <a:cubicBezTo>
                      <a:pt x="2" y="5"/>
                      <a:pt x="8" y="2"/>
                      <a:pt x="14" y="1"/>
                    </a:cubicBezTo>
                    <a:cubicBezTo>
                      <a:pt x="20" y="0"/>
                      <a:pt x="26" y="1"/>
                      <a:pt x="26" y="1"/>
                    </a:cubicBezTo>
                    <a:cubicBezTo>
                      <a:pt x="26" y="2"/>
                      <a:pt x="20" y="1"/>
                      <a:pt x="14" y="2"/>
                    </a:cubicBezTo>
                    <a:cubicBezTo>
                      <a:pt x="8" y="4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6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3" name="Freeform 227"/>
              <p:cNvSpPr>
                <a:spLocks/>
              </p:cNvSpPr>
              <p:nvPr/>
            </p:nvSpPr>
            <p:spPr bwMode="auto">
              <a:xfrm>
                <a:off x="4390" y="2656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0 w 5"/>
                  <a:gd name="T3" fmla="*/ 2 h 6"/>
                  <a:gd name="T4" fmla="*/ 1 w 5"/>
                  <a:gd name="T5" fmla="*/ 4 h 6"/>
                  <a:gd name="T6" fmla="*/ 5 w 5"/>
                  <a:gd name="T7" fmla="*/ 5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4" y="6"/>
                      <a:pt x="5" y="5"/>
                    </a:cubicBezTo>
                    <a:cubicBezTo>
                      <a:pt x="5" y="5"/>
                      <a:pt x="5" y="3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4" name="Freeform 228"/>
              <p:cNvSpPr>
                <a:spLocks/>
              </p:cNvSpPr>
              <p:nvPr/>
            </p:nvSpPr>
            <p:spPr bwMode="auto">
              <a:xfrm>
                <a:off x="4321" y="2627"/>
                <a:ext cx="50" cy="48"/>
              </a:xfrm>
              <a:custGeom>
                <a:avLst/>
                <a:gdLst>
                  <a:gd name="T0" fmla="*/ 1 w 21"/>
                  <a:gd name="T1" fmla="*/ 18 h 20"/>
                  <a:gd name="T2" fmla="*/ 13 w 21"/>
                  <a:gd name="T3" fmla="*/ 10 h 20"/>
                  <a:gd name="T4" fmla="*/ 20 w 21"/>
                  <a:gd name="T5" fmla="*/ 0 h 20"/>
                  <a:gd name="T6" fmla="*/ 14 w 21"/>
                  <a:gd name="T7" fmla="*/ 11 h 20"/>
                  <a:gd name="T8" fmla="*/ 2 w 21"/>
                  <a:gd name="T9" fmla="*/ 20 h 20"/>
                  <a:gd name="T10" fmla="*/ 0 w 21"/>
                  <a:gd name="T11" fmla="*/ 20 h 20"/>
                  <a:gd name="T12" fmla="*/ 1 w 21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">
                    <a:moveTo>
                      <a:pt x="1" y="18"/>
                    </a:moveTo>
                    <a:cubicBezTo>
                      <a:pt x="2" y="18"/>
                      <a:pt x="8" y="14"/>
                      <a:pt x="13" y="10"/>
                    </a:cubicBezTo>
                    <a:cubicBezTo>
                      <a:pt x="18" y="6"/>
                      <a:pt x="20" y="0"/>
                      <a:pt x="20" y="0"/>
                    </a:cubicBezTo>
                    <a:cubicBezTo>
                      <a:pt x="21" y="0"/>
                      <a:pt x="19" y="6"/>
                      <a:pt x="14" y="11"/>
                    </a:cubicBezTo>
                    <a:cubicBezTo>
                      <a:pt x="9" y="16"/>
                      <a:pt x="3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9"/>
                      <a:pt x="0" y="18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5" name="Freeform 229"/>
              <p:cNvSpPr>
                <a:spLocks/>
              </p:cNvSpPr>
              <p:nvPr/>
            </p:nvSpPr>
            <p:spPr bwMode="auto">
              <a:xfrm>
                <a:off x="4366" y="2609"/>
                <a:ext cx="10" cy="16"/>
              </a:xfrm>
              <a:custGeom>
                <a:avLst/>
                <a:gdLst>
                  <a:gd name="T0" fmla="*/ 0 w 4"/>
                  <a:gd name="T1" fmla="*/ 4 h 7"/>
                  <a:gd name="T2" fmla="*/ 1 w 4"/>
                  <a:gd name="T3" fmla="*/ 7 h 7"/>
                  <a:gd name="T4" fmla="*/ 3 w 4"/>
                  <a:gd name="T5" fmla="*/ 3 h 7"/>
                  <a:gd name="T6" fmla="*/ 1 w 4"/>
                  <a:gd name="T7" fmla="*/ 0 h 7"/>
                  <a:gd name="T8" fmla="*/ 0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0" y="4"/>
                    </a:moveTo>
                    <a:cubicBezTo>
                      <a:pt x="0" y="5"/>
                      <a:pt x="0" y="6"/>
                      <a:pt x="1" y="7"/>
                    </a:cubicBezTo>
                    <a:cubicBezTo>
                      <a:pt x="2" y="7"/>
                      <a:pt x="4" y="6"/>
                      <a:pt x="3" y="3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6" name="Freeform 230"/>
              <p:cNvSpPr>
                <a:spLocks/>
              </p:cNvSpPr>
              <p:nvPr/>
            </p:nvSpPr>
            <p:spPr bwMode="auto">
              <a:xfrm>
                <a:off x="4321" y="2642"/>
                <a:ext cx="69" cy="33"/>
              </a:xfrm>
              <a:custGeom>
                <a:avLst/>
                <a:gdLst>
                  <a:gd name="T0" fmla="*/ 1 w 29"/>
                  <a:gd name="T1" fmla="*/ 12 h 14"/>
                  <a:gd name="T2" fmla="*/ 29 w 29"/>
                  <a:gd name="T3" fmla="*/ 2 h 14"/>
                  <a:gd name="T4" fmla="*/ 2 w 29"/>
                  <a:gd name="T5" fmla="*/ 14 h 14"/>
                  <a:gd name="T6" fmla="*/ 0 w 29"/>
                  <a:gd name="T7" fmla="*/ 14 h 14"/>
                  <a:gd name="T8" fmla="*/ 1 w 29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1" y="12"/>
                    </a:moveTo>
                    <a:cubicBezTo>
                      <a:pt x="2" y="11"/>
                      <a:pt x="29" y="0"/>
                      <a:pt x="29" y="2"/>
                    </a:cubicBezTo>
                    <a:cubicBezTo>
                      <a:pt x="29" y="1"/>
                      <a:pt x="3" y="13"/>
                      <a:pt x="2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7" name="Freeform 231"/>
              <p:cNvSpPr>
                <a:spLocks/>
              </p:cNvSpPr>
              <p:nvPr/>
            </p:nvSpPr>
            <p:spPr bwMode="auto">
              <a:xfrm>
                <a:off x="4392" y="2639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0 w 7"/>
                  <a:gd name="T3" fmla="*/ 2 h 4"/>
                  <a:gd name="T4" fmla="*/ 4 w 7"/>
                  <a:gd name="T5" fmla="*/ 3 h 4"/>
                  <a:gd name="T6" fmla="*/ 7 w 7"/>
                  <a:gd name="T7" fmla="*/ 2 h 4"/>
                  <a:gd name="T8" fmla="*/ 6 w 7"/>
                  <a:gd name="T9" fmla="*/ 0 h 4"/>
                  <a:gd name="T10" fmla="*/ 3 w 7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4" y="3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2"/>
                      <a:pt x="7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8" name="Freeform 232"/>
              <p:cNvSpPr>
                <a:spLocks/>
              </p:cNvSpPr>
              <p:nvPr/>
            </p:nvSpPr>
            <p:spPr bwMode="auto">
              <a:xfrm>
                <a:off x="4324" y="2684"/>
                <a:ext cx="42" cy="48"/>
              </a:xfrm>
              <a:custGeom>
                <a:avLst/>
                <a:gdLst>
                  <a:gd name="T0" fmla="*/ 2 w 18"/>
                  <a:gd name="T1" fmla="*/ 1 h 20"/>
                  <a:gd name="T2" fmla="*/ 12 w 18"/>
                  <a:gd name="T3" fmla="*/ 10 h 20"/>
                  <a:gd name="T4" fmla="*/ 17 w 18"/>
                  <a:gd name="T5" fmla="*/ 20 h 20"/>
                  <a:gd name="T6" fmla="*/ 11 w 18"/>
                  <a:gd name="T7" fmla="*/ 11 h 20"/>
                  <a:gd name="T8" fmla="*/ 1 w 18"/>
                  <a:gd name="T9" fmla="*/ 3 h 20"/>
                  <a:gd name="T10" fmla="*/ 0 w 18"/>
                  <a:gd name="T11" fmla="*/ 1 h 20"/>
                  <a:gd name="T12" fmla="*/ 2 w 18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2" y="1"/>
                    </a:moveTo>
                    <a:cubicBezTo>
                      <a:pt x="3" y="1"/>
                      <a:pt x="8" y="5"/>
                      <a:pt x="12" y="10"/>
                    </a:cubicBezTo>
                    <a:cubicBezTo>
                      <a:pt x="16" y="14"/>
                      <a:pt x="18" y="20"/>
                      <a:pt x="17" y="20"/>
                    </a:cubicBezTo>
                    <a:cubicBezTo>
                      <a:pt x="17" y="20"/>
                      <a:pt x="15" y="15"/>
                      <a:pt x="11" y="11"/>
                    </a:cubicBezTo>
                    <a:cubicBezTo>
                      <a:pt x="6" y="6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9" name="Freeform 233"/>
              <p:cNvSpPr>
                <a:spLocks/>
              </p:cNvSpPr>
              <p:nvPr/>
            </p:nvSpPr>
            <p:spPr bwMode="auto">
              <a:xfrm>
                <a:off x="4362" y="2734"/>
                <a:ext cx="9" cy="1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0 w 4"/>
                  <a:gd name="T5" fmla="*/ 3 h 7"/>
                  <a:gd name="T6" fmla="*/ 1 w 4"/>
                  <a:gd name="T7" fmla="*/ 6 h 7"/>
                  <a:gd name="T8" fmla="*/ 4 w 4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3" y="6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0" name="Freeform 234"/>
              <p:cNvSpPr>
                <a:spLocks/>
              </p:cNvSpPr>
              <p:nvPr/>
            </p:nvSpPr>
            <p:spPr bwMode="auto">
              <a:xfrm>
                <a:off x="4319" y="2682"/>
                <a:ext cx="66" cy="24"/>
              </a:xfrm>
              <a:custGeom>
                <a:avLst/>
                <a:gdLst>
                  <a:gd name="T0" fmla="*/ 2 w 28"/>
                  <a:gd name="T1" fmla="*/ 0 h 10"/>
                  <a:gd name="T2" fmla="*/ 15 w 28"/>
                  <a:gd name="T3" fmla="*/ 6 h 10"/>
                  <a:gd name="T4" fmla="*/ 28 w 28"/>
                  <a:gd name="T5" fmla="*/ 8 h 10"/>
                  <a:gd name="T6" fmla="*/ 14 w 28"/>
                  <a:gd name="T7" fmla="*/ 8 h 10"/>
                  <a:gd name="T8" fmla="*/ 1 w 28"/>
                  <a:gd name="T9" fmla="*/ 2 h 10"/>
                  <a:gd name="T10" fmla="*/ 0 w 28"/>
                  <a:gd name="T11" fmla="*/ 0 h 10"/>
                  <a:gd name="T12" fmla="*/ 2 w 28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" y="0"/>
                    </a:moveTo>
                    <a:cubicBezTo>
                      <a:pt x="3" y="1"/>
                      <a:pt x="8" y="4"/>
                      <a:pt x="15" y="6"/>
                    </a:cubicBezTo>
                    <a:cubicBezTo>
                      <a:pt x="21" y="9"/>
                      <a:pt x="28" y="8"/>
                      <a:pt x="28" y="8"/>
                    </a:cubicBezTo>
                    <a:cubicBezTo>
                      <a:pt x="28" y="8"/>
                      <a:pt x="21" y="10"/>
                      <a:pt x="14" y="8"/>
                    </a:cubicBezTo>
                    <a:cubicBezTo>
                      <a:pt x="8" y="6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1" name="Freeform 235"/>
              <p:cNvSpPr>
                <a:spLocks/>
              </p:cNvSpPr>
              <p:nvPr/>
            </p:nvSpPr>
            <p:spPr bwMode="auto">
              <a:xfrm>
                <a:off x="4385" y="2689"/>
                <a:ext cx="15" cy="14"/>
              </a:xfrm>
              <a:custGeom>
                <a:avLst/>
                <a:gdLst>
                  <a:gd name="T0" fmla="*/ 2 w 6"/>
                  <a:gd name="T1" fmla="*/ 2 h 6"/>
                  <a:gd name="T2" fmla="*/ 0 w 6"/>
                  <a:gd name="T3" fmla="*/ 5 h 6"/>
                  <a:gd name="T4" fmla="*/ 4 w 6"/>
                  <a:gd name="T5" fmla="*/ 5 h 6"/>
                  <a:gd name="T6" fmla="*/ 6 w 6"/>
                  <a:gd name="T7" fmla="*/ 1 h 6"/>
                  <a:gd name="T8" fmla="*/ 2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2"/>
                    </a:moveTo>
                    <a:cubicBezTo>
                      <a:pt x="1" y="2"/>
                      <a:pt x="0" y="4"/>
                      <a:pt x="0" y="5"/>
                    </a:cubicBezTo>
                    <a:cubicBezTo>
                      <a:pt x="1" y="5"/>
                      <a:pt x="2" y="6"/>
                      <a:pt x="4" y="5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2" name="Freeform 236"/>
              <p:cNvSpPr>
                <a:spLocks/>
              </p:cNvSpPr>
              <p:nvPr/>
            </p:nvSpPr>
            <p:spPr bwMode="auto">
              <a:xfrm>
                <a:off x="4319" y="2682"/>
                <a:ext cx="62" cy="45"/>
              </a:xfrm>
              <a:custGeom>
                <a:avLst/>
                <a:gdLst>
                  <a:gd name="T0" fmla="*/ 2 w 26"/>
                  <a:gd name="T1" fmla="*/ 1 h 19"/>
                  <a:gd name="T2" fmla="*/ 25 w 26"/>
                  <a:gd name="T3" fmla="*/ 19 h 19"/>
                  <a:gd name="T4" fmla="*/ 1 w 26"/>
                  <a:gd name="T5" fmla="*/ 2 h 19"/>
                  <a:gd name="T6" fmla="*/ 0 w 26"/>
                  <a:gd name="T7" fmla="*/ 0 h 19"/>
                  <a:gd name="T8" fmla="*/ 2 w 26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" y="1"/>
                    </a:moveTo>
                    <a:cubicBezTo>
                      <a:pt x="4" y="1"/>
                      <a:pt x="26" y="18"/>
                      <a:pt x="25" y="19"/>
                    </a:cubicBezTo>
                    <a:cubicBezTo>
                      <a:pt x="25" y="19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3" name="Freeform 237"/>
              <p:cNvSpPr>
                <a:spLocks/>
              </p:cNvSpPr>
              <p:nvPr/>
            </p:nvSpPr>
            <p:spPr bwMode="auto">
              <a:xfrm>
                <a:off x="4378" y="2727"/>
                <a:ext cx="14" cy="16"/>
              </a:xfrm>
              <a:custGeom>
                <a:avLst/>
                <a:gdLst>
                  <a:gd name="T0" fmla="*/ 4 w 6"/>
                  <a:gd name="T1" fmla="*/ 2 h 7"/>
                  <a:gd name="T2" fmla="*/ 1 w 6"/>
                  <a:gd name="T3" fmla="*/ 1 h 7"/>
                  <a:gd name="T4" fmla="*/ 2 w 6"/>
                  <a:gd name="T5" fmla="*/ 5 h 7"/>
                  <a:gd name="T6" fmla="*/ 4 w 6"/>
                  <a:gd name="T7" fmla="*/ 7 h 7"/>
                  <a:gd name="T8" fmla="*/ 6 w 6"/>
                  <a:gd name="T9" fmla="*/ 5 h 7"/>
                  <a:gd name="T10" fmla="*/ 4 w 6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6" y="4"/>
                      <a:pt x="5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4" name="Freeform 238"/>
              <p:cNvSpPr>
                <a:spLocks/>
              </p:cNvSpPr>
              <p:nvPr/>
            </p:nvSpPr>
            <p:spPr bwMode="auto">
              <a:xfrm>
                <a:off x="4291" y="2691"/>
                <a:ext cx="21" cy="60"/>
              </a:xfrm>
              <a:custGeom>
                <a:avLst/>
                <a:gdLst>
                  <a:gd name="T0" fmla="*/ 9 w 9"/>
                  <a:gd name="T1" fmla="*/ 2 h 25"/>
                  <a:gd name="T2" fmla="*/ 6 w 9"/>
                  <a:gd name="T3" fmla="*/ 14 h 25"/>
                  <a:gd name="T4" fmla="*/ 0 w 9"/>
                  <a:gd name="T5" fmla="*/ 25 h 25"/>
                  <a:gd name="T6" fmla="*/ 5 w 9"/>
                  <a:gd name="T7" fmla="*/ 14 h 25"/>
                  <a:gd name="T8" fmla="*/ 7 w 9"/>
                  <a:gd name="T9" fmla="*/ 1 h 25"/>
                  <a:gd name="T10" fmla="*/ 8 w 9"/>
                  <a:gd name="T11" fmla="*/ 0 h 25"/>
                  <a:gd name="T12" fmla="*/ 9 w 9"/>
                  <a:gd name="T1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5">
                    <a:moveTo>
                      <a:pt x="9" y="2"/>
                    </a:moveTo>
                    <a:cubicBezTo>
                      <a:pt x="9" y="2"/>
                      <a:pt x="8" y="9"/>
                      <a:pt x="6" y="14"/>
                    </a:cubicBezTo>
                    <a:cubicBezTo>
                      <a:pt x="4" y="20"/>
                      <a:pt x="0" y="25"/>
                      <a:pt x="0" y="25"/>
                    </a:cubicBezTo>
                    <a:cubicBezTo>
                      <a:pt x="0" y="25"/>
                      <a:pt x="3" y="20"/>
                      <a:pt x="5" y="14"/>
                    </a:cubicBezTo>
                    <a:cubicBezTo>
                      <a:pt x="7" y="8"/>
                      <a:pt x="7" y="2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9" y="1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5" name="Freeform 239"/>
              <p:cNvSpPr>
                <a:spLocks/>
              </p:cNvSpPr>
              <p:nvPr/>
            </p:nvSpPr>
            <p:spPr bwMode="auto">
              <a:xfrm>
                <a:off x="4277" y="2748"/>
                <a:ext cx="14" cy="12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1 h 5"/>
                  <a:gd name="T4" fmla="*/ 2 w 6"/>
                  <a:gd name="T5" fmla="*/ 1 h 5"/>
                  <a:gd name="T6" fmla="*/ 0 w 6"/>
                  <a:gd name="T7" fmla="*/ 4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6" y="2"/>
                      <a:pt x="5" y="1"/>
                    </a:cubicBezTo>
                    <a:cubicBezTo>
                      <a:pt x="5" y="0"/>
                      <a:pt x="3" y="1"/>
                      <a:pt x="2" y="1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0" y="4"/>
                      <a:pt x="1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6" name="Freeform 240"/>
              <p:cNvSpPr>
                <a:spLocks/>
              </p:cNvSpPr>
              <p:nvPr/>
            </p:nvSpPr>
            <p:spPr bwMode="auto">
              <a:xfrm>
                <a:off x="4307" y="2684"/>
                <a:ext cx="22" cy="67"/>
              </a:xfrm>
              <a:custGeom>
                <a:avLst/>
                <a:gdLst>
                  <a:gd name="T0" fmla="*/ 2 w 9"/>
                  <a:gd name="T1" fmla="*/ 2 h 28"/>
                  <a:gd name="T2" fmla="*/ 3 w 9"/>
                  <a:gd name="T3" fmla="*/ 16 h 28"/>
                  <a:gd name="T4" fmla="*/ 9 w 9"/>
                  <a:gd name="T5" fmla="*/ 28 h 28"/>
                  <a:gd name="T6" fmla="*/ 2 w 9"/>
                  <a:gd name="T7" fmla="*/ 16 h 28"/>
                  <a:gd name="T8" fmla="*/ 0 w 9"/>
                  <a:gd name="T9" fmla="*/ 2 h 28"/>
                  <a:gd name="T10" fmla="*/ 1 w 9"/>
                  <a:gd name="T11" fmla="*/ 0 h 28"/>
                  <a:gd name="T12" fmla="*/ 2 w 9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2" y="2"/>
                    </a:moveTo>
                    <a:cubicBezTo>
                      <a:pt x="2" y="3"/>
                      <a:pt x="2" y="10"/>
                      <a:pt x="3" y="16"/>
                    </a:cubicBezTo>
                    <a:cubicBezTo>
                      <a:pt x="5" y="23"/>
                      <a:pt x="9" y="28"/>
                      <a:pt x="9" y="28"/>
                    </a:cubicBezTo>
                    <a:cubicBezTo>
                      <a:pt x="8" y="28"/>
                      <a:pt x="4" y="23"/>
                      <a:pt x="2" y="16"/>
                    </a:cubicBezTo>
                    <a:cubicBezTo>
                      <a:pt x="0" y="10"/>
                      <a:pt x="0" y="3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7" name="Freeform 241"/>
              <p:cNvSpPr>
                <a:spLocks/>
              </p:cNvSpPr>
              <p:nvPr/>
            </p:nvSpPr>
            <p:spPr bwMode="auto">
              <a:xfrm>
                <a:off x="4329" y="2751"/>
                <a:ext cx="14" cy="11"/>
              </a:xfrm>
              <a:custGeom>
                <a:avLst/>
                <a:gdLst>
                  <a:gd name="T0" fmla="*/ 4 w 6"/>
                  <a:gd name="T1" fmla="*/ 1 h 5"/>
                  <a:gd name="T2" fmla="*/ 0 w 6"/>
                  <a:gd name="T3" fmla="*/ 0 h 5"/>
                  <a:gd name="T4" fmla="*/ 2 w 6"/>
                  <a:gd name="T5" fmla="*/ 4 h 5"/>
                  <a:gd name="T6" fmla="*/ 6 w 6"/>
                  <a:gd name="T7" fmla="*/ 3 h 5"/>
                  <a:gd name="T8" fmla="*/ 4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2" y="4"/>
                    </a:cubicBezTo>
                    <a:cubicBezTo>
                      <a:pt x="4" y="5"/>
                      <a:pt x="6" y="4"/>
                      <a:pt x="6" y="3"/>
                    </a:cubicBezTo>
                    <a:cubicBezTo>
                      <a:pt x="6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8" name="Freeform 242"/>
              <p:cNvSpPr>
                <a:spLocks/>
              </p:cNvSpPr>
              <p:nvPr/>
            </p:nvSpPr>
            <p:spPr bwMode="auto">
              <a:xfrm>
                <a:off x="4300" y="2684"/>
                <a:ext cx="14" cy="76"/>
              </a:xfrm>
              <a:custGeom>
                <a:avLst/>
                <a:gdLst>
                  <a:gd name="T0" fmla="*/ 5 w 6"/>
                  <a:gd name="T1" fmla="*/ 3 h 32"/>
                  <a:gd name="T2" fmla="*/ 0 w 6"/>
                  <a:gd name="T3" fmla="*/ 31 h 32"/>
                  <a:gd name="T4" fmla="*/ 3 w 6"/>
                  <a:gd name="T5" fmla="*/ 2 h 32"/>
                  <a:gd name="T6" fmla="*/ 4 w 6"/>
                  <a:gd name="T7" fmla="*/ 0 h 32"/>
                  <a:gd name="T8" fmla="*/ 5 w 6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2">
                    <a:moveTo>
                      <a:pt x="5" y="3"/>
                    </a:moveTo>
                    <a:cubicBezTo>
                      <a:pt x="6" y="4"/>
                      <a:pt x="2" y="32"/>
                      <a:pt x="0" y="31"/>
                    </a:cubicBezTo>
                    <a:cubicBezTo>
                      <a:pt x="1" y="31"/>
                      <a:pt x="4" y="4"/>
                      <a:pt x="3" y="2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5" y="0"/>
                      <a:pt x="5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9" name="Freeform 243"/>
              <p:cNvSpPr>
                <a:spLocks/>
              </p:cNvSpPr>
              <p:nvPr/>
            </p:nvSpPr>
            <p:spPr bwMode="auto">
              <a:xfrm>
                <a:off x="4293" y="2760"/>
                <a:ext cx="10" cy="17"/>
              </a:xfrm>
              <a:custGeom>
                <a:avLst/>
                <a:gdLst>
                  <a:gd name="T0" fmla="*/ 4 w 4"/>
                  <a:gd name="T1" fmla="*/ 4 h 7"/>
                  <a:gd name="T2" fmla="*/ 3 w 4"/>
                  <a:gd name="T3" fmla="*/ 0 h 7"/>
                  <a:gd name="T4" fmla="*/ 0 w 4"/>
                  <a:gd name="T5" fmla="*/ 3 h 7"/>
                  <a:gd name="T6" fmla="*/ 0 w 4"/>
                  <a:gd name="T7" fmla="*/ 6 h 7"/>
                  <a:gd name="T8" fmla="*/ 2 w 4"/>
                  <a:gd name="T9" fmla="*/ 7 h 7"/>
                  <a:gd name="T10" fmla="*/ 4 w 4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0" name="Freeform 244"/>
              <p:cNvSpPr>
                <a:spLocks/>
              </p:cNvSpPr>
              <p:nvPr/>
            </p:nvSpPr>
            <p:spPr bwMode="auto">
              <a:xfrm>
                <a:off x="4239" y="2680"/>
                <a:ext cx="61" cy="18"/>
              </a:xfrm>
              <a:custGeom>
                <a:avLst/>
                <a:gdLst>
                  <a:gd name="T0" fmla="*/ 24 w 26"/>
                  <a:gd name="T1" fmla="*/ 2 h 8"/>
                  <a:gd name="T2" fmla="*/ 12 w 26"/>
                  <a:gd name="T3" fmla="*/ 6 h 8"/>
                  <a:gd name="T4" fmla="*/ 0 w 26"/>
                  <a:gd name="T5" fmla="*/ 6 h 8"/>
                  <a:gd name="T6" fmla="*/ 12 w 26"/>
                  <a:gd name="T7" fmla="*/ 5 h 8"/>
                  <a:gd name="T8" fmla="*/ 23 w 26"/>
                  <a:gd name="T9" fmla="*/ 0 h 8"/>
                  <a:gd name="T10" fmla="*/ 26 w 26"/>
                  <a:gd name="T11" fmla="*/ 1 h 8"/>
                  <a:gd name="T12" fmla="*/ 24 w 2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4" y="2"/>
                    </a:moveTo>
                    <a:cubicBezTo>
                      <a:pt x="24" y="3"/>
                      <a:pt x="18" y="5"/>
                      <a:pt x="12" y="6"/>
                    </a:cubicBezTo>
                    <a:cubicBezTo>
                      <a:pt x="6" y="8"/>
                      <a:pt x="0" y="6"/>
                      <a:pt x="0" y="6"/>
                    </a:cubicBezTo>
                    <a:cubicBezTo>
                      <a:pt x="0" y="6"/>
                      <a:pt x="6" y="6"/>
                      <a:pt x="12" y="5"/>
                    </a:cubicBezTo>
                    <a:cubicBezTo>
                      <a:pt x="17" y="3"/>
                      <a:pt x="23" y="1"/>
                      <a:pt x="23" y="0"/>
                    </a:cubicBezTo>
                    <a:cubicBezTo>
                      <a:pt x="24" y="0"/>
                      <a:pt x="25" y="0"/>
                      <a:pt x="26" y="1"/>
                    </a:cubicBezTo>
                    <a:cubicBezTo>
                      <a:pt x="26" y="1"/>
                      <a:pt x="25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1" name="Freeform 245"/>
              <p:cNvSpPr>
                <a:spLocks/>
              </p:cNvSpPr>
              <p:nvPr/>
            </p:nvSpPr>
            <p:spPr bwMode="auto">
              <a:xfrm>
                <a:off x="4222" y="2684"/>
                <a:ext cx="14" cy="12"/>
              </a:xfrm>
              <a:custGeom>
                <a:avLst/>
                <a:gdLst>
                  <a:gd name="T0" fmla="*/ 2 w 6"/>
                  <a:gd name="T1" fmla="*/ 4 h 5"/>
                  <a:gd name="T2" fmla="*/ 6 w 6"/>
                  <a:gd name="T3" fmla="*/ 4 h 5"/>
                  <a:gd name="T4" fmla="*/ 4 w 6"/>
                  <a:gd name="T5" fmla="*/ 1 h 5"/>
                  <a:gd name="T6" fmla="*/ 1 w 6"/>
                  <a:gd name="T7" fmla="*/ 0 h 5"/>
                  <a:gd name="T8" fmla="*/ 2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4" y="5"/>
                      <a:pt x="6" y="5"/>
                      <a:pt x="6" y="4"/>
                    </a:cubicBezTo>
                    <a:cubicBezTo>
                      <a:pt x="6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2" name="Freeform 246"/>
              <p:cNvSpPr>
                <a:spLocks/>
              </p:cNvSpPr>
              <p:nvPr/>
            </p:nvSpPr>
            <p:spPr bwMode="auto">
              <a:xfrm>
                <a:off x="4255" y="2677"/>
                <a:ext cx="50" cy="50"/>
              </a:xfrm>
              <a:custGeom>
                <a:avLst/>
                <a:gdLst>
                  <a:gd name="T0" fmla="*/ 19 w 21"/>
                  <a:gd name="T1" fmla="*/ 3 h 21"/>
                  <a:gd name="T2" fmla="*/ 8 w 21"/>
                  <a:gd name="T3" fmla="*/ 10 h 21"/>
                  <a:gd name="T4" fmla="*/ 1 w 21"/>
                  <a:gd name="T5" fmla="*/ 21 h 21"/>
                  <a:gd name="T6" fmla="*/ 7 w 21"/>
                  <a:gd name="T7" fmla="*/ 9 h 21"/>
                  <a:gd name="T8" fmla="*/ 18 w 21"/>
                  <a:gd name="T9" fmla="*/ 1 h 21"/>
                  <a:gd name="T10" fmla="*/ 21 w 21"/>
                  <a:gd name="T11" fmla="*/ 1 h 21"/>
                  <a:gd name="T12" fmla="*/ 19 w 21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9" y="3"/>
                    </a:moveTo>
                    <a:cubicBezTo>
                      <a:pt x="19" y="3"/>
                      <a:pt x="13" y="6"/>
                      <a:pt x="8" y="10"/>
                    </a:cubicBezTo>
                    <a:cubicBezTo>
                      <a:pt x="3" y="15"/>
                      <a:pt x="1" y="21"/>
                      <a:pt x="1" y="21"/>
                    </a:cubicBezTo>
                    <a:cubicBezTo>
                      <a:pt x="0" y="21"/>
                      <a:pt x="2" y="14"/>
                      <a:pt x="7" y="9"/>
                    </a:cubicBezTo>
                    <a:cubicBezTo>
                      <a:pt x="12" y="4"/>
                      <a:pt x="18" y="1"/>
                      <a:pt x="18" y="1"/>
                    </a:cubicBezTo>
                    <a:cubicBezTo>
                      <a:pt x="19" y="0"/>
                      <a:pt x="20" y="0"/>
                      <a:pt x="21" y="1"/>
                    </a:cubicBezTo>
                    <a:cubicBezTo>
                      <a:pt x="21" y="1"/>
                      <a:pt x="20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3" name="Freeform 247"/>
              <p:cNvSpPr>
                <a:spLocks/>
              </p:cNvSpPr>
              <p:nvPr/>
            </p:nvSpPr>
            <p:spPr bwMode="auto">
              <a:xfrm>
                <a:off x="4251" y="2727"/>
                <a:ext cx="9" cy="16"/>
              </a:xfrm>
              <a:custGeom>
                <a:avLst/>
                <a:gdLst>
                  <a:gd name="T0" fmla="*/ 4 w 4"/>
                  <a:gd name="T1" fmla="*/ 4 h 7"/>
                  <a:gd name="T2" fmla="*/ 2 w 4"/>
                  <a:gd name="T3" fmla="*/ 0 h 7"/>
                  <a:gd name="T4" fmla="*/ 0 w 4"/>
                  <a:gd name="T5" fmla="*/ 4 h 7"/>
                  <a:gd name="T6" fmla="*/ 3 w 4"/>
                  <a:gd name="T7" fmla="*/ 7 h 7"/>
                  <a:gd name="T8" fmla="*/ 4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4" name="Freeform 248"/>
              <p:cNvSpPr>
                <a:spLocks/>
              </p:cNvSpPr>
              <p:nvPr/>
            </p:nvSpPr>
            <p:spPr bwMode="auto">
              <a:xfrm>
                <a:off x="4236" y="2677"/>
                <a:ext cx="69" cy="33"/>
              </a:xfrm>
              <a:custGeom>
                <a:avLst/>
                <a:gdLst>
                  <a:gd name="T0" fmla="*/ 27 w 29"/>
                  <a:gd name="T1" fmla="*/ 3 h 14"/>
                  <a:gd name="T2" fmla="*/ 0 w 29"/>
                  <a:gd name="T3" fmla="*/ 13 h 14"/>
                  <a:gd name="T4" fmla="*/ 26 w 29"/>
                  <a:gd name="T5" fmla="*/ 1 h 14"/>
                  <a:gd name="T6" fmla="*/ 29 w 29"/>
                  <a:gd name="T7" fmla="*/ 1 h 14"/>
                  <a:gd name="T8" fmla="*/ 27 w 29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4">
                    <a:moveTo>
                      <a:pt x="27" y="3"/>
                    </a:moveTo>
                    <a:cubicBezTo>
                      <a:pt x="26" y="3"/>
                      <a:pt x="0" y="14"/>
                      <a:pt x="0" y="13"/>
                    </a:cubicBezTo>
                    <a:cubicBezTo>
                      <a:pt x="0" y="13"/>
                      <a:pt x="25" y="1"/>
                      <a:pt x="26" y="1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1"/>
                      <a:pt x="28" y="2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5" name="Freeform 249"/>
              <p:cNvSpPr>
                <a:spLocks/>
              </p:cNvSpPr>
              <p:nvPr/>
            </p:nvSpPr>
            <p:spPr bwMode="auto">
              <a:xfrm>
                <a:off x="4215" y="2706"/>
                <a:ext cx="19" cy="9"/>
              </a:xfrm>
              <a:custGeom>
                <a:avLst/>
                <a:gdLst>
                  <a:gd name="T0" fmla="*/ 5 w 8"/>
                  <a:gd name="T1" fmla="*/ 3 h 4"/>
                  <a:gd name="T2" fmla="*/ 8 w 8"/>
                  <a:gd name="T3" fmla="*/ 1 h 4"/>
                  <a:gd name="T4" fmla="*/ 4 w 8"/>
                  <a:gd name="T5" fmla="*/ 0 h 4"/>
                  <a:gd name="T6" fmla="*/ 1 w 8"/>
                  <a:gd name="T7" fmla="*/ 1 h 4"/>
                  <a:gd name="T8" fmla="*/ 2 w 8"/>
                  <a:gd name="T9" fmla="*/ 3 h 4"/>
                  <a:gd name="T10" fmla="*/ 5 w 8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">
                    <a:moveTo>
                      <a:pt x="5" y="3"/>
                    </a:move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6" y="0"/>
                      <a:pt x="4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1" y="3"/>
                      <a:pt x="2" y="3"/>
                    </a:cubicBezTo>
                    <a:cubicBezTo>
                      <a:pt x="3" y="4"/>
                      <a:pt x="4" y="4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6" name="Freeform 250"/>
              <p:cNvSpPr>
                <a:spLocks/>
              </p:cNvSpPr>
              <p:nvPr/>
            </p:nvSpPr>
            <p:spPr bwMode="auto">
              <a:xfrm>
                <a:off x="4260" y="2620"/>
                <a:ext cx="43" cy="48"/>
              </a:xfrm>
              <a:custGeom>
                <a:avLst/>
                <a:gdLst>
                  <a:gd name="T0" fmla="*/ 16 w 18"/>
                  <a:gd name="T1" fmla="*/ 19 h 20"/>
                  <a:gd name="T2" fmla="*/ 6 w 18"/>
                  <a:gd name="T3" fmla="*/ 11 h 20"/>
                  <a:gd name="T4" fmla="*/ 0 w 18"/>
                  <a:gd name="T5" fmla="*/ 0 h 20"/>
                  <a:gd name="T6" fmla="*/ 7 w 18"/>
                  <a:gd name="T7" fmla="*/ 10 h 20"/>
                  <a:gd name="T8" fmla="*/ 17 w 18"/>
                  <a:gd name="T9" fmla="*/ 18 h 20"/>
                  <a:gd name="T10" fmla="*/ 18 w 18"/>
                  <a:gd name="T11" fmla="*/ 20 h 20"/>
                  <a:gd name="T12" fmla="*/ 16 w 18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">
                    <a:moveTo>
                      <a:pt x="16" y="19"/>
                    </a:moveTo>
                    <a:cubicBezTo>
                      <a:pt x="15" y="19"/>
                      <a:pt x="10" y="15"/>
                      <a:pt x="6" y="11"/>
                    </a:cubicBezTo>
                    <a:cubicBezTo>
                      <a:pt x="2" y="6"/>
                      <a:pt x="0" y="0"/>
                      <a:pt x="0" y="0"/>
                    </a:cubicBezTo>
                    <a:cubicBezTo>
                      <a:pt x="0" y="0"/>
                      <a:pt x="3" y="5"/>
                      <a:pt x="7" y="10"/>
                    </a:cubicBezTo>
                    <a:cubicBezTo>
                      <a:pt x="11" y="14"/>
                      <a:pt x="16" y="17"/>
                      <a:pt x="17" y="18"/>
                    </a:cubicBezTo>
                    <a:cubicBezTo>
                      <a:pt x="18" y="18"/>
                      <a:pt x="18" y="19"/>
                      <a:pt x="18" y="20"/>
                    </a:cubicBezTo>
                    <a:cubicBezTo>
                      <a:pt x="17" y="20"/>
                      <a:pt x="16" y="20"/>
                      <a:pt x="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7" name="Freeform 251"/>
              <p:cNvSpPr>
                <a:spLocks/>
              </p:cNvSpPr>
              <p:nvPr/>
            </p:nvSpPr>
            <p:spPr bwMode="auto">
              <a:xfrm>
                <a:off x="4255" y="2604"/>
                <a:ext cx="10" cy="14"/>
              </a:xfrm>
              <a:custGeom>
                <a:avLst/>
                <a:gdLst>
                  <a:gd name="T0" fmla="*/ 0 w 4"/>
                  <a:gd name="T1" fmla="*/ 3 h 6"/>
                  <a:gd name="T2" fmla="*/ 2 w 4"/>
                  <a:gd name="T3" fmla="*/ 6 h 6"/>
                  <a:gd name="T4" fmla="*/ 4 w 4"/>
                  <a:gd name="T5" fmla="*/ 3 h 6"/>
                  <a:gd name="T6" fmla="*/ 3 w 4"/>
                  <a:gd name="T7" fmla="*/ 0 h 6"/>
                  <a:gd name="T8" fmla="*/ 0 w 4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cubicBezTo>
                      <a:pt x="0" y="5"/>
                      <a:pt x="1" y="6"/>
                      <a:pt x="2" y="6"/>
                    </a:cubicBezTo>
                    <a:cubicBezTo>
                      <a:pt x="3" y="6"/>
                      <a:pt x="4" y="4"/>
                      <a:pt x="4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8" name="Freeform 252"/>
              <p:cNvSpPr>
                <a:spLocks/>
              </p:cNvSpPr>
              <p:nvPr/>
            </p:nvSpPr>
            <p:spPr bwMode="auto">
              <a:xfrm>
                <a:off x="4241" y="2649"/>
                <a:ext cx="66" cy="21"/>
              </a:xfrm>
              <a:custGeom>
                <a:avLst/>
                <a:gdLst>
                  <a:gd name="T0" fmla="*/ 25 w 28"/>
                  <a:gd name="T1" fmla="*/ 9 h 9"/>
                  <a:gd name="T2" fmla="*/ 13 w 28"/>
                  <a:gd name="T3" fmla="*/ 3 h 9"/>
                  <a:gd name="T4" fmla="*/ 0 w 28"/>
                  <a:gd name="T5" fmla="*/ 2 h 9"/>
                  <a:gd name="T6" fmla="*/ 13 w 28"/>
                  <a:gd name="T7" fmla="*/ 1 h 9"/>
                  <a:gd name="T8" fmla="*/ 27 w 28"/>
                  <a:gd name="T9" fmla="*/ 7 h 9"/>
                  <a:gd name="T10" fmla="*/ 28 w 28"/>
                  <a:gd name="T11" fmla="*/ 9 h 9"/>
                  <a:gd name="T12" fmla="*/ 25 w 2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9">
                    <a:moveTo>
                      <a:pt x="25" y="9"/>
                    </a:moveTo>
                    <a:cubicBezTo>
                      <a:pt x="25" y="9"/>
                      <a:pt x="19" y="5"/>
                      <a:pt x="13" y="3"/>
                    </a:cubicBezTo>
                    <a:cubicBezTo>
                      <a:pt x="7" y="1"/>
                      <a:pt x="0" y="2"/>
                      <a:pt x="0" y="2"/>
                    </a:cubicBezTo>
                    <a:cubicBezTo>
                      <a:pt x="0" y="1"/>
                      <a:pt x="7" y="0"/>
                      <a:pt x="13" y="1"/>
                    </a:cubicBezTo>
                    <a:cubicBezTo>
                      <a:pt x="20" y="3"/>
                      <a:pt x="26" y="7"/>
                      <a:pt x="27" y="7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7" y="9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9" name="Freeform 253"/>
              <p:cNvSpPr>
                <a:spLocks/>
              </p:cNvSpPr>
              <p:nvPr/>
            </p:nvSpPr>
            <p:spPr bwMode="auto">
              <a:xfrm>
                <a:off x="4224" y="2649"/>
                <a:ext cx="17" cy="14"/>
              </a:xfrm>
              <a:custGeom>
                <a:avLst/>
                <a:gdLst>
                  <a:gd name="T0" fmla="*/ 4 w 7"/>
                  <a:gd name="T1" fmla="*/ 5 h 6"/>
                  <a:gd name="T2" fmla="*/ 6 w 7"/>
                  <a:gd name="T3" fmla="*/ 2 h 6"/>
                  <a:gd name="T4" fmla="*/ 2 w 7"/>
                  <a:gd name="T5" fmla="*/ 2 h 6"/>
                  <a:gd name="T6" fmla="*/ 1 w 7"/>
                  <a:gd name="T7" fmla="*/ 6 h 6"/>
                  <a:gd name="T8" fmla="*/ 4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4" y="5"/>
                    </a:moveTo>
                    <a:cubicBezTo>
                      <a:pt x="6" y="4"/>
                      <a:pt x="7" y="3"/>
                      <a:pt x="6" y="2"/>
                    </a:cubicBezTo>
                    <a:cubicBezTo>
                      <a:pt x="6" y="1"/>
                      <a:pt x="4" y="0"/>
                      <a:pt x="2" y="2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2" y="6"/>
                      <a:pt x="3" y="6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254"/>
              <p:cNvSpPr>
                <a:spLocks/>
              </p:cNvSpPr>
              <p:nvPr/>
            </p:nvSpPr>
            <p:spPr bwMode="auto">
              <a:xfrm>
                <a:off x="4246" y="2625"/>
                <a:ext cx="61" cy="45"/>
              </a:xfrm>
              <a:custGeom>
                <a:avLst/>
                <a:gdLst>
                  <a:gd name="T0" fmla="*/ 23 w 26"/>
                  <a:gd name="T1" fmla="*/ 19 h 19"/>
                  <a:gd name="T2" fmla="*/ 1 w 26"/>
                  <a:gd name="T3" fmla="*/ 0 h 19"/>
                  <a:gd name="T4" fmla="*/ 25 w 26"/>
                  <a:gd name="T5" fmla="*/ 17 h 19"/>
                  <a:gd name="T6" fmla="*/ 26 w 26"/>
                  <a:gd name="T7" fmla="*/ 19 h 19"/>
                  <a:gd name="T8" fmla="*/ 23 w 26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19"/>
                    </a:moveTo>
                    <a:cubicBezTo>
                      <a:pt x="22" y="18"/>
                      <a:pt x="0" y="1"/>
                      <a:pt x="1" y="0"/>
                    </a:cubicBezTo>
                    <a:cubicBezTo>
                      <a:pt x="1" y="0"/>
                      <a:pt x="23" y="17"/>
                      <a:pt x="25" y="17"/>
                    </a:cubicBezTo>
                    <a:cubicBezTo>
                      <a:pt x="26" y="18"/>
                      <a:pt x="26" y="18"/>
                      <a:pt x="26" y="19"/>
                    </a:cubicBezTo>
                    <a:cubicBezTo>
                      <a:pt x="25" y="19"/>
                      <a:pt x="24" y="19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1" name="Freeform 255"/>
              <p:cNvSpPr>
                <a:spLocks/>
              </p:cNvSpPr>
              <p:nvPr/>
            </p:nvSpPr>
            <p:spPr bwMode="auto">
              <a:xfrm>
                <a:off x="4234" y="2609"/>
                <a:ext cx="14" cy="16"/>
              </a:xfrm>
              <a:custGeom>
                <a:avLst/>
                <a:gdLst>
                  <a:gd name="T0" fmla="*/ 1 w 6"/>
                  <a:gd name="T1" fmla="*/ 5 h 7"/>
                  <a:gd name="T2" fmla="*/ 5 w 6"/>
                  <a:gd name="T3" fmla="*/ 6 h 7"/>
                  <a:gd name="T4" fmla="*/ 4 w 6"/>
                  <a:gd name="T5" fmla="*/ 3 h 7"/>
                  <a:gd name="T6" fmla="*/ 1 w 6"/>
                  <a:gd name="T7" fmla="*/ 1 h 7"/>
                  <a:gd name="T8" fmla="*/ 0 w 6"/>
                  <a:gd name="T9" fmla="*/ 2 h 7"/>
                  <a:gd name="T10" fmla="*/ 1 w 6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1" y="5"/>
                    </a:moveTo>
                    <a:cubicBezTo>
                      <a:pt x="3" y="6"/>
                      <a:pt x="5" y="7"/>
                      <a:pt x="5" y="6"/>
                    </a:cubicBezTo>
                    <a:cubicBezTo>
                      <a:pt x="6" y="6"/>
                      <a:pt x="5" y="4"/>
                      <a:pt x="4" y="3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2" name="Freeform 256"/>
              <p:cNvSpPr>
                <a:spLocks/>
              </p:cNvSpPr>
              <p:nvPr/>
            </p:nvSpPr>
            <p:spPr bwMode="auto">
              <a:xfrm>
                <a:off x="4312" y="2601"/>
                <a:ext cx="24" cy="62"/>
              </a:xfrm>
              <a:custGeom>
                <a:avLst/>
                <a:gdLst>
                  <a:gd name="T0" fmla="*/ 1 w 10"/>
                  <a:gd name="T1" fmla="*/ 24 h 26"/>
                  <a:gd name="T2" fmla="*/ 4 w 10"/>
                  <a:gd name="T3" fmla="*/ 11 h 26"/>
                  <a:gd name="T4" fmla="*/ 10 w 10"/>
                  <a:gd name="T5" fmla="*/ 1 h 26"/>
                  <a:gd name="T6" fmla="*/ 5 w 10"/>
                  <a:gd name="T7" fmla="*/ 11 h 26"/>
                  <a:gd name="T8" fmla="*/ 3 w 10"/>
                  <a:gd name="T9" fmla="*/ 24 h 26"/>
                  <a:gd name="T10" fmla="*/ 1 w 10"/>
                  <a:gd name="T11" fmla="*/ 26 h 26"/>
                  <a:gd name="T12" fmla="*/ 1 w 10"/>
                  <a:gd name="T13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6">
                    <a:moveTo>
                      <a:pt x="1" y="24"/>
                    </a:moveTo>
                    <a:cubicBezTo>
                      <a:pt x="1" y="23"/>
                      <a:pt x="1" y="17"/>
                      <a:pt x="4" y="11"/>
                    </a:cubicBezTo>
                    <a:cubicBezTo>
                      <a:pt x="5" y="5"/>
                      <a:pt x="10" y="0"/>
                      <a:pt x="10" y="1"/>
                    </a:cubicBezTo>
                    <a:cubicBezTo>
                      <a:pt x="10" y="1"/>
                      <a:pt x="6" y="5"/>
                      <a:pt x="5" y="11"/>
                    </a:cubicBezTo>
                    <a:cubicBezTo>
                      <a:pt x="3" y="17"/>
                      <a:pt x="3" y="23"/>
                      <a:pt x="3" y="24"/>
                    </a:cubicBezTo>
                    <a:cubicBezTo>
                      <a:pt x="3" y="25"/>
                      <a:pt x="2" y="26"/>
                      <a:pt x="1" y="26"/>
                    </a:cubicBezTo>
                    <a:cubicBezTo>
                      <a:pt x="1" y="25"/>
                      <a:pt x="0" y="25"/>
                      <a:pt x="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3" name="Freeform 257"/>
              <p:cNvSpPr>
                <a:spLocks/>
              </p:cNvSpPr>
              <p:nvPr/>
            </p:nvSpPr>
            <p:spPr bwMode="auto">
              <a:xfrm>
                <a:off x="4336" y="2592"/>
                <a:ext cx="14" cy="12"/>
              </a:xfrm>
              <a:custGeom>
                <a:avLst/>
                <a:gdLst>
                  <a:gd name="T0" fmla="*/ 2 w 6"/>
                  <a:gd name="T1" fmla="*/ 1 h 5"/>
                  <a:gd name="T2" fmla="*/ 0 w 6"/>
                  <a:gd name="T3" fmla="*/ 4 h 5"/>
                  <a:gd name="T4" fmla="*/ 4 w 6"/>
                  <a:gd name="T5" fmla="*/ 4 h 5"/>
                  <a:gd name="T6" fmla="*/ 6 w 6"/>
                  <a:gd name="T7" fmla="*/ 2 h 5"/>
                  <a:gd name="T8" fmla="*/ 2 w 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3" y="4"/>
                      <a:pt x="4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6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4" name="Freeform 258"/>
              <p:cNvSpPr>
                <a:spLocks/>
              </p:cNvSpPr>
              <p:nvPr/>
            </p:nvSpPr>
            <p:spPr bwMode="auto">
              <a:xfrm>
                <a:off x="4298" y="2601"/>
                <a:ext cx="21" cy="67"/>
              </a:xfrm>
              <a:custGeom>
                <a:avLst/>
                <a:gdLst>
                  <a:gd name="T0" fmla="*/ 6 w 9"/>
                  <a:gd name="T1" fmla="*/ 26 h 28"/>
                  <a:gd name="T2" fmla="*/ 5 w 9"/>
                  <a:gd name="T3" fmla="*/ 12 h 28"/>
                  <a:gd name="T4" fmla="*/ 0 w 9"/>
                  <a:gd name="T5" fmla="*/ 0 h 28"/>
                  <a:gd name="T6" fmla="*/ 7 w 9"/>
                  <a:gd name="T7" fmla="*/ 12 h 28"/>
                  <a:gd name="T8" fmla="*/ 8 w 9"/>
                  <a:gd name="T9" fmla="*/ 26 h 28"/>
                  <a:gd name="T10" fmla="*/ 7 w 9"/>
                  <a:gd name="T11" fmla="*/ 28 h 28"/>
                  <a:gd name="T12" fmla="*/ 6 w 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8">
                    <a:moveTo>
                      <a:pt x="6" y="26"/>
                    </a:moveTo>
                    <a:cubicBezTo>
                      <a:pt x="6" y="25"/>
                      <a:pt x="7" y="19"/>
                      <a:pt x="5" y="12"/>
                    </a:cubicBezTo>
                    <a:cubicBezTo>
                      <a:pt x="4" y="6"/>
                      <a:pt x="0" y="0"/>
                      <a:pt x="0" y="0"/>
                    </a:cubicBezTo>
                    <a:cubicBezTo>
                      <a:pt x="0" y="0"/>
                      <a:pt x="5" y="5"/>
                      <a:pt x="7" y="12"/>
                    </a:cubicBezTo>
                    <a:cubicBezTo>
                      <a:pt x="9" y="18"/>
                      <a:pt x="9" y="25"/>
                      <a:pt x="8" y="26"/>
                    </a:cubicBezTo>
                    <a:cubicBezTo>
                      <a:pt x="8" y="27"/>
                      <a:pt x="8" y="28"/>
                      <a:pt x="7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5" name="Freeform 259"/>
              <p:cNvSpPr>
                <a:spLocks/>
              </p:cNvSpPr>
              <p:nvPr/>
            </p:nvSpPr>
            <p:spPr bwMode="auto">
              <a:xfrm>
                <a:off x="4281" y="2590"/>
                <a:ext cx="17" cy="14"/>
              </a:xfrm>
              <a:custGeom>
                <a:avLst/>
                <a:gdLst>
                  <a:gd name="T0" fmla="*/ 3 w 7"/>
                  <a:gd name="T1" fmla="*/ 5 h 6"/>
                  <a:gd name="T2" fmla="*/ 6 w 7"/>
                  <a:gd name="T3" fmla="*/ 5 h 6"/>
                  <a:gd name="T4" fmla="*/ 4 w 7"/>
                  <a:gd name="T5" fmla="*/ 1 h 6"/>
                  <a:gd name="T6" fmla="*/ 0 w 7"/>
                  <a:gd name="T7" fmla="*/ 2 h 6"/>
                  <a:gd name="T8" fmla="*/ 3 w 7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cubicBezTo>
                      <a:pt x="4" y="5"/>
                      <a:pt x="6" y="6"/>
                      <a:pt x="6" y="5"/>
                    </a:cubicBezTo>
                    <a:cubicBezTo>
                      <a:pt x="7" y="4"/>
                      <a:pt x="6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6" name="Freeform 260"/>
              <p:cNvSpPr>
                <a:spLocks/>
              </p:cNvSpPr>
              <p:nvPr/>
            </p:nvSpPr>
            <p:spPr bwMode="auto">
              <a:xfrm>
                <a:off x="4312" y="2594"/>
                <a:ext cx="12" cy="74"/>
              </a:xfrm>
              <a:custGeom>
                <a:avLst/>
                <a:gdLst>
                  <a:gd name="T0" fmla="*/ 0 w 5"/>
                  <a:gd name="T1" fmla="*/ 29 h 31"/>
                  <a:gd name="T2" fmla="*/ 5 w 5"/>
                  <a:gd name="T3" fmla="*/ 0 h 31"/>
                  <a:gd name="T4" fmla="*/ 3 w 5"/>
                  <a:gd name="T5" fmla="*/ 29 h 31"/>
                  <a:gd name="T6" fmla="*/ 1 w 5"/>
                  <a:gd name="T7" fmla="*/ 31 h 31"/>
                  <a:gd name="T8" fmla="*/ 0 w 5"/>
                  <a:gd name="T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1">
                    <a:moveTo>
                      <a:pt x="0" y="29"/>
                    </a:moveTo>
                    <a:cubicBezTo>
                      <a:pt x="0" y="28"/>
                      <a:pt x="4" y="0"/>
                      <a:pt x="5" y="0"/>
                    </a:cubicBezTo>
                    <a:cubicBezTo>
                      <a:pt x="5" y="0"/>
                      <a:pt x="2" y="28"/>
                      <a:pt x="3" y="29"/>
                    </a:cubicBezTo>
                    <a:cubicBezTo>
                      <a:pt x="2" y="30"/>
                      <a:pt x="2" y="31"/>
                      <a:pt x="1" y="31"/>
                    </a:cubicBezTo>
                    <a:cubicBezTo>
                      <a:pt x="1" y="31"/>
                      <a:pt x="0" y="3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7" name="Freeform 261"/>
              <p:cNvSpPr>
                <a:spLocks/>
              </p:cNvSpPr>
              <p:nvPr/>
            </p:nvSpPr>
            <p:spPr bwMode="auto">
              <a:xfrm>
                <a:off x="4321" y="2575"/>
                <a:ext cx="12" cy="17"/>
              </a:xfrm>
              <a:custGeom>
                <a:avLst/>
                <a:gdLst>
                  <a:gd name="T0" fmla="*/ 1 w 5"/>
                  <a:gd name="T1" fmla="*/ 3 h 7"/>
                  <a:gd name="T2" fmla="*/ 2 w 5"/>
                  <a:gd name="T3" fmla="*/ 7 h 7"/>
                  <a:gd name="T4" fmla="*/ 4 w 5"/>
                  <a:gd name="T5" fmla="*/ 4 h 7"/>
                  <a:gd name="T6" fmla="*/ 5 w 5"/>
                  <a:gd name="T7" fmla="*/ 1 h 7"/>
                  <a:gd name="T8" fmla="*/ 3 w 5"/>
                  <a:gd name="T9" fmla="*/ 1 h 7"/>
                  <a:gd name="T10" fmla="*/ 1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1" y="3"/>
                    </a:moveTo>
                    <a:cubicBezTo>
                      <a:pt x="0" y="5"/>
                      <a:pt x="1" y="7"/>
                      <a:pt x="2" y="7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5" y="2"/>
                      <a:pt x="4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8" name="Freeform 262"/>
              <p:cNvSpPr>
                <a:spLocks/>
              </p:cNvSpPr>
              <p:nvPr/>
            </p:nvSpPr>
            <p:spPr bwMode="auto">
              <a:xfrm>
                <a:off x="4383" y="2549"/>
                <a:ext cx="118" cy="149"/>
              </a:xfrm>
              <a:custGeom>
                <a:avLst/>
                <a:gdLst>
                  <a:gd name="T0" fmla="*/ 29 w 50"/>
                  <a:gd name="T1" fmla="*/ 32 h 63"/>
                  <a:gd name="T2" fmla="*/ 20 w 50"/>
                  <a:gd name="T3" fmla="*/ 63 h 63"/>
                  <a:gd name="T4" fmla="*/ 34 w 50"/>
                  <a:gd name="T5" fmla="*/ 61 h 63"/>
                  <a:gd name="T6" fmla="*/ 43 w 50"/>
                  <a:gd name="T7" fmla="*/ 26 h 63"/>
                  <a:gd name="T8" fmla="*/ 13 w 50"/>
                  <a:gd name="T9" fmla="*/ 7 h 63"/>
                  <a:gd name="T10" fmla="*/ 0 w 50"/>
                  <a:gd name="T11" fmla="*/ 15 h 63"/>
                  <a:gd name="T12" fmla="*/ 29 w 50"/>
                  <a:gd name="T13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3">
                    <a:moveTo>
                      <a:pt x="29" y="32"/>
                    </a:moveTo>
                    <a:cubicBezTo>
                      <a:pt x="32" y="40"/>
                      <a:pt x="32" y="52"/>
                      <a:pt x="20" y="63"/>
                    </a:cubicBezTo>
                    <a:cubicBezTo>
                      <a:pt x="25" y="63"/>
                      <a:pt x="30" y="63"/>
                      <a:pt x="34" y="61"/>
                    </a:cubicBezTo>
                    <a:cubicBezTo>
                      <a:pt x="50" y="54"/>
                      <a:pt x="48" y="37"/>
                      <a:pt x="43" y="26"/>
                    </a:cubicBezTo>
                    <a:cubicBezTo>
                      <a:pt x="39" y="15"/>
                      <a:pt x="28" y="0"/>
                      <a:pt x="13" y="7"/>
                    </a:cubicBezTo>
                    <a:cubicBezTo>
                      <a:pt x="8" y="9"/>
                      <a:pt x="4" y="12"/>
                      <a:pt x="0" y="15"/>
                    </a:cubicBezTo>
                    <a:cubicBezTo>
                      <a:pt x="17" y="14"/>
                      <a:pt x="25" y="23"/>
                      <a:pt x="2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9" name="Freeform 263"/>
              <p:cNvSpPr>
                <a:spLocks/>
              </p:cNvSpPr>
              <p:nvPr/>
            </p:nvSpPr>
            <p:spPr bwMode="auto">
              <a:xfrm>
                <a:off x="4326" y="2713"/>
                <a:ext cx="149" cy="139"/>
              </a:xfrm>
              <a:custGeom>
                <a:avLst/>
                <a:gdLst>
                  <a:gd name="T0" fmla="*/ 33 w 63"/>
                  <a:gd name="T1" fmla="*/ 32 h 59"/>
                  <a:gd name="T2" fmla="*/ 0 w 63"/>
                  <a:gd name="T3" fmla="*/ 33 h 59"/>
                  <a:gd name="T4" fmla="*/ 7 w 63"/>
                  <a:gd name="T5" fmla="*/ 46 h 59"/>
                  <a:gd name="T6" fmla="*/ 43 w 63"/>
                  <a:gd name="T7" fmla="*/ 44 h 59"/>
                  <a:gd name="T8" fmla="*/ 52 w 63"/>
                  <a:gd name="T9" fmla="*/ 9 h 59"/>
                  <a:gd name="T10" fmla="*/ 40 w 63"/>
                  <a:gd name="T11" fmla="*/ 0 h 59"/>
                  <a:gd name="T12" fmla="*/ 33 w 63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9">
                    <a:moveTo>
                      <a:pt x="33" y="32"/>
                    </a:moveTo>
                    <a:cubicBezTo>
                      <a:pt x="26" y="38"/>
                      <a:pt x="15" y="42"/>
                      <a:pt x="0" y="33"/>
                    </a:cubicBezTo>
                    <a:cubicBezTo>
                      <a:pt x="2" y="38"/>
                      <a:pt x="4" y="42"/>
                      <a:pt x="7" y="46"/>
                    </a:cubicBezTo>
                    <a:cubicBezTo>
                      <a:pt x="18" y="59"/>
                      <a:pt x="34" y="52"/>
                      <a:pt x="43" y="44"/>
                    </a:cubicBezTo>
                    <a:cubicBezTo>
                      <a:pt x="53" y="36"/>
                      <a:pt x="63" y="22"/>
                      <a:pt x="52" y="9"/>
                    </a:cubicBezTo>
                    <a:cubicBezTo>
                      <a:pt x="49" y="5"/>
                      <a:pt x="45" y="2"/>
                      <a:pt x="40" y="0"/>
                    </a:cubicBezTo>
                    <a:cubicBezTo>
                      <a:pt x="46" y="15"/>
                      <a:pt x="40" y="26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0" name="Freeform 264"/>
              <p:cNvSpPr>
                <a:spLocks/>
              </p:cNvSpPr>
              <p:nvPr/>
            </p:nvSpPr>
            <p:spPr bwMode="auto">
              <a:xfrm>
                <a:off x="4163" y="2722"/>
                <a:ext cx="149" cy="133"/>
              </a:xfrm>
              <a:custGeom>
                <a:avLst/>
                <a:gdLst>
                  <a:gd name="T0" fmla="*/ 31 w 63"/>
                  <a:gd name="T1" fmla="*/ 31 h 56"/>
                  <a:gd name="T2" fmla="*/ 19 w 63"/>
                  <a:gd name="T3" fmla="*/ 0 h 56"/>
                  <a:gd name="T4" fmla="*/ 9 w 63"/>
                  <a:gd name="T5" fmla="*/ 11 h 56"/>
                  <a:gd name="T6" fmla="*/ 22 w 63"/>
                  <a:gd name="T7" fmla="*/ 44 h 56"/>
                  <a:gd name="T8" fmla="*/ 58 w 63"/>
                  <a:gd name="T9" fmla="*/ 42 h 56"/>
                  <a:gd name="T10" fmla="*/ 63 w 63"/>
                  <a:gd name="T11" fmla="*/ 27 h 56"/>
                  <a:gd name="T12" fmla="*/ 31 w 63"/>
                  <a:gd name="T1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56">
                    <a:moveTo>
                      <a:pt x="31" y="31"/>
                    </a:moveTo>
                    <a:cubicBezTo>
                      <a:pt x="23" y="26"/>
                      <a:pt x="16" y="16"/>
                      <a:pt x="19" y="0"/>
                    </a:cubicBezTo>
                    <a:cubicBezTo>
                      <a:pt x="15" y="3"/>
                      <a:pt x="11" y="6"/>
                      <a:pt x="9" y="11"/>
                    </a:cubicBezTo>
                    <a:cubicBezTo>
                      <a:pt x="0" y="25"/>
                      <a:pt x="12" y="37"/>
                      <a:pt x="22" y="44"/>
                    </a:cubicBezTo>
                    <a:cubicBezTo>
                      <a:pt x="33" y="51"/>
                      <a:pt x="49" y="56"/>
                      <a:pt x="58" y="42"/>
                    </a:cubicBezTo>
                    <a:cubicBezTo>
                      <a:pt x="61" y="37"/>
                      <a:pt x="62" y="33"/>
                      <a:pt x="63" y="27"/>
                    </a:cubicBezTo>
                    <a:cubicBezTo>
                      <a:pt x="50" y="38"/>
                      <a:pt x="38" y="36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1" name="Freeform 265"/>
              <p:cNvSpPr>
                <a:spLocks/>
              </p:cNvSpPr>
              <p:nvPr/>
            </p:nvSpPr>
            <p:spPr bwMode="auto">
              <a:xfrm>
                <a:off x="4132" y="2561"/>
                <a:ext cx="107" cy="147"/>
              </a:xfrm>
              <a:custGeom>
                <a:avLst/>
                <a:gdLst>
                  <a:gd name="T0" fmla="*/ 19 w 45"/>
                  <a:gd name="T1" fmla="*/ 32 h 62"/>
                  <a:gd name="T2" fmla="*/ 45 w 45"/>
                  <a:gd name="T3" fmla="*/ 11 h 62"/>
                  <a:gd name="T4" fmla="*/ 31 w 45"/>
                  <a:gd name="T5" fmla="*/ 5 h 62"/>
                  <a:gd name="T6" fmla="*/ 3 w 45"/>
                  <a:gd name="T7" fmla="*/ 28 h 62"/>
                  <a:gd name="T8" fmla="*/ 17 w 45"/>
                  <a:gd name="T9" fmla="*/ 61 h 62"/>
                  <a:gd name="T10" fmla="*/ 32 w 45"/>
                  <a:gd name="T11" fmla="*/ 62 h 62"/>
                  <a:gd name="T12" fmla="*/ 19 w 45"/>
                  <a:gd name="T13" fmla="*/ 3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62">
                    <a:moveTo>
                      <a:pt x="19" y="32"/>
                    </a:moveTo>
                    <a:cubicBezTo>
                      <a:pt x="21" y="23"/>
                      <a:pt x="28" y="13"/>
                      <a:pt x="45" y="11"/>
                    </a:cubicBezTo>
                    <a:cubicBezTo>
                      <a:pt x="40" y="8"/>
                      <a:pt x="36" y="6"/>
                      <a:pt x="31" y="5"/>
                    </a:cubicBezTo>
                    <a:cubicBezTo>
                      <a:pt x="15" y="0"/>
                      <a:pt x="6" y="16"/>
                      <a:pt x="3" y="28"/>
                    </a:cubicBezTo>
                    <a:cubicBezTo>
                      <a:pt x="0" y="40"/>
                      <a:pt x="0" y="57"/>
                      <a:pt x="17" y="61"/>
                    </a:cubicBezTo>
                    <a:cubicBezTo>
                      <a:pt x="22" y="62"/>
                      <a:pt x="27" y="62"/>
                      <a:pt x="32" y="62"/>
                    </a:cubicBezTo>
                    <a:cubicBezTo>
                      <a:pt x="18" y="52"/>
                      <a:pt x="16" y="40"/>
                      <a:pt x="1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2" name="Freeform 266"/>
              <p:cNvSpPr>
                <a:spLocks/>
              </p:cNvSpPr>
              <p:nvPr/>
            </p:nvSpPr>
            <p:spPr bwMode="auto">
              <a:xfrm>
                <a:off x="4239" y="2493"/>
                <a:ext cx="142" cy="90"/>
              </a:xfrm>
              <a:custGeom>
                <a:avLst/>
                <a:gdLst>
                  <a:gd name="T0" fmla="*/ 30 w 60"/>
                  <a:gd name="T1" fmla="*/ 16 h 38"/>
                  <a:gd name="T2" fmla="*/ 57 w 60"/>
                  <a:gd name="T3" fmla="*/ 34 h 38"/>
                  <a:gd name="T4" fmla="*/ 59 w 60"/>
                  <a:gd name="T5" fmla="*/ 19 h 38"/>
                  <a:gd name="T6" fmla="*/ 29 w 60"/>
                  <a:gd name="T7" fmla="*/ 0 h 38"/>
                  <a:gd name="T8" fmla="*/ 1 w 60"/>
                  <a:gd name="T9" fmla="*/ 23 h 38"/>
                  <a:gd name="T10" fmla="*/ 5 w 60"/>
                  <a:gd name="T11" fmla="*/ 38 h 38"/>
                  <a:gd name="T12" fmla="*/ 30 w 60"/>
                  <a:gd name="T13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8">
                    <a:moveTo>
                      <a:pt x="30" y="16"/>
                    </a:moveTo>
                    <a:cubicBezTo>
                      <a:pt x="39" y="15"/>
                      <a:pt x="51" y="19"/>
                      <a:pt x="57" y="34"/>
                    </a:cubicBezTo>
                    <a:cubicBezTo>
                      <a:pt x="59" y="30"/>
                      <a:pt x="60" y="24"/>
                      <a:pt x="59" y="19"/>
                    </a:cubicBezTo>
                    <a:cubicBezTo>
                      <a:pt x="58" y="3"/>
                      <a:pt x="41" y="0"/>
                      <a:pt x="29" y="0"/>
                    </a:cubicBezTo>
                    <a:cubicBezTo>
                      <a:pt x="17" y="1"/>
                      <a:pt x="0" y="7"/>
                      <a:pt x="1" y="23"/>
                    </a:cubicBezTo>
                    <a:cubicBezTo>
                      <a:pt x="2" y="28"/>
                      <a:pt x="3" y="33"/>
                      <a:pt x="5" y="38"/>
                    </a:cubicBezTo>
                    <a:cubicBezTo>
                      <a:pt x="10" y="22"/>
                      <a:pt x="21" y="17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3" name="Freeform 267"/>
              <p:cNvSpPr>
                <a:spLocks noEditPoints="1"/>
              </p:cNvSpPr>
              <p:nvPr/>
            </p:nvSpPr>
            <p:spPr bwMode="auto">
              <a:xfrm>
                <a:off x="4274" y="2639"/>
                <a:ext cx="78" cy="76"/>
              </a:xfrm>
              <a:custGeom>
                <a:avLst/>
                <a:gdLst>
                  <a:gd name="T0" fmla="*/ 29 w 33"/>
                  <a:gd name="T1" fmla="*/ 19 h 32"/>
                  <a:gd name="T2" fmla="*/ 32 w 33"/>
                  <a:gd name="T3" fmla="*/ 12 h 32"/>
                  <a:gd name="T4" fmla="*/ 26 w 33"/>
                  <a:gd name="T5" fmla="*/ 7 h 32"/>
                  <a:gd name="T6" fmla="*/ 22 w 33"/>
                  <a:gd name="T7" fmla="*/ 9 h 32"/>
                  <a:gd name="T8" fmla="*/ 23 w 33"/>
                  <a:gd name="T9" fmla="*/ 5 h 32"/>
                  <a:gd name="T10" fmla="*/ 17 w 33"/>
                  <a:gd name="T11" fmla="*/ 0 h 32"/>
                  <a:gd name="T12" fmla="*/ 10 w 33"/>
                  <a:gd name="T13" fmla="*/ 4 h 32"/>
                  <a:gd name="T14" fmla="*/ 11 w 33"/>
                  <a:gd name="T15" fmla="*/ 9 h 32"/>
                  <a:gd name="T16" fmla="*/ 8 w 33"/>
                  <a:gd name="T17" fmla="*/ 7 h 32"/>
                  <a:gd name="T18" fmla="*/ 1 w 33"/>
                  <a:gd name="T19" fmla="*/ 11 h 32"/>
                  <a:gd name="T20" fmla="*/ 3 w 33"/>
                  <a:gd name="T21" fmla="*/ 18 h 32"/>
                  <a:gd name="T22" fmla="*/ 8 w 33"/>
                  <a:gd name="T23" fmla="*/ 19 h 32"/>
                  <a:gd name="T24" fmla="*/ 5 w 33"/>
                  <a:gd name="T25" fmla="*/ 21 h 32"/>
                  <a:gd name="T26" fmla="*/ 7 w 33"/>
                  <a:gd name="T27" fmla="*/ 29 h 32"/>
                  <a:gd name="T28" fmla="*/ 15 w 33"/>
                  <a:gd name="T29" fmla="*/ 29 h 32"/>
                  <a:gd name="T30" fmla="*/ 16 w 33"/>
                  <a:gd name="T31" fmla="*/ 25 h 32"/>
                  <a:gd name="T32" fmla="*/ 18 w 33"/>
                  <a:gd name="T33" fmla="*/ 29 h 32"/>
                  <a:gd name="T34" fmla="*/ 25 w 33"/>
                  <a:gd name="T35" fmla="*/ 29 h 32"/>
                  <a:gd name="T36" fmla="*/ 28 w 33"/>
                  <a:gd name="T37" fmla="*/ 22 h 32"/>
                  <a:gd name="T38" fmla="*/ 25 w 33"/>
                  <a:gd name="T39" fmla="*/ 19 h 32"/>
                  <a:gd name="T40" fmla="*/ 29 w 33"/>
                  <a:gd name="T41" fmla="*/ 19 h 32"/>
                  <a:gd name="T42" fmla="*/ 12 w 33"/>
                  <a:gd name="T43" fmla="*/ 10 h 32"/>
                  <a:gd name="T44" fmla="*/ 12 w 33"/>
                  <a:gd name="T45" fmla="*/ 10 h 32"/>
                  <a:gd name="T46" fmla="*/ 12 w 33"/>
                  <a:gd name="T47" fmla="*/ 10 h 32"/>
                  <a:gd name="T48" fmla="*/ 12 w 33"/>
                  <a:gd name="T49" fmla="*/ 10 h 32"/>
                  <a:gd name="T50" fmla="*/ 16 w 33"/>
                  <a:gd name="T51" fmla="*/ 23 h 32"/>
                  <a:gd name="T52" fmla="*/ 16 w 33"/>
                  <a:gd name="T53" fmla="*/ 23 h 32"/>
                  <a:gd name="T54" fmla="*/ 16 w 33"/>
                  <a:gd name="T55" fmla="*/ 23 h 32"/>
                  <a:gd name="T56" fmla="*/ 16 w 33"/>
                  <a:gd name="T57" fmla="*/ 23 h 32"/>
                  <a:gd name="T58" fmla="*/ 21 w 33"/>
                  <a:gd name="T59" fmla="*/ 11 h 32"/>
                  <a:gd name="T60" fmla="*/ 21 w 33"/>
                  <a:gd name="T61" fmla="*/ 11 h 32"/>
                  <a:gd name="T62" fmla="*/ 21 w 33"/>
                  <a:gd name="T63" fmla="*/ 10 h 32"/>
                  <a:gd name="T64" fmla="*/ 21 w 33"/>
                  <a:gd name="T65" fmla="*/ 11 h 32"/>
                  <a:gd name="T66" fmla="*/ 10 w 33"/>
                  <a:gd name="T67" fmla="*/ 18 h 32"/>
                  <a:gd name="T68" fmla="*/ 10 w 33"/>
                  <a:gd name="T69" fmla="*/ 18 h 32"/>
                  <a:gd name="T70" fmla="*/ 10 w 33"/>
                  <a:gd name="T71" fmla="*/ 18 h 32"/>
                  <a:gd name="T72" fmla="*/ 10 w 33"/>
                  <a:gd name="T73" fmla="*/ 18 h 32"/>
                  <a:gd name="T74" fmla="*/ 23 w 33"/>
                  <a:gd name="T75" fmla="*/ 18 h 32"/>
                  <a:gd name="T76" fmla="*/ 23 w 33"/>
                  <a:gd name="T77" fmla="*/ 18 h 32"/>
                  <a:gd name="T78" fmla="*/ 23 w 33"/>
                  <a:gd name="T79" fmla="*/ 18 h 32"/>
                  <a:gd name="T80" fmla="*/ 23 w 33"/>
                  <a:gd name="T81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2">
                    <a:moveTo>
                      <a:pt x="29" y="19"/>
                    </a:moveTo>
                    <a:cubicBezTo>
                      <a:pt x="33" y="18"/>
                      <a:pt x="33" y="14"/>
                      <a:pt x="32" y="12"/>
                    </a:cubicBezTo>
                    <a:cubicBezTo>
                      <a:pt x="31" y="9"/>
                      <a:pt x="29" y="6"/>
                      <a:pt x="26" y="7"/>
                    </a:cubicBezTo>
                    <a:cubicBezTo>
                      <a:pt x="24" y="7"/>
                      <a:pt x="23" y="8"/>
                      <a:pt x="22" y="9"/>
                    </a:cubicBezTo>
                    <a:cubicBezTo>
                      <a:pt x="22" y="8"/>
                      <a:pt x="23" y="7"/>
                      <a:pt x="23" y="5"/>
                    </a:cubicBezTo>
                    <a:cubicBezTo>
                      <a:pt x="23" y="1"/>
                      <a:pt x="20" y="0"/>
                      <a:pt x="17" y="0"/>
                    </a:cubicBezTo>
                    <a:cubicBezTo>
                      <a:pt x="14" y="0"/>
                      <a:pt x="11" y="1"/>
                      <a:pt x="10" y="4"/>
                    </a:cubicBezTo>
                    <a:cubicBezTo>
                      <a:pt x="10" y="6"/>
                      <a:pt x="11" y="8"/>
                      <a:pt x="11" y="9"/>
                    </a:cubicBezTo>
                    <a:cubicBezTo>
                      <a:pt x="11" y="8"/>
                      <a:pt x="9" y="7"/>
                      <a:pt x="8" y="7"/>
                    </a:cubicBezTo>
                    <a:cubicBezTo>
                      <a:pt x="5" y="5"/>
                      <a:pt x="2" y="8"/>
                      <a:pt x="1" y="11"/>
                    </a:cubicBezTo>
                    <a:cubicBezTo>
                      <a:pt x="1" y="13"/>
                      <a:pt x="0" y="17"/>
                      <a:pt x="3" y="18"/>
                    </a:cubicBezTo>
                    <a:cubicBezTo>
                      <a:pt x="5" y="19"/>
                      <a:pt x="7" y="19"/>
                      <a:pt x="8" y="19"/>
                    </a:cubicBezTo>
                    <a:cubicBezTo>
                      <a:pt x="7" y="19"/>
                      <a:pt x="6" y="20"/>
                      <a:pt x="5" y="21"/>
                    </a:cubicBezTo>
                    <a:cubicBezTo>
                      <a:pt x="2" y="24"/>
                      <a:pt x="5" y="27"/>
                      <a:pt x="7" y="29"/>
                    </a:cubicBezTo>
                    <a:cubicBezTo>
                      <a:pt x="9" y="30"/>
                      <a:pt x="12" y="32"/>
                      <a:pt x="15" y="29"/>
                    </a:cubicBezTo>
                    <a:cubicBezTo>
                      <a:pt x="16" y="28"/>
                      <a:pt x="16" y="26"/>
                      <a:pt x="16" y="25"/>
                    </a:cubicBezTo>
                    <a:cubicBezTo>
                      <a:pt x="16" y="26"/>
                      <a:pt x="17" y="28"/>
                      <a:pt x="18" y="29"/>
                    </a:cubicBezTo>
                    <a:cubicBezTo>
                      <a:pt x="20" y="32"/>
                      <a:pt x="23" y="31"/>
                      <a:pt x="25" y="29"/>
                    </a:cubicBezTo>
                    <a:cubicBezTo>
                      <a:pt x="28" y="28"/>
                      <a:pt x="30" y="25"/>
                      <a:pt x="28" y="22"/>
                    </a:cubicBezTo>
                    <a:cubicBezTo>
                      <a:pt x="28" y="21"/>
                      <a:pt x="26" y="20"/>
                      <a:pt x="25" y="19"/>
                    </a:cubicBezTo>
                    <a:cubicBezTo>
                      <a:pt x="26" y="19"/>
                      <a:pt x="28" y="19"/>
                      <a:pt x="29" y="19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  <a:moveTo>
                      <a:pt x="16" y="23"/>
                    </a:move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1"/>
                      <a:pt x="21" y="11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lose/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4" name="Freeform 268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5" name="Freeform 269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6" name="Freeform 270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7" name="Freeform 271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" name="Freeform 272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9" name="Freeform 273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0" name="Freeform 274"/>
              <p:cNvSpPr>
                <a:spLocks/>
              </p:cNvSpPr>
              <p:nvPr/>
            </p:nvSpPr>
            <p:spPr bwMode="auto">
              <a:xfrm>
                <a:off x="4217" y="2999"/>
                <a:ext cx="34" cy="10"/>
              </a:xfrm>
              <a:custGeom>
                <a:avLst/>
                <a:gdLst>
                  <a:gd name="T0" fmla="*/ 0 w 14"/>
                  <a:gd name="T1" fmla="*/ 3 h 4"/>
                  <a:gd name="T2" fmla="*/ 7 w 14"/>
                  <a:gd name="T3" fmla="*/ 1 h 4"/>
                  <a:gd name="T4" fmla="*/ 14 w 14"/>
                  <a:gd name="T5" fmla="*/ 1 h 4"/>
                  <a:gd name="T6" fmla="*/ 7 w 14"/>
                  <a:gd name="T7" fmla="*/ 1 h 4"/>
                  <a:gd name="T8" fmla="*/ 1 w 14"/>
                  <a:gd name="T9" fmla="*/ 4 h 4"/>
                  <a:gd name="T10" fmla="*/ 0 w 14"/>
                  <a:gd name="T11" fmla="*/ 4 h 4"/>
                  <a:gd name="T12" fmla="*/ 0 w 1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0" y="3"/>
                    </a:moveTo>
                    <a:cubicBezTo>
                      <a:pt x="1" y="3"/>
                      <a:pt x="4" y="1"/>
                      <a:pt x="7" y="1"/>
                    </a:cubicBezTo>
                    <a:cubicBezTo>
                      <a:pt x="10" y="0"/>
                      <a:pt x="14" y="1"/>
                      <a:pt x="14" y="1"/>
                    </a:cubicBezTo>
                    <a:cubicBezTo>
                      <a:pt x="14" y="1"/>
                      <a:pt x="10" y="1"/>
                      <a:pt x="7" y="1"/>
                    </a:cubicBezTo>
                    <a:cubicBezTo>
                      <a:pt x="4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1" name="Freeform 275"/>
              <p:cNvSpPr>
                <a:spLocks/>
              </p:cNvSpPr>
              <p:nvPr/>
            </p:nvSpPr>
            <p:spPr bwMode="auto">
              <a:xfrm>
                <a:off x="4251" y="2999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2" name="Freeform 276"/>
              <p:cNvSpPr>
                <a:spLocks/>
              </p:cNvSpPr>
              <p:nvPr/>
            </p:nvSpPr>
            <p:spPr bwMode="auto">
              <a:xfrm>
                <a:off x="4213" y="2982"/>
                <a:ext cx="28" cy="29"/>
              </a:xfrm>
              <a:custGeom>
                <a:avLst/>
                <a:gdLst>
                  <a:gd name="T0" fmla="*/ 1 w 12"/>
                  <a:gd name="T1" fmla="*/ 10 h 12"/>
                  <a:gd name="T2" fmla="*/ 7 w 12"/>
                  <a:gd name="T3" fmla="*/ 6 h 12"/>
                  <a:gd name="T4" fmla="*/ 11 w 12"/>
                  <a:gd name="T5" fmla="*/ 0 h 12"/>
                  <a:gd name="T6" fmla="*/ 8 w 12"/>
                  <a:gd name="T7" fmla="*/ 7 h 12"/>
                  <a:gd name="T8" fmla="*/ 2 w 12"/>
                  <a:gd name="T9" fmla="*/ 11 h 12"/>
                  <a:gd name="T10" fmla="*/ 0 w 12"/>
                  <a:gd name="T11" fmla="*/ 11 h 12"/>
                  <a:gd name="T12" fmla="*/ 1 w 12"/>
                  <a:gd name="T13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" y="10"/>
                    </a:moveTo>
                    <a:cubicBezTo>
                      <a:pt x="1" y="10"/>
                      <a:pt x="5" y="9"/>
                      <a:pt x="7" y="6"/>
                    </a:cubicBezTo>
                    <a:cubicBezTo>
                      <a:pt x="10" y="4"/>
                      <a:pt x="11" y="0"/>
                      <a:pt x="11" y="0"/>
                    </a:cubicBezTo>
                    <a:cubicBezTo>
                      <a:pt x="12" y="0"/>
                      <a:pt x="11" y="4"/>
                      <a:pt x="8" y="7"/>
                    </a:cubicBezTo>
                    <a:cubicBezTo>
                      <a:pt x="5" y="9"/>
                      <a:pt x="2" y="11"/>
                      <a:pt x="2" y="11"/>
                    </a:cubicBezTo>
                    <a:cubicBezTo>
                      <a:pt x="1" y="12"/>
                      <a:pt x="1" y="12"/>
                      <a:pt x="0" y="11"/>
                    </a:cubicBezTo>
                    <a:cubicBezTo>
                      <a:pt x="0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3" name="Freeform 277"/>
              <p:cNvSpPr>
                <a:spLocks/>
              </p:cNvSpPr>
              <p:nvPr/>
            </p:nvSpPr>
            <p:spPr bwMode="auto">
              <a:xfrm>
                <a:off x="4239" y="2973"/>
                <a:ext cx="4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" name="Freeform 278"/>
              <p:cNvSpPr>
                <a:spLocks/>
              </p:cNvSpPr>
              <p:nvPr/>
            </p:nvSpPr>
            <p:spPr bwMode="auto">
              <a:xfrm>
                <a:off x="4213" y="2992"/>
                <a:ext cx="38" cy="19"/>
              </a:xfrm>
              <a:custGeom>
                <a:avLst/>
                <a:gdLst>
                  <a:gd name="T0" fmla="*/ 1 w 16"/>
                  <a:gd name="T1" fmla="*/ 6 h 8"/>
                  <a:gd name="T2" fmla="*/ 16 w 16"/>
                  <a:gd name="T3" fmla="*/ 1 h 8"/>
                  <a:gd name="T4" fmla="*/ 2 w 16"/>
                  <a:gd name="T5" fmla="*/ 7 h 8"/>
                  <a:gd name="T6" fmla="*/ 0 w 16"/>
                  <a:gd name="T7" fmla="*/ 7 h 8"/>
                  <a:gd name="T8" fmla="*/ 1 w 16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6"/>
                    </a:moveTo>
                    <a:cubicBezTo>
                      <a:pt x="2" y="6"/>
                      <a:pt x="16" y="0"/>
                      <a:pt x="16" y="1"/>
                    </a:cubicBezTo>
                    <a:cubicBezTo>
                      <a:pt x="16" y="1"/>
                      <a:pt x="2" y="7"/>
                      <a:pt x="2" y="7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7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" name="Freeform 279"/>
              <p:cNvSpPr>
                <a:spLocks/>
              </p:cNvSpPr>
              <p:nvPr/>
            </p:nvSpPr>
            <p:spPr bwMode="auto">
              <a:xfrm>
                <a:off x="4253" y="2990"/>
                <a:ext cx="9" cy="4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3 w 4"/>
                  <a:gd name="T7" fmla="*/ 1 h 2"/>
                  <a:gd name="T8" fmla="*/ 3 w 4"/>
                  <a:gd name="T9" fmla="*/ 0 h 2"/>
                  <a:gd name="T10" fmla="*/ 1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6" name="Freeform 280"/>
              <p:cNvSpPr>
                <a:spLocks/>
              </p:cNvSpPr>
              <p:nvPr/>
            </p:nvSpPr>
            <p:spPr bwMode="auto">
              <a:xfrm>
                <a:off x="4215" y="3016"/>
                <a:ext cx="24" cy="26"/>
              </a:xfrm>
              <a:custGeom>
                <a:avLst/>
                <a:gdLst>
                  <a:gd name="T0" fmla="*/ 1 w 10"/>
                  <a:gd name="T1" fmla="*/ 0 h 11"/>
                  <a:gd name="T2" fmla="*/ 6 w 10"/>
                  <a:gd name="T3" fmla="*/ 5 h 11"/>
                  <a:gd name="T4" fmla="*/ 10 w 10"/>
                  <a:gd name="T5" fmla="*/ 11 h 11"/>
                  <a:gd name="T6" fmla="*/ 6 w 10"/>
                  <a:gd name="T7" fmla="*/ 6 h 11"/>
                  <a:gd name="T8" fmla="*/ 1 w 10"/>
                  <a:gd name="T9" fmla="*/ 1 h 11"/>
                  <a:gd name="T10" fmla="*/ 0 w 10"/>
                  <a:gd name="T11" fmla="*/ 0 h 11"/>
                  <a:gd name="T12" fmla="*/ 1 w 1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4" y="2"/>
                      <a:pt x="6" y="5"/>
                    </a:cubicBezTo>
                    <a:cubicBezTo>
                      <a:pt x="9" y="8"/>
                      <a:pt x="10" y="11"/>
                      <a:pt x="10" y="11"/>
                    </a:cubicBezTo>
                    <a:cubicBezTo>
                      <a:pt x="9" y="11"/>
                      <a:pt x="8" y="8"/>
                      <a:pt x="6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7" name="Freeform 281"/>
              <p:cNvSpPr>
                <a:spLocks/>
              </p:cNvSpPr>
              <p:nvPr/>
            </p:nvSpPr>
            <p:spPr bwMode="auto">
              <a:xfrm>
                <a:off x="4236" y="304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8" name="Freeform 282"/>
              <p:cNvSpPr>
                <a:spLocks/>
              </p:cNvSpPr>
              <p:nvPr/>
            </p:nvSpPr>
            <p:spPr bwMode="auto">
              <a:xfrm>
                <a:off x="4213" y="3013"/>
                <a:ext cx="35" cy="12"/>
              </a:xfrm>
              <a:custGeom>
                <a:avLst/>
                <a:gdLst>
                  <a:gd name="T0" fmla="*/ 1 w 15"/>
                  <a:gd name="T1" fmla="*/ 0 h 5"/>
                  <a:gd name="T2" fmla="*/ 8 w 15"/>
                  <a:gd name="T3" fmla="*/ 4 h 5"/>
                  <a:gd name="T4" fmla="*/ 15 w 15"/>
                  <a:gd name="T5" fmla="*/ 4 h 5"/>
                  <a:gd name="T6" fmla="*/ 8 w 15"/>
                  <a:gd name="T7" fmla="*/ 4 h 5"/>
                  <a:gd name="T8" fmla="*/ 1 w 15"/>
                  <a:gd name="T9" fmla="*/ 1 h 5"/>
                  <a:gd name="T10" fmla="*/ 0 w 15"/>
                  <a:gd name="T11" fmla="*/ 0 h 5"/>
                  <a:gd name="T12" fmla="*/ 1 w 1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0"/>
                    </a:moveTo>
                    <a:cubicBezTo>
                      <a:pt x="1" y="1"/>
                      <a:pt x="4" y="3"/>
                      <a:pt x="8" y="4"/>
                    </a:cubicBezTo>
                    <a:cubicBezTo>
                      <a:pt x="11" y="5"/>
                      <a:pt x="15" y="4"/>
                      <a:pt x="15" y="4"/>
                    </a:cubicBezTo>
                    <a:cubicBezTo>
                      <a:pt x="15" y="5"/>
                      <a:pt x="11" y="5"/>
                      <a:pt x="8" y="4"/>
                    </a:cubicBezTo>
                    <a:cubicBezTo>
                      <a:pt x="4" y="4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9" name="Freeform 283"/>
              <p:cNvSpPr>
                <a:spLocks/>
              </p:cNvSpPr>
              <p:nvPr/>
            </p:nvSpPr>
            <p:spPr bwMode="auto">
              <a:xfrm>
                <a:off x="4248" y="3018"/>
                <a:ext cx="10" cy="7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2 h 3"/>
                  <a:gd name="T4" fmla="*/ 3 w 4"/>
                  <a:gd name="T5" fmla="*/ 2 h 3"/>
                  <a:gd name="T6" fmla="*/ 3 w 4"/>
                  <a:gd name="T7" fmla="*/ 0 h 3"/>
                  <a:gd name="T8" fmla="*/ 1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0" name="Freeform 284"/>
              <p:cNvSpPr>
                <a:spLocks/>
              </p:cNvSpPr>
              <p:nvPr/>
            </p:nvSpPr>
            <p:spPr bwMode="auto">
              <a:xfrm>
                <a:off x="4213" y="3013"/>
                <a:ext cx="33" cy="26"/>
              </a:xfrm>
              <a:custGeom>
                <a:avLst/>
                <a:gdLst>
                  <a:gd name="T0" fmla="*/ 1 w 14"/>
                  <a:gd name="T1" fmla="*/ 0 h 11"/>
                  <a:gd name="T2" fmla="*/ 14 w 14"/>
                  <a:gd name="T3" fmla="*/ 11 h 11"/>
                  <a:gd name="T4" fmla="*/ 1 w 14"/>
                  <a:gd name="T5" fmla="*/ 1 h 11"/>
                  <a:gd name="T6" fmla="*/ 0 w 14"/>
                  <a:gd name="T7" fmla="*/ 0 h 11"/>
                  <a:gd name="T8" fmla="*/ 1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" y="0"/>
                    </a:moveTo>
                    <a:cubicBezTo>
                      <a:pt x="2" y="1"/>
                      <a:pt x="14" y="10"/>
                      <a:pt x="14" y="11"/>
                    </a:cubicBezTo>
                    <a:cubicBezTo>
                      <a:pt x="14" y="11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1" name="Freeform 285"/>
              <p:cNvSpPr>
                <a:spLocks/>
              </p:cNvSpPr>
              <p:nvPr/>
            </p:nvSpPr>
            <p:spPr bwMode="auto">
              <a:xfrm>
                <a:off x="4243" y="3039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1 w 4"/>
                  <a:gd name="T3" fmla="*/ 0 h 3"/>
                  <a:gd name="T4" fmla="*/ 1 w 4"/>
                  <a:gd name="T5" fmla="*/ 2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2" name="Freeform 286"/>
              <p:cNvSpPr>
                <a:spLocks/>
              </p:cNvSpPr>
              <p:nvPr/>
            </p:nvSpPr>
            <p:spPr bwMode="auto">
              <a:xfrm>
                <a:off x="4196" y="3018"/>
                <a:ext cx="12" cy="33"/>
              </a:xfrm>
              <a:custGeom>
                <a:avLst/>
                <a:gdLst>
                  <a:gd name="T0" fmla="*/ 5 w 5"/>
                  <a:gd name="T1" fmla="*/ 1 h 14"/>
                  <a:gd name="T2" fmla="*/ 4 w 5"/>
                  <a:gd name="T3" fmla="*/ 8 h 14"/>
                  <a:gd name="T4" fmla="*/ 0 w 5"/>
                  <a:gd name="T5" fmla="*/ 14 h 14"/>
                  <a:gd name="T6" fmla="*/ 3 w 5"/>
                  <a:gd name="T7" fmla="*/ 8 h 14"/>
                  <a:gd name="T8" fmla="*/ 4 w 5"/>
                  <a:gd name="T9" fmla="*/ 1 h 14"/>
                  <a:gd name="T10" fmla="*/ 5 w 5"/>
                  <a:gd name="T11" fmla="*/ 0 h 14"/>
                  <a:gd name="T12" fmla="*/ 5 w 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5" y="1"/>
                    </a:moveTo>
                    <a:cubicBezTo>
                      <a:pt x="5" y="2"/>
                      <a:pt x="5" y="5"/>
                      <a:pt x="4" y="8"/>
                    </a:cubicBezTo>
                    <a:cubicBezTo>
                      <a:pt x="3" y="11"/>
                      <a:pt x="0" y="14"/>
                      <a:pt x="0" y="14"/>
                    </a:cubicBezTo>
                    <a:cubicBezTo>
                      <a:pt x="0" y="14"/>
                      <a:pt x="2" y="11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3" name="Freeform 287"/>
              <p:cNvSpPr>
                <a:spLocks/>
              </p:cNvSpPr>
              <p:nvPr/>
            </p:nvSpPr>
            <p:spPr bwMode="auto">
              <a:xfrm>
                <a:off x="4189" y="305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4" name="Freeform 288"/>
              <p:cNvSpPr>
                <a:spLocks/>
              </p:cNvSpPr>
              <p:nvPr/>
            </p:nvSpPr>
            <p:spPr bwMode="auto">
              <a:xfrm>
                <a:off x="4206" y="3016"/>
                <a:ext cx="11" cy="35"/>
              </a:xfrm>
              <a:custGeom>
                <a:avLst/>
                <a:gdLst>
                  <a:gd name="T0" fmla="*/ 2 w 5"/>
                  <a:gd name="T1" fmla="*/ 1 h 15"/>
                  <a:gd name="T2" fmla="*/ 2 w 5"/>
                  <a:gd name="T3" fmla="*/ 8 h 15"/>
                  <a:gd name="T4" fmla="*/ 5 w 5"/>
                  <a:gd name="T5" fmla="*/ 15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2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2" y="1"/>
                    </a:moveTo>
                    <a:cubicBezTo>
                      <a:pt x="1" y="1"/>
                      <a:pt x="1" y="5"/>
                      <a:pt x="2" y="8"/>
                    </a:cubicBezTo>
                    <a:cubicBezTo>
                      <a:pt x="3" y="12"/>
                      <a:pt x="5" y="15"/>
                      <a:pt x="5" y="15"/>
                    </a:cubicBezTo>
                    <a:cubicBezTo>
                      <a:pt x="5" y="15"/>
                      <a:pt x="2" y="12"/>
                      <a:pt x="1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5" name="Freeform 289"/>
              <p:cNvSpPr>
                <a:spLocks/>
              </p:cNvSpPr>
              <p:nvPr/>
            </p:nvSpPr>
            <p:spPr bwMode="auto">
              <a:xfrm>
                <a:off x="4217" y="3051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1 w 4"/>
                  <a:gd name="T5" fmla="*/ 2 h 3"/>
                  <a:gd name="T6" fmla="*/ 4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4" y="2"/>
                      <a:pt x="4" y="2"/>
                    </a:cubicBezTo>
                    <a:cubicBezTo>
                      <a:pt x="4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6" name="Freeform 290"/>
              <p:cNvSpPr>
                <a:spLocks/>
              </p:cNvSpPr>
              <p:nvPr/>
            </p:nvSpPr>
            <p:spPr bwMode="auto">
              <a:xfrm>
                <a:off x="4203" y="3016"/>
                <a:ext cx="7" cy="40"/>
              </a:xfrm>
              <a:custGeom>
                <a:avLst/>
                <a:gdLst>
                  <a:gd name="T0" fmla="*/ 2 w 3"/>
                  <a:gd name="T1" fmla="*/ 1 h 17"/>
                  <a:gd name="T2" fmla="*/ 0 w 3"/>
                  <a:gd name="T3" fmla="*/ 17 h 17"/>
                  <a:gd name="T4" fmla="*/ 1 w 3"/>
                  <a:gd name="T5" fmla="*/ 1 h 17"/>
                  <a:gd name="T6" fmla="*/ 2 w 3"/>
                  <a:gd name="T7" fmla="*/ 0 h 17"/>
                  <a:gd name="T8" fmla="*/ 2 w 3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2" y="1"/>
                    </a:moveTo>
                    <a:cubicBezTo>
                      <a:pt x="3" y="2"/>
                      <a:pt x="0" y="17"/>
                      <a:pt x="0" y="17"/>
                    </a:cubicBezTo>
                    <a:cubicBezTo>
                      <a:pt x="0" y="17"/>
                      <a:pt x="1" y="2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7" name="Freeform 291"/>
              <p:cNvSpPr>
                <a:spLocks/>
              </p:cNvSpPr>
              <p:nvPr/>
            </p:nvSpPr>
            <p:spPr bwMode="auto">
              <a:xfrm>
                <a:off x="4198" y="3056"/>
                <a:ext cx="5" cy="9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8" name="Freeform 292"/>
              <p:cNvSpPr>
                <a:spLocks/>
              </p:cNvSpPr>
              <p:nvPr/>
            </p:nvSpPr>
            <p:spPr bwMode="auto">
              <a:xfrm>
                <a:off x="4168" y="3013"/>
                <a:ext cx="33" cy="10"/>
              </a:xfrm>
              <a:custGeom>
                <a:avLst/>
                <a:gdLst>
                  <a:gd name="T0" fmla="*/ 14 w 14"/>
                  <a:gd name="T1" fmla="*/ 1 h 4"/>
                  <a:gd name="T2" fmla="*/ 7 w 14"/>
                  <a:gd name="T3" fmla="*/ 3 h 4"/>
                  <a:gd name="T4" fmla="*/ 0 w 14"/>
                  <a:gd name="T5" fmla="*/ 3 h 4"/>
                  <a:gd name="T6" fmla="*/ 7 w 14"/>
                  <a:gd name="T7" fmla="*/ 2 h 4"/>
                  <a:gd name="T8" fmla="*/ 13 w 14"/>
                  <a:gd name="T9" fmla="*/ 0 h 4"/>
                  <a:gd name="T10" fmla="*/ 14 w 14"/>
                  <a:gd name="T11" fmla="*/ 0 h 4"/>
                  <a:gd name="T12" fmla="*/ 14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4" y="1"/>
                    </a:moveTo>
                    <a:cubicBezTo>
                      <a:pt x="13" y="1"/>
                      <a:pt x="10" y="2"/>
                      <a:pt x="7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7" y="2"/>
                    </a:cubicBezTo>
                    <a:cubicBezTo>
                      <a:pt x="10" y="1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9" name="Freeform 293"/>
              <p:cNvSpPr>
                <a:spLocks/>
              </p:cNvSpPr>
              <p:nvPr/>
            </p:nvSpPr>
            <p:spPr bwMode="auto">
              <a:xfrm>
                <a:off x="4161" y="3016"/>
                <a:ext cx="7" cy="4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0" name="Freeform 294"/>
              <p:cNvSpPr>
                <a:spLocks/>
              </p:cNvSpPr>
              <p:nvPr/>
            </p:nvSpPr>
            <p:spPr bwMode="auto">
              <a:xfrm>
                <a:off x="4177" y="3011"/>
                <a:ext cx="29" cy="26"/>
              </a:xfrm>
              <a:custGeom>
                <a:avLst/>
                <a:gdLst>
                  <a:gd name="T0" fmla="*/ 11 w 12"/>
                  <a:gd name="T1" fmla="*/ 1 h 11"/>
                  <a:gd name="T2" fmla="*/ 5 w 12"/>
                  <a:gd name="T3" fmla="*/ 6 h 11"/>
                  <a:gd name="T4" fmla="*/ 0 w 12"/>
                  <a:gd name="T5" fmla="*/ 11 h 11"/>
                  <a:gd name="T6" fmla="*/ 4 w 12"/>
                  <a:gd name="T7" fmla="*/ 5 h 11"/>
                  <a:gd name="T8" fmla="*/ 10 w 12"/>
                  <a:gd name="T9" fmla="*/ 0 h 11"/>
                  <a:gd name="T10" fmla="*/ 11 w 12"/>
                  <a:gd name="T11" fmla="*/ 0 h 11"/>
                  <a:gd name="T12" fmla="*/ 11 w 1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1" y="1"/>
                    </a:moveTo>
                    <a:cubicBezTo>
                      <a:pt x="11" y="2"/>
                      <a:pt x="7" y="3"/>
                      <a:pt x="5" y="6"/>
                    </a:cubicBezTo>
                    <a:cubicBezTo>
                      <a:pt x="2" y="8"/>
                      <a:pt x="0" y="11"/>
                      <a:pt x="0" y="11"/>
                    </a:cubicBezTo>
                    <a:cubicBezTo>
                      <a:pt x="0" y="11"/>
                      <a:pt x="1" y="8"/>
                      <a:pt x="4" y="5"/>
                    </a:cubicBezTo>
                    <a:cubicBezTo>
                      <a:pt x="7" y="2"/>
                      <a:pt x="10" y="1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1" name="Freeform 295"/>
              <p:cNvSpPr>
                <a:spLocks/>
              </p:cNvSpPr>
              <p:nvPr/>
            </p:nvSpPr>
            <p:spPr bwMode="auto">
              <a:xfrm>
                <a:off x="4175" y="3039"/>
                <a:ext cx="5" cy="10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2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2" name="Freeform 296"/>
              <p:cNvSpPr>
                <a:spLocks/>
              </p:cNvSpPr>
              <p:nvPr/>
            </p:nvSpPr>
            <p:spPr bwMode="auto">
              <a:xfrm>
                <a:off x="4168" y="3011"/>
                <a:ext cx="38" cy="19"/>
              </a:xfrm>
              <a:custGeom>
                <a:avLst/>
                <a:gdLst>
                  <a:gd name="T0" fmla="*/ 15 w 16"/>
                  <a:gd name="T1" fmla="*/ 1 h 8"/>
                  <a:gd name="T2" fmla="*/ 0 w 16"/>
                  <a:gd name="T3" fmla="*/ 7 h 8"/>
                  <a:gd name="T4" fmla="*/ 14 w 16"/>
                  <a:gd name="T5" fmla="*/ 0 h 8"/>
                  <a:gd name="T6" fmla="*/ 15 w 16"/>
                  <a:gd name="T7" fmla="*/ 0 h 8"/>
                  <a:gd name="T8" fmla="*/ 15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5" y="1"/>
                    </a:moveTo>
                    <a:cubicBezTo>
                      <a:pt x="14" y="2"/>
                      <a:pt x="0" y="8"/>
                      <a:pt x="0" y="7"/>
                    </a:cubicBezTo>
                    <a:cubicBezTo>
                      <a:pt x="0" y="7"/>
                      <a:pt x="14" y="1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3" name="Freeform 297"/>
              <p:cNvSpPr>
                <a:spLocks/>
              </p:cNvSpPr>
              <p:nvPr/>
            </p:nvSpPr>
            <p:spPr bwMode="auto">
              <a:xfrm>
                <a:off x="4156" y="3025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0 w 4"/>
                  <a:gd name="T7" fmla="*/ 1 h 3"/>
                  <a:gd name="T8" fmla="*/ 1 w 4"/>
                  <a:gd name="T9" fmla="*/ 2 h 3"/>
                  <a:gd name="T10" fmla="*/ 2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4" name="Freeform 298"/>
              <p:cNvSpPr>
                <a:spLocks/>
              </p:cNvSpPr>
              <p:nvPr/>
            </p:nvSpPr>
            <p:spPr bwMode="auto">
              <a:xfrm>
                <a:off x="4180" y="2980"/>
                <a:ext cx="23" cy="26"/>
              </a:xfrm>
              <a:custGeom>
                <a:avLst/>
                <a:gdLst>
                  <a:gd name="T0" fmla="*/ 9 w 10"/>
                  <a:gd name="T1" fmla="*/ 11 h 11"/>
                  <a:gd name="T2" fmla="*/ 4 w 10"/>
                  <a:gd name="T3" fmla="*/ 6 h 11"/>
                  <a:gd name="T4" fmla="*/ 0 w 10"/>
                  <a:gd name="T5" fmla="*/ 0 h 11"/>
                  <a:gd name="T6" fmla="*/ 4 w 10"/>
                  <a:gd name="T7" fmla="*/ 5 h 11"/>
                  <a:gd name="T8" fmla="*/ 9 w 10"/>
                  <a:gd name="T9" fmla="*/ 10 h 11"/>
                  <a:gd name="T10" fmla="*/ 10 w 10"/>
                  <a:gd name="T11" fmla="*/ 11 h 11"/>
                  <a:gd name="T12" fmla="*/ 9 w 1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cubicBezTo>
                      <a:pt x="9" y="10"/>
                      <a:pt x="6" y="8"/>
                      <a:pt x="4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2" y="3"/>
                      <a:pt x="4" y="5"/>
                    </a:cubicBezTo>
                    <a:cubicBezTo>
                      <a:pt x="6" y="8"/>
                      <a:pt x="9" y="9"/>
                      <a:pt x="9" y="10"/>
                    </a:cubicBezTo>
                    <a:cubicBezTo>
                      <a:pt x="10" y="10"/>
                      <a:pt x="10" y="10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5" name="Freeform 299"/>
              <p:cNvSpPr>
                <a:spLocks/>
              </p:cNvSpPr>
              <p:nvPr/>
            </p:nvSpPr>
            <p:spPr bwMode="auto">
              <a:xfrm>
                <a:off x="4177" y="2971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6" name="Freeform 300"/>
              <p:cNvSpPr>
                <a:spLocks/>
              </p:cNvSpPr>
              <p:nvPr/>
            </p:nvSpPr>
            <p:spPr bwMode="auto">
              <a:xfrm>
                <a:off x="4170" y="2994"/>
                <a:ext cx="36" cy="15"/>
              </a:xfrm>
              <a:custGeom>
                <a:avLst/>
                <a:gdLst>
                  <a:gd name="T0" fmla="*/ 14 w 15"/>
                  <a:gd name="T1" fmla="*/ 5 h 6"/>
                  <a:gd name="T2" fmla="*/ 7 w 15"/>
                  <a:gd name="T3" fmla="*/ 2 h 6"/>
                  <a:gd name="T4" fmla="*/ 0 w 15"/>
                  <a:gd name="T5" fmla="*/ 1 h 6"/>
                  <a:gd name="T6" fmla="*/ 7 w 15"/>
                  <a:gd name="T7" fmla="*/ 1 h 6"/>
                  <a:gd name="T8" fmla="*/ 14 w 15"/>
                  <a:gd name="T9" fmla="*/ 4 h 6"/>
                  <a:gd name="T10" fmla="*/ 15 w 15"/>
                  <a:gd name="T11" fmla="*/ 5 h 6"/>
                  <a:gd name="T12" fmla="*/ 14 w 15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4" y="5"/>
                    </a:moveTo>
                    <a:cubicBezTo>
                      <a:pt x="14" y="5"/>
                      <a:pt x="10" y="3"/>
                      <a:pt x="7" y="2"/>
                    </a:cubicBezTo>
                    <a:cubicBezTo>
                      <a:pt x="4" y="1"/>
                      <a:pt x="0" y="1"/>
                      <a:pt x="0" y="1"/>
                    </a:cubicBezTo>
                    <a:cubicBezTo>
                      <a:pt x="0" y="1"/>
                      <a:pt x="4" y="0"/>
                      <a:pt x="7" y="1"/>
                    </a:cubicBezTo>
                    <a:cubicBezTo>
                      <a:pt x="11" y="2"/>
                      <a:pt x="14" y="4"/>
                      <a:pt x="14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4" y="6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7" name="Freeform 301"/>
              <p:cNvSpPr>
                <a:spLocks/>
              </p:cNvSpPr>
              <p:nvPr/>
            </p:nvSpPr>
            <p:spPr bwMode="auto">
              <a:xfrm>
                <a:off x="4161" y="2997"/>
                <a:ext cx="9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3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8" name="Freeform 302"/>
              <p:cNvSpPr>
                <a:spLocks/>
              </p:cNvSpPr>
              <p:nvPr/>
            </p:nvSpPr>
            <p:spPr bwMode="auto">
              <a:xfrm>
                <a:off x="4172" y="2982"/>
                <a:ext cx="34" cy="27"/>
              </a:xfrm>
              <a:custGeom>
                <a:avLst/>
                <a:gdLst>
                  <a:gd name="T0" fmla="*/ 13 w 14"/>
                  <a:gd name="T1" fmla="*/ 10 h 11"/>
                  <a:gd name="T2" fmla="*/ 0 w 14"/>
                  <a:gd name="T3" fmla="*/ 0 h 11"/>
                  <a:gd name="T4" fmla="*/ 13 w 14"/>
                  <a:gd name="T5" fmla="*/ 9 h 11"/>
                  <a:gd name="T6" fmla="*/ 14 w 14"/>
                  <a:gd name="T7" fmla="*/ 10 h 11"/>
                  <a:gd name="T8" fmla="*/ 13 w 14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3" y="10"/>
                    </a:moveTo>
                    <a:cubicBezTo>
                      <a:pt x="12" y="10"/>
                      <a:pt x="0" y="1"/>
                      <a:pt x="0" y="0"/>
                    </a:cubicBezTo>
                    <a:cubicBezTo>
                      <a:pt x="0" y="0"/>
                      <a:pt x="13" y="9"/>
                      <a:pt x="13" y="9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3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9" name="Freeform 303"/>
              <p:cNvSpPr>
                <a:spLocks/>
              </p:cNvSpPr>
              <p:nvPr/>
            </p:nvSpPr>
            <p:spPr bwMode="auto">
              <a:xfrm>
                <a:off x="4165" y="2973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4 h 4"/>
                  <a:gd name="T4" fmla="*/ 3 w 3"/>
                  <a:gd name="T5" fmla="*/ 2 h 4"/>
                  <a:gd name="T6" fmla="*/ 1 w 3"/>
                  <a:gd name="T7" fmla="*/ 1 h 4"/>
                  <a:gd name="T8" fmla="*/ 0 w 3"/>
                  <a:gd name="T9" fmla="*/ 1 h 4"/>
                  <a:gd name="T10" fmla="*/ 1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0" name="Freeform 304"/>
              <p:cNvSpPr>
                <a:spLocks/>
              </p:cNvSpPr>
              <p:nvPr/>
            </p:nvSpPr>
            <p:spPr bwMode="auto">
              <a:xfrm>
                <a:off x="4210" y="2971"/>
                <a:ext cx="12" cy="33"/>
              </a:xfrm>
              <a:custGeom>
                <a:avLst/>
                <a:gdLst>
                  <a:gd name="T0" fmla="*/ 0 w 5"/>
                  <a:gd name="T1" fmla="*/ 12 h 14"/>
                  <a:gd name="T2" fmla="*/ 1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2"/>
                    </a:moveTo>
                    <a:cubicBezTo>
                      <a:pt x="0" y="12"/>
                      <a:pt x="0" y="9"/>
                      <a:pt x="1" y="6"/>
                    </a:cubicBezTo>
                    <a:cubicBezTo>
                      <a:pt x="2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2"/>
                      <a:pt x="1" y="13"/>
                    </a:cubicBezTo>
                    <a:cubicBezTo>
                      <a:pt x="1" y="13"/>
                      <a:pt x="0" y="14"/>
                      <a:pt x="0" y="14"/>
                    </a:cubicBezTo>
                    <a:cubicBezTo>
                      <a:pt x="0" y="14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1" name="Freeform 305"/>
              <p:cNvSpPr>
                <a:spLocks/>
              </p:cNvSpPr>
              <p:nvPr/>
            </p:nvSpPr>
            <p:spPr bwMode="auto">
              <a:xfrm>
                <a:off x="4222" y="2964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2" name="Freeform 306"/>
              <p:cNvSpPr>
                <a:spLocks/>
              </p:cNvSpPr>
              <p:nvPr/>
            </p:nvSpPr>
            <p:spPr bwMode="auto">
              <a:xfrm>
                <a:off x="4201" y="2971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6 h 15"/>
                  <a:gd name="T4" fmla="*/ 0 w 5"/>
                  <a:gd name="T5" fmla="*/ 0 h 15"/>
                  <a:gd name="T6" fmla="*/ 4 w 5"/>
                  <a:gd name="T7" fmla="*/ 6 h 15"/>
                  <a:gd name="T8" fmla="*/ 5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4" y="6"/>
                    </a:cubicBezTo>
                    <a:cubicBezTo>
                      <a:pt x="5" y="10"/>
                      <a:pt x="5" y="14"/>
                      <a:pt x="5" y="14"/>
                    </a:cubicBezTo>
                    <a:cubicBezTo>
                      <a:pt x="5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3" name="Freeform 307"/>
              <p:cNvSpPr>
                <a:spLocks/>
              </p:cNvSpPr>
              <p:nvPr/>
            </p:nvSpPr>
            <p:spPr bwMode="auto">
              <a:xfrm>
                <a:off x="4191" y="2964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3 h 3"/>
                  <a:gd name="T4" fmla="*/ 3 w 4"/>
                  <a:gd name="T5" fmla="*/ 1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4" name="Freeform 308"/>
              <p:cNvSpPr>
                <a:spLocks/>
              </p:cNvSpPr>
              <p:nvPr/>
            </p:nvSpPr>
            <p:spPr bwMode="auto">
              <a:xfrm>
                <a:off x="4208" y="2966"/>
                <a:ext cx="7" cy="40"/>
              </a:xfrm>
              <a:custGeom>
                <a:avLst/>
                <a:gdLst>
                  <a:gd name="T0" fmla="*/ 0 w 3"/>
                  <a:gd name="T1" fmla="*/ 16 h 17"/>
                  <a:gd name="T2" fmla="*/ 3 w 3"/>
                  <a:gd name="T3" fmla="*/ 0 h 17"/>
                  <a:gd name="T4" fmla="*/ 2 w 3"/>
                  <a:gd name="T5" fmla="*/ 16 h 17"/>
                  <a:gd name="T6" fmla="*/ 1 w 3"/>
                  <a:gd name="T7" fmla="*/ 17 h 17"/>
                  <a:gd name="T8" fmla="*/ 0 w 3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7">
                    <a:moveTo>
                      <a:pt x="0" y="16"/>
                    </a:moveTo>
                    <a:cubicBezTo>
                      <a:pt x="0" y="15"/>
                      <a:pt x="3" y="0"/>
                      <a:pt x="3" y="0"/>
                    </a:cubicBezTo>
                    <a:cubicBezTo>
                      <a:pt x="3" y="0"/>
                      <a:pt x="1" y="15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5" name="Freeform 309"/>
              <p:cNvSpPr>
                <a:spLocks/>
              </p:cNvSpPr>
              <p:nvPr/>
            </p:nvSpPr>
            <p:spPr bwMode="auto">
              <a:xfrm>
                <a:off x="4215" y="2956"/>
                <a:ext cx="5" cy="10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2 h 4"/>
                  <a:gd name="T6" fmla="*/ 2 w 2"/>
                  <a:gd name="T7" fmla="*/ 0 h 4"/>
                  <a:gd name="T8" fmla="*/ 1 w 2"/>
                  <a:gd name="T9" fmla="*/ 0 h 4"/>
                  <a:gd name="T10" fmla="*/ 0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6" name="Freeform 310"/>
              <p:cNvSpPr>
                <a:spLocks/>
              </p:cNvSpPr>
              <p:nvPr/>
            </p:nvSpPr>
            <p:spPr bwMode="auto">
              <a:xfrm>
                <a:off x="4248" y="2942"/>
                <a:ext cx="64" cy="81"/>
              </a:xfrm>
              <a:custGeom>
                <a:avLst/>
                <a:gdLst>
                  <a:gd name="T0" fmla="*/ 15 w 27"/>
                  <a:gd name="T1" fmla="*/ 17 h 34"/>
                  <a:gd name="T2" fmla="*/ 10 w 27"/>
                  <a:gd name="T3" fmla="*/ 34 h 34"/>
                  <a:gd name="T4" fmla="*/ 18 w 27"/>
                  <a:gd name="T5" fmla="*/ 33 h 34"/>
                  <a:gd name="T6" fmla="*/ 23 w 27"/>
                  <a:gd name="T7" fmla="*/ 14 h 34"/>
                  <a:gd name="T8" fmla="*/ 7 w 27"/>
                  <a:gd name="T9" fmla="*/ 3 h 34"/>
                  <a:gd name="T10" fmla="*/ 0 w 27"/>
                  <a:gd name="T11" fmla="*/ 8 h 34"/>
                  <a:gd name="T12" fmla="*/ 15 w 27"/>
                  <a:gd name="T13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4">
                    <a:moveTo>
                      <a:pt x="15" y="17"/>
                    </a:moveTo>
                    <a:cubicBezTo>
                      <a:pt x="17" y="21"/>
                      <a:pt x="17" y="28"/>
                      <a:pt x="10" y="34"/>
                    </a:cubicBezTo>
                    <a:cubicBezTo>
                      <a:pt x="13" y="34"/>
                      <a:pt x="16" y="34"/>
                      <a:pt x="18" y="33"/>
                    </a:cubicBezTo>
                    <a:cubicBezTo>
                      <a:pt x="27" y="29"/>
                      <a:pt x="26" y="20"/>
                      <a:pt x="23" y="14"/>
                    </a:cubicBezTo>
                    <a:cubicBezTo>
                      <a:pt x="21" y="8"/>
                      <a:pt x="15" y="0"/>
                      <a:pt x="7" y="3"/>
                    </a:cubicBezTo>
                    <a:cubicBezTo>
                      <a:pt x="4" y="4"/>
                      <a:pt x="2" y="6"/>
                      <a:pt x="0" y="8"/>
                    </a:cubicBezTo>
                    <a:cubicBezTo>
                      <a:pt x="9" y="7"/>
                      <a:pt x="13" y="12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7" name="Freeform 311"/>
              <p:cNvSpPr>
                <a:spLocks/>
              </p:cNvSpPr>
              <p:nvPr/>
            </p:nvSpPr>
            <p:spPr bwMode="auto">
              <a:xfrm>
                <a:off x="4217" y="3030"/>
                <a:ext cx="81" cy="78"/>
              </a:xfrm>
              <a:custGeom>
                <a:avLst/>
                <a:gdLst>
                  <a:gd name="T0" fmla="*/ 18 w 34"/>
                  <a:gd name="T1" fmla="*/ 18 h 33"/>
                  <a:gd name="T2" fmla="*/ 0 w 34"/>
                  <a:gd name="T3" fmla="*/ 18 h 33"/>
                  <a:gd name="T4" fmla="*/ 4 w 34"/>
                  <a:gd name="T5" fmla="*/ 26 h 33"/>
                  <a:gd name="T6" fmla="*/ 23 w 34"/>
                  <a:gd name="T7" fmla="*/ 24 h 33"/>
                  <a:gd name="T8" fmla="*/ 28 w 34"/>
                  <a:gd name="T9" fmla="*/ 5 h 33"/>
                  <a:gd name="T10" fmla="*/ 22 w 34"/>
                  <a:gd name="T11" fmla="*/ 0 h 33"/>
                  <a:gd name="T12" fmla="*/ 18 w 34"/>
                  <a:gd name="T1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3">
                    <a:moveTo>
                      <a:pt x="18" y="18"/>
                    </a:moveTo>
                    <a:cubicBezTo>
                      <a:pt x="14" y="21"/>
                      <a:pt x="8" y="23"/>
                      <a:pt x="0" y="18"/>
                    </a:cubicBezTo>
                    <a:cubicBezTo>
                      <a:pt x="1" y="21"/>
                      <a:pt x="2" y="23"/>
                      <a:pt x="4" y="26"/>
                    </a:cubicBezTo>
                    <a:cubicBezTo>
                      <a:pt x="10" y="33"/>
                      <a:pt x="18" y="28"/>
                      <a:pt x="23" y="24"/>
                    </a:cubicBezTo>
                    <a:cubicBezTo>
                      <a:pt x="28" y="20"/>
                      <a:pt x="34" y="12"/>
                      <a:pt x="28" y="5"/>
                    </a:cubicBezTo>
                    <a:cubicBezTo>
                      <a:pt x="26" y="3"/>
                      <a:pt x="24" y="1"/>
                      <a:pt x="22" y="0"/>
                    </a:cubicBezTo>
                    <a:cubicBezTo>
                      <a:pt x="25" y="9"/>
                      <a:pt x="21" y="14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8" name="Freeform 312"/>
              <p:cNvSpPr>
                <a:spLocks/>
              </p:cNvSpPr>
              <p:nvPr/>
            </p:nvSpPr>
            <p:spPr bwMode="auto">
              <a:xfrm>
                <a:off x="4127" y="3035"/>
                <a:ext cx="81" cy="73"/>
              </a:xfrm>
              <a:custGeom>
                <a:avLst/>
                <a:gdLst>
                  <a:gd name="T0" fmla="*/ 17 w 34"/>
                  <a:gd name="T1" fmla="*/ 17 h 31"/>
                  <a:gd name="T2" fmla="*/ 10 w 34"/>
                  <a:gd name="T3" fmla="*/ 0 h 31"/>
                  <a:gd name="T4" fmla="*/ 5 w 34"/>
                  <a:gd name="T5" fmla="*/ 6 h 31"/>
                  <a:gd name="T6" fmla="*/ 12 w 34"/>
                  <a:gd name="T7" fmla="*/ 24 h 31"/>
                  <a:gd name="T8" fmla="*/ 32 w 34"/>
                  <a:gd name="T9" fmla="*/ 23 h 31"/>
                  <a:gd name="T10" fmla="*/ 34 w 34"/>
                  <a:gd name="T11" fmla="*/ 15 h 31"/>
                  <a:gd name="T12" fmla="*/ 17 w 34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17" y="17"/>
                    </a:moveTo>
                    <a:cubicBezTo>
                      <a:pt x="12" y="15"/>
                      <a:pt x="8" y="9"/>
                      <a:pt x="10" y="0"/>
                    </a:cubicBezTo>
                    <a:cubicBezTo>
                      <a:pt x="8" y="2"/>
                      <a:pt x="6" y="4"/>
                      <a:pt x="5" y="6"/>
                    </a:cubicBezTo>
                    <a:cubicBezTo>
                      <a:pt x="0" y="14"/>
                      <a:pt x="6" y="21"/>
                      <a:pt x="12" y="24"/>
                    </a:cubicBezTo>
                    <a:cubicBezTo>
                      <a:pt x="18" y="28"/>
                      <a:pt x="27" y="31"/>
                      <a:pt x="32" y="23"/>
                    </a:cubicBezTo>
                    <a:cubicBezTo>
                      <a:pt x="33" y="21"/>
                      <a:pt x="34" y="18"/>
                      <a:pt x="34" y="15"/>
                    </a:cubicBezTo>
                    <a:cubicBezTo>
                      <a:pt x="27" y="21"/>
                      <a:pt x="21" y="20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9" name="Freeform 313"/>
              <p:cNvSpPr>
                <a:spLocks/>
              </p:cNvSpPr>
              <p:nvPr/>
            </p:nvSpPr>
            <p:spPr bwMode="auto">
              <a:xfrm>
                <a:off x="4111" y="2949"/>
                <a:ext cx="57" cy="78"/>
              </a:xfrm>
              <a:custGeom>
                <a:avLst/>
                <a:gdLst>
                  <a:gd name="T0" fmla="*/ 10 w 24"/>
                  <a:gd name="T1" fmla="*/ 17 h 33"/>
                  <a:gd name="T2" fmla="*/ 24 w 24"/>
                  <a:gd name="T3" fmla="*/ 5 h 33"/>
                  <a:gd name="T4" fmla="*/ 17 w 24"/>
                  <a:gd name="T5" fmla="*/ 2 h 33"/>
                  <a:gd name="T6" fmla="*/ 2 w 24"/>
                  <a:gd name="T7" fmla="*/ 14 h 33"/>
                  <a:gd name="T8" fmla="*/ 9 w 24"/>
                  <a:gd name="T9" fmla="*/ 33 h 33"/>
                  <a:gd name="T10" fmla="*/ 17 w 24"/>
                  <a:gd name="T11" fmla="*/ 33 h 33"/>
                  <a:gd name="T12" fmla="*/ 10 w 24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3">
                    <a:moveTo>
                      <a:pt x="10" y="17"/>
                    </a:moveTo>
                    <a:cubicBezTo>
                      <a:pt x="11" y="12"/>
                      <a:pt x="15" y="6"/>
                      <a:pt x="24" y="5"/>
                    </a:cubicBezTo>
                    <a:cubicBezTo>
                      <a:pt x="22" y="4"/>
                      <a:pt x="19" y="3"/>
                      <a:pt x="17" y="2"/>
                    </a:cubicBezTo>
                    <a:cubicBezTo>
                      <a:pt x="8" y="0"/>
                      <a:pt x="3" y="8"/>
                      <a:pt x="2" y="14"/>
                    </a:cubicBezTo>
                    <a:cubicBezTo>
                      <a:pt x="0" y="21"/>
                      <a:pt x="0" y="30"/>
                      <a:pt x="9" y="33"/>
                    </a:cubicBezTo>
                    <a:cubicBezTo>
                      <a:pt x="12" y="33"/>
                      <a:pt x="14" y="33"/>
                      <a:pt x="17" y="33"/>
                    </a:cubicBezTo>
                    <a:cubicBezTo>
                      <a:pt x="10" y="28"/>
                      <a:pt x="9" y="21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0" name="Freeform 314"/>
              <p:cNvSpPr>
                <a:spLocks/>
              </p:cNvSpPr>
              <p:nvPr/>
            </p:nvSpPr>
            <p:spPr bwMode="auto">
              <a:xfrm>
                <a:off x="4168" y="2909"/>
                <a:ext cx="78" cy="50"/>
              </a:xfrm>
              <a:custGeom>
                <a:avLst/>
                <a:gdLst>
                  <a:gd name="T0" fmla="*/ 17 w 33"/>
                  <a:gd name="T1" fmla="*/ 9 h 21"/>
                  <a:gd name="T2" fmla="*/ 32 w 33"/>
                  <a:gd name="T3" fmla="*/ 19 h 21"/>
                  <a:gd name="T4" fmla="*/ 33 w 33"/>
                  <a:gd name="T5" fmla="*/ 11 h 21"/>
                  <a:gd name="T6" fmla="*/ 16 w 33"/>
                  <a:gd name="T7" fmla="*/ 1 h 21"/>
                  <a:gd name="T8" fmla="*/ 1 w 33"/>
                  <a:gd name="T9" fmla="*/ 13 h 21"/>
                  <a:gd name="T10" fmla="*/ 3 w 33"/>
                  <a:gd name="T11" fmla="*/ 21 h 21"/>
                  <a:gd name="T12" fmla="*/ 17 w 33"/>
                  <a:gd name="T13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1">
                    <a:moveTo>
                      <a:pt x="17" y="9"/>
                    </a:moveTo>
                    <a:cubicBezTo>
                      <a:pt x="22" y="9"/>
                      <a:pt x="28" y="11"/>
                      <a:pt x="32" y="19"/>
                    </a:cubicBezTo>
                    <a:cubicBezTo>
                      <a:pt x="32" y="17"/>
                      <a:pt x="33" y="14"/>
                      <a:pt x="33" y="11"/>
                    </a:cubicBezTo>
                    <a:cubicBezTo>
                      <a:pt x="32" y="2"/>
                      <a:pt x="23" y="0"/>
                      <a:pt x="16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6" y="12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315"/>
              <p:cNvSpPr>
                <a:spLocks noEditPoints="1"/>
              </p:cNvSpPr>
              <p:nvPr/>
            </p:nvSpPr>
            <p:spPr bwMode="auto">
              <a:xfrm>
                <a:off x="4189" y="2990"/>
                <a:ext cx="40" cy="42"/>
              </a:xfrm>
              <a:custGeom>
                <a:avLst/>
                <a:gdLst>
                  <a:gd name="T0" fmla="*/ 15 w 17"/>
                  <a:gd name="T1" fmla="*/ 11 h 18"/>
                  <a:gd name="T2" fmla="*/ 17 w 17"/>
                  <a:gd name="T3" fmla="*/ 7 h 18"/>
                  <a:gd name="T4" fmla="*/ 14 w 17"/>
                  <a:gd name="T5" fmla="*/ 4 h 18"/>
                  <a:gd name="T6" fmla="*/ 11 w 17"/>
                  <a:gd name="T7" fmla="*/ 5 h 18"/>
                  <a:gd name="T8" fmla="*/ 12 w 17"/>
                  <a:gd name="T9" fmla="*/ 3 h 18"/>
                  <a:gd name="T10" fmla="*/ 9 w 17"/>
                  <a:gd name="T11" fmla="*/ 0 h 18"/>
                  <a:gd name="T12" fmla="*/ 5 w 17"/>
                  <a:gd name="T13" fmla="*/ 3 h 18"/>
                  <a:gd name="T14" fmla="*/ 6 w 17"/>
                  <a:gd name="T15" fmla="*/ 5 h 18"/>
                  <a:gd name="T16" fmla="*/ 4 w 17"/>
                  <a:gd name="T17" fmla="*/ 4 h 18"/>
                  <a:gd name="T18" fmla="*/ 0 w 17"/>
                  <a:gd name="T19" fmla="*/ 6 h 18"/>
                  <a:gd name="T20" fmla="*/ 1 w 17"/>
                  <a:gd name="T21" fmla="*/ 10 h 18"/>
                  <a:gd name="T22" fmla="*/ 4 w 17"/>
                  <a:gd name="T23" fmla="*/ 11 h 18"/>
                  <a:gd name="T24" fmla="*/ 2 w 17"/>
                  <a:gd name="T25" fmla="*/ 12 h 18"/>
                  <a:gd name="T26" fmla="*/ 3 w 17"/>
                  <a:gd name="T27" fmla="*/ 16 h 18"/>
                  <a:gd name="T28" fmla="*/ 7 w 17"/>
                  <a:gd name="T29" fmla="*/ 16 h 18"/>
                  <a:gd name="T30" fmla="*/ 8 w 17"/>
                  <a:gd name="T31" fmla="*/ 14 h 18"/>
                  <a:gd name="T32" fmla="*/ 9 w 17"/>
                  <a:gd name="T33" fmla="*/ 16 h 18"/>
                  <a:gd name="T34" fmla="*/ 13 w 17"/>
                  <a:gd name="T35" fmla="*/ 16 h 18"/>
                  <a:gd name="T36" fmla="*/ 15 w 17"/>
                  <a:gd name="T37" fmla="*/ 12 h 18"/>
                  <a:gd name="T38" fmla="*/ 13 w 17"/>
                  <a:gd name="T39" fmla="*/ 11 h 18"/>
                  <a:gd name="T40" fmla="*/ 15 w 17"/>
                  <a:gd name="T41" fmla="*/ 11 h 18"/>
                  <a:gd name="T42" fmla="*/ 6 w 17"/>
                  <a:gd name="T43" fmla="*/ 6 h 18"/>
                  <a:gd name="T44" fmla="*/ 6 w 17"/>
                  <a:gd name="T45" fmla="*/ 6 h 18"/>
                  <a:gd name="T46" fmla="*/ 6 w 17"/>
                  <a:gd name="T47" fmla="*/ 6 h 18"/>
                  <a:gd name="T48" fmla="*/ 6 w 17"/>
                  <a:gd name="T49" fmla="*/ 6 h 18"/>
                  <a:gd name="T50" fmla="*/ 9 w 17"/>
                  <a:gd name="T51" fmla="*/ 13 h 18"/>
                  <a:gd name="T52" fmla="*/ 9 w 17"/>
                  <a:gd name="T53" fmla="*/ 13 h 18"/>
                  <a:gd name="T54" fmla="*/ 9 w 17"/>
                  <a:gd name="T55" fmla="*/ 13 h 18"/>
                  <a:gd name="T56" fmla="*/ 9 w 17"/>
                  <a:gd name="T57" fmla="*/ 13 h 18"/>
                  <a:gd name="T58" fmla="*/ 11 w 17"/>
                  <a:gd name="T59" fmla="*/ 6 h 18"/>
                  <a:gd name="T60" fmla="*/ 11 w 17"/>
                  <a:gd name="T61" fmla="*/ 6 h 18"/>
                  <a:gd name="T62" fmla="*/ 11 w 17"/>
                  <a:gd name="T63" fmla="*/ 6 h 18"/>
                  <a:gd name="T64" fmla="*/ 11 w 17"/>
                  <a:gd name="T65" fmla="*/ 6 h 18"/>
                  <a:gd name="T66" fmla="*/ 5 w 17"/>
                  <a:gd name="T67" fmla="*/ 10 h 18"/>
                  <a:gd name="T68" fmla="*/ 5 w 17"/>
                  <a:gd name="T69" fmla="*/ 10 h 18"/>
                  <a:gd name="T70" fmla="*/ 5 w 17"/>
                  <a:gd name="T71" fmla="*/ 10 h 18"/>
                  <a:gd name="T72" fmla="*/ 5 w 17"/>
                  <a:gd name="T73" fmla="*/ 10 h 18"/>
                  <a:gd name="T74" fmla="*/ 12 w 17"/>
                  <a:gd name="T75" fmla="*/ 10 h 18"/>
                  <a:gd name="T76" fmla="*/ 12 w 17"/>
                  <a:gd name="T77" fmla="*/ 10 h 18"/>
                  <a:gd name="T78" fmla="*/ 12 w 17"/>
                  <a:gd name="T79" fmla="*/ 10 h 18"/>
                  <a:gd name="T80" fmla="*/ 12 w 17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8">
                    <a:moveTo>
                      <a:pt x="15" y="11"/>
                    </a:moveTo>
                    <a:cubicBezTo>
                      <a:pt x="17" y="10"/>
                      <a:pt x="17" y="8"/>
                      <a:pt x="17" y="7"/>
                    </a:cubicBezTo>
                    <a:cubicBezTo>
                      <a:pt x="17" y="5"/>
                      <a:pt x="16" y="3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2" y="5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4"/>
                      <a:pt x="5" y="4"/>
                      <a:pt x="6" y="5"/>
                    </a:cubicBezTo>
                    <a:cubicBezTo>
                      <a:pt x="5" y="5"/>
                      <a:pt x="5" y="4"/>
                      <a:pt x="4" y="4"/>
                    </a:cubicBezTo>
                    <a:cubicBezTo>
                      <a:pt x="2" y="3"/>
                      <a:pt x="1" y="5"/>
                      <a:pt x="0" y="6"/>
                    </a:cubicBezTo>
                    <a:cubicBezTo>
                      <a:pt x="0" y="8"/>
                      <a:pt x="0" y="10"/>
                      <a:pt x="1" y="10"/>
                    </a:cubicBezTo>
                    <a:cubicBezTo>
                      <a:pt x="2" y="11"/>
                      <a:pt x="3" y="11"/>
                      <a:pt x="4" y="11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4" y="17"/>
                      <a:pt x="6" y="18"/>
                      <a:pt x="7" y="16"/>
                    </a:cubicBezTo>
                    <a:cubicBezTo>
                      <a:pt x="8" y="16"/>
                      <a:pt x="8" y="15"/>
                      <a:pt x="8" y="14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10" y="18"/>
                      <a:pt x="12" y="17"/>
                      <a:pt x="13" y="16"/>
                    </a:cubicBezTo>
                    <a:cubicBezTo>
                      <a:pt x="15" y="16"/>
                      <a:pt x="16" y="14"/>
                      <a:pt x="15" y="12"/>
                    </a:cubicBezTo>
                    <a:cubicBezTo>
                      <a:pt x="15" y="12"/>
                      <a:pt x="14" y="11"/>
                      <a:pt x="13" y="11"/>
                    </a:cubicBezTo>
                    <a:cubicBezTo>
                      <a:pt x="14" y="11"/>
                      <a:pt x="15" y="11"/>
                      <a:pt x="15" y="11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316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317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318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319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320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321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322"/>
              <p:cNvSpPr>
                <a:spLocks/>
              </p:cNvSpPr>
              <p:nvPr/>
            </p:nvSpPr>
            <p:spPr bwMode="auto">
              <a:xfrm>
                <a:off x="3768" y="2277"/>
                <a:ext cx="19" cy="7"/>
              </a:xfrm>
              <a:custGeom>
                <a:avLst/>
                <a:gdLst>
                  <a:gd name="T0" fmla="*/ 0 w 8"/>
                  <a:gd name="T1" fmla="*/ 2 h 3"/>
                  <a:gd name="T2" fmla="*/ 4 w 8"/>
                  <a:gd name="T3" fmla="*/ 1 h 3"/>
                  <a:gd name="T4" fmla="*/ 8 w 8"/>
                  <a:gd name="T5" fmla="*/ 1 h 3"/>
                  <a:gd name="T6" fmla="*/ 4 w 8"/>
                  <a:gd name="T7" fmla="*/ 1 h 3"/>
                  <a:gd name="T8" fmla="*/ 0 w 8"/>
                  <a:gd name="T9" fmla="*/ 3 h 3"/>
                  <a:gd name="T10" fmla="*/ 0 w 8"/>
                  <a:gd name="T11" fmla="*/ 3 h 3"/>
                  <a:gd name="T12" fmla="*/ 0 w 8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6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4" y="1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323"/>
              <p:cNvSpPr>
                <a:spLocks/>
              </p:cNvSpPr>
              <p:nvPr/>
            </p:nvSpPr>
            <p:spPr bwMode="auto">
              <a:xfrm>
                <a:off x="3789" y="2280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324"/>
              <p:cNvSpPr>
                <a:spLocks/>
              </p:cNvSpPr>
              <p:nvPr/>
            </p:nvSpPr>
            <p:spPr bwMode="auto">
              <a:xfrm>
                <a:off x="3766" y="2268"/>
                <a:ext cx="16" cy="16"/>
              </a:xfrm>
              <a:custGeom>
                <a:avLst/>
                <a:gdLst>
                  <a:gd name="T0" fmla="*/ 0 w 7"/>
                  <a:gd name="T1" fmla="*/ 6 h 7"/>
                  <a:gd name="T2" fmla="*/ 4 w 7"/>
                  <a:gd name="T3" fmla="*/ 4 h 7"/>
                  <a:gd name="T4" fmla="*/ 7 w 7"/>
                  <a:gd name="T5" fmla="*/ 0 h 7"/>
                  <a:gd name="T6" fmla="*/ 5 w 7"/>
                  <a:gd name="T7" fmla="*/ 4 h 7"/>
                  <a:gd name="T8" fmla="*/ 1 w 7"/>
                  <a:gd name="T9" fmla="*/ 7 h 7"/>
                  <a:gd name="T10" fmla="*/ 0 w 7"/>
                  <a:gd name="T11" fmla="*/ 7 h 7"/>
                  <a:gd name="T12" fmla="*/ 0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3" y="5"/>
                      <a:pt x="4" y="4"/>
                    </a:cubicBezTo>
                    <a:cubicBezTo>
                      <a:pt x="6" y="2"/>
                      <a:pt x="7" y="0"/>
                      <a:pt x="7" y="0"/>
                    </a:cubicBezTo>
                    <a:cubicBezTo>
                      <a:pt x="7" y="0"/>
                      <a:pt x="6" y="3"/>
                      <a:pt x="5" y="4"/>
                    </a:cubicBezTo>
                    <a:cubicBezTo>
                      <a:pt x="3" y="6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325"/>
              <p:cNvSpPr>
                <a:spLocks/>
              </p:cNvSpPr>
              <p:nvPr/>
            </p:nvSpPr>
            <p:spPr bwMode="auto">
              <a:xfrm>
                <a:off x="3780" y="2263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326"/>
              <p:cNvSpPr>
                <a:spLocks/>
              </p:cNvSpPr>
              <p:nvPr/>
            </p:nvSpPr>
            <p:spPr bwMode="auto">
              <a:xfrm>
                <a:off x="3766" y="2275"/>
                <a:ext cx="23" cy="9"/>
              </a:xfrm>
              <a:custGeom>
                <a:avLst/>
                <a:gdLst>
                  <a:gd name="T0" fmla="*/ 0 w 10"/>
                  <a:gd name="T1" fmla="*/ 3 h 4"/>
                  <a:gd name="T2" fmla="*/ 10 w 10"/>
                  <a:gd name="T3" fmla="*/ 0 h 4"/>
                  <a:gd name="T4" fmla="*/ 1 w 10"/>
                  <a:gd name="T5" fmla="*/ 4 h 4"/>
                  <a:gd name="T6" fmla="*/ 0 w 10"/>
                  <a:gd name="T7" fmla="*/ 4 h 4"/>
                  <a:gd name="T8" fmla="*/ 0 w 10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3"/>
                    </a:moveTo>
                    <a:cubicBezTo>
                      <a:pt x="1" y="3"/>
                      <a:pt x="10" y="0"/>
                      <a:pt x="10" y="0"/>
                    </a:cubicBezTo>
                    <a:cubicBezTo>
                      <a:pt x="10" y="0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327"/>
              <p:cNvSpPr>
                <a:spLocks/>
              </p:cNvSpPr>
              <p:nvPr/>
            </p:nvSpPr>
            <p:spPr bwMode="auto">
              <a:xfrm>
                <a:off x="3789" y="2273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328"/>
              <p:cNvSpPr>
                <a:spLocks/>
              </p:cNvSpPr>
              <p:nvPr/>
            </p:nvSpPr>
            <p:spPr bwMode="auto">
              <a:xfrm>
                <a:off x="3766" y="2289"/>
                <a:ext cx="14" cy="14"/>
              </a:xfrm>
              <a:custGeom>
                <a:avLst/>
                <a:gdLst>
                  <a:gd name="T0" fmla="*/ 1 w 6"/>
                  <a:gd name="T1" fmla="*/ 0 h 6"/>
                  <a:gd name="T2" fmla="*/ 4 w 6"/>
                  <a:gd name="T3" fmla="*/ 3 h 6"/>
                  <a:gd name="T4" fmla="*/ 6 w 6"/>
                  <a:gd name="T5" fmla="*/ 6 h 6"/>
                  <a:gd name="T6" fmla="*/ 4 w 6"/>
                  <a:gd name="T7" fmla="*/ 3 h 6"/>
                  <a:gd name="T8" fmla="*/ 1 w 6"/>
                  <a:gd name="T9" fmla="*/ 0 h 6"/>
                  <a:gd name="T10" fmla="*/ 0 w 6"/>
                  <a:gd name="T11" fmla="*/ 0 h 6"/>
                  <a:gd name="T12" fmla="*/ 1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cubicBezTo>
                      <a:pt x="1" y="0"/>
                      <a:pt x="3" y="1"/>
                      <a:pt x="4" y="3"/>
                    </a:cubicBezTo>
                    <a:cubicBezTo>
                      <a:pt x="6" y="4"/>
                      <a:pt x="6" y="6"/>
                      <a:pt x="6" y="6"/>
                    </a:cubicBezTo>
                    <a:cubicBezTo>
                      <a:pt x="6" y="6"/>
                      <a:pt x="5" y="5"/>
                      <a:pt x="4" y="3"/>
                    </a:cubicBezTo>
                    <a:cubicBezTo>
                      <a:pt x="2" y="2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329"/>
              <p:cNvSpPr>
                <a:spLocks/>
              </p:cNvSpPr>
              <p:nvPr/>
            </p:nvSpPr>
            <p:spPr bwMode="auto">
              <a:xfrm>
                <a:off x="3780" y="230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330"/>
              <p:cNvSpPr>
                <a:spLocks/>
              </p:cNvSpPr>
              <p:nvPr/>
            </p:nvSpPr>
            <p:spPr bwMode="auto">
              <a:xfrm>
                <a:off x="3763" y="2287"/>
                <a:ext cx="24" cy="7"/>
              </a:xfrm>
              <a:custGeom>
                <a:avLst/>
                <a:gdLst>
                  <a:gd name="T0" fmla="*/ 1 w 10"/>
                  <a:gd name="T1" fmla="*/ 0 h 3"/>
                  <a:gd name="T2" fmla="*/ 6 w 10"/>
                  <a:gd name="T3" fmla="*/ 2 h 3"/>
                  <a:gd name="T4" fmla="*/ 10 w 10"/>
                  <a:gd name="T5" fmla="*/ 3 h 3"/>
                  <a:gd name="T6" fmla="*/ 5 w 10"/>
                  <a:gd name="T7" fmla="*/ 3 h 3"/>
                  <a:gd name="T8" fmla="*/ 1 w 10"/>
                  <a:gd name="T9" fmla="*/ 1 h 3"/>
                  <a:gd name="T10" fmla="*/ 1 w 10"/>
                  <a:gd name="T11" fmla="*/ 0 h 3"/>
                  <a:gd name="T12" fmla="*/ 1 w 10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">
                    <a:moveTo>
                      <a:pt x="1" y="0"/>
                    </a:moveTo>
                    <a:cubicBezTo>
                      <a:pt x="1" y="0"/>
                      <a:pt x="3" y="2"/>
                      <a:pt x="6" y="2"/>
                    </a:cubicBezTo>
                    <a:cubicBezTo>
                      <a:pt x="8" y="3"/>
                      <a:pt x="10" y="3"/>
                      <a:pt x="10" y="3"/>
                    </a:cubicBezTo>
                    <a:cubicBezTo>
                      <a:pt x="10" y="3"/>
                      <a:pt x="8" y="3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331"/>
              <p:cNvSpPr>
                <a:spLocks/>
              </p:cNvSpPr>
              <p:nvPr/>
            </p:nvSpPr>
            <p:spPr bwMode="auto">
              <a:xfrm>
                <a:off x="3787" y="2289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332"/>
              <p:cNvSpPr>
                <a:spLocks/>
              </p:cNvSpPr>
              <p:nvPr/>
            </p:nvSpPr>
            <p:spPr bwMode="auto">
              <a:xfrm>
                <a:off x="3763" y="2287"/>
                <a:ext cx="21" cy="16"/>
              </a:xfrm>
              <a:custGeom>
                <a:avLst/>
                <a:gdLst>
                  <a:gd name="T0" fmla="*/ 1 w 9"/>
                  <a:gd name="T1" fmla="*/ 0 h 7"/>
                  <a:gd name="T2" fmla="*/ 9 w 9"/>
                  <a:gd name="T3" fmla="*/ 7 h 7"/>
                  <a:gd name="T4" fmla="*/ 1 w 9"/>
                  <a:gd name="T5" fmla="*/ 1 h 7"/>
                  <a:gd name="T6" fmla="*/ 1 w 9"/>
                  <a:gd name="T7" fmla="*/ 0 h 7"/>
                  <a:gd name="T8" fmla="*/ 1 w 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2" y="1"/>
                      <a:pt x="9" y="6"/>
                      <a:pt x="9" y="7"/>
                    </a:cubicBezTo>
                    <a:cubicBezTo>
                      <a:pt x="9" y="7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333"/>
              <p:cNvSpPr>
                <a:spLocks/>
              </p:cNvSpPr>
              <p:nvPr/>
            </p:nvSpPr>
            <p:spPr bwMode="auto">
              <a:xfrm>
                <a:off x="3784" y="230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334"/>
              <p:cNvSpPr>
                <a:spLocks/>
              </p:cNvSpPr>
              <p:nvPr/>
            </p:nvSpPr>
            <p:spPr bwMode="auto">
              <a:xfrm>
                <a:off x="3754" y="2289"/>
                <a:ext cx="9" cy="21"/>
              </a:xfrm>
              <a:custGeom>
                <a:avLst/>
                <a:gdLst>
                  <a:gd name="T0" fmla="*/ 4 w 4"/>
                  <a:gd name="T1" fmla="*/ 1 h 9"/>
                  <a:gd name="T2" fmla="*/ 3 w 4"/>
                  <a:gd name="T3" fmla="*/ 5 h 9"/>
                  <a:gd name="T4" fmla="*/ 0 w 4"/>
                  <a:gd name="T5" fmla="*/ 9 h 9"/>
                  <a:gd name="T6" fmla="*/ 2 w 4"/>
                  <a:gd name="T7" fmla="*/ 5 h 9"/>
                  <a:gd name="T8" fmla="*/ 3 w 4"/>
                  <a:gd name="T9" fmla="*/ 1 h 9"/>
                  <a:gd name="T10" fmla="*/ 3 w 4"/>
                  <a:gd name="T11" fmla="*/ 0 h 9"/>
                  <a:gd name="T12" fmla="*/ 4 w 4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9">
                    <a:moveTo>
                      <a:pt x="4" y="1"/>
                    </a:moveTo>
                    <a:cubicBezTo>
                      <a:pt x="4" y="1"/>
                      <a:pt x="3" y="3"/>
                      <a:pt x="3" y="5"/>
                    </a:cubicBezTo>
                    <a:cubicBezTo>
                      <a:pt x="2" y="7"/>
                      <a:pt x="1" y="9"/>
                      <a:pt x="0" y="9"/>
                    </a:cubicBezTo>
                    <a:cubicBezTo>
                      <a:pt x="0" y="9"/>
                      <a:pt x="2" y="7"/>
                      <a:pt x="2" y="5"/>
                    </a:cubicBezTo>
                    <a:cubicBezTo>
                      <a:pt x="3" y="3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335"/>
              <p:cNvSpPr>
                <a:spLocks/>
              </p:cNvSpPr>
              <p:nvPr/>
            </p:nvSpPr>
            <p:spPr bwMode="auto">
              <a:xfrm>
                <a:off x="3749" y="2310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336"/>
              <p:cNvSpPr>
                <a:spLocks/>
              </p:cNvSpPr>
              <p:nvPr/>
            </p:nvSpPr>
            <p:spPr bwMode="auto">
              <a:xfrm>
                <a:off x="3761" y="2289"/>
                <a:ext cx="7" cy="21"/>
              </a:xfrm>
              <a:custGeom>
                <a:avLst/>
                <a:gdLst>
                  <a:gd name="T0" fmla="*/ 1 w 3"/>
                  <a:gd name="T1" fmla="*/ 0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0 h 9"/>
                  <a:gd name="T10" fmla="*/ 0 w 3"/>
                  <a:gd name="T11" fmla="*/ 0 h 9"/>
                  <a:gd name="T12" fmla="*/ 1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cubicBezTo>
                      <a:pt x="1" y="0"/>
                      <a:pt x="1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337"/>
              <p:cNvSpPr>
                <a:spLocks/>
              </p:cNvSpPr>
              <p:nvPr/>
            </p:nvSpPr>
            <p:spPr bwMode="auto">
              <a:xfrm>
                <a:off x="3768" y="231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338"/>
              <p:cNvSpPr>
                <a:spLocks/>
              </p:cNvSpPr>
              <p:nvPr/>
            </p:nvSpPr>
            <p:spPr bwMode="auto">
              <a:xfrm>
                <a:off x="3758" y="2289"/>
                <a:ext cx="5" cy="24"/>
              </a:xfrm>
              <a:custGeom>
                <a:avLst/>
                <a:gdLst>
                  <a:gd name="T0" fmla="*/ 2 w 2"/>
                  <a:gd name="T1" fmla="*/ 0 h 10"/>
                  <a:gd name="T2" fmla="*/ 0 w 2"/>
                  <a:gd name="T3" fmla="*/ 10 h 10"/>
                  <a:gd name="T4" fmla="*/ 1 w 2"/>
                  <a:gd name="T5" fmla="*/ 0 h 10"/>
                  <a:gd name="T6" fmla="*/ 1 w 2"/>
                  <a:gd name="T7" fmla="*/ 0 h 10"/>
                  <a:gd name="T8" fmla="*/ 2 w 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Freeform 339"/>
              <p:cNvSpPr>
                <a:spLocks/>
              </p:cNvSpPr>
              <p:nvPr/>
            </p:nvSpPr>
            <p:spPr bwMode="auto">
              <a:xfrm>
                <a:off x="3756" y="2313"/>
                <a:ext cx="2" cy="7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Freeform 340"/>
              <p:cNvSpPr>
                <a:spLocks/>
              </p:cNvSpPr>
              <p:nvPr/>
            </p:nvSpPr>
            <p:spPr bwMode="auto">
              <a:xfrm>
                <a:off x="3737" y="2287"/>
                <a:ext cx="21" cy="4"/>
              </a:xfrm>
              <a:custGeom>
                <a:avLst/>
                <a:gdLst>
                  <a:gd name="T0" fmla="*/ 8 w 9"/>
                  <a:gd name="T1" fmla="*/ 1 h 2"/>
                  <a:gd name="T2" fmla="*/ 4 w 9"/>
                  <a:gd name="T3" fmla="*/ 2 h 2"/>
                  <a:gd name="T4" fmla="*/ 0 w 9"/>
                  <a:gd name="T5" fmla="*/ 2 h 2"/>
                  <a:gd name="T6" fmla="*/ 4 w 9"/>
                  <a:gd name="T7" fmla="*/ 1 h 2"/>
                  <a:gd name="T8" fmla="*/ 8 w 9"/>
                  <a:gd name="T9" fmla="*/ 0 h 2"/>
                  <a:gd name="T10" fmla="*/ 9 w 9"/>
                  <a:gd name="T11" fmla="*/ 0 h 2"/>
                  <a:gd name="T12" fmla="*/ 8 w 9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0" y="2"/>
                      <a:pt x="2" y="2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0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Freeform 341"/>
              <p:cNvSpPr>
                <a:spLocks/>
              </p:cNvSpPr>
              <p:nvPr/>
            </p:nvSpPr>
            <p:spPr bwMode="auto">
              <a:xfrm>
                <a:off x="3732" y="2287"/>
                <a:ext cx="5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Freeform 342"/>
              <p:cNvSpPr>
                <a:spLocks/>
              </p:cNvSpPr>
              <p:nvPr/>
            </p:nvSpPr>
            <p:spPr bwMode="auto">
              <a:xfrm>
                <a:off x="3742" y="2287"/>
                <a:ext cx="19" cy="16"/>
              </a:xfrm>
              <a:custGeom>
                <a:avLst/>
                <a:gdLst>
                  <a:gd name="T0" fmla="*/ 7 w 8"/>
                  <a:gd name="T1" fmla="*/ 0 h 7"/>
                  <a:gd name="T2" fmla="*/ 3 w 8"/>
                  <a:gd name="T3" fmla="*/ 3 h 7"/>
                  <a:gd name="T4" fmla="*/ 1 w 8"/>
                  <a:gd name="T5" fmla="*/ 7 h 7"/>
                  <a:gd name="T6" fmla="*/ 3 w 8"/>
                  <a:gd name="T7" fmla="*/ 3 h 7"/>
                  <a:gd name="T8" fmla="*/ 7 w 8"/>
                  <a:gd name="T9" fmla="*/ 0 h 7"/>
                  <a:gd name="T10" fmla="*/ 7 w 8"/>
                  <a:gd name="T11" fmla="*/ 0 h 7"/>
                  <a:gd name="T12" fmla="*/ 7 w 8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cubicBezTo>
                      <a:pt x="7" y="0"/>
                      <a:pt x="5" y="1"/>
                      <a:pt x="3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6"/>
                      <a:pt x="1" y="4"/>
                      <a:pt x="3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Freeform 343"/>
              <p:cNvSpPr>
                <a:spLocks/>
              </p:cNvSpPr>
              <p:nvPr/>
            </p:nvSpPr>
            <p:spPr bwMode="auto">
              <a:xfrm>
                <a:off x="3742" y="23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Freeform 344"/>
              <p:cNvSpPr>
                <a:spLocks/>
              </p:cNvSpPr>
              <p:nvPr/>
            </p:nvSpPr>
            <p:spPr bwMode="auto">
              <a:xfrm>
                <a:off x="3737" y="2287"/>
                <a:ext cx="24" cy="9"/>
              </a:xfrm>
              <a:custGeom>
                <a:avLst/>
                <a:gdLst>
                  <a:gd name="T0" fmla="*/ 9 w 10"/>
                  <a:gd name="T1" fmla="*/ 0 h 4"/>
                  <a:gd name="T2" fmla="*/ 0 w 10"/>
                  <a:gd name="T3" fmla="*/ 4 h 4"/>
                  <a:gd name="T4" fmla="*/ 9 w 10"/>
                  <a:gd name="T5" fmla="*/ 0 h 4"/>
                  <a:gd name="T6" fmla="*/ 9 w 10"/>
                  <a:gd name="T7" fmla="*/ 0 h 4"/>
                  <a:gd name="T8" fmla="*/ 9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9" y="0"/>
                    </a:moveTo>
                    <a:cubicBezTo>
                      <a:pt x="9" y="1"/>
                      <a:pt x="0" y="4"/>
                      <a:pt x="0" y="4"/>
                    </a:cubicBezTo>
                    <a:cubicBezTo>
                      <a:pt x="0" y="4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Freeform 345"/>
              <p:cNvSpPr>
                <a:spLocks/>
              </p:cNvSpPr>
              <p:nvPr/>
            </p:nvSpPr>
            <p:spPr bwMode="auto">
              <a:xfrm>
                <a:off x="3730" y="2294"/>
                <a:ext cx="5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Freeform 346"/>
              <p:cNvSpPr>
                <a:spLocks/>
              </p:cNvSpPr>
              <p:nvPr/>
            </p:nvSpPr>
            <p:spPr bwMode="auto">
              <a:xfrm>
                <a:off x="3744" y="2265"/>
                <a:ext cx="14" cy="17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0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3" y="6"/>
                      <a:pt x="2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Freeform 347"/>
              <p:cNvSpPr>
                <a:spLocks/>
              </p:cNvSpPr>
              <p:nvPr/>
            </p:nvSpPr>
            <p:spPr bwMode="auto">
              <a:xfrm>
                <a:off x="3742" y="2261"/>
                <a:ext cx="5" cy="4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Freeform 348"/>
              <p:cNvSpPr>
                <a:spLocks/>
              </p:cNvSpPr>
              <p:nvPr/>
            </p:nvSpPr>
            <p:spPr bwMode="auto">
              <a:xfrm>
                <a:off x="3737" y="2275"/>
                <a:ext cx="24" cy="9"/>
              </a:xfrm>
              <a:custGeom>
                <a:avLst/>
                <a:gdLst>
                  <a:gd name="T0" fmla="*/ 9 w 10"/>
                  <a:gd name="T1" fmla="*/ 3 h 4"/>
                  <a:gd name="T2" fmla="*/ 5 w 10"/>
                  <a:gd name="T3" fmla="*/ 1 h 4"/>
                  <a:gd name="T4" fmla="*/ 0 w 10"/>
                  <a:gd name="T5" fmla="*/ 1 h 4"/>
                  <a:gd name="T6" fmla="*/ 5 w 10"/>
                  <a:gd name="T7" fmla="*/ 1 h 4"/>
                  <a:gd name="T8" fmla="*/ 9 w 10"/>
                  <a:gd name="T9" fmla="*/ 3 h 4"/>
                  <a:gd name="T10" fmla="*/ 10 w 10"/>
                  <a:gd name="T11" fmla="*/ 4 h 4"/>
                  <a:gd name="T12" fmla="*/ 9 w 10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9" y="3"/>
                    </a:moveTo>
                    <a:cubicBezTo>
                      <a:pt x="9" y="3"/>
                      <a:pt x="7" y="2"/>
                      <a:pt x="5" y="1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1"/>
                    </a:cubicBezTo>
                    <a:cubicBezTo>
                      <a:pt x="7" y="1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Freeform 349"/>
              <p:cNvSpPr>
                <a:spLocks/>
              </p:cNvSpPr>
              <p:nvPr/>
            </p:nvSpPr>
            <p:spPr bwMode="auto">
              <a:xfrm>
                <a:off x="3732" y="22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Freeform 350"/>
              <p:cNvSpPr>
                <a:spLocks/>
              </p:cNvSpPr>
              <p:nvPr/>
            </p:nvSpPr>
            <p:spPr bwMode="auto">
              <a:xfrm>
                <a:off x="3739" y="2268"/>
                <a:ext cx="22" cy="16"/>
              </a:xfrm>
              <a:custGeom>
                <a:avLst/>
                <a:gdLst>
                  <a:gd name="T0" fmla="*/ 8 w 9"/>
                  <a:gd name="T1" fmla="*/ 6 h 7"/>
                  <a:gd name="T2" fmla="*/ 0 w 9"/>
                  <a:gd name="T3" fmla="*/ 0 h 7"/>
                  <a:gd name="T4" fmla="*/ 8 w 9"/>
                  <a:gd name="T5" fmla="*/ 6 h 7"/>
                  <a:gd name="T6" fmla="*/ 9 w 9"/>
                  <a:gd name="T7" fmla="*/ 7 h 7"/>
                  <a:gd name="T8" fmla="*/ 8 w 9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8" y="6"/>
                    </a:move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Freeform 351"/>
              <p:cNvSpPr>
                <a:spLocks/>
              </p:cNvSpPr>
              <p:nvPr/>
            </p:nvSpPr>
            <p:spPr bwMode="auto">
              <a:xfrm>
                <a:off x="3735" y="2263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Freeform 352"/>
              <p:cNvSpPr>
                <a:spLocks/>
              </p:cNvSpPr>
              <p:nvPr/>
            </p:nvSpPr>
            <p:spPr bwMode="auto">
              <a:xfrm>
                <a:off x="3763" y="2261"/>
                <a:ext cx="7" cy="19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0" y="8"/>
                      <a:pt x="0" y="5"/>
                      <a:pt x="1" y="3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6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Freeform 353"/>
              <p:cNvSpPr>
                <a:spLocks/>
              </p:cNvSpPr>
              <p:nvPr/>
            </p:nvSpPr>
            <p:spPr bwMode="auto">
              <a:xfrm>
                <a:off x="3770" y="2256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Freeform 354"/>
              <p:cNvSpPr>
                <a:spLocks/>
              </p:cNvSpPr>
              <p:nvPr/>
            </p:nvSpPr>
            <p:spPr bwMode="auto">
              <a:xfrm>
                <a:off x="3758" y="2261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355"/>
              <p:cNvSpPr>
                <a:spLocks/>
              </p:cNvSpPr>
              <p:nvPr/>
            </p:nvSpPr>
            <p:spPr bwMode="auto">
              <a:xfrm>
                <a:off x="3751" y="2256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356"/>
              <p:cNvSpPr>
                <a:spLocks/>
              </p:cNvSpPr>
              <p:nvPr/>
            </p:nvSpPr>
            <p:spPr bwMode="auto">
              <a:xfrm>
                <a:off x="3763" y="2258"/>
                <a:ext cx="3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357"/>
              <p:cNvSpPr>
                <a:spLocks/>
              </p:cNvSpPr>
              <p:nvPr/>
            </p:nvSpPr>
            <p:spPr bwMode="auto">
              <a:xfrm>
                <a:off x="3766" y="22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Freeform 358"/>
              <p:cNvSpPr>
                <a:spLocks/>
              </p:cNvSpPr>
              <p:nvPr/>
            </p:nvSpPr>
            <p:spPr bwMode="auto">
              <a:xfrm>
                <a:off x="3787" y="2242"/>
                <a:ext cx="40" cy="52"/>
              </a:xfrm>
              <a:custGeom>
                <a:avLst/>
                <a:gdLst>
                  <a:gd name="T0" fmla="*/ 9 w 17"/>
                  <a:gd name="T1" fmla="*/ 11 h 22"/>
                  <a:gd name="T2" fmla="*/ 6 w 17"/>
                  <a:gd name="T3" fmla="*/ 22 h 22"/>
                  <a:gd name="T4" fmla="*/ 11 w 17"/>
                  <a:gd name="T5" fmla="*/ 21 h 22"/>
                  <a:gd name="T6" fmla="*/ 14 w 17"/>
                  <a:gd name="T7" fmla="*/ 9 h 22"/>
                  <a:gd name="T8" fmla="*/ 4 w 17"/>
                  <a:gd name="T9" fmla="*/ 3 h 22"/>
                  <a:gd name="T10" fmla="*/ 0 w 17"/>
                  <a:gd name="T11" fmla="*/ 5 h 22"/>
                  <a:gd name="T12" fmla="*/ 9 w 17"/>
                  <a:gd name="T1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2">
                    <a:moveTo>
                      <a:pt x="9" y="11"/>
                    </a:moveTo>
                    <a:cubicBezTo>
                      <a:pt x="10" y="14"/>
                      <a:pt x="11" y="18"/>
                      <a:pt x="6" y="22"/>
                    </a:cubicBezTo>
                    <a:cubicBezTo>
                      <a:pt x="8" y="22"/>
                      <a:pt x="10" y="21"/>
                      <a:pt x="11" y="21"/>
                    </a:cubicBezTo>
                    <a:cubicBezTo>
                      <a:pt x="17" y="19"/>
                      <a:pt x="16" y="13"/>
                      <a:pt x="14" y="9"/>
                    </a:cubicBezTo>
                    <a:cubicBezTo>
                      <a:pt x="13" y="5"/>
                      <a:pt x="9" y="0"/>
                      <a:pt x="4" y="3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5" y="5"/>
                      <a:pt x="8" y="8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Freeform 359"/>
              <p:cNvSpPr>
                <a:spLocks/>
              </p:cNvSpPr>
              <p:nvPr/>
            </p:nvSpPr>
            <p:spPr bwMode="auto">
              <a:xfrm>
                <a:off x="3768" y="2296"/>
                <a:ext cx="50" cy="50"/>
              </a:xfrm>
              <a:custGeom>
                <a:avLst/>
                <a:gdLst>
                  <a:gd name="T0" fmla="*/ 11 w 21"/>
                  <a:gd name="T1" fmla="*/ 11 h 21"/>
                  <a:gd name="T2" fmla="*/ 0 w 21"/>
                  <a:gd name="T3" fmla="*/ 12 h 21"/>
                  <a:gd name="T4" fmla="*/ 2 w 21"/>
                  <a:gd name="T5" fmla="*/ 16 h 21"/>
                  <a:gd name="T6" fmla="*/ 14 w 21"/>
                  <a:gd name="T7" fmla="*/ 15 h 21"/>
                  <a:gd name="T8" fmla="*/ 17 w 21"/>
                  <a:gd name="T9" fmla="*/ 4 h 21"/>
                  <a:gd name="T10" fmla="*/ 13 w 21"/>
                  <a:gd name="T11" fmla="*/ 0 h 21"/>
                  <a:gd name="T12" fmla="*/ 11 w 21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1">
                    <a:moveTo>
                      <a:pt x="11" y="11"/>
                    </a:moveTo>
                    <a:cubicBezTo>
                      <a:pt x="8" y="13"/>
                      <a:pt x="5" y="15"/>
                      <a:pt x="0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6" y="21"/>
                      <a:pt x="11" y="18"/>
                      <a:pt x="14" y="15"/>
                    </a:cubicBezTo>
                    <a:cubicBezTo>
                      <a:pt x="17" y="13"/>
                      <a:pt x="21" y="8"/>
                      <a:pt x="17" y="4"/>
                    </a:cubicBezTo>
                    <a:cubicBezTo>
                      <a:pt x="16" y="2"/>
                      <a:pt x="15" y="1"/>
                      <a:pt x="13" y="0"/>
                    </a:cubicBezTo>
                    <a:cubicBezTo>
                      <a:pt x="15" y="6"/>
                      <a:pt x="13" y="9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360"/>
              <p:cNvSpPr>
                <a:spLocks/>
              </p:cNvSpPr>
              <p:nvPr/>
            </p:nvSpPr>
            <p:spPr bwMode="auto">
              <a:xfrm>
                <a:off x="3711" y="2301"/>
                <a:ext cx="52" cy="45"/>
              </a:xfrm>
              <a:custGeom>
                <a:avLst/>
                <a:gdLst>
                  <a:gd name="T0" fmla="*/ 11 w 22"/>
                  <a:gd name="T1" fmla="*/ 10 h 19"/>
                  <a:gd name="T2" fmla="*/ 7 w 22"/>
                  <a:gd name="T3" fmla="*/ 0 h 19"/>
                  <a:gd name="T4" fmla="*/ 3 w 22"/>
                  <a:gd name="T5" fmla="*/ 4 h 19"/>
                  <a:gd name="T6" fmla="*/ 8 w 22"/>
                  <a:gd name="T7" fmla="*/ 15 h 19"/>
                  <a:gd name="T8" fmla="*/ 20 w 22"/>
                  <a:gd name="T9" fmla="*/ 14 h 19"/>
                  <a:gd name="T10" fmla="*/ 22 w 22"/>
                  <a:gd name="T11" fmla="*/ 9 h 19"/>
                  <a:gd name="T12" fmla="*/ 11 w 22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11" y="10"/>
                    </a:moveTo>
                    <a:cubicBezTo>
                      <a:pt x="8" y="9"/>
                      <a:pt x="6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3"/>
                      <a:pt x="8" y="15"/>
                    </a:cubicBezTo>
                    <a:cubicBezTo>
                      <a:pt x="11" y="17"/>
                      <a:pt x="17" y="19"/>
                      <a:pt x="20" y="14"/>
                    </a:cubicBezTo>
                    <a:cubicBezTo>
                      <a:pt x="21" y="13"/>
                      <a:pt x="21" y="11"/>
                      <a:pt x="22" y="9"/>
                    </a:cubicBezTo>
                    <a:cubicBezTo>
                      <a:pt x="17" y="13"/>
                      <a:pt x="13" y="12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361"/>
              <p:cNvSpPr>
                <a:spLocks/>
              </p:cNvSpPr>
              <p:nvPr/>
            </p:nvSpPr>
            <p:spPr bwMode="auto">
              <a:xfrm>
                <a:off x="3702" y="2246"/>
                <a:ext cx="35" cy="50"/>
              </a:xfrm>
              <a:custGeom>
                <a:avLst/>
                <a:gdLst>
                  <a:gd name="T0" fmla="*/ 6 w 15"/>
                  <a:gd name="T1" fmla="*/ 11 h 21"/>
                  <a:gd name="T2" fmla="*/ 15 w 15"/>
                  <a:gd name="T3" fmla="*/ 4 h 21"/>
                  <a:gd name="T4" fmla="*/ 10 w 15"/>
                  <a:gd name="T5" fmla="*/ 2 h 21"/>
                  <a:gd name="T6" fmla="*/ 1 w 15"/>
                  <a:gd name="T7" fmla="*/ 9 h 21"/>
                  <a:gd name="T8" fmla="*/ 6 w 15"/>
                  <a:gd name="T9" fmla="*/ 21 h 21"/>
                  <a:gd name="T10" fmla="*/ 11 w 15"/>
                  <a:gd name="T11" fmla="*/ 21 h 21"/>
                  <a:gd name="T12" fmla="*/ 6 w 15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6" y="11"/>
                    </a:moveTo>
                    <a:cubicBezTo>
                      <a:pt x="7" y="8"/>
                      <a:pt x="9" y="4"/>
                      <a:pt x="15" y="4"/>
                    </a:cubicBezTo>
                    <a:cubicBezTo>
                      <a:pt x="14" y="3"/>
                      <a:pt x="12" y="2"/>
                      <a:pt x="10" y="2"/>
                    </a:cubicBezTo>
                    <a:cubicBezTo>
                      <a:pt x="5" y="0"/>
                      <a:pt x="2" y="5"/>
                      <a:pt x="1" y="9"/>
                    </a:cubicBezTo>
                    <a:cubicBezTo>
                      <a:pt x="0" y="13"/>
                      <a:pt x="0" y="19"/>
                      <a:pt x="6" y="21"/>
                    </a:cubicBezTo>
                    <a:cubicBezTo>
                      <a:pt x="7" y="21"/>
                      <a:pt x="9" y="21"/>
                      <a:pt x="11" y="21"/>
                    </a:cubicBezTo>
                    <a:cubicBezTo>
                      <a:pt x="6" y="18"/>
                      <a:pt x="5" y="14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362"/>
              <p:cNvSpPr>
                <a:spLocks/>
              </p:cNvSpPr>
              <p:nvPr/>
            </p:nvSpPr>
            <p:spPr bwMode="auto">
              <a:xfrm>
                <a:off x="3737" y="2223"/>
                <a:ext cx="47" cy="31"/>
              </a:xfrm>
              <a:custGeom>
                <a:avLst/>
                <a:gdLst>
                  <a:gd name="T0" fmla="*/ 10 w 20"/>
                  <a:gd name="T1" fmla="*/ 6 h 13"/>
                  <a:gd name="T2" fmla="*/ 19 w 20"/>
                  <a:gd name="T3" fmla="*/ 12 h 13"/>
                  <a:gd name="T4" fmla="*/ 20 w 20"/>
                  <a:gd name="T5" fmla="*/ 7 h 13"/>
                  <a:gd name="T6" fmla="*/ 10 w 20"/>
                  <a:gd name="T7" fmla="*/ 0 h 13"/>
                  <a:gd name="T8" fmla="*/ 0 w 20"/>
                  <a:gd name="T9" fmla="*/ 8 h 13"/>
                  <a:gd name="T10" fmla="*/ 2 w 20"/>
                  <a:gd name="T11" fmla="*/ 13 h 13"/>
                  <a:gd name="T12" fmla="*/ 10 w 20"/>
                  <a:gd name="T1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3">
                    <a:moveTo>
                      <a:pt x="10" y="6"/>
                    </a:moveTo>
                    <a:cubicBezTo>
                      <a:pt x="13" y="5"/>
                      <a:pt x="17" y="7"/>
                      <a:pt x="19" y="12"/>
                    </a:cubicBezTo>
                    <a:cubicBezTo>
                      <a:pt x="20" y="10"/>
                      <a:pt x="20" y="8"/>
                      <a:pt x="20" y="7"/>
                    </a:cubicBezTo>
                    <a:cubicBezTo>
                      <a:pt x="20" y="1"/>
                      <a:pt x="14" y="0"/>
                      <a:pt x="10" y="0"/>
                    </a:cubicBezTo>
                    <a:cubicBezTo>
                      <a:pt x="6" y="1"/>
                      <a:pt x="0" y="2"/>
                      <a:pt x="0" y="8"/>
                    </a:cubicBezTo>
                    <a:cubicBezTo>
                      <a:pt x="1" y="10"/>
                      <a:pt x="1" y="11"/>
                      <a:pt x="2" y="13"/>
                    </a:cubicBezTo>
                    <a:cubicBezTo>
                      <a:pt x="3" y="8"/>
                      <a:pt x="7" y="6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363"/>
              <p:cNvSpPr>
                <a:spLocks noEditPoints="1"/>
              </p:cNvSpPr>
              <p:nvPr/>
            </p:nvSpPr>
            <p:spPr bwMode="auto">
              <a:xfrm>
                <a:off x="3749" y="2273"/>
                <a:ext cx="26" cy="26"/>
              </a:xfrm>
              <a:custGeom>
                <a:avLst/>
                <a:gdLst>
                  <a:gd name="T0" fmla="*/ 10 w 11"/>
                  <a:gd name="T1" fmla="*/ 7 h 11"/>
                  <a:gd name="T2" fmla="*/ 11 w 11"/>
                  <a:gd name="T3" fmla="*/ 4 h 11"/>
                  <a:gd name="T4" fmla="*/ 9 w 11"/>
                  <a:gd name="T5" fmla="*/ 2 h 11"/>
                  <a:gd name="T6" fmla="*/ 7 w 11"/>
                  <a:gd name="T7" fmla="*/ 3 h 11"/>
                  <a:gd name="T8" fmla="*/ 8 w 11"/>
                  <a:gd name="T9" fmla="*/ 2 h 11"/>
                  <a:gd name="T10" fmla="*/ 6 w 11"/>
                  <a:gd name="T11" fmla="*/ 0 h 11"/>
                  <a:gd name="T12" fmla="*/ 4 w 11"/>
                  <a:gd name="T13" fmla="*/ 2 h 11"/>
                  <a:gd name="T14" fmla="*/ 4 w 11"/>
                  <a:gd name="T15" fmla="*/ 3 h 11"/>
                  <a:gd name="T16" fmla="*/ 3 w 11"/>
                  <a:gd name="T17" fmla="*/ 2 h 11"/>
                  <a:gd name="T18" fmla="*/ 1 w 11"/>
                  <a:gd name="T19" fmla="*/ 4 h 11"/>
                  <a:gd name="T20" fmla="*/ 1 w 11"/>
                  <a:gd name="T21" fmla="*/ 6 h 11"/>
                  <a:gd name="T22" fmla="*/ 3 w 11"/>
                  <a:gd name="T23" fmla="*/ 6 h 11"/>
                  <a:gd name="T24" fmla="*/ 2 w 11"/>
                  <a:gd name="T25" fmla="*/ 7 h 11"/>
                  <a:gd name="T26" fmla="*/ 2 w 11"/>
                  <a:gd name="T27" fmla="*/ 10 h 11"/>
                  <a:gd name="T28" fmla="*/ 5 w 11"/>
                  <a:gd name="T29" fmla="*/ 10 h 11"/>
                  <a:gd name="T30" fmla="*/ 6 w 11"/>
                  <a:gd name="T31" fmla="*/ 9 h 11"/>
                  <a:gd name="T32" fmla="*/ 6 w 11"/>
                  <a:gd name="T33" fmla="*/ 10 h 11"/>
                  <a:gd name="T34" fmla="*/ 9 w 11"/>
                  <a:gd name="T35" fmla="*/ 10 h 11"/>
                  <a:gd name="T36" fmla="*/ 10 w 11"/>
                  <a:gd name="T37" fmla="*/ 8 h 11"/>
                  <a:gd name="T38" fmla="*/ 9 w 11"/>
                  <a:gd name="T39" fmla="*/ 7 h 11"/>
                  <a:gd name="T40" fmla="*/ 10 w 11"/>
                  <a:gd name="T41" fmla="*/ 7 h 11"/>
                  <a:gd name="T42" fmla="*/ 4 w 11"/>
                  <a:gd name="T43" fmla="*/ 4 h 11"/>
                  <a:gd name="T44" fmla="*/ 4 w 11"/>
                  <a:gd name="T45" fmla="*/ 4 h 11"/>
                  <a:gd name="T46" fmla="*/ 4 w 11"/>
                  <a:gd name="T47" fmla="*/ 4 h 11"/>
                  <a:gd name="T48" fmla="*/ 4 w 11"/>
                  <a:gd name="T49" fmla="*/ 4 h 11"/>
                  <a:gd name="T50" fmla="*/ 6 w 11"/>
                  <a:gd name="T51" fmla="*/ 8 h 11"/>
                  <a:gd name="T52" fmla="*/ 6 w 11"/>
                  <a:gd name="T53" fmla="*/ 8 h 11"/>
                  <a:gd name="T54" fmla="*/ 6 w 11"/>
                  <a:gd name="T55" fmla="*/ 8 h 11"/>
                  <a:gd name="T56" fmla="*/ 6 w 11"/>
                  <a:gd name="T57" fmla="*/ 8 h 11"/>
                  <a:gd name="T58" fmla="*/ 7 w 11"/>
                  <a:gd name="T59" fmla="*/ 4 h 11"/>
                  <a:gd name="T60" fmla="*/ 7 w 11"/>
                  <a:gd name="T61" fmla="*/ 4 h 11"/>
                  <a:gd name="T62" fmla="*/ 7 w 11"/>
                  <a:gd name="T63" fmla="*/ 4 h 11"/>
                  <a:gd name="T64" fmla="*/ 7 w 11"/>
                  <a:gd name="T65" fmla="*/ 4 h 11"/>
                  <a:gd name="T66" fmla="*/ 3 w 11"/>
                  <a:gd name="T67" fmla="*/ 6 h 11"/>
                  <a:gd name="T68" fmla="*/ 3 w 11"/>
                  <a:gd name="T69" fmla="*/ 6 h 11"/>
                  <a:gd name="T70" fmla="*/ 3 w 11"/>
                  <a:gd name="T71" fmla="*/ 6 h 11"/>
                  <a:gd name="T72" fmla="*/ 3 w 11"/>
                  <a:gd name="T73" fmla="*/ 6 h 11"/>
                  <a:gd name="T74" fmla="*/ 8 w 11"/>
                  <a:gd name="T75" fmla="*/ 6 h 11"/>
                  <a:gd name="T76" fmla="*/ 8 w 11"/>
                  <a:gd name="T77" fmla="*/ 6 h 11"/>
                  <a:gd name="T78" fmla="*/ 8 w 11"/>
                  <a:gd name="T79" fmla="*/ 6 h 11"/>
                  <a:gd name="T80" fmla="*/ 8 w 11"/>
                  <a:gd name="T81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1">
                    <a:moveTo>
                      <a:pt x="10" y="7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1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3" y="10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364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365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Freeform 366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Freeform 367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368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Freeform 369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Freeform 370"/>
              <p:cNvSpPr>
                <a:spLocks/>
              </p:cNvSpPr>
              <p:nvPr/>
            </p:nvSpPr>
            <p:spPr bwMode="auto">
              <a:xfrm>
                <a:off x="4324" y="1660"/>
                <a:ext cx="92" cy="26"/>
              </a:xfrm>
              <a:custGeom>
                <a:avLst/>
                <a:gdLst>
                  <a:gd name="T0" fmla="*/ 2 w 39"/>
                  <a:gd name="T1" fmla="*/ 8 h 11"/>
                  <a:gd name="T2" fmla="*/ 20 w 39"/>
                  <a:gd name="T3" fmla="*/ 2 h 11"/>
                  <a:gd name="T4" fmla="*/ 38 w 39"/>
                  <a:gd name="T5" fmla="*/ 3 h 11"/>
                  <a:gd name="T6" fmla="*/ 21 w 39"/>
                  <a:gd name="T7" fmla="*/ 4 h 11"/>
                  <a:gd name="T8" fmla="*/ 3 w 39"/>
                  <a:gd name="T9" fmla="*/ 11 h 11"/>
                  <a:gd name="T10" fmla="*/ 0 w 39"/>
                  <a:gd name="T11" fmla="*/ 10 h 11"/>
                  <a:gd name="T12" fmla="*/ 2 w 39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2" y="8"/>
                    </a:moveTo>
                    <a:cubicBezTo>
                      <a:pt x="2" y="8"/>
                      <a:pt x="11" y="4"/>
                      <a:pt x="20" y="2"/>
                    </a:cubicBezTo>
                    <a:cubicBezTo>
                      <a:pt x="29" y="0"/>
                      <a:pt x="39" y="2"/>
                      <a:pt x="38" y="3"/>
                    </a:cubicBezTo>
                    <a:cubicBezTo>
                      <a:pt x="38" y="3"/>
                      <a:pt x="30" y="2"/>
                      <a:pt x="21" y="4"/>
                    </a:cubicBezTo>
                    <a:cubicBezTo>
                      <a:pt x="12" y="6"/>
                      <a:pt x="4" y="10"/>
                      <a:pt x="3" y="11"/>
                    </a:cubicBezTo>
                    <a:cubicBezTo>
                      <a:pt x="2" y="11"/>
                      <a:pt x="0" y="11"/>
                      <a:pt x="0" y="10"/>
                    </a:cubicBezTo>
                    <a:cubicBezTo>
                      <a:pt x="0" y="10"/>
                      <a:pt x="0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Freeform 371"/>
              <p:cNvSpPr>
                <a:spLocks/>
              </p:cNvSpPr>
              <p:nvPr/>
            </p:nvSpPr>
            <p:spPr bwMode="auto">
              <a:xfrm>
                <a:off x="4416" y="1662"/>
                <a:ext cx="21" cy="19"/>
              </a:xfrm>
              <a:custGeom>
                <a:avLst/>
                <a:gdLst>
                  <a:gd name="T0" fmla="*/ 6 w 9"/>
                  <a:gd name="T1" fmla="*/ 2 h 8"/>
                  <a:gd name="T2" fmla="*/ 0 w 9"/>
                  <a:gd name="T3" fmla="*/ 2 h 8"/>
                  <a:gd name="T4" fmla="*/ 3 w 9"/>
                  <a:gd name="T5" fmla="*/ 6 h 8"/>
                  <a:gd name="T6" fmla="*/ 8 w 9"/>
                  <a:gd name="T7" fmla="*/ 7 h 8"/>
                  <a:gd name="T8" fmla="*/ 6 w 9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2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4" y="7"/>
                      <a:pt x="6" y="8"/>
                      <a:pt x="8" y="7"/>
                    </a:cubicBezTo>
                    <a:cubicBezTo>
                      <a:pt x="9" y="7"/>
                      <a:pt x="9" y="4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Freeform 372"/>
              <p:cNvSpPr>
                <a:spLocks/>
              </p:cNvSpPr>
              <p:nvPr/>
            </p:nvSpPr>
            <p:spPr bwMode="auto">
              <a:xfrm>
                <a:off x="4314" y="1617"/>
                <a:ext cx="76" cy="73"/>
              </a:xfrm>
              <a:custGeom>
                <a:avLst/>
                <a:gdLst>
                  <a:gd name="T0" fmla="*/ 3 w 32"/>
                  <a:gd name="T1" fmla="*/ 27 h 31"/>
                  <a:gd name="T2" fmla="*/ 19 w 32"/>
                  <a:gd name="T3" fmla="*/ 16 h 31"/>
                  <a:gd name="T4" fmla="*/ 31 w 32"/>
                  <a:gd name="T5" fmla="*/ 0 h 31"/>
                  <a:gd name="T6" fmla="*/ 21 w 32"/>
                  <a:gd name="T7" fmla="*/ 17 h 31"/>
                  <a:gd name="T8" fmla="*/ 4 w 32"/>
                  <a:gd name="T9" fmla="*/ 30 h 31"/>
                  <a:gd name="T10" fmla="*/ 1 w 32"/>
                  <a:gd name="T11" fmla="*/ 30 h 31"/>
                  <a:gd name="T12" fmla="*/ 3 w 32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3" y="27"/>
                    </a:moveTo>
                    <a:cubicBezTo>
                      <a:pt x="3" y="27"/>
                      <a:pt x="12" y="22"/>
                      <a:pt x="19" y="16"/>
                    </a:cubicBezTo>
                    <a:cubicBezTo>
                      <a:pt x="27" y="9"/>
                      <a:pt x="31" y="0"/>
                      <a:pt x="31" y="0"/>
                    </a:cubicBezTo>
                    <a:cubicBezTo>
                      <a:pt x="32" y="0"/>
                      <a:pt x="28" y="10"/>
                      <a:pt x="21" y="17"/>
                    </a:cubicBezTo>
                    <a:cubicBezTo>
                      <a:pt x="14" y="25"/>
                      <a:pt x="5" y="30"/>
                      <a:pt x="4" y="30"/>
                    </a:cubicBezTo>
                    <a:cubicBezTo>
                      <a:pt x="3" y="31"/>
                      <a:pt x="1" y="31"/>
                      <a:pt x="1" y="30"/>
                    </a:cubicBezTo>
                    <a:cubicBezTo>
                      <a:pt x="0" y="29"/>
                      <a:pt x="1" y="28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Freeform 373"/>
              <p:cNvSpPr>
                <a:spLocks/>
              </p:cNvSpPr>
              <p:nvPr/>
            </p:nvSpPr>
            <p:spPr bwMode="auto">
              <a:xfrm>
                <a:off x="4383" y="1591"/>
                <a:ext cx="12" cy="24"/>
              </a:xfrm>
              <a:custGeom>
                <a:avLst/>
                <a:gdLst>
                  <a:gd name="T0" fmla="*/ 0 w 5"/>
                  <a:gd name="T1" fmla="*/ 5 h 10"/>
                  <a:gd name="T2" fmla="*/ 2 w 5"/>
                  <a:gd name="T3" fmla="*/ 10 h 10"/>
                  <a:gd name="T4" fmla="*/ 5 w 5"/>
                  <a:gd name="T5" fmla="*/ 5 h 10"/>
                  <a:gd name="T6" fmla="*/ 1 w 5"/>
                  <a:gd name="T7" fmla="*/ 0 h 10"/>
                  <a:gd name="T8" fmla="*/ 0 w 5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5"/>
                    </a:moveTo>
                    <a:cubicBezTo>
                      <a:pt x="0" y="8"/>
                      <a:pt x="1" y="10"/>
                      <a:pt x="2" y="10"/>
                    </a:cubicBezTo>
                    <a:cubicBezTo>
                      <a:pt x="3" y="10"/>
                      <a:pt x="5" y="8"/>
                      <a:pt x="5" y="5"/>
                    </a:cubicBezTo>
                    <a:cubicBezTo>
                      <a:pt x="5" y="2"/>
                      <a:pt x="2" y="0"/>
                      <a:pt x="1" y="0"/>
                    </a:cubicBezTo>
                    <a:cubicBezTo>
                      <a:pt x="0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Freeform 374"/>
              <p:cNvSpPr>
                <a:spLocks/>
              </p:cNvSpPr>
              <p:nvPr/>
            </p:nvSpPr>
            <p:spPr bwMode="auto">
              <a:xfrm>
                <a:off x="4314" y="1641"/>
                <a:ext cx="104" cy="49"/>
              </a:xfrm>
              <a:custGeom>
                <a:avLst/>
                <a:gdLst>
                  <a:gd name="T0" fmla="*/ 3 w 44"/>
                  <a:gd name="T1" fmla="*/ 17 h 21"/>
                  <a:gd name="T2" fmla="*/ 44 w 44"/>
                  <a:gd name="T3" fmla="*/ 2 h 21"/>
                  <a:gd name="T4" fmla="*/ 4 w 44"/>
                  <a:gd name="T5" fmla="*/ 20 h 21"/>
                  <a:gd name="T6" fmla="*/ 1 w 44"/>
                  <a:gd name="T7" fmla="*/ 20 h 21"/>
                  <a:gd name="T8" fmla="*/ 3 w 44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1">
                    <a:moveTo>
                      <a:pt x="3" y="17"/>
                    </a:moveTo>
                    <a:cubicBezTo>
                      <a:pt x="4" y="16"/>
                      <a:pt x="43" y="0"/>
                      <a:pt x="44" y="2"/>
                    </a:cubicBezTo>
                    <a:cubicBezTo>
                      <a:pt x="44" y="2"/>
                      <a:pt x="6" y="19"/>
                      <a:pt x="4" y="20"/>
                    </a:cubicBezTo>
                    <a:cubicBezTo>
                      <a:pt x="3" y="21"/>
                      <a:pt x="1" y="21"/>
                      <a:pt x="1" y="20"/>
                    </a:cubicBezTo>
                    <a:cubicBezTo>
                      <a:pt x="0" y="19"/>
                      <a:pt x="1" y="1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Freeform 375"/>
              <p:cNvSpPr>
                <a:spLocks/>
              </p:cNvSpPr>
              <p:nvPr/>
            </p:nvSpPr>
            <p:spPr bwMode="auto">
              <a:xfrm>
                <a:off x="4421" y="1636"/>
                <a:ext cx="26" cy="14"/>
              </a:xfrm>
              <a:custGeom>
                <a:avLst/>
                <a:gdLst>
                  <a:gd name="T0" fmla="*/ 5 w 11"/>
                  <a:gd name="T1" fmla="*/ 0 h 6"/>
                  <a:gd name="T2" fmla="*/ 0 w 11"/>
                  <a:gd name="T3" fmla="*/ 4 h 6"/>
                  <a:gd name="T4" fmla="*/ 6 w 11"/>
                  <a:gd name="T5" fmla="*/ 5 h 6"/>
                  <a:gd name="T6" fmla="*/ 10 w 11"/>
                  <a:gd name="T7" fmla="*/ 3 h 6"/>
                  <a:gd name="T8" fmla="*/ 9 w 11"/>
                  <a:gd name="T9" fmla="*/ 1 h 6"/>
                  <a:gd name="T10" fmla="*/ 5 w 1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5" y="0"/>
                    </a:moveTo>
                    <a:cubicBezTo>
                      <a:pt x="2" y="1"/>
                      <a:pt x="0" y="3"/>
                      <a:pt x="0" y="4"/>
                    </a:cubicBezTo>
                    <a:cubicBezTo>
                      <a:pt x="0" y="5"/>
                      <a:pt x="3" y="6"/>
                      <a:pt x="6" y="5"/>
                    </a:cubicBezTo>
                    <a:cubicBezTo>
                      <a:pt x="9" y="5"/>
                      <a:pt x="9" y="4"/>
                      <a:pt x="10" y="3"/>
                    </a:cubicBezTo>
                    <a:cubicBezTo>
                      <a:pt x="11" y="3"/>
                      <a:pt x="11" y="1"/>
                      <a:pt x="9" y="1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Freeform 376"/>
              <p:cNvSpPr>
                <a:spLocks/>
              </p:cNvSpPr>
              <p:nvPr/>
            </p:nvSpPr>
            <p:spPr bwMode="auto">
              <a:xfrm>
                <a:off x="4319" y="1705"/>
                <a:ext cx="64" cy="71"/>
              </a:xfrm>
              <a:custGeom>
                <a:avLst/>
                <a:gdLst>
                  <a:gd name="T0" fmla="*/ 4 w 27"/>
                  <a:gd name="T1" fmla="*/ 1 h 30"/>
                  <a:gd name="T2" fmla="*/ 18 w 27"/>
                  <a:gd name="T3" fmla="*/ 14 h 30"/>
                  <a:gd name="T4" fmla="*/ 26 w 27"/>
                  <a:gd name="T5" fmla="*/ 30 h 30"/>
                  <a:gd name="T6" fmla="*/ 16 w 27"/>
                  <a:gd name="T7" fmla="*/ 16 h 30"/>
                  <a:gd name="T8" fmla="*/ 2 w 27"/>
                  <a:gd name="T9" fmla="*/ 3 h 30"/>
                  <a:gd name="T10" fmla="*/ 0 w 27"/>
                  <a:gd name="T11" fmla="*/ 1 h 30"/>
                  <a:gd name="T12" fmla="*/ 4 w 27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4" y="1"/>
                    </a:moveTo>
                    <a:cubicBezTo>
                      <a:pt x="4" y="1"/>
                      <a:pt x="12" y="7"/>
                      <a:pt x="18" y="14"/>
                    </a:cubicBezTo>
                    <a:cubicBezTo>
                      <a:pt x="24" y="21"/>
                      <a:pt x="27" y="30"/>
                      <a:pt x="26" y="30"/>
                    </a:cubicBezTo>
                    <a:cubicBezTo>
                      <a:pt x="26" y="30"/>
                      <a:pt x="23" y="22"/>
                      <a:pt x="16" y="16"/>
                    </a:cubicBezTo>
                    <a:cubicBezTo>
                      <a:pt x="10" y="9"/>
                      <a:pt x="2" y="4"/>
                      <a:pt x="2" y="3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Freeform 377"/>
              <p:cNvSpPr>
                <a:spLocks/>
              </p:cNvSpPr>
              <p:nvPr/>
            </p:nvSpPr>
            <p:spPr bwMode="auto">
              <a:xfrm>
                <a:off x="4376" y="1778"/>
                <a:ext cx="14" cy="24"/>
              </a:xfrm>
              <a:custGeom>
                <a:avLst/>
                <a:gdLst>
                  <a:gd name="T0" fmla="*/ 5 w 6"/>
                  <a:gd name="T1" fmla="*/ 5 h 10"/>
                  <a:gd name="T2" fmla="*/ 2 w 6"/>
                  <a:gd name="T3" fmla="*/ 0 h 10"/>
                  <a:gd name="T4" fmla="*/ 0 w 6"/>
                  <a:gd name="T5" fmla="*/ 4 h 10"/>
                  <a:gd name="T6" fmla="*/ 1 w 6"/>
                  <a:gd name="T7" fmla="*/ 9 h 10"/>
                  <a:gd name="T8" fmla="*/ 5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5" y="5"/>
                    </a:moveTo>
                    <a:cubicBezTo>
                      <a:pt x="6" y="2"/>
                      <a:pt x="4" y="0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10"/>
                      <a:pt x="5" y="8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Freeform 378"/>
              <p:cNvSpPr>
                <a:spLocks/>
              </p:cNvSpPr>
              <p:nvPr/>
            </p:nvSpPr>
            <p:spPr bwMode="auto">
              <a:xfrm>
                <a:off x="4312" y="1700"/>
                <a:ext cx="97" cy="33"/>
              </a:xfrm>
              <a:custGeom>
                <a:avLst/>
                <a:gdLst>
                  <a:gd name="T0" fmla="*/ 4 w 41"/>
                  <a:gd name="T1" fmla="*/ 1 h 14"/>
                  <a:gd name="T2" fmla="*/ 22 w 41"/>
                  <a:gd name="T3" fmla="*/ 10 h 14"/>
                  <a:gd name="T4" fmla="*/ 41 w 41"/>
                  <a:gd name="T5" fmla="*/ 12 h 14"/>
                  <a:gd name="T6" fmla="*/ 22 w 41"/>
                  <a:gd name="T7" fmla="*/ 12 h 14"/>
                  <a:gd name="T8" fmla="*/ 2 w 41"/>
                  <a:gd name="T9" fmla="*/ 3 h 14"/>
                  <a:gd name="T10" fmla="*/ 0 w 41"/>
                  <a:gd name="T11" fmla="*/ 1 h 14"/>
                  <a:gd name="T12" fmla="*/ 4 w 41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">
                    <a:moveTo>
                      <a:pt x="4" y="1"/>
                    </a:moveTo>
                    <a:cubicBezTo>
                      <a:pt x="4" y="1"/>
                      <a:pt x="13" y="7"/>
                      <a:pt x="22" y="10"/>
                    </a:cubicBezTo>
                    <a:cubicBezTo>
                      <a:pt x="31" y="13"/>
                      <a:pt x="41" y="12"/>
                      <a:pt x="41" y="12"/>
                    </a:cubicBezTo>
                    <a:cubicBezTo>
                      <a:pt x="41" y="12"/>
                      <a:pt x="31" y="14"/>
                      <a:pt x="22" y="12"/>
                    </a:cubicBezTo>
                    <a:cubicBezTo>
                      <a:pt x="12" y="9"/>
                      <a:pt x="3" y="4"/>
                      <a:pt x="2" y="3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Freeform 379"/>
              <p:cNvSpPr>
                <a:spLocks/>
              </p:cNvSpPr>
              <p:nvPr/>
            </p:nvSpPr>
            <p:spPr bwMode="auto">
              <a:xfrm>
                <a:off x="4411" y="1712"/>
                <a:ext cx="24" cy="19"/>
              </a:xfrm>
              <a:custGeom>
                <a:avLst/>
                <a:gdLst>
                  <a:gd name="T0" fmla="*/ 3 w 10"/>
                  <a:gd name="T1" fmla="*/ 2 h 8"/>
                  <a:gd name="T2" fmla="*/ 0 w 10"/>
                  <a:gd name="T3" fmla="*/ 6 h 8"/>
                  <a:gd name="T4" fmla="*/ 6 w 10"/>
                  <a:gd name="T5" fmla="*/ 6 h 8"/>
                  <a:gd name="T6" fmla="*/ 8 w 10"/>
                  <a:gd name="T7" fmla="*/ 1 h 8"/>
                  <a:gd name="T8" fmla="*/ 3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3" y="2"/>
                    </a:moveTo>
                    <a:cubicBezTo>
                      <a:pt x="1" y="3"/>
                      <a:pt x="0" y="5"/>
                      <a:pt x="0" y="6"/>
                    </a:cubicBezTo>
                    <a:cubicBezTo>
                      <a:pt x="1" y="8"/>
                      <a:pt x="4" y="8"/>
                      <a:pt x="6" y="6"/>
                    </a:cubicBezTo>
                    <a:cubicBezTo>
                      <a:pt x="9" y="4"/>
                      <a:pt x="10" y="1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Freeform 380"/>
              <p:cNvSpPr>
                <a:spLocks/>
              </p:cNvSpPr>
              <p:nvPr/>
            </p:nvSpPr>
            <p:spPr bwMode="auto">
              <a:xfrm>
                <a:off x="4312" y="1700"/>
                <a:ext cx="92" cy="68"/>
              </a:xfrm>
              <a:custGeom>
                <a:avLst/>
                <a:gdLst>
                  <a:gd name="T0" fmla="*/ 4 w 39"/>
                  <a:gd name="T1" fmla="*/ 1 h 29"/>
                  <a:gd name="T2" fmla="*/ 37 w 39"/>
                  <a:gd name="T3" fmla="*/ 29 h 29"/>
                  <a:gd name="T4" fmla="*/ 2 w 39"/>
                  <a:gd name="T5" fmla="*/ 4 h 29"/>
                  <a:gd name="T6" fmla="*/ 0 w 39"/>
                  <a:gd name="T7" fmla="*/ 1 h 29"/>
                  <a:gd name="T8" fmla="*/ 4 w 39"/>
                  <a:gd name="T9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4" y="1"/>
                    </a:moveTo>
                    <a:cubicBezTo>
                      <a:pt x="6" y="1"/>
                      <a:pt x="39" y="27"/>
                      <a:pt x="37" y="29"/>
                    </a:cubicBezTo>
                    <a:cubicBezTo>
                      <a:pt x="37" y="29"/>
                      <a:pt x="4" y="4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Freeform 381"/>
              <p:cNvSpPr>
                <a:spLocks/>
              </p:cNvSpPr>
              <p:nvPr/>
            </p:nvSpPr>
            <p:spPr bwMode="auto">
              <a:xfrm>
                <a:off x="4400" y="1768"/>
                <a:ext cx="21" cy="24"/>
              </a:xfrm>
              <a:custGeom>
                <a:avLst/>
                <a:gdLst>
                  <a:gd name="T0" fmla="*/ 7 w 9"/>
                  <a:gd name="T1" fmla="*/ 3 h 10"/>
                  <a:gd name="T2" fmla="*/ 1 w 9"/>
                  <a:gd name="T3" fmla="*/ 1 h 10"/>
                  <a:gd name="T4" fmla="*/ 3 w 9"/>
                  <a:gd name="T5" fmla="*/ 6 h 10"/>
                  <a:gd name="T6" fmla="*/ 7 w 9"/>
                  <a:gd name="T7" fmla="*/ 9 h 10"/>
                  <a:gd name="T8" fmla="*/ 9 w 9"/>
                  <a:gd name="T9" fmla="*/ 7 h 10"/>
                  <a:gd name="T10" fmla="*/ 7 w 9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3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2"/>
                      <a:pt x="1" y="4"/>
                      <a:pt x="3" y="6"/>
                    </a:cubicBezTo>
                    <a:cubicBezTo>
                      <a:pt x="5" y="9"/>
                      <a:pt x="6" y="8"/>
                      <a:pt x="7" y="9"/>
                    </a:cubicBezTo>
                    <a:cubicBezTo>
                      <a:pt x="7" y="10"/>
                      <a:pt x="9" y="9"/>
                      <a:pt x="9" y="7"/>
                    </a:cubicBezTo>
                    <a:cubicBezTo>
                      <a:pt x="9" y="6"/>
                      <a:pt x="8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Freeform 382"/>
              <p:cNvSpPr>
                <a:spLocks/>
              </p:cNvSpPr>
              <p:nvPr/>
            </p:nvSpPr>
            <p:spPr bwMode="auto">
              <a:xfrm>
                <a:off x="4269" y="1714"/>
                <a:ext cx="34" cy="88"/>
              </a:xfrm>
              <a:custGeom>
                <a:avLst/>
                <a:gdLst>
                  <a:gd name="T0" fmla="*/ 14 w 14"/>
                  <a:gd name="T1" fmla="*/ 3 h 37"/>
                  <a:gd name="T2" fmla="*/ 10 w 14"/>
                  <a:gd name="T3" fmla="*/ 21 h 37"/>
                  <a:gd name="T4" fmla="*/ 0 w 14"/>
                  <a:gd name="T5" fmla="*/ 37 h 37"/>
                  <a:gd name="T6" fmla="*/ 8 w 14"/>
                  <a:gd name="T7" fmla="*/ 21 h 37"/>
                  <a:gd name="T8" fmla="*/ 11 w 14"/>
                  <a:gd name="T9" fmla="*/ 2 h 37"/>
                  <a:gd name="T10" fmla="*/ 13 w 14"/>
                  <a:gd name="T11" fmla="*/ 0 h 37"/>
                  <a:gd name="T12" fmla="*/ 14 w 14"/>
                  <a:gd name="T13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7">
                    <a:moveTo>
                      <a:pt x="14" y="3"/>
                    </a:moveTo>
                    <a:cubicBezTo>
                      <a:pt x="14" y="3"/>
                      <a:pt x="13" y="13"/>
                      <a:pt x="10" y="21"/>
                    </a:cubicBezTo>
                    <a:cubicBezTo>
                      <a:pt x="7" y="30"/>
                      <a:pt x="1" y="37"/>
                      <a:pt x="0" y="37"/>
                    </a:cubicBezTo>
                    <a:cubicBezTo>
                      <a:pt x="0" y="37"/>
                      <a:pt x="5" y="29"/>
                      <a:pt x="8" y="21"/>
                    </a:cubicBezTo>
                    <a:cubicBezTo>
                      <a:pt x="10" y="12"/>
                      <a:pt x="11" y="3"/>
                      <a:pt x="11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4" y="1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Freeform 383"/>
              <p:cNvSpPr>
                <a:spLocks/>
              </p:cNvSpPr>
              <p:nvPr/>
            </p:nvSpPr>
            <p:spPr bwMode="auto">
              <a:xfrm>
                <a:off x="4248" y="1799"/>
                <a:ext cx="21" cy="19"/>
              </a:xfrm>
              <a:custGeom>
                <a:avLst/>
                <a:gdLst>
                  <a:gd name="T0" fmla="*/ 6 w 9"/>
                  <a:gd name="T1" fmla="*/ 6 h 8"/>
                  <a:gd name="T2" fmla="*/ 8 w 9"/>
                  <a:gd name="T3" fmla="*/ 1 h 8"/>
                  <a:gd name="T4" fmla="*/ 3 w 9"/>
                  <a:gd name="T5" fmla="*/ 2 h 8"/>
                  <a:gd name="T6" fmla="*/ 0 w 9"/>
                  <a:gd name="T7" fmla="*/ 5 h 8"/>
                  <a:gd name="T8" fmla="*/ 6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6" y="6"/>
                    </a:moveTo>
                    <a:cubicBezTo>
                      <a:pt x="9" y="5"/>
                      <a:pt x="9" y="3"/>
                      <a:pt x="8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0" y="6"/>
                      <a:pt x="3" y="8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Freeform 384"/>
              <p:cNvSpPr>
                <a:spLocks/>
              </p:cNvSpPr>
              <p:nvPr/>
            </p:nvSpPr>
            <p:spPr bwMode="auto">
              <a:xfrm>
                <a:off x="4295" y="1705"/>
                <a:ext cx="31" cy="99"/>
              </a:xfrm>
              <a:custGeom>
                <a:avLst/>
                <a:gdLst>
                  <a:gd name="T0" fmla="*/ 3 w 13"/>
                  <a:gd name="T1" fmla="*/ 3 h 42"/>
                  <a:gd name="T2" fmla="*/ 5 w 13"/>
                  <a:gd name="T3" fmla="*/ 23 h 42"/>
                  <a:gd name="T4" fmla="*/ 13 w 13"/>
                  <a:gd name="T5" fmla="*/ 41 h 42"/>
                  <a:gd name="T6" fmla="*/ 3 w 13"/>
                  <a:gd name="T7" fmla="*/ 24 h 42"/>
                  <a:gd name="T8" fmla="*/ 0 w 13"/>
                  <a:gd name="T9" fmla="*/ 3 h 42"/>
                  <a:gd name="T10" fmla="*/ 2 w 13"/>
                  <a:gd name="T11" fmla="*/ 0 h 42"/>
                  <a:gd name="T12" fmla="*/ 3 w 13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2">
                    <a:moveTo>
                      <a:pt x="3" y="3"/>
                    </a:moveTo>
                    <a:cubicBezTo>
                      <a:pt x="3" y="4"/>
                      <a:pt x="3" y="14"/>
                      <a:pt x="5" y="23"/>
                    </a:cubicBezTo>
                    <a:cubicBezTo>
                      <a:pt x="7" y="33"/>
                      <a:pt x="13" y="41"/>
                      <a:pt x="13" y="41"/>
                    </a:cubicBezTo>
                    <a:cubicBezTo>
                      <a:pt x="12" y="42"/>
                      <a:pt x="5" y="34"/>
                      <a:pt x="3" y="24"/>
                    </a:cubicBezTo>
                    <a:cubicBezTo>
                      <a:pt x="0" y="14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Freeform 385"/>
              <p:cNvSpPr>
                <a:spLocks/>
              </p:cNvSpPr>
              <p:nvPr/>
            </p:nvSpPr>
            <p:spPr bwMode="auto">
              <a:xfrm>
                <a:off x="4326" y="1802"/>
                <a:ext cx="22" cy="16"/>
              </a:xfrm>
              <a:custGeom>
                <a:avLst/>
                <a:gdLst>
                  <a:gd name="T0" fmla="*/ 6 w 9"/>
                  <a:gd name="T1" fmla="*/ 1 h 7"/>
                  <a:gd name="T2" fmla="*/ 1 w 9"/>
                  <a:gd name="T3" fmla="*/ 1 h 7"/>
                  <a:gd name="T4" fmla="*/ 4 w 9"/>
                  <a:gd name="T5" fmla="*/ 6 h 7"/>
                  <a:gd name="T6" fmla="*/ 9 w 9"/>
                  <a:gd name="T7" fmla="*/ 5 h 7"/>
                  <a:gd name="T8" fmla="*/ 6 w 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6" y="1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1" y="4"/>
                      <a:pt x="4" y="6"/>
                    </a:cubicBezTo>
                    <a:cubicBezTo>
                      <a:pt x="7" y="7"/>
                      <a:pt x="9" y="6"/>
                      <a:pt x="9" y="5"/>
                    </a:cubicBezTo>
                    <a:cubicBezTo>
                      <a:pt x="9" y="3"/>
                      <a:pt x="8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Freeform 386"/>
              <p:cNvSpPr>
                <a:spLocks/>
              </p:cNvSpPr>
              <p:nvPr/>
            </p:nvSpPr>
            <p:spPr bwMode="auto">
              <a:xfrm>
                <a:off x="4286" y="1705"/>
                <a:ext cx="19" cy="111"/>
              </a:xfrm>
              <a:custGeom>
                <a:avLst/>
                <a:gdLst>
                  <a:gd name="T0" fmla="*/ 7 w 8"/>
                  <a:gd name="T1" fmla="*/ 3 h 47"/>
                  <a:gd name="T2" fmla="*/ 0 w 8"/>
                  <a:gd name="T3" fmla="*/ 46 h 47"/>
                  <a:gd name="T4" fmla="*/ 4 w 8"/>
                  <a:gd name="T5" fmla="*/ 3 h 47"/>
                  <a:gd name="T6" fmla="*/ 6 w 8"/>
                  <a:gd name="T7" fmla="*/ 0 h 47"/>
                  <a:gd name="T8" fmla="*/ 7 w 8"/>
                  <a:gd name="T9" fmla="*/ 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7">
                    <a:moveTo>
                      <a:pt x="7" y="3"/>
                    </a:moveTo>
                    <a:cubicBezTo>
                      <a:pt x="8" y="5"/>
                      <a:pt x="2" y="47"/>
                      <a:pt x="0" y="46"/>
                    </a:cubicBezTo>
                    <a:cubicBezTo>
                      <a:pt x="0" y="46"/>
                      <a:pt x="5" y="5"/>
                      <a:pt x="4" y="3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Freeform 387"/>
              <p:cNvSpPr>
                <a:spLocks/>
              </p:cNvSpPr>
              <p:nvPr/>
            </p:nvSpPr>
            <p:spPr bwMode="auto">
              <a:xfrm>
                <a:off x="4272" y="1816"/>
                <a:ext cx="19" cy="26"/>
              </a:xfrm>
              <a:custGeom>
                <a:avLst/>
                <a:gdLst>
                  <a:gd name="T0" fmla="*/ 6 w 8"/>
                  <a:gd name="T1" fmla="*/ 7 h 11"/>
                  <a:gd name="T2" fmla="*/ 6 w 8"/>
                  <a:gd name="T3" fmla="*/ 0 h 11"/>
                  <a:gd name="T4" fmla="*/ 1 w 8"/>
                  <a:gd name="T5" fmla="*/ 5 h 11"/>
                  <a:gd name="T6" fmla="*/ 1 w 8"/>
                  <a:gd name="T7" fmla="*/ 10 h 11"/>
                  <a:gd name="T8" fmla="*/ 4 w 8"/>
                  <a:gd name="T9" fmla="*/ 10 h 11"/>
                  <a:gd name="T10" fmla="*/ 6 w 8"/>
                  <a:gd name="T1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6" y="7"/>
                    </a:moveTo>
                    <a:cubicBezTo>
                      <a:pt x="8" y="3"/>
                      <a:pt x="7" y="1"/>
                      <a:pt x="6" y="0"/>
                    </a:cubicBezTo>
                    <a:cubicBezTo>
                      <a:pt x="4" y="0"/>
                      <a:pt x="2" y="2"/>
                      <a:pt x="1" y="5"/>
                    </a:cubicBezTo>
                    <a:cubicBezTo>
                      <a:pt x="0" y="7"/>
                      <a:pt x="1" y="8"/>
                      <a:pt x="1" y="10"/>
                    </a:cubicBezTo>
                    <a:cubicBezTo>
                      <a:pt x="1" y="10"/>
                      <a:pt x="2" y="11"/>
                      <a:pt x="4" y="10"/>
                    </a:cubicBezTo>
                    <a:cubicBezTo>
                      <a:pt x="5" y="9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Freeform 388"/>
              <p:cNvSpPr>
                <a:spLocks/>
              </p:cNvSpPr>
              <p:nvPr/>
            </p:nvSpPr>
            <p:spPr bwMode="auto">
              <a:xfrm>
                <a:off x="4191" y="1697"/>
                <a:ext cx="93" cy="26"/>
              </a:xfrm>
              <a:custGeom>
                <a:avLst/>
                <a:gdLst>
                  <a:gd name="T0" fmla="*/ 37 w 39"/>
                  <a:gd name="T1" fmla="*/ 3 h 11"/>
                  <a:gd name="T2" fmla="*/ 18 w 39"/>
                  <a:gd name="T3" fmla="*/ 9 h 11"/>
                  <a:gd name="T4" fmla="*/ 0 w 39"/>
                  <a:gd name="T5" fmla="*/ 8 h 11"/>
                  <a:gd name="T6" fmla="*/ 18 w 39"/>
                  <a:gd name="T7" fmla="*/ 7 h 11"/>
                  <a:gd name="T8" fmla="*/ 35 w 39"/>
                  <a:gd name="T9" fmla="*/ 0 h 11"/>
                  <a:gd name="T10" fmla="*/ 39 w 39"/>
                  <a:gd name="T11" fmla="*/ 1 h 11"/>
                  <a:gd name="T12" fmla="*/ 37 w 39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1">
                    <a:moveTo>
                      <a:pt x="37" y="3"/>
                    </a:moveTo>
                    <a:cubicBezTo>
                      <a:pt x="36" y="4"/>
                      <a:pt x="27" y="7"/>
                      <a:pt x="18" y="9"/>
                    </a:cubicBezTo>
                    <a:cubicBezTo>
                      <a:pt x="9" y="11"/>
                      <a:pt x="0" y="9"/>
                      <a:pt x="0" y="8"/>
                    </a:cubicBezTo>
                    <a:cubicBezTo>
                      <a:pt x="0" y="8"/>
                      <a:pt x="9" y="9"/>
                      <a:pt x="18" y="7"/>
                    </a:cubicBezTo>
                    <a:cubicBezTo>
                      <a:pt x="27" y="5"/>
                      <a:pt x="35" y="1"/>
                      <a:pt x="35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1"/>
                      <a:pt x="38" y="3"/>
                      <a:pt x="3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Freeform 389"/>
              <p:cNvSpPr>
                <a:spLocks/>
              </p:cNvSpPr>
              <p:nvPr/>
            </p:nvSpPr>
            <p:spPr bwMode="auto">
              <a:xfrm>
                <a:off x="4170" y="1702"/>
                <a:ext cx="21" cy="19"/>
              </a:xfrm>
              <a:custGeom>
                <a:avLst/>
                <a:gdLst>
                  <a:gd name="T0" fmla="*/ 3 w 9"/>
                  <a:gd name="T1" fmla="*/ 6 h 8"/>
                  <a:gd name="T2" fmla="*/ 8 w 9"/>
                  <a:gd name="T3" fmla="*/ 6 h 8"/>
                  <a:gd name="T4" fmla="*/ 6 w 9"/>
                  <a:gd name="T5" fmla="*/ 2 h 8"/>
                  <a:gd name="T6" fmla="*/ 1 w 9"/>
                  <a:gd name="T7" fmla="*/ 1 h 8"/>
                  <a:gd name="T8" fmla="*/ 3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5" y="8"/>
                      <a:pt x="8" y="7"/>
                      <a:pt x="8" y="6"/>
                    </a:cubicBezTo>
                    <a:cubicBezTo>
                      <a:pt x="9" y="5"/>
                      <a:pt x="7" y="3"/>
                      <a:pt x="6" y="2"/>
                    </a:cubicBezTo>
                    <a:cubicBezTo>
                      <a:pt x="4" y="1"/>
                      <a:pt x="3" y="0"/>
                      <a:pt x="1" y="1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Freeform 390"/>
              <p:cNvSpPr>
                <a:spLocks/>
              </p:cNvSpPr>
              <p:nvPr/>
            </p:nvSpPr>
            <p:spPr bwMode="auto">
              <a:xfrm>
                <a:off x="4217" y="1693"/>
                <a:ext cx="74" cy="73"/>
              </a:xfrm>
              <a:custGeom>
                <a:avLst/>
                <a:gdLst>
                  <a:gd name="T0" fmla="*/ 29 w 31"/>
                  <a:gd name="T1" fmla="*/ 4 h 31"/>
                  <a:gd name="T2" fmla="*/ 12 w 31"/>
                  <a:gd name="T3" fmla="*/ 15 h 31"/>
                  <a:gd name="T4" fmla="*/ 1 w 31"/>
                  <a:gd name="T5" fmla="*/ 31 h 31"/>
                  <a:gd name="T6" fmla="*/ 11 w 31"/>
                  <a:gd name="T7" fmla="*/ 14 h 31"/>
                  <a:gd name="T8" fmla="*/ 28 w 31"/>
                  <a:gd name="T9" fmla="*/ 1 h 31"/>
                  <a:gd name="T10" fmla="*/ 31 w 31"/>
                  <a:gd name="T11" fmla="*/ 1 h 31"/>
                  <a:gd name="T12" fmla="*/ 29 w 31"/>
                  <a:gd name="T13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9" y="4"/>
                    </a:moveTo>
                    <a:cubicBezTo>
                      <a:pt x="28" y="4"/>
                      <a:pt x="19" y="9"/>
                      <a:pt x="12" y="15"/>
                    </a:cubicBezTo>
                    <a:cubicBezTo>
                      <a:pt x="5" y="22"/>
                      <a:pt x="1" y="31"/>
                      <a:pt x="1" y="31"/>
                    </a:cubicBezTo>
                    <a:cubicBezTo>
                      <a:pt x="0" y="31"/>
                      <a:pt x="3" y="21"/>
                      <a:pt x="11" y="14"/>
                    </a:cubicBezTo>
                    <a:cubicBezTo>
                      <a:pt x="18" y="6"/>
                      <a:pt x="27" y="1"/>
                      <a:pt x="28" y="1"/>
                    </a:cubicBezTo>
                    <a:cubicBezTo>
                      <a:pt x="29" y="0"/>
                      <a:pt x="31" y="0"/>
                      <a:pt x="31" y="1"/>
                    </a:cubicBezTo>
                    <a:cubicBezTo>
                      <a:pt x="31" y="2"/>
                      <a:pt x="30" y="3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Freeform 391"/>
              <p:cNvSpPr>
                <a:spLocks/>
              </p:cNvSpPr>
              <p:nvPr/>
            </p:nvSpPr>
            <p:spPr bwMode="auto">
              <a:xfrm>
                <a:off x="4210" y="1768"/>
                <a:ext cx="14" cy="24"/>
              </a:xfrm>
              <a:custGeom>
                <a:avLst/>
                <a:gdLst>
                  <a:gd name="T0" fmla="*/ 6 w 6"/>
                  <a:gd name="T1" fmla="*/ 5 h 10"/>
                  <a:gd name="T2" fmla="*/ 4 w 6"/>
                  <a:gd name="T3" fmla="*/ 0 h 10"/>
                  <a:gd name="T4" fmla="*/ 1 w 6"/>
                  <a:gd name="T5" fmla="*/ 5 h 10"/>
                  <a:gd name="T6" fmla="*/ 5 w 6"/>
                  <a:gd name="T7" fmla="*/ 10 h 10"/>
                  <a:gd name="T8" fmla="*/ 6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1" y="9"/>
                      <a:pt x="3" y="10"/>
                      <a:pt x="5" y="10"/>
                    </a:cubicBezTo>
                    <a:cubicBezTo>
                      <a:pt x="6" y="9"/>
                      <a:pt x="6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Freeform 392"/>
              <p:cNvSpPr>
                <a:spLocks/>
              </p:cNvSpPr>
              <p:nvPr/>
            </p:nvSpPr>
            <p:spPr bwMode="auto">
              <a:xfrm>
                <a:off x="4189" y="1693"/>
                <a:ext cx="102" cy="49"/>
              </a:xfrm>
              <a:custGeom>
                <a:avLst/>
                <a:gdLst>
                  <a:gd name="T0" fmla="*/ 41 w 43"/>
                  <a:gd name="T1" fmla="*/ 4 h 21"/>
                  <a:gd name="T2" fmla="*/ 0 w 43"/>
                  <a:gd name="T3" fmla="*/ 19 h 21"/>
                  <a:gd name="T4" fmla="*/ 39 w 43"/>
                  <a:gd name="T5" fmla="*/ 1 h 21"/>
                  <a:gd name="T6" fmla="*/ 43 w 43"/>
                  <a:gd name="T7" fmla="*/ 1 h 21"/>
                  <a:gd name="T8" fmla="*/ 41 w 43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1">
                    <a:moveTo>
                      <a:pt x="41" y="4"/>
                    </a:moveTo>
                    <a:cubicBezTo>
                      <a:pt x="39" y="5"/>
                      <a:pt x="0" y="21"/>
                      <a:pt x="0" y="19"/>
                    </a:cubicBezTo>
                    <a:cubicBezTo>
                      <a:pt x="0" y="19"/>
                      <a:pt x="38" y="2"/>
                      <a:pt x="39" y="1"/>
                    </a:cubicBezTo>
                    <a:cubicBezTo>
                      <a:pt x="41" y="0"/>
                      <a:pt x="43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Freeform 393"/>
              <p:cNvSpPr>
                <a:spLocks/>
              </p:cNvSpPr>
              <p:nvPr/>
            </p:nvSpPr>
            <p:spPr bwMode="auto">
              <a:xfrm>
                <a:off x="4161" y="1733"/>
                <a:ext cx="26" cy="14"/>
              </a:xfrm>
              <a:custGeom>
                <a:avLst/>
                <a:gdLst>
                  <a:gd name="T0" fmla="*/ 6 w 11"/>
                  <a:gd name="T1" fmla="*/ 6 h 6"/>
                  <a:gd name="T2" fmla="*/ 11 w 11"/>
                  <a:gd name="T3" fmla="*/ 2 h 6"/>
                  <a:gd name="T4" fmla="*/ 5 w 11"/>
                  <a:gd name="T5" fmla="*/ 1 h 6"/>
                  <a:gd name="T6" fmla="*/ 0 w 11"/>
                  <a:gd name="T7" fmla="*/ 3 h 6"/>
                  <a:gd name="T8" fmla="*/ 1 w 11"/>
                  <a:gd name="T9" fmla="*/ 5 h 6"/>
                  <a:gd name="T10" fmla="*/ 6 w 11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6" y="6"/>
                    </a:moveTo>
                    <a:cubicBezTo>
                      <a:pt x="9" y="6"/>
                      <a:pt x="11" y="4"/>
                      <a:pt x="11" y="2"/>
                    </a:cubicBezTo>
                    <a:cubicBezTo>
                      <a:pt x="10" y="1"/>
                      <a:pt x="8" y="0"/>
                      <a:pt x="5" y="1"/>
                    </a:cubicBezTo>
                    <a:cubicBezTo>
                      <a:pt x="2" y="1"/>
                      <a:pt x="2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3" y="6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Freeform 394"/>
              <p:cNvSpPr>
                <a:spLocks/>
              </p:cNvSpPr>
              <p:nvPr/>
            </p:nvSpPr>
            <p:spPr bwMode="auto">
              <a:xfrm>
                <a:off x="4224" y="1607"/>
                <a:ext cx="64" cy="71"/>
              </a:xfrm>
              <a:custGeom>
                <a:avLst/>
                <a:gdLst>
                  <a:gd name="T0" fmla="*/ 23 w 27"/>
                  <a:gd name="T1" fmla="*/ 29 h 30"/>
                  <a:gd name="T2" fmla="*/ 9 w 27"/>
                  <a:gd name="T3" fmla="*/ 16 h 30"/>
                  <a:gd name="T4" fmla="*/ 0 w 27"/>
                  <a:gd name="T5" fmla="*/ 0 h 30"/>
                  <a:gd name="T6" fmla="*/ 11 w 27"/>
                  <a:gd name="T7" fmla="*/ 15 h 30"/>
                  <a:gd name="T8" fmla="*/ 25 w 27"/>
                  <a:gd name="T9" fmla="*/ 27 h 30"/>
                  <a:gd name="T10" fmla="*/ 26 w 27"/>
                  <a:gd name="T11" fmla="*/ 30 h 30"/>
                  <a:gd name="T12" fmla="*/ 23 w 27"/>
                  <a:gd name="T1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30">
                    <a:moveTo>
                      <a:pt x="23" y="29"/>
                    </a:moveTo>
                    <a:cubicBezTo>
                      <a:pt x="23" y="29"/>
                      <a:pt x="15" y="23"/>
                      <a:pt x="9" y="16"/>
                    </a:cubicBezTo>
                    <a:cubicBezTo>
                      <a:pt x="3" y="9"/>
                      <a:pt x="0" y="0"/>
                      <a:pt x="0" y="0"/>
                    </a:cubicBezTo>
                    <a:cubicBezTo>
                      <a:pt x="1" y="0"/>
                      <a:pt x="4" y="8"/>
                      <a:pt x="11" y="15"/>
                    </a:cubicBezTo>
                    <a:cubicBezTo>
                      <a:pt x="17" y="21"/>
                      <a:pt x="24" y="26"/>
                      <a:pt x="25" y="27"/>
                    </a:cubicBezTo>
                    <a:cubicBezTo>
                      <a:pt x="26" y="28"/>
                      <a:pt x="27" y="29"/>
                      <a:pt x="26" y="30"/>
                    </a:cubicBezTo>
                    <a:cubicBezTo>
                      <a:pt x="26" y="30"/>
                      <a:pt x="24" y="30"/>
                      <a:pt x="2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Freeform 395"/>
              <p:cNvSpPr>
                <a:spLocks/>
              </p:cNvSpPr>
              <p:nvPr/>
            </p:nvSpPr>
            <p:spPr bwMode="auto">
              <a:xfrm>
                <a:off x="4217" y="1581"/>
                <a:ext cx="15" cy="24"/>
              </a:xfrm>
              <a:custGeom>
                <a:avLst/>
                <a:gdLst>
                  <a:gd name="T0" fmla="*/ 0 w 6"/>
                  <a:gd name="T1" fmla="*/ 5 h 10"/>
                  <a:gd name="T2" fmla="*/ 3 w 6"/>
                  <a:gd name="T3" fmla="*/ 10 h 10"/>
                  <a:gd name="T4" fmla="*/ 6 w 6"/>
                  <a:gd name="T5" fmla="*/ 6 h 10"/>
                  <a:gd name="T6" fmla="*/ 4 w 6"/>
                  <a:gd name="T7" fmla="*/ 1 h 10"/>
                  <a:gd name="T8" fmla="*/ 0 w 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5"/>
                    </a:moveTo>
                    <a:cubicBezTo>
                      <a:pt x="0" y="9"/>
                      <a:pt x="2" y="10"/>
                      <a:pt x="3" y="10"/>
                    </a:cubicBezTo>
                    <a:cubicBezTo>
                      <a:pt x="5" y="10"/>
                      <a:pt x="5" y="8"/>
                      <a:pt x="6" y="6"/>
                    </a:cubicBezTo>
                    <a:cubicBezTo>
                      <a:pt x="6" y="4"/>
                      <a:pt x="5" y="2"/>
                      <a:pt x="4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Freeform 396"/>
              <p:cNvSpPr>
                <a:spLocks/>
              </p:cNvSpPr>
              <p:nvPr/>
            </p:nvSpPr>
            <p:spPr bwMode="auto">
              <a:xfrm>
                <a:off x="4196" y="1650"/>
                <a:ext cx="99" cy="33"/>
              </a:xfrm>
              <a:custGeom>
                <a:avLst/>
                <a:gdLst>
                  <a:gd name="T0" fmla="*/ 38 w 42"/>
                  <a:gd name="T1" fmla="*/ 13 h 14"/>
                  <a:gd name="T2" fmla="*/ 20 w 42"/>
                  <a:gd name="T3" fmla="*/ 5 h 14"/>
                  <a:gd name="T4" fmla="*/ 0 w 42"/>
                  <a:gd name="T5" fmla="*/ 3 h 14"/>
                  <a:gd name="T6" fmla="*/ 20 w 42"/>
                  <a:gd name="T7" fmla="*/ 2 h 14"/>
                  <a:gd name="T8" fmla="*/ 40 w 42"/>
                  <a:gd name="T9" fmla="*/ 11 h 14"/>
                  <a:gd name="T10" fmla="*/ 41 w 42"/>
                  <a:gd name="T11" fmla="*/ 14 h 14"/>
                  <a:gd name="T12" fmla="*/ 38 w 4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4">
                    <a:moveTo>
                      <a:pt x="38" y="13"/>
                    </a:moveTo>
                    <a:cubicBezTo>
                      <a:pt x="37" y="13"/>
                      <a:pt x="29" y="7"/>
                      <a:pt x="20" y="5"/>
                    </a:cubicBezTo>
                    <a:cubicBezTo>
                      <a:pt x="10" y="1"/>
                      <a:pt x="0" y="3"/>
                      <a:pt x="0" y="3"/>
                    </a:cubicBezTo>
                    <a:cubicBezTo>
                      <a:pt x="0" y="2"/>
                      <a:pt x="10" y="0"/>
                      <a:pt x="20" y="2"/>
                    </a:cubicBezTo>
                    <a:cubicBezTo>
                      <a:pt x="30" y="5"/>
                      <a:pt x="39" y="10"/>
                      <a:pt x="40" y="11"/>
                    </a:cubicBezTo>
                    <a:cubicBezTo>
                      <a:pt x="41" y="12"/>
                      <a:pt x="42" y="13"/>
                      <a:pt x="41" y="14"/>
                    </a:cubicBezTo>
                    <a:cubicBezTo>
                      <a:pt x="41" y="14"/>
                      <a:pt x="39" y="14"/>
                      <a:pt x="3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Freeform 397"/>
              <p:cNvSpPr>
                <a:spLocks/>
              </p:cNvSpPr>
              <p:nvPr/>
            </p:nvSpPr>
            <p:spPr bwMode="auto">
              <a:xfrm>
                <a:off x="4172" y="1652"/>
                <a:ext cx="24" cy="19"/>
              </a:xfrm>
              <a:custGeom>
                <a:avLst/>
                <a:gdLst>
                  <a:gd name="T0" fmla="*/ 6 w 10"/>
                  <a:gd name="T1" fmla="*/ 6 h 8"/>
                  <a:gd name="T2" fmla="*/ 9 w 10"/>
                  <a:gd name="T3" fmla="*/ 2 h 8"/>
                  <a:gd name="T4" fmla="*/ 3 w 10"/>
                  <a:gd name="T5" fmla="*/ 2 h 8"/>
                  <a:gd name="T6" fmla="*/ 1 w 10"/>
                  <a:gd name="T7" fmla="*/ 8 h 8"/>
                  <a:gd name="T8" fmla="*/ 6 w 10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6" y="6"/>
                    </a:moveTo>
                    <a:cubicBezTo>
                      <a:pt x="8" y="5"/>
                      <a:pt x="10" y="3"/>
                      <a:pt x="9" y="2"/>
                    </a:cubicBezTo>
                    <a:cubicBezTo>
                      <a:pt x="9" y="1"/>
                      <a:pt x="6" y="0"/>
                      <a:pt x="3" y="2"/>
                    </a:cubicBezTo>
                    <a:cubicBezTo>
                      <a:pt x="1" y="4"/>
                      <a:pt x="0" y="7"/>
                      <a:pt x="1" y="8"/>
                    </a:cubicBezTo>
                    <a:cubicBezTo>
                      <a:pt x="3" y="8"/>
                      <a:pt x="5" y="7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Freeform 398"/>
              <p:cNvSpPr>
                <a:spLocks/>
              </p:cNvSpPr>
              <p:nvPr/>
            </p:nvSpPr>
            <p:spPr bwMode="auto">
              <a:xfrm>
                <a:off x="4203" y="1615"/>
                <a:ext cx="92" cy="68"/>
              </a:xfrm>
              <a:custGeom>
                <a:avLst/>
                <a:gdLst>
                  <a:gd name="T0" fmla="*/ 35 w 39"/>
                  <a:gd name="T1" fmla="*/ 28 h 29"/>
                  <a:gd name="T2" fmla="*/ 1 w 39"/>
                  <a:gd name="T3" fmla="*/ 0 h 29"/>
                  <a:gd name="T4" fmla="*/ 37 w 39"/>
                  <a:gd name="T5" fmla="*/ 26 h 29"/>
                  <a:gd name="T6" fmla="*/ 38 w 39"/>
                  <a:gd name="T7" fmla="*/ 29 h 29"/>
                  <a:gd name="T8" fmla="*/ 35 w 39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5" y="28"/>
                    </a:moveTo>
                    <a:cubicBezTo>
                      <a:pt x="33" y="28"/>
                      <a:pt x="0" y="2"/>
                      <a:pt x="1" y="0"/>
                    </a:cubicBezTo>
                    <a:cubicBezTo>
                      <a:pt x="1" y="1"/>
                      <a:pt x="35" y="25"/>
                      <a:pt x="37" y="26"/>
                    </a:cubicBezTo>
                    <a:cubicBezTo>
                      <a:pt x="38" y="27"/>
                      <a:pt x="39" y="28"/>
                      <a:pt x="38" y="29"/>
                    </a:cubicBezTo>
                    <a:cubicBezTo>
                      <a:pt x="38" y="29"/>
                      <a:pt x="36" y="29"/>
                      <a:pt x="3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399"/>
              <p:cNvSpPr>
                <a:spLocks/>
              </p:cNvSpPr>
              <p:nvPr/>
            </p:nvSpPr>
            <p:spPr bwMode="auto">
              <a:xfrm>
                <a:off x="4187" y="1591"/>
                <a:ext cx="19" cy="24"/>
              </a:xfrm>
              <a:custGeom>
                <a:avLst/>
                <a:gdLst>
                  <a:gd name="T0" fmla="*/ 2 w 8"/>
                  <a:gd name="T1" fmla="*/ 7 h 10"/>
                  <a:gd name="T2" fmla="*/ 7 w 8"/>
                  <a:gd name="T3" fmla="*/ 9 h 10"/>
                  <a:gd name="T4" fmla="*/ 6 w 8"/>
                  <a:gd name="T5" fmla="*/ 4 h 10"/>
                  <a:gd name="T6" fmla="*/ 2 w 8"/>
                  <a:gd name="T7" fmla="*/ 1 h 10"/>
                  <a:gd name="T8" fmla="*/ 0 w 8"/>
                  <a:gd name="T9" fmla="*/ 3 h 10"/>
                  <a:gd name="T10" fmla="*/ 2 w 8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7"/>
                    </a:moveTo>
                    <a:cubicBezTo>
                      <a:pt x="4" y="10"/>
                      <a:pt x="6" y="10"/>
                      <a:pt x="7" y="9"/>
                    </a:cubicBezTo>
                    <a:cubicBezTo>
                      <a:pt x="8" y="8"/>
                      <a:pt x="8" y="6"/>
                      <a:pt x="6" y="4"/>
                    </a:cubicBezTo>
                    <a:cubicBezTo>
                      <a:pt x="4" y="1"/>
                      <a:pt x="3" y="2"/>
                      <a:pt x="2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400"/>
              <p:cNvSpPr>
                <a:spLocks/>
              </p:cNvSpPr>
              <p:nvPr/>
            </p:nvSpPr>
            <p:spPr bwMode="auto">
              <a:xfrm>
                <a:off x="4303" y="1581"/>
                <a:ext cx="35" cy="90"/>
              </a:xfrm>
              <a:custGeom>
                <a:avLst/>
                <a:gdLst>
                  <a:gd name="T0" fmla="*/ 1 w 15"/>
                  <a:gd name="T1" fmla="*/ 35 h 38"/>
                  <a:gd name="T2" fmla="*/ 5 w 15"/>
                  <a:gd name="T3" fmla="*/ 16 h 38"/>
                  <a:gd name="T4" fmla="*/ 15 w 15"/>
                  <a:gd name="T5" fmla="*/ 0 h 38"/>
                  <a:gd name="T6" fmla="*/ 7 w 15"/>
                  <a:gd name="T7" fmla="*/ 16 h 38"/>
                  <a:gd name="T8" fmla="*/ 4 w 15"/>
                  <a:gd name="T9" fmla="*/ 35 h 38"/>
                  <a:gd name="T10" fmla="*/ 2 w 15"/>
                  <a:gd name="T11" fmla="*/ 38 h 38"/>
                  <a:gd name="T12" fmla="*/ 1 w 1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8">
                    <a:moveTo>
                      <a:pt x="1" y="35"/>
                    </a:moveTo>
                    <a:cubicBezTo>
                      <a:pt x="1" y="34"/>
                      <a:pt x="2" y="24"/>
                      <a:pt x="5" y="16"/>
                    </a:cubicBezTo>
                    <a:cubicBezTo>
                      <a:pt x="8" y="7"/>
                      <a:pt x="14" y="0"/>
                      <a:pt x="15" y="0"/>
                    </a:cubicBezTo>
                    <a:cubicBezTo>
                      <a:pt x="15" y="1"/>
                      <a:pt x="9" y="8"/>
                      <a:pt x="7" y="16"/>
                    </a:cubicBezTo>
                    <a:cubicBezTo>
                      <a:pt x="5" y="25"/>
                      <a:pt x="4" y="34"/>
                      <a:pt x="4" y="35"/>
                    </a:cubicBezTo>
                    <a:cubicBezTo>
                      <a:pt x="4" y="36"/>
                      <a:pt x="3" y="38"/>
                      <a:pt x="2" y="38"/>
                    </a:cubicBezTo>
                    <a:cubicBezTo>
                      <a:pt x="1" y="37"/>
                      <a:pt x="0" y="36"/>
                      <a:pt x="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401"/>
              <p:cNvSpPr>
                <a:spLocks/>
              </p:cNvSpPr>
              <p:nvPr/>
            </p:nvSpPr>
            <p:spPr bwMode="auto">
              <a:xfrm>
                <a:off x="4336" y="1565"/>
                <a:ext cx="23" cy="19"/>
              </a:xfrm>
              <a:custGeom>
                <a:avLst/>
                <a:gdLst>
                  <a:gd name="T0" fmla="*/ 4 w 10"/>
                  <a:gd name="T1" fmla="*/ 2 h 8"/>
                  <a:gd name="T2" fmla="*/ 1 w 10"/>
                  <a:gd name="T3" fmla="*/ 7 h 8"/>
                  <a:gd name="T4" fmla="*/ 6 w 10"/>
                  <a:gd name="T5" fmla="*/ 7 h 8"/>
                  <a:gd name="T6" fmla="*/ 9 w 10"/>
                  <a:gd name="T7" fmla="*/ 3 h 8"/>
                  <a:gd name="T8" fmla="*/ 4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2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2" y="8"/>
                      <a:pt x="4" y="7"/>
                      <a:pt x="6" y="7"/>
                    </a:cubicBezTo>
                    <a:cubicBezTo>
                      <a:pt x="8" y="6"/>
                      <a:pt x="9" y="5"/>
                      <a:pt x="9" y="3"/>
                    </a:cubicBezTo>
                    <a:cubicBezTo>
                      <a:pt x="10" y="2"/>
                      <a:pt x="7" y="0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402"/>
              <p:cNvSpPr>
                <a:spLocks/>
              </p:cNvSpPr>
              <p:nvPr/>
            </p:nvSpPr>
            <p:spPr bwMode="auto">
              <a:xfrm>
                <a:off x="4281" y="1581"/>
                <a:ext cx="31" cy="97"/>
              </a:xfrm>
              <a:custGeom>
                <a:avLst/>
                <a:gdLst>
                  <a:gd name="T0" fmla="*/ 9 w 13"/>
                  <a:gd name="T1" fmla="*/ 38 h 41"/>
                  <a:gd name="T2" fmla="*/ 8 w 13"/>
                  <a:gd name="T3" fmla="*/ 18 h 41"/>
                  <a:gd name="T4" fmla="*/ 0 w 13"/>
                  <a:gd name="T5" fmla="*/ 0 h 41"/>
                  <a:gd name="T6" fmla="*/ 10 w 13"/>
                  <a:gd name="T7" fmla="*/ 17 h 41"/>
                  <a:gd name="T8" fmla="*/ 12 w 13"/>
                  <a:gd name="T9" fmla="*/ 38 h 41"/>
                  <a:gd name="T10" fmla="*/ 11 w 13"/>
                  <a:gd name="T11" fmla="*/ 41 h 41"/>
                  <a:gd name="T12" fmla="*/ 9 w 13"/>
                  <a:gd name="T13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1">
                    <a:moveTo>
                      <a:pt x="9" y="38"/>
                    </a:moveTo>
                    <a:cubicBezTo>
                      <a:pt x="9" y="37"/>
                      <a:pt x="10" y="27"/>
                      <a:pt x="8" y="18"/>
                    </a:cubicBezTo>
                    <a:cubicBezTo>
                      <a:pt x="6" y="8"/>
                      <a:pt x="0" y="0"/>
                      <a:pt x="0" y="0"/>
                    </a:cubicBezTo>
                    <a:cubicBezTo>
                      <a:pt x="0" y="0"/>
                      <a:pt x="7" y="7"/>
                      <a:pt x="10" y="17"/>
                    </a:cubicBezTo>
                    <a:cubicBezTo>
                      <a:pt x="13" y="27"/>
                      <a:pt x="13" y="37"/>
                      <a:pt x="12" y="38"/>
                    </a:cubicBezTo>
                    <a:cubicBezTo>
                      <a:pt x="12" y="40"/>
                      <a:pt x="12" y="41"/>
                      <a:pt x="11" y="41"/>
                    </a:cubicBezTo>
                    <a:cubicBezTo>
                      <a:pt x="10" y="41"/>
                      <a:pt x="9" y="40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403"/>
              <p:cNvSpPr>
                <a:spLocks/>
              </p:cNvSpPr>
              <p:nvPr/>
            </p:nvSpPr>
            <p:spPr bwMode="auto">
              <a:xfrm>
                <a:off x="4258" y="1565"/>
                <a:ext cx="23" cy="16"/>
              </a:xfrm>
              <a:custGeom>
                <a:avLst/>
                <a:gdLst>
                  <a:gd name="T0" fmla="*/ 4 w 10"/>
                  <a:gd name="T1" fmla="*/ 6 h 7"/>
                  <a:gd name="T2" fmla="*/ 9 w 10"/>
                  <a:gd name="T3" fmla="*/ 6 h 7"/>
                  <a:gd name="T4" fmla="*/ 6 w 10"/>
                  <a:gd name="T5" fmla="*/ 1 h 7"/>
                  <a:gd name="T6" fmla="*/ 0 w 10"/>
                  <a:gd name="T7" fmla="*/ 2 h 7"/>
                  <a:gd name="T8" fmla="*/ 4 w 10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4" y="6"/>
                    </a:moveTo>
                    <a:cubicBezTo>
                      <a:pt x="6" y="7"/>
                      <a:pt x="8" y="7"/>
                      <a:pt x="9" y="6"/>
                    </a:cubicBezTo>
                    <a:cubicBezTo>
                      <a:pt x="10" y="5"/>
                      <a:pt x="9" y="3"/>
                      <a:pt x="6" y="1"/>
                    </a:cubicBezTo>
                    <a:cubicBezTo>
                      <a:pt x="3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404"/>
              <p:cNvSpPr>
                <a:spLocks/>
              </p:cNvSpPr>
              <p:nvPr/>
            </p:nvSpPr>
            <p:spPr bwMode="auto">
              <a:xfrm>
                <a:off x="4303" y="1570"/>
                <a:ext cx="18" cy="108"/>
              </a:xfrm>
              <a:custGeom>
                <a:avLst/>
                <a:gdLst>
                  <a:gd name="T0" fmla="*/ 0 w 8"/>
                  <a:gd name="T1" fmla="*/ 43 h 46"/>
                  <a:gd name="T2" fmla="*/ 8 w 8"/>
                  <a:gd name="T3" fmla="*/ 0 h 46"/>
                  <a:gd name="T4" fmla="*/ 4 w 8"/>
                  <a:gd name="T5" fmla="*/ 43 h 46"/>
                  <a:gd name="T6" fmla="*/ 2 w 8"/>
                  <a:gd name="T7" fmla="*/ 46 h 46"/>
                  <a:gd name="T8" fmla="*/ 0 w 8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6">
                    <a:moveTo>
                      <a:pt x="0" y="43"/>
                    </a:moveTo>
                    <a:cubicBezTo>
                      <a:pt x="0" y="41"/>
                      <a:pt x="6" y="0"/>
                      <a:pt x="8" y="0"/>
                    </a:cubicBezTo>
                    <a:cubicBezTo>
                      <a:pt x="8" y="0"/>
                      <a:pt x="3" y="41"/>
                      <a:pt x="4" y="43"/>
                    </a:cubicBezTo>
                    <a:cubicBezTo>
                      <a:pt x="3" y="45"/>
                      <a:pt x="3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405"/>
              <p:cNvSpPr>
                <a:spLocks/>
              </p:cNvSpPr>
              <p:nvPr/>
            </p:nvSpPr>
            <p:spPr bwMode="auto">
              <a:xfrm>
                <a:off x="4317" y="1541"/>
                <a:ext cx="16" cy="26"/>
              </a:xfrm>
              <a:custGeom>
                <a:avLst/>
                <a:gdLst>
                  <a:gd name="T0" fmla="*/ 1 w 7"/>
                  <a:gd name="T1" fmla="*/ 5 h 11"/>
                  <a:gd name="T2" fmla="*/ 2 w 7"/>
                  <a:gd name="T3" fmla="*/ 11 h 11"/>
                  <a:gd name="T4" fmla="*/ 6 w 7"/>
                  <a:gd name="T5" fmla="*/ 7 h 11"/>
                  <a:gd name="T6" fmla="*/ 7 w 7"/>
                  <a:gd name="T7" fmla="*/ 1 h 11"/>
                  <a:gd name="T8" fmla="*/ 4 w 7"/>
                  <a:gd name="T9" fmla="*/ 1 h 11"/>
                  <a:gd name="T10" fmla="*/ 1 w 7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1" y="5"/>
                    </a:moveTo>
                    <a:cubicBezTo>
                      <a:pt x="0" y="8"/>
                      <a:pt x="1" y="10"/>
                      <a:pt x="2" y="11"/>
                    </a:cubicBezTo>
                    <a:cubicBezTo>
                      <a:pt x="4" y="11"/>
                      <a:pt x="5" y="9"/>
                      <a:pt x="6" y="7"/>
                    </a:cubicBezTo>
                    <a:cubicBezTo>
                      <a:pt x="7" y="4"/>
                      <a:pt x="6" y="3"/>
                      <a:pt x="7" y="1"/>
                    </a:cubicBezTo>
                    <a:cubicBezTo>
                      <a:pt x="7" y="1"/>
                      <a:pt x="5" y="0"/>
                      <a:pt x="4" y="1"/>
                    </a:cubicBezTo>
                    <a:cubicBezTo>
                      <a:pt x="3" y="2"/>
                      <a:pt x="2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Group 607"/>
            <p:cNvGrpSpPr>
              <a:grpSpLocks/>
            </p:cNvGrpSpPr>
            <p:nvPr/>
          </p:nvGrpSpPr>
          <p:grpSpPr bwMode="auto">
            <a:xfrm>
              <a:off x="17275186" y="2379662"/>
              <a:ext cx="3725863" cy="3111500"/>
              <a:chOff x="2675" y="1418"/>
              <a:chExt cx="2347" cy="1960"/>
            </a:xfrm>
            <a:solidFill>
              <a:srgbClr val="E5DBA2"/>
            </a:solidFill>
          </p:grpSpPr>
          <p:sp>
            <p:nvSpPr>
              <p:cNvPr id="452" name="Freeform 407"/>
              <p:cNvSpPr>
                <a:spLocks/>
              </p:cNvSpPr>
              <p:nvPr/>
            </p:nvSpPr>
            <p:spPr bwMode="auto">
              <a:xfrm>
                <a:off x="4409" y="1506"/>
                <a:ext cx="175" cy="220"/>
              </a:xfrm>
              <a:custGeom>
                <a:avLst/>
                <a:gdLst>
                  <a:gd name="T0" fmla="*/ 42 w 74"/>
                  <a:gd name="T1" fmla="*/ 46 h 93"/>
                  <a:gd name="T2" fmla="*/ 28 w 74"/>
                  <a:gd name="T3" fmla="*/ 93 h 93"/>
                  <a:gd name="T4" fmla="*/ 50 w 74"/>
                  <a:gd name="T5" fmla="*/ 89 h 93"/>
                  <a:gd name="T6" fmla="*/ 63 w 74"/>
                  <a:gd name="T7" fmla="*/ 37 h 93"/>
                  <a:gd name="T8" fmla="*/ 18 w 74"/>
                  <a:gd name="T9" fmla="*/ 9 h 93"/>
                  <a:gd name="T10" fmla="*/ 0 w 74"/>
                  <a:gd name="T11" fmla="*/ 21 h 93"/>
                  <a:gd name="T12" fmla="*/ 42 w 74"/>
                  <a:gd name="T1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93">
                    <a:moveTo>
                      <a:pt x="42" y="46"/>
                    </a:moveTo>
                    <a:cubicBezTo>
                      <a:pt x="47" y="58"/>
                      <a:pt x="47" y="77"/>
                      <a:pt x="28" y="93"/>
                    </a:cubicBezTo>
                    <a:cubicBezTo>
                      <a:pt x="36" y="93"/>
                      <a:pt x="44" y="92"/>
                      <a:pt x="50" y="89"/>
                    </a:cubicBezTo>
                    <a:cubicBezTo>
                      <a:pt x="74" y="80"/>
                      <a:pt x="70" y="54"/>
                      <a:pt x="63" y="37"/>
                    </a:cubicBezTo>
                    <a:cubicBezTo>
                      <a:pt x="57" y="21"/>
                      <a:pt x="42" y="0"/>
                      <a:pt x="18" y="9"/>
                    </a:cubicBezTo>
                    <a:cubicBezTo>
                      <a:pt x="11" y="12"/>
                      <a:pt x="5" y="16"/>
                      <a:pt x="0" y="21"/>
                    </a:cubicBezTo>
                    <a:cubicBezTo>
                      <a:pt x="24" y="20"/>
                      <a:pt x="37" y="34"/>
                      <a:pt x="42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08"/>
              <p:cNvSpPr>
                <a:spLocks/>
              </p:cNvSpPr>
              <p:nvPr/>
            </p:nvSpPr>
            <p:spPr bwMode="auto">
              <a:xfrm>
                <a:off x="4324" y="1745"/>
                <a:ext cx="220" cy="210"/>
              </a:xfrm>
              <a:custGeom>
                <a:avLst/>
                <a:gdLst>
                  <a:gd name="T0" fmla="*/ 49 w 93"/>
                  <a:gd name="T1" fmla="*/ 48 h 89"/>
                  <a:gd name="T2" fmla="*/ 0 w 93"/>
                  <a:gd name="T3" fmla="*/ 49 h 89"/>
                  <a:gd name="T4" fmla="*/ 11 w 93"/>
                  <a:gd name="T5" fmla="*/ 69 h 89"/>
                  <a:gd name="T6" fmla="*/ 64 w 93"/>
                  <a:gd name="T7" fmla="*/ 66 h 89"/>
                  <a:gd name="T8" fmla="*/ 77 w 93"/>
                  <a:gd name="T9" fmla="*/ 14 h 89"/>
                  <a:gd name="T10" fmla="*/ 59 w 93"/>
                  <a:gd name="T11" fmla="*/ 0 h 89"/>
                  <a:gd name="T12" fmla="*/ 49 w 93"/>
                  <a:gd name="T13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9">
                    <a:moveTo>
                      <a:pt x="49" y="48"/>
                    </a:moveTo>
                    <a:cubicBezTo>
                      <a:pt x="39" y="56"/>
                      <a:pt x="21" y="62"/>
                      <a:pt x="0" y="49"/>
                    </a:cubicBezTo>
                    <a:cubicBezTo>
                      <a:pt x="2" y="57"/>
                      <a:pt x="6" y="64"/>
                      <a:pt x="11" y="69"/>
                    </a:cubicBezTo>
                    <a:cubicBezTo>
                      <a:pt x="27" y="89"/>
                      <a:pt x="50" y="77"/>
                      <a:pt x="64" y="66"/>
                    </a:cubicBezTo>
                    <a:cubicBezTo>
                      <a:pt x="78" y="54"/>
                      <a:pt x="93" y="33"/>
                      <a:pt x="77" y="14"/>
                    </a:cubicBezTo>
                    <a:cubicBezTo>
                      <a:pt x="72" y="8"/>
                      <a:pt x="66" y="3"/>
                      <a:pt x="59" y="0"/>
                    </a:cubicBezTo>
                    <a:cubicBezTo>
                      <a:pt x="68" y="23"/>
                      <a:pt x="59" y="39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09"/>
              <p:cNvSpPr>
                <a:spLocks/>
              </p:cNvSpPr>
              <p:nvPr/>
            </p:nvSpPr>
            <p:spPr bwMode="auto">
              <a:xfrm>
                <a:off x="4080" y="1759"/>
                <a:ext cx="223" cy="199"/>
              </a:xfrm>
              <a:custGeom>
                <a:avLst/>
                <a:gdLst>
                  <a:gd name="T0" fmla="*/ 46 w 94"/>
                  <a:gd name="T1" fmla="*/ 46 h 84"/>
                  <a:gd name="T2" fmla="*/ 29 w 94"/>
                  <a:gd name="T3" fmla="*/ 0 h 84"/>
                  <a:gd name="T4" fmla="*/ 13 w 94"/>
                  <a:gd name="T5" fmla="*/ 16 h 84"/>
                  <a:gd name="T6" fmla="*/ 33 w 94"/>
                  <a:gd name="T7" fmla="*/ 66 h 84"/>
                  <a:gd name="T8" fmla="*/ 87 w 94"/>
                  <a:gd name="T9" fmla="*/ 62 h 84"/>
                  <a:gd name="T10" fmla="*/ 94 w 94"/>
                  <a:gd name="T11" fmla="*/ 41 h 84"/>
                  <a:gd name="T12" fmla="*/ 46 w 94"/>
                  <a:gd name="T13" fmla="*/ 4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84">
                    <a:moveTo>
                      <a:pt x="46" y="46"/>
                    </a:moveTo>
                    <a:cubicBezTo>
                      <a:pt x="34" y="39"/>
                      <a:pt x="23" y="24"/>
                      <a:pt x="29" y="0"/>
                    </a:cubicBezTo>
                    <a:cubicBezTo>
                      <a:pt x="23" y="5"/>
                      <a:pt x="17" y="10"/>
                      <a:pt x="13" y="16"/>
                    </a:cubicBezTo>
                    <a:cubicBezTo>
                      <a:pt x="0" y="38"/>
                      <a:pt x="18" y="56"/>
                      <a:pt x="33" y="66"/>
                    </a:cubicBezTo>
                    <a:cubicBezTo>
                      <a:pt x="49" y="75"/>
                      <a:pt x="73" y="84"/>
                      <a:pt x="87" y="62"/>
                    </a:cubicBezTo>
                    <a:cubicBezTo>
                      <a:pt x="90" y="56"/>
                      <a:pt x="93" y="49"/>
                      <a:pt x="94" y="41"/>
                    </a:cubicBezTo>
                    <a:cubicBezTo>
                      <a:pt x="75" y="57"/>
                      <a:pt x="57" y="53"/>
                      <a:pt x="4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10"/>
              <p:cNvSpPr>
                <a:spLocks/>
              </p:cNvSpPr>
              <p:nvPr/>
            </p:nvSpPr>
            <p:spPr bwMode="auto">
              <a:xfrm>
                <a:off x="4035" y="1522"/>
                <a:ext cx="156" cy="218"/>
              </a:xfrm>
              <a:custGeom>
                <a:avLst/>
                <a:gdLst>
                  <a:gd name="T0" fmla="*/ 27 w 66"/>
                  <a:gd name="T1" fmla="*/ 46 h 92"/>
                  <a:gd name="T2" fmla="*/ 66 w 66"/>
                  <a:gd name="T3" fmla="*/ 16 h 92"/>
                  <a:gd name="T4" fmla="*/ 46 w 66"/>
                  <a:gd name="T5" fmla="*/ 6 h 92"/>
                  <a:gd name="T6" fmla="*/ 5 w 66"/>
                  <a:gd name="T7" fmla="*/ 40 h 92"/>
                  <a:gd name="T8" fmla="*/ 25 w 66"/>
                  <a:gd name="T9" fmla="*/ 90 h 92"/>
                  <a:gd name="T10" fmla="*/ 47 w 66"/>
                  <a:gd name="T11" fmla="*/ 91 h 92"/>
                  <a:gd name="T12" fmla="*/ 27 w 66"/>
                  <a:gd name="T1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2">
                    <a:moveTo>
                      <a:pt x="27" y="46"/>
                    </a:moveTo>
                    <a:cubicBezTo>
                      <a:pt x="31" y="33"/>
                      <a:pt x="41" y="18"/>
                      <a:pt x="66" y="16"/>
                    </a:cubicBezTo>
                    <a:cubicBezTo>
                      <a:pt x="60" y="11"/>
                      <a:pt x="53" y="8"/>
                      <a:pt x="46" y="6"/>
                    </a:cubicBezTo>
                    <a:cubicBezTo>
                      <a:pt x="21" y="0"/>
                      <a:pt x="9" y="23"/>
                      <a:pt x="5" y="40"/>
                    </a:cubicBezTo>
                    <a:cubicBezTo>
                      <a:pt x="0" y="58"/>
                      <a:pt x="0" y="84"/>
                      <a:pt x="25" y="90"/>
                    </a:cubicBezTo>
                    <a:cubicBezTo>
                      <a:pt x="32" y="92"/>
                      <a:pt x="40" y="92"/>
                      <a:pt x="47" y="91"/>
                    </a:cubicBezTo>
                    <a:cubicBezTo>
                      <a:pt x="26" y="77"/>
                      <a:pt x="24" y="59"/>
                      <a:pt x="2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11"/>
              <p:cNvSpPr>
                <a:spLocks/>
              </p:cNvSpPr>
              <p:nvPr/>
            </p:nvSpPr>
            <p:spPr bwMode="auto">
              <a:xfrm>
                <a:off x="4194" y="1418"/>
                <a:ext cx="208" cy="135"/>
              </a:xfrm>
              <a:custGeom>
                <a:avLst/>
                <a:gdLst>
                  <a:gd name="T0" fmla="*/ 44 w 88"/>
                  <a:gd name="T1" fmla="*/ 24 h 57"/>
                  <a:gd name="T2" fmla="*/ 85 w 88"/>
                  <a:gd name="T3" fmla="*/ 51 h 57"/>
                  <a:gd name="T4" fmla="*/ 88 w 88"/>
                  <a:gd name="T5" fmla="*/ 29 h 57"/>
                  <a:gd name="T6" fmla="*/ 43 w 88"/>
                  <a:gd name="T7" fmla="*/ 1 h 57"/>
                  <a:gd name="T8" fmla="*/ 1 w 88"/>
                  <a:gd name="T9" fmla="*/ 35 h 57"/>
                  <a:gd name="T10" fmla="*/ 8 w 88"/>
                  <a:gd name="T11" fmla="*/ 57 h 57"/>
                  <a:gd name="T12" fmla="*/ 44 w 88"/>
                  <a:gd name="T13" fmla="*/ 2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7">
                    <a:moveTo>
                      <a:pt x="44" y="24"/>
                    </a:moveTo>
                    <a:cubicBezTo>
                      <a:pt x="57" y="23"/>
                      <a:pt x="75" y="29"/>
                      <a:pt x="85" y="51"/>
                    </a:cubicBezTo>
                    <a:cubicBezTo>
                      <a:pt x="87" y="44"/>
                      <a:pt x="88" y="36"/>
                      <a:pt x="88" y="29"/>
                    </a:cubicBezTo>
                    <a:cubicBezTo>
                      <a:pt x="86" y="4"/>
                      <a:pt x="61" y="0"/>
                      <a:pt x="43" y="1"/>
                    </a:cubicBezTo>
                    <a:cubicBezTo>
                      <a:pt x="24" y="2"/>
                      <a:pt x="0" y="10"/>
                      <a:pt x="1" y="35"/>
                    </a:cubicBezTo>
                    <a:cubicBezTo>
                      <a:pt x="2" y="42"/>
                      <a:pt x="4" y="50"/>
                      <a:pt x="8" y="57"/>
                    </a:cubicBezTo>
                    <a:cubicBezTo>
                      <a:pt x="14" y="33"/>
                      <a:pt x="31" y="25"/>
                      <a:pt x="4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12"/>
              <p:cNvSpPr>
                <a:spLocks noEditPoints="1"/>
              </p:cNvSpPr>
              <p:nvPr/>
            </p:nvSpPr>
            <p:spPr bwMode="auto">
              <a:xfrm>
                <a:off x="4246" y="1636"/>
                <a:ext cx="113" cy="113"/>
              </a:xfrm>
              <a:custGeom>
                <a:avLst/>
                <a:gdLst>
                  <a:gd name="T0" fmla="*/ 43 w 48"/>
                  <a:gd name="T1" fmla="*/ 29 h 48"/>
                  <a:gd name="T2" fmla="*/ 47 w 48"/>
                  <a:gd name="T3" fmla="*/ 18 h 48"/>
                  <a:gd name="T4" fmla="*/ 38 w 48"/>
                  <a:gd name="T5" fmla="*/ 10 h 48"/>
                  <a:gd name="T6" fmla="*/ 32 w 48"/>
                  <a:gd name="T7" fmla="*/ 14 h 48"/>
                  <a:gd name="T8" fmla="*/ 34 w 48"/>
                  <a:gd name="T9" fmla="*/ 8 h 48"/>
                  <a:gd name="T10" fmla="*/ 25 w 48"/>
                  <a:gd name="T11" fmla="*/ 1 h 48"/>
                  <a:gd name="T12" fmla="*/ 15 w 48"/>
                  <a:gd name="T13" fmla="*/ 7 h 48"/>
                  <a:gd name="T14" fmla="*/ 17 w 48"/>
                  <a:gd name="T15" fmla="*/ 14 h 48"/>
                  <a:gd name="T16" fmla="*/ 12 w 48"/>
                  <a:gd name="T17" fmla="*/ 10 h 48"/>
                  <a:gd name="T18" fmla="*/ 2 w 48"/>
                  <a:gd name="T19" fmla="*/ 16 h 48"/>
                  <a:gd name="T20" fmla="*/ 5 w 48"/>
                  <a:gd name="T21" fmla="*/ 28 h 48"/>
                  <a:gd name="T22" fmla="*/ 12 w 48"/>
                  <a:gd name="T23" fmla="*/ 28 h 48"/>
                  <a:gd name="T24" fmla="*/ 7 w 48"/>
                  <a:gd name="T25" fmla="*/ 32 h 48"/>
                  <a:gd name="T26" fmla="*/ 10 w 48"/>
                  <a:gd name="T27" fmla="*/ 43 h 48"/>
                  <a:gd name="T28" fmla="*/ 22 w 48"/>
                  <a:gd name="T29" fmla="*/ 44 h 48"/>
                  <a:gd name="T30" fmla="*/ 24 w 48"/>
                  <a:gd name="T31" fmla="*/ 37 h 48"/>
                  <a:gd name="T32" fmla="*/ 26 w 48"/>
                  <a:gd name="T33" fmla="*/ 43 h 48"/>
                  <a:gd name="T34" fmla="*/ 38 w 48"/>
                  <a:gd name="T35" fmla="*/ 44 h 48"/>
                  <a:gd name="T36" fmla="*/ 42 w 48"/>
                  <a:gd name="T37" fmla="*/ 33 h 48"/>
                  <a:gd name="T38" fmla="*/ 37 w 48"/>
                  <a:gd name="T39" fmla="*/ 28 h 48"/>
                  <a:gd name="T40" fmla="*/ 43 w 48"/>
                  <a:gd name="T41" fmla="*/ 29 h 48"/>
                  <a:gd name="T42" fmla="*/ 19 w 48"/>
                  <a:gd name="T43" fmla="*/ 16 h 48"/>
                  <a:gd name="T44" fmla="*/ 18 w 48"/>
                  <a:gd name="T45" fmla="*/ 16 h 48"/>
                  <a:gd name="T46" fmla="*/ 19 w 48"/>
                  <a:gd name="T47" fmla="*/ 16 h 48"/>
                  <a:gd name="T48" fmla="*/ 19 w 48"/>
                  <a:gd name="T49" fmla="*/ 16 h 48"/>
                  <a:gd name="T50" fmla="*/ 24 w 48"/>
                  <a:gd name="T51" fmla="*/ 35 h 48"/>
                  <a:gd name="T52" fmla="*/ 24 w 48"/>
                  <a:gd name="T53" fmla="*/ 35 h 48"/>
                  <a:gd name="T54" fmla="*/ 24 w 48"/>
                  <a:gd name="T55" fmla="*/ 35 h 48"/>
                  <a:gd name="T56" fmla="*/ 24 w 48"/>
                  <a:gd name="T57" fmla="*/ 35 h 48"/>
                  <a:gd name="T58" fmla="*/ 31 w 48"/>
                  <a:gd name="T59" fmla="*/ 16 h 48"/>
                  <a:gd name="T60" fmla="*/ 31 w 48"/>
                  <a:gd name="T61" fmla="*/ 16 h 48"/>
                  <a:gd name="T62" fmla="*/ 31 w 48"/>
                  <a:gd name="T63" fmla="*/ 16 h 48"/>
                  <a:gd name="T64" fmla="*/ 31 w 48"/>
                  <a:gd name="T65" fmla="*/ 16 h 48"/>
                  <a:gd name="T66" fmla="*/ 15 w 48"/>
                  <a:gd name="T67" fmla="*/ 27 h 48"/>
                  <a:gd name="T68" fmla="*/ 15 w 48"/>
                  <a:gd name="T69" fmla="*/ 27 h 48"/>
                  <a:gd name="T70" fmla="*/ 14 w 48"/>
                  <a:gd name="T71" fmla="*/ 28 h 48"/>
                  <a:gd name="T72" fmla="*/ 15 w 48"/>
                  <a:gd name="T73" fmla="*/ 27 h 48"/>
                  <a:gd name="T74" fmla="*/ 34 w 48"/>
                  <a:gd name="T75" fmla="*/ 28 h 48"/>
                  <a:gd name="T76" fmla="*/ 34 w 48"/>
                  <a:gd name="T77" fmla="*/ 27 h 48"/>
                  <a:gd name="T78" fmla="*/ 35 w 48"/>
                  <a:gd name="T79" fmla="*/ 28 h 48"/>
                  <a:gd name="T80" fmla="*/ 34 w 48"/>
                  <a:gd name="T8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48">
                    <a:moveTo>
                      <a:pt x="43" y="29"/>
                    </a:moveTo>
                    <a:cubicBezTo>
                      <a:pt x="48" y="27"/>
                      <a:pt x="48" y="22"/>
                      <a:pt x="47" y="18"/>
                    </a:cubicBezTo>
                    <a:cubicBezTo>
                      <a:pt x="46" y="14"/>
                      <a:pt x="44" y="9"/>
                      <a:pt x="38" y="10"/>
                    </a:cubicBezTo>
                    <a:cubicBezTo>
                      <a:pt x="36" y="11"/>
                      <a:pt x="34" y="12"/>
                      <a:pt x="32" y="14"/>
                    </a:cubicBezTo>
                    <a:cubicBezTo>
                      <a:pt x="33" y="12"/>
                      <a:pt x="34" y="10"/>
                      <a:pt x="34" y="8"/>
                    </a:cubicBezTo>
                    <a:cubicBezTo>
                      <a:pt x="35" y="3"/>
                      <a:pt x="29" y="1"/>
                      <a:pt x="25" y="1"/>
                    </a:cubicBezTo>
                    <a:cubicBezTo>
                      <a:pt x="21" y="0"/>
                      <a:pt x="16" y="1"/>
                      <a:pt x="15" y="7"/>
                    </a:cubicBezTo>
                    <a:cubicBezTo>
                      <a:pt x="15" y="9"/>
                      <a:pt x="16" y="12"/>
                      <a:pt x="17" y="14"/>
                    </a:cubicBezTo>
                    <a:cubicBezTo>
                      <a:pt x="16" y="12"/>
                      <a:pt x="14" y="11"/>
                      <a:pt x="12" y="10"/>
                    </a:cubicBezTo>
                    <a:cubicBezTo>
                      <a:pt x="7" y="8"/>
                      <a:pt x="4" y="13"/>
                      <a:pt x="2" y="16"/>
                    </a:cubicBezTo>
                    <a:cubicBezTo>
                      <a:pt x="1" y="20"/>
                      <a:pt x="0" y="26"/>
                      <a:pt x="5" y="28"/>
                    </a:cubicBezTo>
                    <a:cubicBezTo>
                      <a:pt x="7" y="28"/>
                      <a:pt x="10" y="29"/>
                      <a:pt x="12" y="28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4" y="36"/>
                      <a:pt x="7" y="41"/>
                      <a:pt x="10" y="43"/>
                    </a:cubicBezTo>
                    <a:cubicBezTo>
                      <a:pt x="13" y="46"/>
                      <a:pt x="18" y="48"/>
                      <a:pt x="22" y="44"/>
                    </a:cubicBezTo>
                    <a:cubicBezTo>
                      <a:pt x="23" y="42"/>
                      <a:pt x="24" y="40"/>
                      <a:pt x="24" y="37"/>
                    </a:cubicBezTo>
                    <a:cubicBezTo>
                      <a:pt x="25" y="39"/>
                      <a:pt x="25" y="41"/>
                      <a:pt x="26" y="43"/>
                    </a:cubicBezTo>
                    <a:cubicBezTo>
                      <a:pt x="29" y="48"/>
                      <a:pt x="34" y="46"/>
                      <a:pt x="38" y="44"/>
                    </a:cubicBezTo>
                    <a:cubicBezTo>
                      <a:pt x="41" y="42"/>
                      <a:pt x="45" y="38"/>
                      <a:pt x="42" y="33"/>
                    </a:cubicBezTo>
                    <a:cubicBezTo>
                      <a:pt x="41" y="31"/>
                      <a:pt x="39" y="29"/>
                      <a:pt x="37" y="28"/>
                    </a:cubicBezTo>
                    <a:cubicBezTo>
                      <a:pt x="39" y="29"/>
                      <a:pt x="41" y="29"/>
                      <a:pt x="43" y="29"/>
                    </a:cubicBezTo>
                    <a:close/>
                    <a:moveTo>
                      <a:pt x="19" y="16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lose/>
                    <a:moveTo>
                      <a:pt x="24" y="35"/>
                    </a:move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5"/>
                    </a:cubicBez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8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34" y="28"/>
                    </a:moveTo>
                    <a:cubicBezTo>
                      <a:pt x="34" y="28"/>
                      <a:pt x="34" y="28"/>
                      <a:pt x="34" y="27"/>
                    </a:cubicBezTo>
                    <a:cubicBezTo>
                      <a:pt x="34" y="28"/>
                      <a:pt x="34" y="28"/>
                      <a:pt x="35" y="28"/>
                    </a:cubicBezTo>
                    <a:cubicBezTo>
                      <a:pt x="34" y="28"/>
                      <a:pt x="34" y="28"/>
                      <a:pt x="3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13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14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15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16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17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18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419"/>
              <p:cNvSpPr>
                <a:spLocks/>
              </p:cNvSpPr>
              <p:nvPr/>
            </p:nvSpPr>
            <p:spPr bwMode="auto">
              <a:xfrm>
                <a:off x="4863" y="3276"/>
                <a:ext cx="33" cy="9"/>
              </a:xfrm>
              <a:custGeom>
                <a:avLst/>
                <a:gdLst>
                  <a:gd name="T0" fmla="*/ 1 w 14"/>
                  <a:gd name="T1" fmla="*/ 2 h 4"/>
                  <a:gd name="T2" fmla="*/ 7 w 14"/>
                  <a:gd name="T3" fmla="*/ 1 h 4"/>
                  <a:gd name="T4" fmla="*/ 14 w 14"/>
                  <a:gd name="T5" fmla="*/ 1 h 4"/>
                  <a:gd name="T6" fmla="*/ 8 w 14"/>
                  <a:gd name="T7" fmla="*/ 1 h 4"/>
                  <a:gd name="T8" fmla="*/ 1 w 14"/>
                  <a:gd name="T9" fmla="*/ 3 h 4"/>
                  <a:gd name="T10" fmla="*/ 0 w 14"/>
                  <a:gd name="T11" fmla="*/ 3 h 4"/>
                  <a:gd name="T12" fmla="*/ 1 w 1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" y="2"/>
                    </a:moveTo>
                    <a:cubicBezTo>
                      <a:pt x="1" y="2"/>
                      <a:pt x="4" y="1"/>
                      <a:pt x="7" y="1"/>
                    </a:cubicBezTo>
                    <a:cubicBezTo>
                      <a:pt x="11" y="0"/>
                      <a:pt x="14" y="1"/>
                      <a:pt x="14" y="1"/>
                    </a:cubicBezTo>
                    <a:cubicBezTo>
                      <a:pt x="14" y="1"/>
                      <a:pt x="11" y="0"/>
                      <a:pt x="8" y="1"/>
                    </a:cubicBezTo>
                    <a:cubicBezTo>
                      <a:pt x="5" y="2"/>
                      <a:pt x="2" y="3"/>
                      <a:pt x="1" y="3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420"/>
              <p:cNvSpPr>
                <a:spLocks/>
              </p:cNvSpPr>
              <p:nvPr/>
            </p:nvSpPr>
            <p:spPr bwMode="auto">
              <a:xfrm>
                <a:off x="4896" y="3276"/>
                <a:ext cx="8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421"/>
              <p:cNvSpPr>
                <a:spLocks/>
              </p:cNvSpPr>
              <p:nvPr/>
            </p:nvSpPr>
            <p:spPr bwMode="auto">
              <a:xfrm>
                <a:off x="4861" y="3262"/>
                <a:ext cx="26" cy="23"/>
              </a:xfrm>
              <a:custGeom>
                <a:avLst/>
                <a:gdLst>
                  <a:gd name="T0" fmla="*/ 1 w 11"/>
                  <a:gd name="T1" fmla="*/ 9 h 10"/>
                  <a:gd name="T2" fmla="*/ 7 w 11"/>
                  <a:gd name="T3" fmla="*/ 5 h 10"/>
                  <a:gd name="T4" fmla="*/ 11 w 11"/>
                  <a:gd name="T5" fmla="*/ 0 h 10"/>
                  <a:gd name="T6" fmla="*/ 7 w 11"/>
                  <a:gd name="T7" fmla="*/ 6 h 10"/>
                  <a:gd name="T8" fmla="*/ 1 w 11"/>
                  <a:gd name="T9" fmla="*/ 10 h 10"/>
                  <a:gd name="T10" fmla="*/ 0 w 11"/>
                  <a:gd name="T11" fmla="*/ 10 h 10"/>
                  <a:gd name="T12" fmla="*/ 1 w 11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" y="9"/>
                    </a:moveTo>
                    <a:cubicBezTo>
                      <a:pt x="1" y="9"/>
                      <a:pt x="4" y="7"/>
                      <a:pt x="7" y="5"/>
                    </a:cubicBezTo>
                    <a:cubicBezTo>
                      <a:pt x="9" y="3"/>
                      <a:pt x="11" y="0"/>
                      <a:pt x="11" y="0"/>
                    </a:cubicBezTo>
                    <a:cubicBezTo>
                      <a:pt x="11" y="0"/>
                      <a:pt x="10" y="3"/>
                      <a:pt x="7" y="6"/>
                    </a:cubicBezTo>
                    <a:cubicBezTo>
                      <a:pt x="5" y="8"/>
                      <a:pt x="2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422"/>
              <p:cNvSpPr>
                <a:spLocks/>
              </p:cNvSpPr>
              <p:nvPr/>
            </p:nvSpPr>
            <p:spPr bwMode="auto">
              <a:xfrm>
                <a:off x="4885" y="3252"/>
                <a:ext cx="4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423"/>
              <p:cNvSpPr>
                <a:spLocks/>
              </p:cNvSpPr>
              <p:nvPr/>
            </p:nvSpPr>
            <p:spPr bwMode="auto">
              <a:xfrm>
                <a:off x="4861" y="3269"/>
                <a:ext cx="35" cy="16"/>
              </a:xfrm>
              <a:custGeom>
                <a:avLst/>
                <a:gdLst>
                  <a:gd name="T0" fmla="*/ 1 w 15"/>
                  <a:gd name="T1" fmla="*/ 6 h 7"/>
                  <a:gd name="T2" fmla="*/ 15 w 15"/>
                  <a:gd name="T3" fmla="*/ 1 h 7"/>
                  <a:gd name="T4" fmla="*/ 1 w 15"/>
                  <a:gd name="T5" fmla="*/ 7 h 7"/>
                  <a:gd name="T6" fmla="*/ 0 w 15"/>
                  <a:gd name="T7" fmla="*/ 7 h 7"/>
                  <a:gd name="T8" fmla="*/ 1 w 1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" y="6"/>
                    </a:moveTo>
                    <a:cubicBezTo>
                      <a:pt x="1" y="5"/>
                      <a:pt x="15" y="0"/>
                      <a:pt x="15" y="1"/>
                    </a:cubicBezTo>
                    <a:cubicBezTo>
                      <a:pt x="15" y="1"/>
                      <a:pt x="2" y="6"/>
                      <a:pt x="1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424"/>
              <p:cNvSpPr>
                <a:spLocks/>
              </p:cNvSpPr>
              <p:nvPr/>
            </p:nvSpPr>
            <p:spPr bwMode="auto">
              <a:xfrm>
                <a:off x="4896" y="3266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1 h 2"/>
                  <a:gd name="T8" fmla="*/ 4 w 4"/>
                  <a:gd name="T9" fmla="*/ 1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425"/>
              <p:cNvSpPr>
                <a:spLocks/>
              </p:cNvSpPr>
              <p:nvPr/>
            </p:nvSpPr>
            <p:spPr bwMode="auto">
              <a:xfrm>
                <a:off x="4863" y="3290"/>
                <a:ext cx="22" cy="26"/>
              </a:xfrm>
              <a:custGeom>
                <a:avLst/>
                <a:gdLst>
                  <a:gd name="T0" fmla="*/ 1 w 9"/>
                  <a:gd name="T1" fmla="*/ 1 h 11"/>
                  <a:gd name="T2" fmla="*/ 6 w 9"/>
                  <a:gd name="T3" fmla="*/ 5 h 11"/>
                  <a:gd name="T4" fmla="*/ 9 w 9"/>
                  <a:gd name="T5" fmla="*/ 11 h 11"/>
                  <a:gd name="T6" fmla="*/ 5 w 9"/>
                  <a:gd name="T7" fmla="*/ 6 h 11"/>
                  <a:gd name="T8" fmla="*/ 0 w 9"/>
                  <a:gd name="T9" fmla="*/ 1 h 11"/>
                  <a:gd name="T10" fmla="*/ 0 w 9"/>
                  <a:gd name="T11" fmla="*/ 0 h 11"/>
                  <a:gd name="T12" fmla="*/ 1 w 9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1" y="1"/>
                    </a:moveTo>
                    <a:cubicBezTo>
                      <a:pt x="1" y="1"/>
                      <a:pt x="4" y="3"/>
                      <a:pt x="6" y="5"/>
                    </a:cubicBezTo>
                    <a:cubicBezTo>
                      <a:pt x="8" y="8"/>
                      <a:pt x="9" y="11"/>
                      <a:pt x="9" y="11"/>
                    </a:cubicBezTo>
                    <a:cubicBezTo>
                      <a:pt x="9" y="11"/>
                      <a:pt x="7" y="8"/>
                      <a:pt x="5" y="6"/>
                    </a:cubicBezTo>
                    <a:cubicBezTo>
                      <a:pt x="3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426"/>
              <p:cNvSpPr>
                <a:spLocks/>
              </p:cNvSpPr>
              <p:nvPr/>
            </p:nvSpPr>
            <p:spPr bwMode="auto">
              <a:xfrm>
                <a:off x="4882" y="3316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427"/>
              <p:cNvSpPr>
                <a:spLocks/>
              </p:cNvSpPr>
              <p:nvPr/>
            </p:nvSpPr>
            <p:spPr bwMode="auto">
              <a:xfrm>
                <a:off x="4861" y="3290"/>
                <a:ext cx="33" cy="12"/>
              </a:xfrm>
              <a:custGeom>
                <a:avLst/>
                <a:gdLst>
                  <a:gd name="T0" fmla="*/ 1 w 14"/>
                  <a:gd name="T1" fmla="*/ 0 h 5"/>
                  <a:gd name="T2" fmla="*/ 7 w 14"/>
                  <a:gd name="T3" fmla="*/ 3 h 5"/>
                  <a:gd name="T4" fmla="*/ 14 w 14"/>
                  <a:gd name="T5" fmla="*/ 4 h 5"/>
                  <a:gd name="T6" fmla="*/ 7 w 14"/>
                  <a:gd name="T7" fmla="*/ 4 h 5"/>
                  <a:gd name="T8" fmla="*/ 0 w 14"/>
                  <a:gd name="T9" fmla="*/ 1 h 5"/>
                  <a:gd name="T10" fmla="*/ 0 w 14"/>
                  <a:gd name="T11" fmla="*/ 0 h 5"/>
                  <a:gd name="T12" fmla="*/ 1 w 1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" y="0"/>
                    </a:moveTo>
                    <a:cubicBezTo>
                      <a:pt x="1" y="0"/>
                      <a:pt x="4" y="2"/>
                      <a:pt x="7" y="3"/>
                    </a:cubicBezTo>
                    <a:cubicBezTo>
                      <a:pt x="10" y="4"/>
                      <a:pt x="14" y="4"/>
                      <a:pt x="14" y="4"/>
                    </a:cubicBezTo>
                    <a:cubicBezTo>
                      <a:pt x="14" y="4"/>
                      <a:pt x="10" y="5"/>
                      <a:pt x="7" y="4"/>
                    </a:cubicBezTo>
                    <a:cubicBezTo>
                      <a:pt x="4" y="3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428"/>
              <p:cNvSpPr>
                <a:spLocks/>
              </p:cNvSpPr>
              <p:nvPr/>
            </p:nvSpPr>
            <p:spPr bwMode="auto">
              <a:xfrm>
                <a:off x="4894" y="3292"/>
                <a:ext cx="7" cy="8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29"/>
              <p:cNvSpPr>
                <a:spLocks/>
              </p:cNvSpPr>
              <p:nvPr/>
            </p:nvSpPr>
            <p:spPr bwMode="auto">
              <a:xfrm>
                <a:off x="4861" y="3290"/>
                <a:ext cx="31" cy="24"/>
              </a:xfrm>
              <a:custGeom>
                <a:avLst/>
                <a:gdLst>
                  <a:gd name="T0" fmla="*/ 1 w 13"/>
                  <a:gd name="T1" fmla="*/ 0 h 10"/>
                  <a:gd name="T2" fmla="*/ 12 w 13"/>
                  <a:gd name="T3" fmla="*/ 10 h 10"/>
                  <a:gd name="T4" fmla="*/ 0 w 13"/>
                  <a:gd name="T5" fmla="*/ 1 h 10"/>
                  <a:gd name="T6" fmla="*/ 0 w 13"/>
                  <a:gd name="T7" fmla="*/ 0 h 10"/>
                  <a:gd name="T8" fmla="*/ 1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" y="0"/>
                    </a:moveTo>
                    <a:cubicBezTo>
                      <a:pt x="2" y="0"/>
                      <a:pt x="13" y="9"/>
                      <a:pt x="12" y="10"/>
                    </a:cubicBezTo>
                    <a:cubicBezTo>
                      <a:pt x="13" y="9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430"/>
              <p:cNvSpPr>
                <a:spLocks/>
              </p:cNvSpPr>
              <p:nvPr/>
            </p:nvSpPr>
            <p:spPr bwMode="auto">
              <a:xfrm>
                <a:off x="4889" y="3314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2" y="3"/>
                      <a:pt x="2" y="2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431"/>
              <p:cNvSpPr>
                <a:spLocks/>
              </p:cNvSpPr>
              <p:nvPr/>
            </p:nvSpPr>
            <p:spPr bwMode="auto">
              <a:xfrm>
                <a:off x="4844" y="3295"/>
                <a:ext cx="12" cy="28"/>
              </a:xfrm>
              <a:custGeom>
                <a:avLst/>
                <a:gdLst>
                  <a:gd name="T0" fmla="*/ 5 w 5"/>
                  <a:gd name="T1" fmla="*/ 1 h 12"/>
                  <a:gd name="T2" fmla="*/ 4 w 5"/>
                  <a:gd name="T3" fmla="*/ 7 h 12"/>
                  <a:gd name="T4" fmla="*/ 0 w 5"/>
                  <a:gd name="T5" fmla="*/ 12 h 12"/>
                  <a:gd name="T6" fmla="*/ 3 w 5"/>
                  <a:gd name="T7" fmla="*/ 7 h 12"/>
                  <a:gd name="T8" fmla="*/ 4 w 5"/>
                  <a:gd name="T9" fmla="*/ 0 h 12"/>
                  <a:gd name="T10" fmla="*/ 5 w 5"/>
                  <a:gd name="T11" fmla="*/ 0 h 12"/>
                  <a:gd name="T12" fmla="*/ 5 w 5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5" y="1"/>
                    </a:moveTo>
                    <a:cubicBezTo>
                      <a:pt x="5" y="1"/>
                      <a:pt x="5" y="4"/>
                      <a:pt x="4" y="7"/>
                    </a:cubicBezTo>
                    <a:cubicBezTo>
                      <a:pt x="3" y="10"/>
                      <a:pt x="1" y="12"/>
                      <a:pt x="0" y="12"/>
                    </a:cubicBezTo>
                    <a:cubicBezTo>
                      <a:pt x="0" y="12"/>
                      <a:pt x="2" y="10"/>
                      <a:pt x="3" y="7"/>
                    </a:cubicBezTo>
                    <a:cubicBezTo>
                      <a:pt x="4" y="4"/>
                      <a:pt x="4" y="1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432"/>
              <p:cNvSpPr>
                <a:spLocks/>
              </p:cNvSpPr>
              <p:nvPr/>
            </p:nvSpPr>
            <p:spPr bwMode="auto">
              <a:xfrm>
                <a:off x="4837" y="3323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3 w 4"/>
                  <a:gd name="T3" fmla="*/ 1 h 3"/>
                  <a:gd name="T4" fmla="*/ 2 w 4"/>
                  <a:gd name="T5" fmla="*/ 1 h 3"/>
                  <a:gd name="T6" fmla="*/ 0 w 4"/>
                  <a:gd name="T7" fmla="*/ 2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3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433"/>
              <p:cNvSpPr>
                <a:spLocks/>
              </p:cNvSpPr>
              <p:nvPr/>
            </p:nvSpPr>
            <p:spPr bwMode="auto">
              <a:xfrm>
                <a:off x="4854" y="3290"/>
                <a:ext cx="12" cy="36"/>
              </a:xfrm>
              <a:custGeom>
                <a:avLst/>
                <a:gdLst>
                  <a:gd name="T0" fmla="*/ 1 w 5"/>
                  <a:gd name="T1" fmla="*/ 1 h 15"/>
                  <a:gd name="T2" fmla="*/ 2 w 5"/>
                  <a:gd name="T3" fmla="*/ 8 h 15"/>
                  <a:gd name="T4" fmla="*/ 5 w 5"/>
                  <a:gd name="T5" fmla="*/ 14 h 15"/>
                  <a:gd name="T6" fmla="*/ 1 w 5"/>
                  <a:gd name="T7" fmla="*/ 9 h 15"/>
                  <a:gd name="T8" fmla="*/ 0 w 5"/>
                  <a:gd name="T9" fmla="*/ 1 h 15"/>
                  <a:gd name="T10" fmla="*/ 1 w 5"/>
                  <a:gd name="T11" fmla="*/ 0 h 15"/>
                  <a:gd name="T12" fmla="*/ 1 w 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1" y="1"/>
                    </a:moveTo>
                    <a:cubicBezTo>
                      <a:pt x="1" y="2"/>
                      <a:pt x="1" y="5"/>
                      <a:pt x="2" y="8"/>
                    </a:cubicBezTo>
                    <a:cubicBezTo>
                      <a:pt x="3" y="12"/>
                      <a:pt x="5" y="14"/>
                      <a:pt x="5" y="14"/>
                    </a:cubicBezTo>
                    <a:cubicBezTo>
                      <a:pt x="4" y="15"/>
                      <a:pt x="2" y="12"/>
                      <a:pt x="1" y="9"/>
                    </a:cubicBezTo>
                    <a:cubicBezTo>
                      <a:pt x="0" y="5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434"/>
              <p:cNvSpPr>
                <a:spLocks/>
              </p:cNvSpPr>
              <p:nvPr/>
            </p:nvSpPr>
            <p:spPr bwMode="auto">
              <a:xfrm>
                <a:off x="4866" y="3323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435"/>
              <p:cNvSpPr>
                <a:spLocks/>
              </p:cNvSpPr>
              <p:nvPr/>
            </p:nvSpPr>
            <p:spPr bwMode="auto">
              <a:xfrm>
                <a:off x="4851" y="3290"/>
                <a:ext cx="8" cy="38"/>
              </a:xfrm>
              <a:custGeom>
                <a:avLst/>
                <a:gdLst>
                  <a:gd name="T0" fmla="*/ 2 w 3"/>
                  <a:gd name="T1" fmla="*/ 1 h 16"/>
                  <a:gd name="T2" fmla="*/ 0 w 3"/>
                  <a:gd name="T3" fmla="*/ 16 h 16"/>
                  <a:gd name="T4" fmla="*/ 1 w 3"/>
                  <a:gd name="T5" fmla="*/ 1 h 16"/>
                  <a:gd name="T6" fmla="*/ 2 w 3"/>
                  <a:gd name="T7" fmla="*/ 0 h 16"/>
                  <a:gd name="T8" fmla="*/ 2 w 3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2" y="1"/>
                    </a:moveTo>
                    <a:cubicBezTo>
                      <a:pt x="3" y="2"/>
                      <a:pt x="0" y="16"/>
                      <a:pt x="0" y="16"/>
                    </a:cubicBezTo>
                    <a:cubicBezTo>
                      <a:pt x="0" y="16"/>
                      <a:pt x="1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436"/>
              <p:cNvSpPr>
                <a:spLocks/>
              </p:cNvSpPr>
              <p:nvPr/>
            </p:nvSpPr>
            <p:spPr bwMode="auto">
              <a:xfrm>
                <a:off x="4847" y="3330"/>
                <a:ext cx="4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437"/>
              <p:cNvSpPr>
                <a:spLocks/>
              </p:cNvSpPr>
              <p:nvPr/>
            </p:nvSpPr>
            <p:spPr bwMode="auto">
              <a:xfrm>
                <a:off x="4818" y="3288"/>
                <a:ext cx="33" cy="9"/>
              </a:xfrm>
              <a:custGeom>
                <a:avLst/>
                <a:gdLst>
                  <a:gd name="T0" fmla="*/ 13 w 14"/>
                  <a:gd name="T1" fmla="*/ 1 h 4"/>
                  <a:gd name="T2" fmla="*/ 6 w 14"/>
                  <a:gd name="T3" fmla="*/ 3 h 4"/>
                  <a:gd name="T4" fmla="*/ 0 w 14"/>
                  <a:gd name="T5" fmla="*/ 3 h 4"/>
                  <a:gd name="T6" fmla="*/ 6 w 14"/>
                  <a:gd name="T7" fmla="*/ 3 h 4"/>
                  <a:gd name="T8" fmla="*/ 12 w 14"/>
                  <a:gd name="T9" fmla="*/ 0 h 4"/>
                  <a:gd name="T10" fmla="*/ 13 w 14"/>
                  <a:gd name="T11" fmla="*/ 0 h 4"/>
                  <a:gd name="T12" fmla="*/ 13 w 1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13" y="1"/>
                    </a:moveTo>
                    <a:cubicBezTo>
                      <a:pt x="13" y="2"/>
                      <a:pt x="10" y="3"/>
                      <a:pt x="6" y="3"/>
                    </a:cubicBezTo>
                    <a:cubicBezTo>
                      <a:pt x="3" y="4"/>
                      <a:pt x="0" y="3"/>
                      <a:pt x="0" y="3"/>
                    </a:cubicBezTo>
                    <a:cubicBezTo>
                      <a:pt x="0" y="3"/>
                      <a:pt x="3" y="3"/>
                      <a:pt x="6" y="3"/>
                    </a:cubicBezTo>
                    <a:cubicBezTo>
                      <a:pt x="9" y="2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438"/>
              <p:cNvSpPr>
                <a:spLocks/>
              </p:cNvSpPr>
              <p:nvPr/>
            </p:nvSpPr>
            <p:spPr bwMode="auto">
              <a:xfrm>
                <a:off x="4811" y="3290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439"/>
              <p:cNvSpPr>
                <a:spLocks/>
              </p:cNvSpPr>
              <p:nvPr/>
            </p:nvSpPr>
            <p:spPr bwMode="auto">
              <a:xfrm>
                <a:off x="4828" y="3288"/>
                <a:ext cx="26" cy="23"/>
              </a:xfrm>
              <a:custGeom>
                <a:avLst/>
                <a:gdLst>
                  <a:gd name="T0" fmla="*/ 10 w 11"/>
                  <a:gd name="T1" fmla="*/ 1 h 10"/>
                  <a:gd name="T2" fmla="*/ 4 w 11"/>
                  <a:gd name="T3" fmla="*/ 5 h 10"/>
                  <a:gd name="T4" fmla="*/ 0 w 11"/>
                  <a:gd name="T5" fmla="*/ 10 h 10"/>
                  <a:gd name="T6" fmla="*/ 4 w 11"/>
                  <a:gd name="T7" fmla="*/ 4 h 10"/>
                  <a:gd name="T8" fmla="*/ 9 w 11"/>
                  <a:gd name="T9" fmla="*/ 0 h 10"/>
                  <a:gd name="T10" fmla="*/ 11 w 11"/>
                  <a:gd name="T11" fmla="*/ 0 h 10"/>
                  <a:gd name="T12" fmla="*/ 10 w 11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10" y="1"/>
                    </a:moveTo>
                    <a:cubicBezTo>
                      <a:pt x="10" y="1"/>
                      <a:pt x="7" y="3"/>
                      <a:pt x="4" y="5"/>
                    </a:cubicBezTo>
                    <a:cubicBezTo>
                      <a:pt x="2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4" y="4"/>
                    </a:cubicBezTo>
                    <a:cubicBezTo>
                      <a:pt x="6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440"/>
              <p:cNvSpPr>
                <a:spLocks/>
              </p:cNvSpPr>
              <p:nvPr/>
            </p:nvSpPr>
            <p:spPr bwMode="auto">
              <a:xfrm>
                <a:off x="4825" y="331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41"/>
              <p:cNvSpPr>
                <a:spLocks/>
              </p:cNvSpPr>
              <p:nvPr/>
            </p:nvSpPr>
            <p:spPr bwMode="auto">
              <a:xfrm>
                <a:off x="4818" y="3288"/>
                <a:ext cx="36" cy="16"/>
              </a:xfrm>
              <a:custGeom>
                <a:avLst/>
                <a:gdLst>
                  <a:gd name="T0" fmla="*/ 14 w 15"/>
                  <a:gd name="T1" fmla="*/ 1 h 7"/>
                  <a:gd name="T2" fmla="*/ 0 w 15"/>
                  <a:gd name="T3" fmla="*/ 6 h 7"/>
                  <a:gd name="T4" fmla="*/ 13 w 15"/>
                  <a:gd name="T5" fmla="*/ 0 h 7"/>
                  <a:gd name="T6" fmla="*/ 15 w 15"/>
                  <a:gd name="T7" fmla="*/ 0 h 7"/>
                  <a:gd name="T8" fmla="*/ 14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4" y="1"/>
                    </a:moveTo>
                    <a:cubicBezTo>
                      <a:pt x="13" y="1"/>
                      <a:pt x="0" y="7"/>
                      <a:pt x="0" y="6"/>
                    </a:cubicBezTo>
                    <a:cubicBezTo>
                      <a:pt x="0" y="6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442"/>
              <p:cNvSpPr>
                <a:spLocks/>
              </p:cNvSpPr>
              <p:nvPr/>
            </p:nvSpPr>
            <p:spPr bwMode="auto">
              <a:xfrm>
                <a:off x="4807" y="3302"/>
                <a:ext cx="9" cy="5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443"/>
              <p:cNvSpPr>
                <a:spLocks/>
              </p:cNvSpPr>
              <p:nvPr/>
            </p:nvSpPr>
            <p:spPr bwMode="auto">
              <a:xfrm>
                <a:off x="4830" y="3257"/>
                <a:ext cx="21" cy="26"/>
              </a:xfrm>
              <a:custGeom>
                <a:avLst/>
                <a:gdLst>
                  <a:gd name="T0" fmla="*/ 8 w 9"/>
                  <a:gd name="T1" fmla="*/ 10 h 11"/>
                  <a:gd name="T2" fmla="*/ 3 w 9"/>
                  <a:gd name="T3" fmla="*/ 6 h 11"/>
                  <a:gd name="T4" fmla="*/ 0 w 9"/>
                  <a:gd name="T5" fmla="*/ 0 h 11"/>
                  <a:gd name="T6" fmla="*/ 4 w 9"/>
                  <a:gd name="T7" fmla="*/ 5 h 11"/>
                  <a:gd name="T8" fmla="*/ 9 w 9"/>
                  <a:gd name="T9" fmla="*/ 9 h 11"/>
                  <a:gd name="T10" fmla="*/ 9 w 9"/>
                  <a:gd name="T11" fmla="*/ 10 h 11"/>
                  <a:gd name="T12" fmla="*/ 8 w 9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8" y="10"/>
                    </a:moveTo>
                    <a:cubicBezTo>
                      <a:pt x="8" y="10"/>
                      <a:pt x="5" y="8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5"/>
                    </a:cubicBezTo>
                    <a:cubicBezTo>
                      <a:pt x="6" y="7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44"/>
              <p:cNvSpPr>
                <a:spLocks/>
              </p:cNvSpPr>
              <p:nvPr/>
            </p:nvSpPr>
            <p:spPr bwMode="auto">
              <a:xfrm>
                <a:off x="4828" y="325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5"/>
              <p:cNvSpPr>
                <a:spLocks/>
              </p:cNvSpPr>
              <p:nvPr/>
            </p:nvSpPr>
            <p:spPr bwMode="auto">
              <a:xfrm>
                <a:off x="4821" y="3271"/>
                <a:ext cx="33" cy="12"/>
              </a:xfrm>
              <a:custGeom>
                <a:avLst/>
                <a:gdLst>
                  <a:gd name="T0" fmla="*/ 13 w 14"/>
                  <a:gd name="T1" fmla="*/ 5 h 5"/>
                  <a:gd name="T2" fmla="*/ 7 w 14"/>
                  <a:gd name="T3" fmla="*/ 2 h 5"/>
                  <a:gd name="T4" fmla="*/ 0 w 14"/>
                  <a:gd name="T5" fmla="*/ 1 h 5"/>
                  <a:gd name="T6" fmla="*/ 7 w 14"/>
                  <a:gd name="T7" fmla="*/ 1 h 5"/>
                  <a:gd name="T8" fmla="*/ 13 w 14"/>
                  <a:gd name="T9" fmla="*/ 4 h 5"/>
                  <a:gd name="T10" fmla="*/ 14 w 14"/>
                  <a:gd name="T11" fmla="*/ 5 h 5"/>
                  <a:gd name="T12" fmla="*/ 13 w 1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13" y="5"/>
                    </a:moveTo>
                    <a:cubicBezTo>
                      <a:pt x="13" y="5"/>
                      <a:pt x="10" y="3"/>
                      <a:pt x="7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3" y="4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46"/>
              <p:cNvSpPr>
                <a:spLocks/>
              </p:cNvSpPr>
              <p:nvPr/>
            </p:nvSpPr>
            <p:spPr bwMode="auto">
              <a:xfrm>
                <a:off x="4811" y="3274"/>
                <a:ext cx="10" cy="7"/>
              </a:xfrm>
              <a:custGeom>
                <a:avLst/>
                <a:gdLst>
                  <a:gd name="T0" fmla="*/ 3 w 4"/>
                  <a:gd name="T1" fmla="*/ 2 h 3"/>
                  <a:gd name="T2" fmla="*/ 4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3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3" y="1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47"/>
              <p:cNvSpPr>
                <a:spLocks/>
              </p:cNvSpPr>
              <p:nvPr/>
            </p:nvSpPr>
            <p:spPr bwMode="auto">
              <a:xfrm>
                <a:off x="4823" y="3259"/>
                <a:ext cx="31" cy="24"/>
              </a:xfrm>
              <a:custGeom>
                <a:avLst/>
                <a:gdLst>
                  <a:gd name="T0" fmla="*/ 12 w 13"/>
                  <a:gd name="T1" fmla="*/ 10 h 10"/>
                  <a:gd name="T2" fmla="*/ 0 w 13"/>
                  <a:gd name="T3" fmla="*/ 0 h 10"/>
                  <a:gd name="T4" fmla="*/ 12 w 13"/>
                  <a:gd name="T5" fmla="*/ 9 h 10"/>
                  <a:gd name="T6" fmla="*/ 13 w 13"/>
                  <a:gd name="T7" fmla="*/ 10 h 10"/>
                  <a:gd name="T8" fmla="*/ 12 w 1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12" y="10"/>
                    </a:moveTo>
                    <a:cubicBezTo>
                      <a:pt x="11" y="10"/>
                      <a:pt x="0" y="1"/>
                      <a:pt x="0" y="0"/>
                    </a:cubicBezTo>
                    <a:cubicBezTo>
                      <a:pt x="0" y="0"/>
                      <a:pt x="12" y="9"/>
                      <a:pt x="12" y="9"/>
                    </a:cubicBezTo>
                    <a:cubicBezTo>
                      <a:pt x="13" y="9"/>
                      <a:pt x="13" y="10"/>
                      <a:pt x="13" y="10"/>
                    </a:cubicBezTo>
                    <a:cubicBezTo>
                      <a:pt x="13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448"/>
              <p:cNvSpPr>
                <a:spLocks/>
              </p:cNvSpPr>
              <p:nvPr/>
            </p:nvSpPr>
            <p:spPr bwMode="auto">
              <a:xfrm>
                <a:off x="4816" y="3252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3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449"/>
              <p:cNvSpPr>
                <a:spLocks/>
              </p:cNvSpPr>
              <p:nvPr/>
            </p:nvSpPr>
            <p:spPr bwMode="auto">
              <a:xfrm>
                <a:off x="4856" y="3248"/>
                <a:ext cx="12" cy="30"/>
              </a:xfrm>
              <a:custGeom>
                <a:avLst/>
                <a:gdLst>
                  <a:gd name="T0" fmla="*/ 0 w 5"/>
                  <a:gd name="T1" fmla="*/ 12 h 13"/>
                  <a:gd name="T2" fmla="*/ 2 w 5"/>
                  <a:gd name="T3" fmla="*/ 6 h 13"/>
                  <a:gd name="T4" fmla="*/ 5 w 5"/>
                  <a:gd name="T5" fmla="*/ 1 h 13"/>
                  <a:gd name="T6" fmla="*/ 3 w 5"/>
                  <a:gd name="T7" fmla="*/ 6 h 13"/>
                  <a:gd name="T8" fmla="*/ 2 w 5"/>
                  <a:gd name="T9" fmla="*/ 12 h 13"/>
                  <a:gd name="T10" fmla="*/ 1 w 5"/>
                  <a:gd name="T11" fmla="*/ 13 h 13"/>
                  <a:gd name="T12" fmla="*/ 0 w 5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2"/>
                    </a:moveTo>
                    <a:cubicBezTo>
                      <a:pt x="0" y="12"/>
                      <a:pt x="1" y="9"/>
                      <a:pt x="2" y="6"/>
                    </a:cubicBezTo>
                    <a:cubicBezTo>
                      <a:pt x="3" y="3"/>
                      <a:pt x="5" y="0"/>
                      <a:pt x="5" y="1"/>
                    </a:cubicBezTo>
                    <a:cubicBezTo>
                      <a:pt x="5" y="1"/>
                      <a:pt x="3" y="3"/>
                      <a:pt x="3" y="6"/>
                    </a:cubicBezTo>
                    <a:cubicBezTo>
                      <a:pt x="2" y="9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450"/>
              <p:cNvSpPr>
                <a:spLocks/>
              </p:cNvSpPr>
              <p:nvPr/>
            </p:nvSpPr>
            <p:spPr bwMode="auto">
              <a:xfrm>
                <a:off x="4868" y="324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451"/>
              <p:cNvSpPr>
                <a:spLocks/>
              </p:cNvSpPr>
              <p:nvPr/>
            </p:nvSpPr>
            <p:spPr bwMode="auto">
              <a:xfrm>
                <a:off x="4849" y="3248"/>
                <a:ext cx="12" cy="35"/>
              </a:xfrm>
              <a:custGeom>
                <a:avLst/>
                <a:gdLst>
                  <a:gd name="T0" fmla="*/ 3 w 5"/>
                  <a:gd name="T1" fmla="*/ 14 h 15"/>
                  <a:gd name="T2" fmla="*/ 3 w 5"/>
                  <a:gd name="T3" fmla="*/ 7 h 15"/>
                  <a:gd name="T4" fmla="*/ 0 w 5"/>
                  <a:gd name="T5" fmla="*/ 0 h 15"/>
                  <a:gd name="T6" fmla="*/ 4 w 5"/>
                  <a:gd name="T7" fmla="*/ 6 h 15"/>
                  <a:gd name="T8" fmla="*/ 4 w 5"/>
                  <a:gd name="T9" fmla="*/ 14 h 15"/>
                  <a:gd name="T10" fmla="*/ 4 w 5"/>
                  <a:gd name="T11" fmla="*/ 15 h 15"/>
                  <a:gd name="T12" fmla="*/ 3 w 5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4"/>
                    </a:moveTo>
                    <a:cubicBezTo>
                      <a:pt x="3" y="13"/>
                      <a:pt x="4" y="10"/>
                      <a:pt x="3" y="7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3"/>
                      <a:pt x="4" y="6"/>
                    </a:cubicBezTo>
                    <a:cubicBezTo>
                      <a:pt x="5" y="10"/>
                      <a:pt x="4" y="13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5"/>
                      <a:pt x="3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452"/>
              <p:cNvSpPr>
                <a:spLocks/>
              </p:cNvSpPr>
              <p:nvPr/>
            </p:nvSpPr>
            <p:spPr bwMode="auto">
              <a:xfrm>
                <a:off x="4842" y="3243"/>
                <a:ext cx="7" cy="7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2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2"/>
                      <a:pt x="2" y="3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453"/>
              <p:cNvSpPr>
                <a:spLocks/>
              </p:cNvSpPr>
              <p:nvPr/>
            </p:nvSpPr>
            <p:spPr bwMode="auto">
              <a:xfrm>
                <a:off x="4856" y="3245"/>
                <a:ext cx="7" cy="38"/>
              </a:xfrm>
              <a:custGeom>
                <a:avLst/>
                <a:gdLst>
                  <a:gd name="T0" fmla="*/ 0 w 3"/>
                  <a:gd name="T1" fmla="*/ 14 h 16"/>
                  <a:gd name="T2" fmla="*/ 3 w 3"/>
                  <a:gd name="T3" fmla="*/ 0 h 16"/>
                  <a:gd name="T4" fmla="*/ 1 w 3"/>
                  <a:gd name="T5" fmla="*/ 15 h 16"/>
                  <a:gd name="T6" fmla="*/ 1 w 3"/>
                  <a:gd name="T7" fmla="*/ 16 h 16"/>
                  <a:gd name="T8" fmla="*/ 0 w 3"/>
                  <a:gd name="T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6">
                    <a:moveTo>
                      <a:pt x="0" y="14"/>
                    </a:moveTo>
                    <a:cubicBezTo>
                      <a:pt x="0" y="14"/>
                      <a:pt x="2" y="0"/>
                      <a:pt x="3" y="0"/>
                    </a:cubicBezTo>
                    <a:cubicBezTo>
                      <a:pt x="3" y="0"/>
                      <a:pt x="1" y="14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454"/>
              <p:cNvSpPr>
                <a:spLocks/>
              </p:cNvSpPr>
              <p:nvPr/>
            </p:nvSpPr>
            <p:spPr bwMode="auto">
              <a:xfrm>
                <a:off x="4861" y="3236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1 w 3"/>
                  <a:gd name="T3" fmla="*/ 3 h 3"/>
                  <a:gd name="T4" fmla="*/ 2 w 3"/>
                  <a:gd name="T5" fmla="*/ 2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455"/>
              <p:cNvSpPr>
                <a:spLocks/>
              </p:cNvSpPr>
              <p:nvPr/>
            </p:nvSpPr>
            <p:spPr bwMode="auto">
              <a:xfrm>
                <a:off x="4894" y="3222"/>
                <a:ext cx="59" cy="75"/>
              </a:xfrm>
              <a:custGeom>
                <a:avLst/>
                <a:gdLst>
                  <a:gd name="T0" fmla="*/ 14 w 25"/>
                  <a:gd name="T1" fmla="*/ 16 h 32"/>
                  <a:gd name="T2" fmla="*/ 10 w 25"/>
                  <a:gd name="T3" fmla="*/ 32 h 32"/>
                  <a:gd name="T4" fmla="*/ 17 w 25"/>
                  <a:gd name="T5" fmla="*/ 31 h 32"/>
                  <a:gd name="T6" fmla="*/ 22 w 25"/>
                  <a:gd name="T7" fmla="*/ 13 h 32"/>
                  <a:gd name="T8" fmla="*/ 6 w 25"/>
                  <a:gd name="T9" fmla="*/ 3 h 32"/>
                  <a:gd name="T10" fmla="*/ 0 w 25"/>
                  <a:gd name="T11" fmla="*/ 8 h 32"/>
                  <a:gd name="T12" fmla="*/ 14 w 25"/>
                  <a:gd name="T1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2">
                    <a:moveTo>
                      <a:pt x="14" y="16"/>
                    </a:moveTo>
                    <a:cubicBezTo>
                      <a:pt x="16" y="21"/>
                      <a:pt x="16" y="27"/>
                      <a:pt x="10" y="32"/>
                    </a:cubicBezTo>
                    <a:cubicBezTo>
                      <a:pt x="12" y="32"/>
                      <a:pt x="15" y="32"/>
                      <a:pt x="17" y="31"/>
                    </a:cubicBezTo>
                    <a:cubicBezTo>
                      <a:pt x="25" y="28"/>
                      <a:pt x="24" y="19"/>
                      <a:pt x="22" y="13"/>
                    </a:cubicBezTo>
                    <a:cubicBezTo>
                      <a:pt x="19" y="7"/>
                      <a:pt x="14" y="0"/>
                      <a:pt x="6" y="3"/>
                    </a:cubicBezTo>
                    <a:cubicBezTo>
                      <a:pt x="4" y="4"/>
                      <a:pt x="1" y="6"/>
                      <a:pt x="0" y="8"/>
                    </a:cubicBezTo>
                    <a:cubicBezTo>
                      <a:pt x="8" y="7"/>
                      <a:pt x="12" y="12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56"/>
              <p:cNvSpPr>
                <a:spLocks/>
              </p:cNvSpPr>
              <p:nvPr/>
            </p:nvSpPr>
            <p:spPr bwMode="auto">
              <a:xfrm>
                <a:off x="4863" y="3304"/>
                <a:ext cx="76" cy="74"/>
              </a:xfrm>
              <a:custGeom>
                <a:avLst/>
                <a:gdLst>
                  <a:gd name="T0" fmla="*/ 17 w 32"/>
                  <a:gd name="T1" fmla="*/ 17 h 31"/>
                  <a:gd name="T2" fmla="*/ 0 w 32"/>
                  <a:gd name="T3" fmla="*/ 17 h 31"/>
                  <a:gd name="T4" fmla="*/ 4 w 32"/>
                  <a:gd name="T5" fmla="*/ 24 h 31"/>
                  <a:gd name="T6" fmla="*/ 22 w 32"/>
                  <a:gd name="T7" fmla="*/ 23 h 31"/>
                  <a:gd name="T8" fmla="*/ 27 w 32"/>
                  <a:gd name="T9" fmla="*/ 5 h 31"/>
                  <a:gd name="T10" fmla="*/ 21 w 32"/>
                  <a:gd name="T11" fmla="*/ 0 h 31"/>
                  <a:gd name="T12" fmla="*/ 17 w 32"/>
                  <a:gd name="T13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17" y="17"/>
                    </a:moveTo>
                    <a:cubicBezTo>
                      <a:pt x="14" y="20"/>
                      <a:pt x="8" y="22"/>
                      <a:pt x="0" y="17"/>
                    </a:cubicBezTo>
                    <a:cubicBezTo>
                      <a:pt x="1" y="20"/>
                      <a:pt x="2" y="22"/>
                      <a:pt x="4" y="24"/>
                    </a:cubicBezTo>
                    <a:cubicBezTo>
                      <a:pt x="10" y="31"/>
                      <a:pt x="18" y="27"/>
                      <a:pt x="22" y="23"/>
                    </a:cubicBezTo>
                    <a:cubicBezTo>
                      <a:pt x="27" y="19"/>
                      <a:pt x="32" y="12"/>
                      <a:pt x="27" y="5"/>
                    </a:cubicBezTo>
                    <a:cubicBezTo>
                      <a:pt x="25" y="3"/>
                      <a:pt x="23" y="1"/>
                      <a:pt x="21" y="0"/>
                    </a:cubicBezTo>
                    <a:cubicBezTo>
                      <a:pt x="24" y="8"/>
                      <a:pt x="21" y="14"/>
                      <a:pt x="1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57"/>
              <p:cNvSpPr>
                <a:spLocks/>
              </p:cNvSpPr>
              <p:nvPr/>
            </p:nvSpPr>
            <p:spPr bwMode="auto">
              <a:xfrm>
                <a:off x="4780" y="3309"/>
                <a:ext cx="76" cy="69"/>
              </a:xfrm>
              <a:custGeom>
                <a:avLst/>
                <a:gdLst>
                  <a:gd name="T0" fmla="*/ 16 w 32"/>
                  <a:gd name="T1" fmla="*/ 16 h 29"/>
                  <a:gd name="T2" fmla="*/ 10 w 32"/>
                  <a:gd name="T3" fmla="*/ 0 h 29"/>
                  <a:gd name="T4" fmla="*/ 4 w 32"/>
                  <a:gd name="T5" fmla="*/ 6 h 29"/>
                  <a:gd name="T6" fmla="*/ 11 w 32"/>
                  <a:gd name="T7" fmla="*/ 23 h 29"/>
                  <a:gd name="T8" fmla="*/ 30 w 32"/>
                  <a:gd name="T9" fmla="*/ 22 h 29"/>
                  <a:gd name="T10" fmla="*/ 32 w 32"/>
                  <a:gd name="T11" fmla="*/ 14 h 29"/>
                  <a:gd name="T12" fmla="*/ 16 w 32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16" y="16"/>
                    </a:moveTo>
                    <a:cubicBezTo>
                      <a:pt x="12" y="14"/>
                      <a:pt x="8" y="9"/>
                      <a:pt x="10" y="0"/>
                    </a:cubicBezTo>
                    <a:cubicBezTo>
                      <a:pt x="8" y="2"/>
                      <a:pt x="6" y="4"/>
                      <a:pt x="4" y="6"/>
                    </a:cubicBezTo>
                    <a:cubicBezTo>
                      <a:pt x="0" y="13"/>
                      <a:pt x="6" y="20"/>
                      <a:pt x="11" y="23"/>
                    </a:cubicBezTo>
                    <a:cubicBezTo>
                      <a:pt x="17" y="26"/>
                      <a:pt x="25" y="29"/>
                      <a:pt x="30" y="22"/>
                    </a:cubicBezTo>
                    <a:cubicBezTo>
                      <a:pt x="31" y="19"/>
                      <a:pt x="32" y="17"/>
                      <a:pt x="32" y="14"/>
                    </a:cubicBezTo>
                    <a:cubicBezTo>
                      <a:pt x="26" y="20"/>
                      <a:pt x="20" y="19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458"/>
              <p:cNvSpPr>
                <a:spLocks/>
              </p:cNvSpPr>
              <p:nvPr/>
            </p:nvSpPr>
            <p:spPr bwMode="auto">
              <a:xfrm>
                <a:off x="4764" y="3229"/>
                <a:ext cx="54" cy="73"/>
              </a:xfrm>
              <a:custGeom>
                <a:avLst/>
                <a:gdLst>
                  <a:gd name="T0" fmla="*/ 10 w 23"/>
                  <a:gd name="T1" fmla="*/ 16 h 31"/>
                  <a:gd name="T2" fmla="*/ 23 w 23"/>
                  <a:gd name="T3" fmla="*/ 5 h 31"/>
                  <a:gd name="T4" fmla="*/ 16 w 23"/>
                  <a:gd name="T5" fmla="*/ 2 h 31"/>
                  <a:gd name="T6" fmla="*/ 2 w 23"/>
                  <a:gd name="T7" fmla="*/ 14 h 31"/>
                  <a:gd name="T8" fmla="*/ 9 w 23"/>
                  <a:gd name="T9" fmla="*/ 31 h 31"/>
                  <a:gd name="T10" fmla="*/ 17 w 23"/>
                  <a:gd name="T11" fmla="*/ 31 h 31"/>
                  <a:gd name="T12" fmla="*/ 10 w 23"/>
                  <a:gd name="T13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10" y="16"/>
                    </a:moveTo>
                    <a:cubicBezTo>
                      <a:pt x="11" y="11"/>
                      <a:pt x="15" y="6"/>
                      <a:pt x="23" y="5"/>
                    </a:cubicBezTo>
                    <a:cubicBezTo>
                      <a:pt x="21" y="4"/>
                      <a:pt x="19" y="3"/>
                      <a:pt x="16" y="2"/>
                    </a:cubicBezTo>
                    <a:cubicBezTo>
                      <a:pt x="8" y="0"/>
                      <a:pt x="4" y="8"/>
                      <a:pt x="2" y="14"/>
                    </a:cubicBezTo>
                    <a:cubicBezTo>
                      <a:pt x="1" y="20"/>
                      <a:pt x="0" y="29"/>
                      <a:pt x="9" y="31"/>
                    </a:cubicBezTo>
                    <a:cubicBezTo>
                      <a:pt x="11" y="31"/>
                      <a:pt x="14" y="31"/>
                      <a:pt x="17" y="31"/>
                    </a:cubicBezTo>
                    <a:cubicBezTo>
                      <a:pt x="9" y="26"/>
                      <a:pt x="9" y="20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459"/>
              <p:cNvSpPr>
                <a:spLocks/>
              </p:cNvSpPr>
              <p:nvPr/>
            </p:nvSpPr>
            <p:spPr bwMode="auto">
              <a:xfrm>
                <a:off x="4818" y="3191"/>
                <a:ext cx="74" cy="47"/>
              </a:xfrm>
              <a:custGeom>
                <a:avLst/>
                <a:gdLst>
                  <a:gd name="T0" fmla="*/ 16 w 31"/>
                  <a:gd name="T1" fmla="*/ 9 h 20"/>
                  <a:gd name="T2" fmla="*/ 30 w 31"/>
                  <a:gd name="T3" fmla="*/ 18 h 20"/>
                  <a:gd name="T4" fmla="*/ 31 w 31"/>
                  <a:gd name="T5" fmla="*/ 11 h 20"/>
                  <a:gd name="T6" fmla="*/ 15 w 31"/>
                  <a:gd name="T7" fmla="*/ 1 h 20"/>
                  <a:gd name="T8" fmla="*/ 1 w 31"/>
                  <a:gd name="T9" fmla="*/ 13 h 20"/>
                  <a:gd name="T10" fmla="*/ 3 w 31"/>
                  <a:gd name="T11" fmla="*/ 20 h 20"/>
                  <a:gd name="T12" fmla="*/ 16 w 31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6" y="9"/>
                    </a:moveTo>
                    <a:cubicBezTo>
                      <a:pt x="20" y="9"/>
                      <a:pt x="26" y="10"/>
                      <a:pt x="30" y="18"/>
                    </a:cubicBezTo>
                    <a:cubicBezTo>
                      <a:pt x="30" y="16"/>
                      <a:pt x="31" y="13"/>
                      <a:pt x="31" y="11"/>
                    </a:cubicBezTo>
                    <a:cubicBezTo>
                      <a:pt x="30" y="2"/>
                      <a:pt x="21" y="0"/>
                      <a:pt x="15" y="1"/>
                    </a:cubicBezTo>
                    <a:cubicBezTo>
                      <a:pt x="9" y="1"/>
                      <a:pt x="0" y="4"/>
                      <a:pt x="1" y="13"/>
                    </a:cubicBezTo>
                    <a:cubicBezTo>
                      <a:pt x="1" y="15"/>
                      <a:pt x="2" y="18"/>
                      <a:pt x="3" y="20"/>
                    </a:cubicBezTo>
                    <a:cubicBezTo>
                      <a:pt x="5" y="12"/>
                      <a:pt x="11" y="9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460"/>
              <p:cNvSpPr>
                <a:spLocks noEditPoints="1"/>
              </p:cNvSpPr>
              <p:nvPr/>
            </p:nvSpPr>
            <p:spPr bwMode="auto">
              <a:xfrm>
                <a:off x="4837" y="3266"/>
                <a:ext cx="40" cy="41"/>
              </a:xfrm>
              <a:custGeom>
                <a:avLst/>
                <a:gdLst>
                  <a:gd name="T0" fmla="*/ 15 w 17"/>
                  <a:gd name="T1" fmla="*/ 10 h 17"/>
                  <a:gd name="T2" fmla="*/ 16 w 17"/>
                  <a:gd name="T3" fmla="*/ 6 h 17"/>
                  <a:gd name="T4" fmla="*/ 13 w 17"/>
                  <a:gd name="T5" fmla="*/ 4 h 17"/>
                  <a:gd name="T6" fmla="*/ 11 w 17"/>
                  <a:gd name="T7" fmla="*/ 5 h 17"/>
                  <a:gd name="T8" fmla="*/ 12 w 17"/>
                  <a:gd name="T9" fmla="*/ 3 h 17"/>
                  <a:gd name="T10" fmla="*/ 9 w 17"/>
                  <a:gd name="T11" fmla="*/ 1 h 17"/>
                  <a:gd name="T12" fmla="*/ 5 w 17"/>
                  <a:gd name="T13" fmla="*/ 3 h 17"/>
                  <a:gd name="T14" fmla="*/ 6 w 17"/>
                  <a:gd name="T15" fmla="*/ 5 h 17"/>
                  <a:gd name="T16" fmla="*/ 4 w 17"/>
                  <a:gd name="T17" fmla="*/ 4 h 17"/>
                  <a:gd name="T18" fmla="*/ 1 w 17"/>
                  <a:gd name="T19" fmla="*/ 6 h 17"/>
                  <a:gd name="T20" fmla="*/ 2 w 17"/>
                  <a:gd name="T21" fmla="*/ 10 h 17"/>
                  <a:gd name="T22" fmla="*/ 4 w 17"/>
                  <a:gd name="T23" fmla="*/ 10 h 17"/>
                  <a:gd name="T24" fmla="*/ 2 w 17"/>
                  <a:gd name="T25" fmla="*/ 11 h 17"/>
                  <a:gd name="T26" fmla="*/ 3 w 17"/>
                  <a:gd name="T27" fmla="*/ 15 h 17"/>
                  <a:gd name="T28" fmla="*/ 7 w 17"/>
                  <a:gd name="T29" fmla="*/ 15 h 17"/>
                  <a:gd name="T30" fmla="*/ 8 w 17"/>
                  <a:gd name="T31" fmla="*/ 13 h 17"/>
                  <a:gd name="T32" fmla="*/ 9 w 17"/>
                  <a:gd name="T33" fmla="*/ 15 h 17"/>
                  <a:gd name="T34" fmla="*/ 13 w 17"/>
                  <a:gd name="T35" fmla="*/ 15 h 17"/>
                  <a:gd name="T36" fmla="*/ 15 w 17"/>
                  <a:gd name="T37" fmla="*/ 12 h 17"/>
                  <a:gd name="T38" fmla="*/ 13 w 17"/>
                  <a:gd name="T39" fmla="*/ 10 h 17"/>
                  <a:gd name="T40" fmla="*/ 15 w 17"/>
                  <a:gd name="T41" fmla="*/ 10 h 17"/>
                  <a:gd name="T42" fmla="*/ 6 w 17"/>
                  <a:gd name="T43" fmla="*/ 6 h 17"/>
                  <a:gd name="T44" fmla="*/ 6 w 17"/>
                  <a:gd name="T45" fmla="*/ 6 h 17"/>
                  <a:gd name="T46" fmla="*/ 6 w 17"/>
                  <a:gd name="T47" fmla="*/ 6 h 17"/>
                  <a:gd name="T48" fmla="*/ 6 w 17"/>
                  <a:gd name="T49" fmla="*/ 6 h 17"/>
                  <a:gd name="T50" fmla="*/ 8 w 17"/>
                  <a:gd name="T51" fmla="*/ 12 h 17"/>
                  <a:gd name="T52" fmla="*/ 8 w 17"/>
                  <a:gd name="T53" fmla="*/ 12 h 17"/>
                  <a:gd name="T54" fmla="*/ 8 w 17"/>
                  <a:gd name="T55" fmla="*/ 12 h 17"/>
                  <a:gd name="T56" fmla="*/ 8 w 17"/>
                  <a:gd name="T57" fmla="*/ 12 h 17"/>
                  <a:gd name="T58" fmla="*/ 11 w 17"/>
                  <a:gd name="T59" fmla="*/ 6 h 17"/>
                  <a:gd name="T60" fmla="*/ 11 w 17"/>
                  <a:gd name="T61" fmla="*/ 6 h 17"/>
                  <a:gd name="T62" fmla="*/ 11 w 17"/>
                  <a:gd name="T63" fmla="*/ 6 h 17"/>
                  <a:gd name="T64" fmla="*/ 11 w 17"/>
                  <a:gd name="T65" fmla="*/ 6 h 17"/>
                  <a:gd name="T66" fmla="*/ 5 w 17"/>
                  <a:gd name="T67" fmla="*/ 10 h 17"/>
                  <a:gd name="T68" fmla="*/ 5 w 17"/>
                  <a:gd name="T69" fmla="*/ 10 h 17"/>
                  <a:gd name="T70" fmla="*/ 5 w 17"/>
                  <a:gd name="T71" fmla="*/ 10 h 17"/>
                  <a:gd name="T72" fmla="*/ 5 w 17"/>
                  <a:gd name="T73" fmla="*/ 10 h 17"/>
                  <a:gd name="T74" fmla="*/ 12 w 17"/>
                  <a:gd name="T75" fmla="*/ 10 h 17"/>
                  <a:gd name="T76" fmla="*/ 12 w 17"/>
                  <a:gd name="T77" fmla="*/ 10 h 17"/>
                  <a:gd name="T78" fmla="*/ 12 w 17"/>
                  <a:gd name="T79" fmla="*/ 10 h 17"/>
                  <a:gd name="T80" fmla="*/ 12 w 17"/>
                  <a:gd name="T8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" h="17">
                    <a:moveTo>
                      <a:pt x="15" y="10"/>
                    </a:moveTo>
                    <a:cubicBezTo>
                      <a:pt x="17" y="10"/>
                      <a:pt x="17" y="8"/>
                      <a:pt x="16" y="6"/>
                    </a:cubicBezTo>
                    <a:cubicBezTo>
                      <a:pt x="16" y="5"/>
                      <a:pt x="15" y="3"/>
                      <a:pt x="13" y="4"/>
                    </a:cubicBezTo>
                    <a:cubicBezTo>
                      <a:pt x="12" y="4"/>
                      <a:pt x="12" y="4"/>
                      <a:pt x="11" y="5"/>
                    </a:cubicBezTo>
                    <a:cubicBezTo>
                      <a:pt x="11" y="4"/>
                      <a:pt x="12" y="4"/>
                      <a:pt x="12" y="3"/>
                    </a:cubicBezTo>
                    <a:cubicBezTo>
                      <a:pt x="12" y="1"/>
                      <a:pt x="10" y="1"/>
                      <a:pt x="9" y="1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4"/>
                      <a:pt x="6" y="5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2" y="3"/>
                      <a:pt x="1" y="5"/>
                      <a:pt x="1" y="6"/>
                    </a:cubicBezTo>
                    <a:cubicBezTo>
                      <a:pt x="0" y="7"/>
                      <a:pt x="0" y="9"/>
                      <a:pt x="2" y="10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4" y="10"/>
                      <a:pt x="3" y="11"/>
                      <a:pt x="2" y="11"/>
                    </a:cubicBezTo>
                    <a:cubicBezTo>
                      <a:pt x="1" y="13"/>
                      <a:pt x="2" y="14"/>
                      <a:pt x="3" y="15"/>
                    </a:cubicBezTo>
                    <a:cubicBezTo>
                      <a:pt x="4" y="16"/>
                      <a:pt x="6" y="17"/>
                      <a:pt x="7" y="15"/>
                    </a:cubicBezTo>
                    <a:cubicBezTo>
                      <a:pt x="8" y="15"/>
                      <a:pt x="8" y="14"/>
                      <a:pt x="8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10" y="17"/>
                      <a:pt x="12" y="16"/>
                      <a:pt x="13" y="15"/>
                    </a:cubicBezTo>
                    <a:cubicBezTo>
                      <a:pt x="14" y="15"/>
                      <a:pt x="16" y="13"/>
                      <a:pt x="15" y="12"/>
                    </a:cubicBezTo>
                    <a:cubicBezTo>
                      <a:pt x="14" y="11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lose/>
                    <a:moveTo>
                      <a:pt x="6" y="6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lose/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lose/>
                    <a:moveTo>
                      <a:pt x="12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61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462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463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464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465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466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467"/>
              <p:cNvSpPr>
                <a:spLocks/>
              </p:cNvSpPr>
              <p:nvPr/>
            </p:nvSpPr>
            <p:spPr bwMode="auto">
              <a:xfrm>
                <a:off x="2997" y="1939"/>
                <a:ext cx="104" cy="28"/>
              </a:xfrm>
              <a:custGeom>
                <a:avLst/>
                <a:gdLst>
                  <a:gd name="T0" fmla="*/ 2 w 44"/>
                  <a:gd name="T1" fmla="*/ 8 h 12"/>
                  <a:gd name="T2" fmla="*/ 23 w 44"/>
                  <a:gd name="T3" fmla="*/ 2 h 12"/>
                  <a:gd name="T4" fmla="*/ 43 w 44"/>
                  <a:gd name="T5" fmla="*/ 3 h 12"/>
                  <a:gd name="T6" fmla="*/ 24 w 44"/>
                  <a:gd name="T7" fmla="*/ 4 h 12"/>
                  <a:gd name="T8" fmla="*/ 4 w 44"/>
                  <a:gd name="T9" fmla="*/ 11 h 12"/>
                  <a:gd name="T10" fmla="*/ 0 w 44"/>
                  <a:gd name="T11" fmla="*/ 11 h 12"/>
                  <a:gd name="T12" fmla="*/ 2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2" y="8"/>
                    </a:moveTo>
                    <a:cubicBezTo>
                      <a:pt x="3" y="8"/>
                      <a:pt x="13" y="4"/>
                      <a:pt x="23" y="2"/>
                    </a:cubicBezTo>
                    <a:cubicBezTo>
                      <a:pt x="33" y="0"/>
                      <a:pt x="44" y="2"/>
                      <a:pt x="43" y="3"/>
                    </a:cubicBezTo>
                    <a:cubicBezTo>
                      <a:pt x="43" y="3"/>
                      <a:pt x="33" y="1"/>
                      <a:pt x="24" y="4"/>
                    </a:cubicBezTo>
                    <a:cubicBezTo>
                      <a:pt x="14" y="7"/>
                      <a:pt x="5" y="11"/>
                      <a:pt x="4" y="11"/>
                    </a:cubicBezTo>
                    <a:cubicBezTo>
                      <a:pt x="2" y="12"/>
                      <a:pt x="1" y="12"/>
                      <a:pt x="0" y="11"/>
                    </a:cubicBezTo>
                    <a:cubicBezTo>
                      <a:pt x="0" y="10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468"/>
              <p:cNvSpPr>
                <a:spLocks/>
              </p:cNvSpPr>
              <p:nvPr/>
            </p:nvSpPr>
            <p:spPr bwMode="auto">
              <a:xfrm>
                <a:off x="3101" y="1941"/>
                <a:ext cx="23" cy="19"/>
              </a:xfrm>
              <a:custGeom>
                <a:avLst/>
                <a:gdLst>
                  <a:gd name="T0" fmla="*/ 7 w 10"/>
                  <a:gd name="T1" fmla="*/ 2 h 8"/>
                  <a:gd name="T2" fmla="*/ 1 w 10"/>
                  <a:gd name="T3" fmla="*/ 2 h 8"/>
                  <a:gd name="T4" fmla="*/ 3 w 10"/>
                  <a:gd name="T5" fmla="*/ 6 h 8"/>
                  <a:gd name="T6" fmla="*/ 8 w 10"/>
                  <a:gd name="T7" fmla="*/ 8 h 8"/>
                  <a:gd name="T8" fmla="*/ 7 w 1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7" y="2"/>
                    </a:move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2" y="5"/>
                      <a:pt x="3" y="6"/>
                    </a:cubicBezTo>
                    <a:cubicBezTo>
                      <a:pt x="5" y="8"/>
                      <a:pt x="7" y="8"/>
                      <a:pt x="8" y="8"/>
                    </a:cubicBezTo>
                    <a:cubicBezTo>
                      <a:pt x="10" y="7"/>
                      <a:pt x="10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469"/>
              <p:cNvSpPr>
                <a:spLocks/>
              </p:cNvSpPr>
              <p:nvPr/>
            </p:nvSpPr>
            <p:spPr bwMode="auto">
              <a:xfrm>
                <a:off x="2987" y="1889"/>
                <a:ext cx="83" cy="83"/>
              </a:xfrm>
              <a:custGeom>
                <a:avLst/>
                <a:gdLst>
                  <a:gd name="T0" fmla="*/ 3 w 35"/>
                  <a:gd name="T1" fmla="*/ 31 h 35"/>
                  <a:gd name="T2" fmla="*/ 22 w 35"/>
                  <a:gd name="T3" fmla="*/ 18 h 35"/>
                  <a:gd name="T4" fmla="*/ 34 w 35"/>
                  <a:gd name="T5" fmla="*/ 0 h 35"/>
                  <a:gd name="T6" fmla="*/ 23 w 35"/>
                  <a:gd name="T7" fmla="*/ 20 h 35"/>
                  <a:gd name="T8" fmla="*/ 4 w 35"/>
                  <a:gd name="T9" fmla="*/ 34 h 35"/>
                  <a:gd name="T10" fmla="*/ 1 w 35"/>
                  <a:gd name="T11" fmla="*/ 34 h 35"/>
                  <a:gd name="T12" fmla="*/ 3 w 35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" y="31"/>
                    </a:moveTo>
                    <a:cubicBezTo>
                      <a:pt x="4" y="30"/>
                      <a:pt x="14" y="25"/>
                      <a:pt x="22" y="18"/>
                    </a:cubicBezTo>
                    <a:cubicBezTo>
                      <a:pt x="30" y="11"/>
                      <a:pt x="34" y="0"/>
                      <a:pt x="34" y="0"/>
                    </a:cubicBezTo>
                    <a:cubicBezTo>
                      <a:pt x="35" y="1"/>
                      <a:pt x="32" y="12"/>
                      <a:pt x="23" y="20"/>
                    </a:cubicBezTo>
                    <a:cubicBezTo>
                      <a:pt x="16" y="28"/>
                      <a:pt x="5" y="34"/>
                      <a:pt x="4" y="34"/>
                    </a:cubicBezTo>
                    <a:cubicBezTo>
                      <a:pt x="3" y="35"/>
                      <a:pt x="1" y="35"/>
                      <a:pt x="1" y="34"/>
                    </a:cubicBezTo>
                    <a:cubicBezTo>
                      <a:pt x="0" y="33"/>
                      <a:pt x="1" y="32"/>
                      <a:pt x="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470"/>
              <p:cNvSpPr>
                <a:spLocks/>
              </p:cNvSpPr>
              <p:nvPr/>
            </p:nvSpPr>
            <p:spPr bwMode="auto">
              <a:xfrm>
                <a:off x="3063" y="1858"/>
                <a:ext cx="14" cy="31"/>
              </a:xfrm>
              <a:custGeom>
                <a:avLst/>
                <a:gdLst>
                  <a:gd name="T0" fmla="*/ 0 w 6"/>
                  <a:gd name="T1" fmla="*/ 7 h 13"/>
                  <a:gd name="T2" fmla="*/ 3 w 6"/>
                  <a:gd name="T3" fmla="*/ 12 h 13"/>
                  <a:gd name="T4" fmla="*/ 6 w 6"/>
                  <a:gd name="T5" fmla="*/ 6 h 13"/>
                  <a:gd name="T6" fmla="*/ 2 w 6"/>
                  <a:gd name="T7" fmla="*/ 1 h 13"/>
                  <a:gd name="T8" fmla="*/ 0 w 6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">
                    <a:moveTo>
                      <a:pt x="0" y="7"/>
                    </a:moveTo>
                    <a:cubicBezTo>
                      <a:pt x="0" y="9"/>
                      <a:pt x="1" y="12"/>
                      <a:pt x="3" y="12"/>
                    </a:cubicBezTo>
                    <a:cubicBezTo>
                      <a:pt x="4" y="13"/>
                      <a:pt x="6" y="10"/>
                      <a:pt x="6" y="6"/>
                    </a:cubicBezTo>
                    <a:cubicBezTo>
                      <a:pt x="6" y="3"/>
                      <a:pt x="3" y="0"/>
                      <a:pt x="2" y="1"/>
                    </a:cubicBezTo>
                    <a:cubicBezTo>
                      <a:pt x="0" y="2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471"/>
              <p:cNvSpPr>
                <a:spLocks/>
              </p:cNvSpPr>
              <p:nvPr/>
            </p:nvSpPr>
            <p:spPr bwMode="auto">
              <a:xfrm>
                <a:off x="2987" y="1918"/>
                <a:ext cx="116" cy="54"/>
              </a:xfrm>
              <a:custGeom>
                <a:avLst/>
                <a:gdLst>
                  <a:gd name="T0" fmla="*/ 3 w 49"/>
                  <a:gd name="T1" fmla="*/ 19 h 23"/>
                  <a:gd name="T2" fmla="*/ 49 w 49"/>
                  <a:gd name="T3" fmla="*/ 2 h 23"/>
                  <a:gd name="T4" fmla="*/ 5 w 49"/>
                  <a:gd name="T5" fmla="*/ 22 h 23"/>
                  <a:gd name="T6" fmla="*/ 1 w 49"/>
                  <a:gd name="T7" fmla="*/ 22 h 23"/>
                  <a:gd name="T8" fmla="*/ 3 w 49"/>
                  <a:gd name="T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3" y="19"/>
                    </a:moveTo>
                    <a:cubicBezTo>
                      <a:pt x="5" y="17"/>
                      <a:pt x="48" y="0"/>
                      <a:pt x="49" y="2"/>
                    </a:cubicBezTo>
                    <a:cubicBezTo>
                      <a:pt x="49" y="2"/>
                      <a:pt x="6" y="20"/>
                      <a:pt x="5" y="22"/>
                    </a:cubicBezTo>
                    <a:cubicBezTo>
                      <a:pt x="3" y="23"/>
                      <a:pt x="1" y="23"/>
                      <a:pt x="1" y="22"/>
                    </a:cubicBezTo>
                    <a:cubicBezTo>
                      <a:pt x="0" y="21"/>
                      <a:pt x="1" y="20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472"/>
              <p:cNvSpPr>
                <a:spLocks/>
              </p:cNvSpPr>
              <p:nvPr/>
            </p:nvSpPr>
            <p:spPr bwMode="auto">
              <a:xfrm>
                <a:off x="3105" y="1910"/>
                <a:ext cx="31" cy="17"/>
              </a:xfrm>
              <a:custGeom>
                <a:avLst/>
                <a:gdLst>
                  <a:gd name="T0" fmla="*/ 6 w 13"/>
                  <a:gd name="T1" fmla="*/ 0 h 7"/>
                  <a:gd name="T2" fmla="*/ 0 w 13"/>
                  <a:gd name="T3" fmla="*/ 5 h 7"/>
                  <a:gd name="T4" fmla="*/ 7 w 13"/>
                  <a:gd name="T5" fmla="*/ 6 h 7"/>
                  <a:gd name="T6" fmla="*/ 12 w 13"/>
                  <a:gd name="T7" fmla="*/ 4 h 7"/>
                  <a:gd name="T8" fmla="*/ 11 w 13"/>
                  <a:gd name="T9" fmla="*/ 1 h 7"/>
                  <a:gd name="T10" fmla="*/ 6 w 1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6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1" y="6"/>
                      <a:pt x="4" y="7"/>
                      <a:pt x="7" y="6"/>
                    </a:cubicBezTo>
                    <a:cubicBezTo>
                      <a:pt x="10" y="6"/>
                      <a:pt x="10" y="4"/>
                      <a:pt x="12" y="4"/>
                    </a:cubicBezTo>
                    <a:cubicBezTo>
                      <a:pt x="13" y="4"/>
                      <a:pt x="12" y="2"/>
                      <a:pt x="11" y="1"/>
                    </a:cubicBezTo>
                    <a:cubicBezTo>
                      <a:pt x="9" y="0"/>
                      <a:pt x="7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473"/>
              <p:cNvSpPr>
                <a:spLocks/>
              </p:cNvSpPr>
              <p:nvPr/>
            </p:nvSpPr>
            <p:spPr bwMode="auto">
              <a:xfrm>
                <a:off x="2992" y="1986"/>
                <a:ext cx="71" cy="81"/>
              </a:xfrm>
              <a:custGeom>
                <a:avLst/>
                <a:gdLst>
                  <a:gd name="T0" fmla="*/ 4 w 30"/>
                  <a:gd name="T1" fmla="*/ 2 h 34"/>
                  <a:gd name="T2" fmla="*/ 20 w 30"/>
                  <a:gd name="T3" fmla="*/ 16 h 34"/>
                  <a:gd name="T4" fmla="*/ 29 w 30"/>
                  <a:gd name="T5" fmla="*/ 34 h 34"/>
                  <a:gd name="T6" fmla="*/ 18 w 30"/>
                  <a:gd name="T7" fmla="*/ 18 h 34"/>
                  <a:gd name="T8" fmla="*/ 2 w 30"/>
                  <a:gd name="T9" fmla="*/ 4 h 34"/>
                  <a:gd name="T10" fmla="*/ 0 w 30"/>
                  <a:gd name="T11" fmla="*/ 1 h 34"/>
                  <a:gd name="T12" fmla="*/ 4 w 30"/>
                  <a:gd name="T13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4" y="2"/>
                    </a:moveTo>
                    <a:cubicBezTo>
                      <a:pt x="5" y="2"/>
                      <a:pt x="13" y="8"/>
                      <a:pt x="20" y="16"/>
                    </a:cubicBezTo>
                    <a:cubicBezTo>
                      <a:pt x="27" y="24"/>
                      <a:pt x="30" y="34"/>
                      <a:pt x="29" y="34"/>
                    </a:cubicBezTo>
                    <a:cubicBezTo>
                      <a:pt x="29" y="34"/>
                      <a:pt x="25" y="25"/>
                      <a:pt x="18" y="18"/>
                    </a:cubicBezTo>
                    <a:cubicBezTo>
                      <a:pt x="11" y="11"/>
                      <a:pt x="3" y="5"/>
                      <a:pt x="2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3" y="1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474"/>
              <p:cNvSpPr>
                <a:spLocks/>
              </p:cNvSpPr>
              <p:nvPr/>
            </p:nvSpPr>
            <p:spPr bwMode="auto">
              <a:xfrm>
                <a:off x="3056" y="2069"/>
                <a:ext cx="14" cy="26"/>
              </a:xfrm>
              <a:custGeom>
                <a:avLst/>
                <a:gdLst>
                  <a:gd name="T0" fmla="*/ 6 w 6"/>
                  <a:gd name="T1" fmla="*/ 6 h 11"/>
                  <a:gd name="T2" fmla="*/ 3 w 6"/>
                  <a:gd name="T3" fmla="*/ 0 h 11"/>
                  <a:gd name="T4" fmla="*/ 0 w 6"/>
                  <a:gd name="T5" fmla="*/ 5 h 11"/>
                  <a:gd name="T6" fmla="*/ 1 w 6"/>
                  <a:gd name="T7" fmla="*/ 10 h 11"/>
                  <a:gd name="T8" fmla="*/ 6 w 6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6"/>
                    </a:moveTo>
                    <a:cubicBezTo>
                      <a:pt x="6" y="2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3" y="11"/>
                      <a:pt x="6" y="9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475"/>
              <p:cNvSpPr>
                <a:spLocks/>
              </p:cNvSpPr>
              <p:nvPr/>
            </p:nvSpPr>
            <p:spPr bwMode="auto">
              <a:xfrm>
                <a:off x="2982" y="1981"/>
                <a:ext cx="112" cy="41"/>
              </a:xfrm>
              <a:custGeom>
                <a:avLst/>
                <a:gdLst>
                  <a:gd name="T0" fmla="*/ 5 w 47"/>
                  <a:gd name="T1" fmla="*/ 1 h 17"/>
                  <a:gd name="T2" fmla="*/ 25 w 47"/>
                  <a:gd name="T3" fmla="*/ 11 h 17"/>
                  <a:gd name="T4" fmla="*/ 47 w 47"/>
                  <a:gd name="T5" fmla="*/ 13 h 17"/>
                  <a:gd name="T6" fmla="*/ 25 w 47"/>
                  <a:gd name="T7" fmla="*/ 13 h 17"/>
                  <a:gd name="T8" fmla="*/ 3 w 47"/>
                  <a:gd name="T9" fmla="*/ 4 h 17"/>
                  <a:gd name="T10" fmla="*/ 1 w 47"/>
                  <a:gd name="T11" fmla="*/ 1 h 17"/>
                  <a:gd name="T12" fmla="*/ 5 w 47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5" y="1"/>
                    </a:moveTo>
                    <a:cubicBezTo>
                      <a:pt x="6" y="2"/>
                      <a:pt x="15" y="8"/>
                      <a:pt x="25" y="11"/>
                    </a:cubicBezTo>
                    <a:cubicBezTo>
                      <a:pt x="36" y="15"/>
                      <a:pt x="47" y="13"/>
                      <a:pt x="47" y="13"/>
                    </a:cubicBezTo>
                    <a:cubicBezTo>
                      <a:pt x="47" y="14"/>
                      <a:pt x="36" y="17"/>
                      <a:pt x="25" y="13"/>
                    </a:cubicBezTo>
                    <a:cubicBezTo>
                      <a:pt x="14" y="11"/>
                      <a:pt x="4" y="5"/>
                      <a:pt x="3" y="4"/>
                    </a:cubicBezTo>
                    <a:cubicBezTo>
                      <a:pt x="1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476"/>
              <p:cNvSpPr>
                <a:spLocks/>
              </p:cNvSpPr>
              <p:nvPr/>
            </p:nvSpPr>
            <p:spPr bwMode="auto">
              <a:xfrm>
                <a:off x="3096" y="1996"/>
                <a:ext cx="24" cy="21"/>
              </a:xfrm>
              <a:custGeom>
                <a:avLst/>
                <a:gdLst>
                  <a:gd name="T0" fmla="*/ 3 w 10"/>
                  <a:gd name="T1" fmla="*/ 2 h 9"/>
                  <a:gd name="T2" fmla="*/ 0 w 10"/>
                  <a:gd name="T3" fmla="*/ 7 h 9"/>
                  <a:gd name="T4" fmla="*/ 7 w 10"/>
                  <a:gd name="T5" fmla="*/ 7 h 9"/>
                  <a:gd name="T6" fmla="*/ 9 w 10"/>
                  <a:gd name="T7" fmla="*/ 1 h 9"/>
                  <a:gd name="T8" fmla="*/ 3 w 10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2"/>
                    </a:moveTo>
                    <a:cubicBezTo>
                      <a:pt x="1" y="3"/>
                      <a:pt x="0" y="5"/>
                      <a:pt x="0" y="7"/>
                    </a:cubicBezTo>
                    <a:cubicBezTo>
                      <a:pt x="1" y="8"/>
                      <a:pt x="4" y="9"/>
                      <a:pt x="7" y="7"/>
                    </a:cubicBezTo>
                    <a:cubicBezTo>
                      <a:pt x="10" y="5"/>
                      <a:pt x="10" y="1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477"/>
              <p:cNvSpPr>
                <a:spLocks/>
              </p:cNvSpPr>
              <p:nvPr/>
            </p:nvSpPr>
            <p:spPr bwMode="auto">
              <a:xfrm>
                <a:off x="2985" y="1981"/>
                <a:ext cx="102" cy="79"/>
              </a:xfrm>
              <a:custGeom>
                <a:avLst/>
                <a:gdLst>
                  <a:gd name="T0" fmla="*/ 4 w 43"/>
                  <a:gd name="T1" fmla="*/ 1 h 33"/>
                  <a:gd name="T2" fmla="*/ 41 w 43"/>
                  <a:gd name="T3" fmla="*/ 33 h 33"/>
                  <a:gd name="T4" fmla="*/ 2 w 43"/>
                  <a:gd name="T5" fmla="*/ 4 h 33"/>
                  <a:gd name="T6" fmla="*/ 0 w 43"/>
                  <a:gd name="T7" fmla="*/ 1 h 33"/>
                  <a:gd name="T8" fmla="*/ 4 w 43"/>
                  <a:gd name="T9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">
                    <a:moveTo>
                      <a:pt x="4" y="1"/>
                    </a:moveTo>
                    <a:cubicBezTo>
                      <a:pt x="6" y="2"/>
                      <a:pt x="43" y="31"/>
                      <a:pt x="41" y="33"/>
                    </a:cubicBezTo>
                    <a:cubicBezTo>
                      <a:pt x="42" y="32"/>
                      <a:pt x="4" y="5"/>
                      <a:pt x="2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478"/>
              <p:cNvSpPr>
                <a:spLocks/>
              </p:cNvSpPr>
              <p:nvPr/>
            </p:nvSpPr>
            <p:spPr bwMode="auto">
              <a:xfrm>
                <a:off x="3082" y="2060"/>
                <a:ext cx="23" cy="26"/>
              </a:xfrm>
              <a:custGeom>
                <a:avLst/>
                <a:gdLst>
                  <a:gd name="T0" fmla="*/ 8 w 10"/>
                  <a:gd name="T1" fmla="*/ 3 h 11"/>
                  <a:gd name="T2" fmla="*/ 2 w 10"/>
                  <a:gd name="T3" fmla="*/ 1 h 11"/>
                  <a:gd name="T4" fmla="*/ 3 w 10"/>
                  <a:gd name="T5" fmla="*/ 7 h 11"/>
                  <a:gd name="T6" fmla="*/ 8 w 10"/>
                  <a:gd name="T7" fmla="*/ 10 h 11"/>
                  <a:gd name="T8" fmla="*/ 10 w 10"/>
                  <a:gd name="T9" fmla="*/ 8 h 11"/>
                  <a:gd name="T10" fmla="*/ 8 w 10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3"/>
                    </a:move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1" y="5"/>
                      <a:pt x="3" y="7"/>
                    </a:cubicBezTo>
                    <a:cubicBezTo>
                      <a:pt x="5" y="10"/>
                      <a:pt x="6" y="9"/>
                      <a:pt x="8" y="10"/>
                    </a:cubicBezTo>
                    <a:cubicBezTo>
                      <a:pt x="8" y="11"/>
                      <a:pt x="10" y="10"/>
                      <a:pt x="10" y="8"/>
                    </a:cubicBezTo>
                    <a:cubicBezTo>
                      <a:pt x="10" y="6"/>
                      <a:pt x="9" y="5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479"/>
              <p:cNvSpPr>
                <a:spLocks/>
              </p:cNvSpPr>
              <p:nvPr/>
            </p:nvSpPr>
            <p:spPr bwMode="auto">
              <a:xfrm>
                <a:off x="2937" y="1998"/>
                <a:ext cx="36" cy="99"/>
              </a:xfrm>
              <a:custGeom>
                <a:avLst/>
                <a:gdLst>
                  <a:gd name="T0" fmla="*/ 15 w 15"/>
                  <a:gd name="T1" fmla="*/ 3 h 42"/>
                  <a:gd name="T2" fmla="*/ 10 w 15"/>
                  <a:gd name="T3" fmla="*/ 24 h 42"/>
                  <a:gd name="T4" fmla="*/ 0 w 15"/>
                  <a:gd name="T5" fmla="*/ 41 h 42"/>
                  <a:gd name="T6" fmla="*/ 8 w 15"/>
                  <a:gd name="T7" fmla="*/ 23 h 42"/>
                  <a:gd name="T8" fmla="*/ 12 w 15"/>
                  <a:gd name="T9" fmla="*/ 3 h 42"/>
                  <a:gd name="T10" fmla="*/ 14 w 15"/>
                  <a:gd name="T11" fmla="*/ 0 h 42"/>
                  <a:gd name="T12" fmla="*/ 15 w 15"/>
                  <a:gd name="T13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42">
                    <a:moveTo>
                      <a:pt x="15" y="3"/>
                    </a:moveTo>
                    <a:cubicBezTo>
                      <a:pt x="15" y="4"/>
                      <a:pt x="14" y="14"/>
                      <a:pt x="10" y="24"/>
                    </a:cubicBezTo>
                    <a:cubicBezTo>
                      <a:pt x="7" y="34"/>
                      <a:pt x="0" y="42"/>
                      <a:pt x="0" y="41"/>
                    </a:cubicBezTo>
                    <a:cubicBezTo>
                      <a:pt x="0" y="41"/>
                      <a:pt x="6" y="33"/>
                      <a:pt x="8" y="23"/>
                    </a:cubicBezTo>
                    <a:cubicBezTo>
                      <a:pt x="11" y="14"/>
                      <a:pt x="12" y="3"/>
                      <a:pt x="12" y="3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15" y="0"/>
                      <a:pt x="15" y="1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480"/>
              <p:cNvSpPr>
                <a:spLocks/>
              </p:cNvSpPr>
              <p:nvPr/>
            </p:nvSpPr>
            <p:spPr bwMode="auto">
              <a:xfrm>
                <a:off x="2911" y="2095"/>
                <a:ext cx="26" cy="19"/>
              </a:xfrm>
              <a:custGeom>
                <a:avLst/>
                <a:gdLst>
                  <a:gd name="T0" fmla="*/ 7 w 11"/>
                  <a:gd name="T1" fmla="*/ 7 h 8"/>
                  <a:gd name="T2" fmla="*/ 10 w 11"/>
                  <a:gd name="T3" fmla="*/ 1 h 8"/>
                  <a:gd name="T4" fmla="*/ 4 w 11"/>
                  <a:gd name="T5" fmla="*/ 1 h 8"/>
                  <a:gd name="T6" fmla="*/ 1 w 11"/>
                  <a:gd name="T7" fmla="*/ 5 h 8"/>
                  <a:gd name="T8" fmla="*/ 7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7"/>
                    </a:moveTo>
                    <a:cubicBezTo>
                      <a:pt x="10" y="5"/>
                      <a:pt x="11" y="2"/>
                      <a:pt x="10" y="1"/>
                    </a:cubicBezTo>
                    <a:cubicBezTo>
                      <a:pt x="9" y="0"/>
                      <a:pt x="6" y="0"/>
                      <a:pt x="4" y="1"/>
                    </a:cubicBezTo>
                    <a:cubicBezTo>
                      <a:pt x="3" y="2"/>
                      <a:pt x="1" y="3"/>
                      <a:pt x="1" y="5"/>
                    </a:cubicBezTo>
                    <a:cubicBezTo>
                      <a:pt x="0" y="7"/>
                      <a:pt x="3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481"/>
              <p:cNvSpPr>
                <a:spLocks/>
              </p:cNvSpPr>
              <p:nvPr/>
            </p:nvSpPr>
            <p:spPr bwMode="auto">
              <a:xfrm>
                <a:off x="2966" y="1989"/>
                <a:ext cx="33" cy="108"/>
              </a:xfrm>
              <a:custGeom>
                <a:avLst/>
                <a:gdLst>
                  <a:gd name="T0" fmla="*/ 4 w 14"/>
                  <a:gd name="T1" fmla="*/ 3 h 46"/>
                  <a:gd name="T2" fmla="*/ 5 w 14"/>
                  <a:gd name="T3" fmla="*/ 26 h 46"/>
                  <a:gd name="T4" fmla="*/ 14 w 14"/>
                  <a:gd name="T5" fmla="*/ 45 h 46"/>
                  <a:gd name="T6" fmla="*/ 3 w 14"/>
                  <a:gd name="T7" fmla="*/ 26 h 46"/>
                  <a:gd name="T8" fmla="*/ 0 w 14"/>
                  <a:gd name="T9" fmla="*/ 3 h 46"/>
                  <a:gd name="T10" fmla="*/ 2 w 14"/>
                  <a:gd name="T11" fmla="*/ 0 h 46"/>
                  <a:gd name="T12" fmla="*/ 4 w 14"/>
                  <a:gd name="T1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6">
                    <a:moveTo>
                      <a:pt x="4" y="3"/>
                    </a:moveTo>
                    <a:cubicBezTo>
                      <a:pt x="4" y="4"/>
                      <a:pt x="3" y="15"/>
                      <a:pt x="5" y="26"/>
                    </a:cubicBezTo>
                    <a:cubicBezTo>
                      <a:pt x="7" y="37"/>
                      <a:pt x="14" y="45"/>
                      <a:pt x="14" y="45"/>
                    </a:cubicBezTo>
                    <a:cubicBezTo>
                      <a:pt x="14" y="46"/>
                      <a:pt x="6" y="38"/>
                      <a:pt x="3" y="26"/>
                    </a:cubicBezTo>
                    <a:cubicBezTo>
                      <a:pt x="0" y="16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482"/>
              <p:cNvSpPr>
                <a:spLocks/>
              </p:cNvSpPr>
              <p:nvPr/>
            </p:nvSpPr>
            <p:spPr bwMode="auto">
              <a:xfrm>
                <a:off x="2999" y="2095"/>
                <a:ext cx="26" cy="21"/>
              </a:xfrm>
              <a:custGeom>
                <a:avLst/>
                <a:gdLst>
                  <a:gd name="T0" fmla="*/ 7 w 11"/>
                  <a:gd name="T1" fmla="*/ 2 h 9"/>
                  <a:gd name="T2" fmla="*/ 1 w 11"/>
                  <a:gd name="T3" fmla="*/ 1 h 9"/>
                  <a:gd name="T4" fmla="*/ 4 w 11"/>
                  <a:gd name="T5" fmla="*/ 7 h 9"/>
                  <a:gd name="T6" fmla="*/ 11 w 11"/>
                  <a:gd name="T7" fmla="*/ 6 h 9"/>
                  <a:gd name="T8" fmla="*/ 7 w 11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2"/>
                    </a:moveTo>
                    <a:cubicBezTo>
                      <a:pt x="5" y="1"/>
                      <a:pt x="2" y="0"/>
                      <a:pt x="1" y="1"/>
                    </a:cubicBezTo>
                    <a:cubicBezTo>
                      <a:pt x="0" y="3"/>
                      <a:pt x="1" y="6"/>
                      <a:pt x="4" y="7"/>
                    </a:cubicBezTo>
                    <a:cubicBezTo>
                      <a:pt x="8" y="9"/>
                      <a:pt x="11" y="7"/>
                      <a:pt x="11" y="6"/>
                    </a:cubicBezTo>
                    <a:cubicBezTo>
                      <a:pt x="11" y="4"/>
                      <a:pt x="9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483"/>
              <p:cNvSpPr>
                <a:spLocks/>
              </p:cNvSpPr>
              <p:nvPr/>
            </p:nvSpPr>
            <p:spPr bwMode="auto">
              <a:xfrm>
                <a:off x="2954" y="1989"/>
                <a:ext cx="21" cy="123"/>
              </a:xfrm>
              <a:custGeom>
                <a:avLst/>
                <a:gdLst>
                  <a:gd name="T0" fmla="*/ 9 w 9"/>
                  <a:gd name="T1" fmla="*/ 3 h 52"/>
                  <a:gd name="T2" fmla="*/ 0 w 9"/>
                  <a:gd name="T3" fmla="*/ 51 h 52"/>
                  <a:gd name="T4" fmla="*/ 5 w 9"/>
                  <a:gd name="T5" fmla="*/ 3 h 52"/>
                  <a:gd name="T6" fmla="*/ 7 w 9"/>
                  <a:gd name="T7" fmla="*/ 0 h 52"/>
                  <a:gd name="T8" fmla="*/ 9 w 9"/>
                  <a:gd name="T9" fmla="*/ 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2">
                    <a:moveTo>
                      <a:pt x="9" y="3"/>
                    </a:moveTo>
                    <a:cubicBezTo>
                      <a:pt x="9" y="5"/>
                      <a:pt x="2" y="52"/>
                      <a:pt x="0" y="51"/>
                    </a:cubicBezTo>
                    <a:cubicBezTo>
                      <a:pt x="1" y="51"/>
                      <a:pt x="6" y="5"/>
                      <a:pt x="5" y="3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8" y="0"/>
                      <a:pt x="9" y="1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484"/>
              <p:cNvSpPr>
                <a:spLocks/>
              </p:cNvSpPr>
              <p:nvPr/>
            </p:nvSpPr>
            <p:spPr bwMode="auto">
              <a:xfrm>
                <a:off x="2940" y="2112"/>
                <a:ext cx="19" cy="30"/>
              </a:xfrm>
              <a:custGeom>
                <a:avLst/>
                <a:gdLst>
                  <a:gd name="T0" fmla="*/ 7 w 8"/>
                  <a:gd name="T1" fmla="*/ 8 h 13"/>
                  <a:gd name="T2" fmla="*/ 6 w 8"/>
                  <a:gd name="T3" fmla="*/ 1 h 13"/>
                  <a:gd name="T4" fmla="*/ 1 w 8"/>
                  <a:gd name="T5" fmla="*/ 5 h 13"/>
                  <a:gd name="T6" fmla="*/ 1 w 8"/>
                  <a:gd name="T7" fmla="*/ 11 h 13"/>
                  <a:gd name="T8" fmla="*/ 4 w 8"/>
                  <a:gd name="T9" fmla="*/ 12 h 13"/>
                  <a:gd name="T10" fmla="*/ 7 w 8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7" y="8"/>
                    </a:moveTo>
                    <a:cubicBezTo>
                      <a:pt x="8" y="4"/>
                      <a:pt x="7" y="1"/>
                      <a:pt x="6" y="1"/>
                    </a:cubicBezTo>
                    <a:cubicBezTo>
                      <a:pt x="4" y="0"/>
                      <a:pt x="2" y="3"/>
                      <a:pt x="1" y="5"/>
                    </a:cubicBezTo>
                    <a:cubicBezTo>
                      <a:pt x="0" y="9"/>
                      <a:pt x="1" y="9"/>
                      <a:pt x="1" y="11"/>
                    </a:cubicBezTo>
                    <a:cubicBezTo>
                      <a:pt x="0" y="12"/>
                      <a:pt x="2" y="13"/>
                      <a:pt x="4" y="12"/>
                    </a:cubicBezTo>
                    <a:cubicBezTo>
                      <a:pt x="5" y="11"/>
                      <a:pt x="6" y="9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485"/>
              <p:cNvSpPr>
                <a:spLocks/>
              </p:cNvSpPr>
              <p:nvPr/>
            </p:nvSpPr>
            <p:spPr bwMode="auto">
              <a:xfrm>
                <a:off x="2850" y="1979"/>
                <a:ext cx="102" cy="28"/>
              </a:xfrm>
              <a:custGeom>
                <a:avLst/>
                <a:gdLst>
                  <a:gd name="T0" fmla="*/ 41 w 43"/>
                  <a:gd name="T1" fmla="*/ 4 h 12"/>
                  <a:gd name="T2" fmla="*/ 20 w 43"/>
                  <a:gd name="T3" fmla="*/ 10 h 12"/>
                  <a:gd name="T4" fmla="*/ 0 w 43"/>
                  <a:gd name="T5" fmla="*/ 10 h 12"/>
                  <a:gd name="T6" fmla="*/ 20 w 43"/>
                  <a:gd name="T7" fmla="*/ 8 h 12"/>
                  <a:gd name="T8" fmla="*/ 39 w 43"/>
                  <a:gd name="T9" fmla="*/ 1 h 12"/>
                  <a:gd name="T10" fmla="*/ 43 w 43"/>
                  <a:gd name="T11" fmla="*/ 1 h 12"/>
                  <a:gd name="T12" fmla="*/ 41 w 43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2">
                    <a:moveTo>
                      <a:pt x="41" y="4"/>
                    </a:moveTo>
                    <a:cubicBezTo>
                      <a:pt x="40" y="4"/>
                      <a:pt x="30" y="9"/>
                      <a:pt x="20" y="10"/>
                    </a:cubicBezTo>
                    <a:cubicBezTo>
                      <a:pt x="10" y="12"/>
                      <a:pt x="0" y="10"/>
                      <a:pt x="0" y="10"/>
                    </a:cubicBezTo>
                    <a:cubicBezTo>
                      <a:pt x="0" y="9"/>
                      <a:pt x="10" y="11"/>
                      <a:pt x="20" y="8"/>
                    </a:cubicBezTo>
                    <a:cubicBezTo>
                      <a:pt x="29" y="6"/>
                      <a:pt x="39" y="1"/>
                      <a:pt x="39" y="1"/>
                    </a:cubicBezTo>
                    <a:cubicBezTo>
                      <a:pt x="41" y="0"/>
                      <a:pt x="42" y="0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486"/>
              <p:cNvSpPr>
                <a:spLocks/>
              </p:cNvSpPr>
              <p:nvPr/>
            </p:nvSpPr>
            <p:spPr bwMode="auto">
              <a:xfrm>
                <a:off x="2824" y="1986"/>
                <a:ext cx="24" cy="21"/>
              </a:xfrm>
              <a:custGeom>
                <a:avLst/>
                <a:gdLst>
                  <a:gd name="T0" fmla="*/ 3 w 10"/>
                  <a:gd name="T1" fmla="*/ 6 h 9"/>
                  <a:gd name="T2" fmla="*/ 10 w 10"/>
                  <a:gd name="T3" fmla="*/ 6 h 9"/>
                  <a:gd name="T4" fmla="*/ 7 w 10"/>
                  <a:gd name="T5" fmla="*/ 2 h 9"/>
                  <a:gd name="T6" fmla="*/ 2 w 10"/>
                  <a:gd name="T7" fmla="*/ 0 h 9"/>
                  <a:gd name="T8" fmla="*/ 3 w 10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3" y="6"/>
                    </a:moveTo>
                    <a:cubicBezTo>
                      <a:pt x="6" y="9"/>
                      <a:pt x="9" y="8"/>
                      <a:pt x="10" y="6"/>
                    </a:cubicBezTo>
                    <a:cubicBezTo>
                      <a:pt x="10" y="5"/>
                      <a:pt x="8" y="3"/>
                      <a:pt x="7" y="2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0" y="1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487"/>
              <p:cNvSpPr>
                <a:spLocks/>
              </p:cNvSpPr>
              <p:nvPr/>
            </p:nvSpPr>
            <p:spPr bwMode="auto">
              <a:xfrm>
                <a:off x="2878" y="1974"/>
                <a:ext cx="83" cy="83"/>
              </a:xfrm>
              <a:custGeom>
                <a:avLst/>
                <a:gdLst>
                  <a:gd name="T0" fmla="*/ 32 w 35"/>
                  <a:gd name="T1" fmla="*/ 4 h 35"/>
                  <a:gd name="T2" fmla="*/ 14 w 35"/>
                  <a:gd name="T3" fmla="*/ 17 h 35"/>
                  <a:gd name="T4" fmla="*/ 1 w 35"/>
                  <a:gd name="T5" fmla="*/ 35 h 35"/>
                  <a:gd name="T6" fmla="*/ 12 w 35"/>
                  <a:gd name="T7" fmla="*/ 16 h 35"/>
                  <a:gd name="T8" fmla="*/ 31 w 35"/>
                  <a:gd name="T9" fmla="*/ 1 h 35"/>
                  <a:gd name="T10" fmla="*/ 35 w 35"/>
                  <a:gd name="T11" fmla="*/ 1 h 35"/>
                  <a:gd name="T12" fmla="*/ 32 w 35"/>
                  <a:gd name="T1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5">
                    <a:moveTo>
                      <a:pt x="32" y="4"/>
                    </a:moveTo>
                    <a:cubicBezTo>
                      <a:pt x="32" y="5"/>
                      <a:pt x="22" y="10"/>
                      <a:pt x="14" y="17"/>
                    </a:cubicBezTo>
                    <a:cubicBezTo>
                      <a:pt x="5" y="24"/>
                      <a:pt x="1" y="35"/>
                      <a:pt x="1" y="35"/>
                    </a:cubicBezTo>
                    <a:cubicBezTo>
                      <a:pt x="0" y="34"/>
                      <a:pt x="4" y="24"/>
                      <a:pt x="12" y="16"/>
                    </a:cubicBezTo>
                    <a:cubicBezTo>
                      <a:pt x="20" y="7"/>
                      <a:pt x="30" y="2"/>
                      <a:pt x="31" y="1"/>
                    </a:cubicBezTo>
                    <a:cubicBezTo>
                      <a:pt x="32" y="0"/>
                      <a:pt x="34" y="0"/>
                      <a:pt x="35" y="1"/>
                    </a:cubicBezTo>
                    <a:cubicBezTo>
                      <a:pt x="35" y="2"/>
                      <a:pt x="34" y="4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488"/>
              <p:cNvSpPr>
                <a:spLocks/>
              </p:cNvSpPr>
              <p:nvPr/>
            </p:nvSpPr>
            <p:spPr bwMode="auto">
              <a:xfrm>
                <a:off x="2871" y="2060"/>
                <a:ext cx="14" cy="28"/>
              </a:xfrm>
              <a:custGeom>
                <a:avLst/>
                <a:gdLst>
                  <a:gd name="T0" fmla="*/ 6 w 6"/>
                  <a:gd name="T1" fmla="*/ 5 h 12"/>
                  <a:gd name="T2" fmla="*/ 4 w 6"/>
                  <a:gd name="T3" fmla="*/ 0 h 12"/>
                  <a:gd name="T4" fmla="*/ 0 w 6"/>
                  <a:gd name="T5" fmla="*/ 6 h 12"/>
                  <a:gd name="T6" fmla="*/ 5 w 6"/>
                  <a:gd name="T7" fmla="*/ 11 h 12"/>
                  <a:gd name="T8" fmla="*/ 6 w 6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5"/>
                    </a:moveTo>
                    <a:cubicBezTo>
                      <a:pt x="6" y="3"/>
                      <a:pt x="5" y="0"/>
                      <a:pt x="4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1" y="9"/>
                      <a:pt x="3" y="12"/>
                      <a:pt x="5" y="11"/>
                    </a:cubicBezTo>
                    <a:cubicBezTo>
                      <a:pt x="6" y="10"/>
                      <a:pt x="6" y="8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489"/>
              <p:cNvSpPr>
                <a:spLocks/>
              </p:cNvSpPr>
              <p:nvPr/>
            </p:nvSpPr>
            <p:spPr bwMode="auto">
              <a:xfrm>
                <a:off x="2845" y="1974"/>
                <a:ext cx="116" cy="55"/>
              </a:xfrm>
              <a:custGeom>
                <a:avLst/>
                <a:gdLst>
                  <a:gd name="T0" fmla="*/ 46 w 49"/>
                  <a:gd name="T1" fmla="*/ 4 h 23"/>
                  <a:gd name="T2" fmla="*/ 0 w 49"/>
                  <a:gd name="T3" fmla="*/ 21 h 23"/>
                  <a:gd name="T4" fmla="*/ 45 w 49"/>
                  <a:gd name="T5" fmla="*/ 1 h 23"/>
                  <a:gd name="T6" fmla="*/ 49 w 49"/>
                  <a:gd name="T7" fmla="*/ 1 h 23"/>
                  <a:gd name="T8" fmla="*/ 46 w 49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3">
                    <a:moveTo>
                      <a:pt x="46" y="4"/>
                    </a:moveTo>
                    <a:cubicBezTo>
                      <a:pt x="45" y="6"/>
                      <a:pt x="1" y="23"/>
                      <a:pt x="0" y="21"/>
                    </a:cubicBezTo>
                    <a:cubicBezTo>
                      <a:pt x="1" y="21"/>
                      <a:pt x="43" y="3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49" y="2"/>
                      <a:pt x="48" y="4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490"/>
              <p:cNvSpPr>
                <a:spLocks/>
              </p:cNvSpPr>
              <p:nvPr/>
            </p:nvSpPr>
            <p:spPr bwMode="auto">
              <a:xfrm>
                <a:off x="2812" y="2019"/>
                <a:ext cx="31" cy="17"/>
              </a:xfrm>
              <a:custGeom>
                <a:avLst/>
                <a:gdLst>
                  <a:gd name="T0" fmla="*/ 8 w 13"/>
                  <a:gd name="T1" fmla="*/ 7 h 7"/>
                  <a:gd name="T2" fmla="*/ 13 w 13"/>
                  <a:gd name="T3" fmla="*/ 3 h 7"/>
                  <a:gd name="T4" fmla="*/ 7 w 13"/>
                  <a:gd name="T5" fmla="*/ 1 h 7"/>
                  <a:gd name="T6" fmla="*/ 1 w 13"/>
                  <a:gd name="T7" fmla="*/ 3 h 7"/>
                  <a:gd name="T8" fmla="*/ 3 w 13"/>
                  <a:gd name="T9" fmla="*/ 6 h 7"/>
                  <a:gd name="T10" fmla="*/ 8 w 13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8" y="7"/>
                    </a:moveTo>
                    <a:cubicBezTo>
                      <a:pt x="11" y="6"/>
                      <a:pt x="13" y="4"/>
                      <a:pt x="13" y="3"/>
                    </a:cubicBezTo>
                    <a:cubicBezTo>
                      <a:pt x="12" y="1"/>
                      <a:pt x="10" y="0"/>
                      <a:pt x="7" y="1"/>
                    </a:cubicBezTo>
                    <a:cubicBezTo>
                      <a:pt x="3" y="1"/>
                      <a:pt x="3" y="3"/>
                      <a:pt x="1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4" y="7"/>
                      <a:pt x="6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491"/>
              <p:cNvSpPr>
                <a:spLocks/>
              </p:cNvSpPr>
              <p:nvPr/>
            </p:nvSpPr>
            <p:spPr bwMode="auto">
              <a:xfrm>
                <a:off x="2885" y="1880"/>
                <a:ext cx="71" cy="80"/>
              </a:xfrm>
              <a:custGeom>
                <a:avLst/>
                <a:gdLst>
                  <a:gd name="T0" fmla="*/ 26 w 30"/>
                  <a:gd name="T1" fmla="*/ 33 h 34"/>
                  <a:gd name="T2" fmla="*/ 10 w 30"/>
                  <a:gd name="T3" fmla="*/ 18 h 34"/>
                  <a:gd name="T4" fmla="*/ 1 w 30"/>
                  <a:gd name="T5" fmla="*/ 0 h 34"/>
                  <a:gd name="T6" fmla="*/ 12 w 30"/>
                  <a:gd name="T7" fmla="*/ 16 h 34"/>
                  <a:gd name="T8" fmla="*/ 28 w 30"/>
                  <a:gd name="T9" fmla="*/ 30 h 34"/>
                  <a:gd name="T10" fmla="*/ 30 w 30"/>
                  <a:gd name="T11" fmla="*/ 33 h 34"/>
                  <a:gd name="T12" fmla="*/ 26 w 30"/>
                  <a:gd name="T13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26" y="33"/>
                    </a:moveTo>
                    <a:cubicBezTo>
                      <a:pt x="25" y="32"/>
                      <a:pt x="17" y="26"/>
                      <a:pt x="10" y="18"/>
                    </a:cubicBezTo>
                    <a:cubicBezTo>
                      <a:pt x="3" y="10"/>
                      <a:pt x="0" y="0"/>
                      <a:pt x="1" y="0"/>
                    </a:cubicBezTo>
                    <a:cubicBezTo>
                      <a:pt x="1" y="0"/>
                      <a:pt x="5" y="9"/>
                      <a:pt x="12" y="16"/>
                    </a:cubicBezTo>
                    <a:cubicBezTo>
                      <a:pt x="19" y="23"/>
                      <a:pt x="28" y="29"/>
                      <a:pt x="28" y="30"/>
                    </a:cubicBezTo>
                    <a:cubicBezTo>
                      <a:pt x="30" y="31"/>
                      <a:pt x="30" y="32"/>
                      <a:pt x="30" y="33"/>
                    </a:cubicBezTo>
                    <a:cubicBezTo>
                      <a:pt x="29" y="34"/>
                      <a:pt x="28" y="34"/>
                      <a:pt x="2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492"/>
              <p:cNvSpPr>
                <a:spLocks/>
              </p:cNvSpPr>
              <p:nvPr/>
            </p:nvSpPr>
            <p:spPr bwMode="auto">
              <a:xfrm>
                <a:off x="2878" y="1851"/>
                <a:ext cx="15" cy="26"/>
              </a:xfrm>
              <a:custGeom>
                <a:avLst/>
                <a:gdLst>
                  <a:gd name="T0" fmla="*/ 0 w 6"/>
                  <a:gd name="T1" fmla="*/ 5 h 11"/>
                  <a:gd name="T2" fmla="*/ 4 w 6"/>
                  <a:gd name="T3" fmla="*/ 11 h 11"/>
                  <a:gd name="T4" fmla="*/ 6 w 6"/>
                  <a:gd name="T5" fmla="*/ 6 h 11"/>
                  <a:gd name="T6" fmla="*/ 5 w 6"/>
                  <a:gd name="T7" fmla="*/ 1 h 11"/>
                  <a:gd name="T8" fmla="*/ 0 w 6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5"/>
                    </a:moveTo>
                    <a:cubicBezTo>
                      <a:pt x="0" y="9"/>
                      <a:pt x="2" y="11"/>
                      <a:pt x="4" y="11"/>
                    </a:cubicBezTo>
                    <a:cubicBezTo>
                      <a:pt x="5" y="10"/>
                      <a:pt x="6" y="8"/>
                      <a:pt x="6" y="6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493"/>
              <p:cNvSpPr>
                <a:spLocks/>
              </p:cNvSpPr>
              <p:nvPr/>
            </p:nvSpPr>
            <p:spPr bwMode="auto">
              <a:xfrm>
                <a:off x="2855" y="1925"/>
                <a:ext cx="111" cy="40"/>
              </a:xfrm>
              <a:custGeom>
                <a:avLst/>
                <a:gdLst>
                  <a:gd name="T0" fmla="*/ 42 w 47"/>
                  <a:gd name="T1" fmla="*/ 16 h 17"/>
                  <a:gd name="T2" fmla="*/ 22 w 47"/>
                  <a:gd name="T3" fmla="*/ 6 h 17"/>
                  <a:gd name="T4" fmla="*/ 0 w 47"/>
                  <a:gd name="T5" fmla="*/ 4 h 17"/>
                  <a:gd name="T6" fmla="*/ 22 w 47"/>
                  <a:gd name="T7" fmla="*/ 4 h 17"/>
                  <a:gd name="T8" fmla="*/ 44 w 47"/>
                  <a:gd name="T9" fmla="*/ 13 h 17"/>
                  <a:gd name="T10" fmla="*/ 46 w 47"/>
                  <a:gd name="T11" fmla="*/ 16 h 17"/>
                  <a:gd name="T12" fmla="*/ 42 w 47"/>
                  <a:gd name="T13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">
                    <a:moveTo>
                      <a:pt x="42" y="16"/>
                    </a:moveTo>
                    <a:cubicBezTo>
                      <a:pt x="42" y="15"/>
                      <a:pt x="32" y="9"/>
                      <a:pt x="22" y="6"/>
                    </a:cubicBezTo>
                    <a:cubicBezTo>
                      <a:pt x="11" y="2"/>
                      <a:pt x="0" y="4"/>
                      <a:pt x="0" y="4"/>
                    </a:cubicBezTo>
                    <a:cubicBezTo>
                      <a:pt x="0" y="3"/>
                      <a:pt x="11" y="0"/>
                      <a:pt x="22" y="4"/>
                    </a:cubicBezTo>
                    <a:cubicBezTo>
                      <a:pt x="33" y="6"/>
                      <a:pt x="44" y="12"/>
                      <a:pt x="44" y="13"/>
                    </a:cubicBezTo>
                    <a:cubicBezTo>
                      <a:pt x="46" y="14"/>
                      <a:pt x="47" y="15"/>
                      <a:pt x="46" y="16"/>
                    </a:cubicBezTo>
                    <a:cubicBezTo>
                      <a:pt x="46" y="17"/>
                      <a:pt x="44" y="17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494"/>
              <p:cNvSpPr>
                <a:spLocks/>
              </p:cNvSpPr>
              <p:nvPr/>
            </p:nvSpPr>
            <p:spPr bwMode="auto">
              <a:xfrm>
                <a:off x="2829" y="1929"/>
                <a:ext cx="26" cy="22"/>
              </a:xfrm>
              <a:custGeom>
                <a:avLst/>
                <a:gdLst>
                  <a:gd name="T0" fmla="*/ 7 w 11"/>
                  <a:gd name="T1" fmla="*/ 7 h 9"/>
                  <a:gd name="T2" fmla="*/ 10 w 11"/>
                  <a:gd name="T3" fmla="*/ 2 h 9"/>
                  <a:gd name="T4" fmla="*/ 3 w 11"/>
                  <a:gd name="T5" fmla="*/ 2 h 9"/>
                  <a:gd name="T6" fmla="*/ 1 w 11"/>
                  <a:gd name="T7" fmla="*/ 8 h 9"/>
                  <a:gd name="T8" fmla="*/ 7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7"/>
                    </a:moveTo>
                    <a:cubicBezTo>
                      <a:pt x="9" y="6"/>
                      <a:pt x="11" y="4"/>
                      <a:pt x="10" y="2"/>
                    </a:cubicBezTo>
                    <a:cubicBezTo>
                      <a:pt x="10" y="1"/>
                      <a:pt x="6" y="0"/>
                      <a:pt x="3" y="2"/>
                    </a:cubicBezTo>
                    <a:cubicBezTo>
                      <a:pt x="0" y="4"/>
                      <a:pt x="0" y="8"/>
                      <a:pt x="1" y="8"/>
                    </a:cubicBezTo>
                    <a:cubicBezTo>
                      <a:pt x="3" y="9"/>
                      <a:pt x="5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495"/>
              <p:cNvSpPr>
                <a:spLocks/>
              </p:cNvSpPr>
              <p:nvPr/>
            </p:nvSpPr>
            <p:spPr bwMode="auto">
              <a:xfrm>
                <a:off x="2862" y="1887"/>
                <a:ext cx="104" cy="78"/>
              </a:xfrm>
              <a:custGeom>
                <a:avLst/>
                <a:gdLst>
                  <a:gd name="T0" fmla="*/ 39 w 44"/>
                  <a:gd name="T1" fmla="*/ 32 h 33"/>
                  <a:gd name="T2" fmla="*/ 2 w 44"/>
                  <a:gd name="T3" fmla="*/ 0 h 33"/>
                  <a:gd name="T4" fmla="*/ 41 w 44"/>
                  <a:gd name="T5" fmla="*/ 29 h 33"/>
                  <a:gd name="T6" fmla="*/ 43 w 44"/>
                  <a:gd name="T7" fmla="*/ 32 h 33"/>
                  <a:gd name="T8" fmla="*/ 39 w 44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3">
                    <a:moveTo>
                      <a:pt x="39" y="32"/>
                    </a:moveTo>
                    <a:cubicBezTo>
                      <a:pt x="37" y="31"/>
                      <a:pt x="0" y="2"/>
                      <a:pt x="2" y="0"/>
                    </a:cubicBezTo>
                    <a:cubicBezTo>
                      <a:pt x="2" y="1"/>
                      <a:pt x="39" y="28"/>
                      <a:pt x="41" y="29"/>
                    </a:cubicBezTo>
                    <a:cubicBezTo>
                      <a:pt x="43" y="30"/>
                      <a:pt x="44" y="31"/>
                      <a:pt x="43" y="32"/>
                    </a:cubicBezTo>
                    <a:cubicBezTo>
                      <a:pt x="43" y="33"/>
                      <a:pt x="41" y="33"/>
                      <a:pt x="3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496"/>
              <p:cNvSpPr>
                <a:spLocks/>
              </p:cNvSpPr>
              <p:nvPr/>
            </p:nvSpPr>
            <p:spPr bwMode="auto">
              <a:xfrm>
                <a:off x="2843" y="1861"/>
                <a:ext cx="23" cy="26"/>
              </a:xfrm>
              <a:custGeom>
                <a:avLst/>
                <a:gdLst>
                  <a:gd name="T0" fmla="*/ 2 w 10"/>
                  <a:gd name="T1" fmla="*/ 8 h 11"/>
                  <a:gd name="T2" fmla="*/ 9 w 10"/>
                  <a:gd name="T3" fmla="*/ 10 h 11"/>
                  <a:gd name="T4" fmla="*/ 7 w 10"/>
                  <a:gd name="T5" fmla="*/ 4 h 11"/>
                  <a:gd name="T6" fmla="*/ 2 w 10"/>
                  <a:gd name="T7" fmla="*/ 1 h 11"/>
                  <a:gd name="T8" fmla="*/ 0 w 10"/>
                  <a:gd name="T9" fmla="*/ 3 h 11"/>
                  <a:gd name="T10" fmla="*/ 2 w 10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2" y="8"/>
                    </a:moveTo>
                    <a:cubicBezTo>
                      <a:pt x="5" y="11"/>
                      <a:pt x="8" y="11"/>
                      <a:pt x="9" y="10"/>
                    </a:cubicBezTo>
                    <a:cubicBezTo>
                      <a:pt x="10" y="9"/>
                      <a:pt x="9" y="6"/>
                      <a:pt x="7" y="4"/>
                    </a:cubicBezTo>
                    <a:cubicBezTo>
                      <a:pt x="5" y="1"/>
                      <a:pt x="4" y="2"/>
                      <a:pt x="2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497"/>
              <p:cNvSpPr>
                <a:spLocks/>
              </p:cNvSpPr>
              <p:nvPr/>
            </p:nvSpPr>
            <p:spPr bwMode="auto">
              <a:xfrm>
                <a:off x="2975" y="1849"/>
                <a:ext cx="38" cy="99"/>
              </a:xfrm>
              <a:custGeom>
                <a:avLst/>
                <a:gdLst>
                  <a:gd name="T0" fmla="*/ 0 w 16"/>
                  <a:gd name="T1" fmla="*/ 39 h 42"/>
                  <a:gd name="T2" fmla="*/ 5 w 16"/>
                  <a:gd name="T3" fmla="*/ 18 h 42"/>
                  <a:gd name="T4" fmla="*/ 16 w 16"/>
                  <a:gd name="T5" fmla="*/ 1 h 42"/>
                  <a:gd name="T6" fmla="*/ 7 w 16"/>
                  <a:gd name="T7" fmla="*/ 19 h 42"/>
                  <a:gd name="T8" fmla="*/ 4 w 16"/>
                  <a:gd name="T9" fmla="*/ 40 h 42"/>
                  <a:gd name="T10" fmla="*/ 1 w 16"/>
                  <a:gd name="T11" fmla="*/ 42 h 42"/>
                  <a:gd name="T12" fmla="*/ 0 w 16"/>
                  <a:gd name="T13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2">
                    <a:moveTo>
                      <a:pt x="0" y="39"/>
                    </a:moveTo>
                    <a:cubicBezTo>
                      <a:pt x="0" y="38"/>
                      <a:pt x="1" y="28"/>
                      <a:pt x="5" y="18"/>
                    </a:cubicBezTo>
                    <a:cubicBezTo>
                      <a:pt x="8" y="8"/>
                      <a:pt x="15" y="0"/>
                      <a:pt x="16" y="1"/>
                    </a:cubicBezTo>
                    <a:cubicBezTo>
                      <a:pt x="16" y="1"/>
                      <a:pt x="10" y="9"/>
                      <a:pt x="7" y="19"/>
                    </a:cubicBezTo>
                    <a:cubicBezTo>
                      <a:pt x="4" y="28"/>
                      <a:pt x="4" y="39"/>
                      <a:pt x="4" y="40"/>
                    </a:cubicBezTo>
                    <a:cubicBezTo>
                      <a:pt x="3" y="41"/>
                      <a:pt x="2" y="42"/>
                      <a:pt x="1" y="42"/>
                    </a:cubicBezTo>
                    <a:cubicBezTo>
                      <a:pt x="0" y="42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498"/>
              <p:cNvSpPr>
                <a:spLocks/>
              </p:cNvSpPr>
              <p:nvPr/>
            </p:nvSpPr>
            <p:spPr bwMode="auto">
              <a:xfrm>
                <a:off x="3011" y="1832"/>
                <a:ext cx="26" cy="19"/>
              </a:xfrm>
              <a:custGeom>
                <a:avLst/>
                <a:gdLst>
                  <a:gd name="T0" fmla="*/ 4 w 11"/>
                  <a:gd name="T1" fmla="*/ 1 h 8"/>
                  <a:gd name="T2" fmla="*/ 1 w 11"/>
                  <a:gd name="T3" fmla="*/ 7 h 8"/>
                  <a:gd name="T4" fmla="*/ 7 w 11"/>
                  <a:gd name="T5" fmla="*/ 7 h 8"/>
                  <a:gd name="T6" fmla="*/ 10 w 11"/>
                  <a:gd name="T7" fmla="*/ 3 h 8"/>
                  <a:gd name="T8" fmla="*/ 4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4" y="1"/>
                    </a:moveTo>
                    <a:cubicBezTo>
                      <a:pt x="1" y="3"/>
                      <a:pt x="0" y="6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9" y="6"/>
                      <a:pt x="10" y="5"/>
                      <a:pt x="10" y="3"/>
                    </a:cubicBezTo>
                    <a:cubicBezTo>
                      <a:pt x="11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499"/>
              <p:cNvSpPr>
                <a:spLocks/>
              </p:cNvSpPr>
              <p:nvPr/>
            </p:nvSpPr>
            <p:spPr bwMode="auto">
              <a:xfrm>
                <a:off x="2949" y="1849"/>
                <a:ext cx="33" cy="111"/>
              </a:xfrm>
              <a:custGeom>
                <a:avLst/>
                <a:gdLst>
                  <a:gd name="T0" fmla="*/ 11 w 14"/>
                  <a:gd name="T1" fmla="*/ 43 h 47"/>
                  <a:gd name="T2" fmla="*/ 9 w 14"/>
                  <a:gd name="T3" fmla="*/ 20 h 47"/>
                  <a:gd name="T4" fmla="*/ 0 w 14"/>
                  <a:gd name="T5" fmla="*/ 1 h 47"/>
                  <a:gd name="T6" fmla="*/ 11 w 14"/>
                  <a:gd name="T7" fmla="*/ 20 h 47"/>
                  <a:gd name="T8" fmla="*/ 14 w 14"/>
                  <a:gd name="T9" fmla="*/ 43 h 47"/>
                  <a:gd name="T10" fmla="*/ 12 w 14"/>
                  <a:gd name="T11" fmla="*/ 46 h 47"/>
                  <a:gd name="T12" fmla="*/ 11 w 14"/>
                  <a:gd name="T13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7">
                    <a:moveTo>
                      <a:pt x="11" y="43"/>
                    </a:moveTo>
                    <a:cubicBezTo>
                      <a:pt x="11" y="42"/>
                      <a:pt x="11" y="31"/>
                      <a:pt x="9" y="20"/>
                    </a:cubicBezTo>
                    <a:cubicBezTo>
                      <a:pt x="7" y="9"/>
                      <a:pt x="0" y="1"/>
                      <a:pt x="0" y="1"/>
                    </a:cubicBezTo>
                    <a:cubicBezTo>
                      <a:pt x="1" y="0"/>
                      <a:pt x="8" y="9"/>
                      <a:pt x="11" y="20"/>
                    </a:cubicBezTo>
                    <a:cubicBezTo>
                      <a:pt x="14" y="31"/>
                      <a:pt x="14" y="42"/>
                      <a:pt x="14" y="43"/>
                    </a:cubicBezTo>
                    <a:cubicBezTo>
                      <a:pt x="14" y="45"/>
                      <a:pt x="13" y="47"/>
                      <a:pt x="12" y="46"/>
                    </a:cubicBezTo>
                    <a:cubicBezTo>
                      <a:pt x="11" y="46"/>
                      <a:pt x="10" y="45"/>
                      <a:pt x="1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500"/>
              <p:cNvSpPr>
                <a:spLocks/>
              </p:cNvSpPr>
              <p:nvPr/>
            </p:nvSpPr>
            <p:spPr bwMode="auto">
              <a:xfrm>
                <a:off x="2923" y="1830"/>
                <a:ext cx="26" cy="21"/>
              </a:xfrm>
              <a:custGeom>
                <a:avLst/>
                <a:gdLst>
                  <a:gd name="T0" fmla="*/ 4 w 11"/>
                  <a:gd name="T1" fmla="*/ 7 h 9"/>
                  <a:gd name="T2" fmla="*/ 10 w 11"/>
                  <a:gd name="T3" fmla="*/ 8 h 9"/>
                  <a:gd name="T4" fmla="*/ 7 w 11"/>
                  <a:gd name="T5" fmla="*/ 2 h 9"/>
                  <a:gd name="T6" fmla="*/ 0 w 11"/>
                  <a:gd name="T7" fmla="*/ 3 h 9"/>
                  <a:gd name="T8" fmla="*/ 4 w 11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7"/>
                    </a:moveTo>
                    <a:cubicBezTo>
                      <a:pt x="6" y="8"/>
                      <a:pt x="9" y="9"/>
                      <a:pt x="10" y="8"/>
                    </a:cubicBezTo>
                    <a:cubicBezTo>
                      <a:pt x="11" y="7"/>
                      <a:pt x="10" y="4"/>
                      <a:pt x="7" y="2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501"/>
              <p:cNvSpPr>
                <a:spLocks/>
              </p:cNvSpPr>
              <p:nvPr/>
            </p:nvSpPr>
            <p:spPr bwMode="auto">
              <a:xfrm>
                <a:off x="2973" y="1835"/>
                <a:ext cx="21" cy="125"/>
              </a:xfrm>
              <a:custGeom>
                <a:avLst/>
                <a:gdLst>
                  <a:gd name="T0" fmla="*/ 1 w 9"/>
                  <a:gd name="T1" fmla="*/ 49 h 53"/>
                  <a:gd name="T2" fmla="*/ 9 w 9"/>
                  <a:gd name="T3" fmla="*/ 1 h 53"/>
                  <a:gd name="T4" fmla="*/ 4 w 9"/>
                  <a:gd name="T5" fmla="*/ 49 h 53"/>
                  <a:gd name="T6" fmla="*/ 2 w 9"/>
                  <a:gd name="T7" fmla="*/ 52 h 53"/>
                  <a:gd name="T8" fmla="*/ 1 w 9"/>
                  <a:gd name="T9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3">
                    <a:moveTo>
                      <a:pt x="1" y="49"/>
                    </a:moveTo>
                    <a:cubicBezTo>
                      <a:pt x="0" y="47"/>
                      <a:pt x="7" y="0"/>
                      <a:pt x="9" y="1"/>
                    </a:cubicBezTo>
                    <a:cubicBezTo>
                      <a:pt x="9" y="1"/>
                      <a:pt x="4" y="47"/>
                      <a:pt x="4" y="49"/>
                    </a:cubicBezTo>
                    <a:cubicBezTo>
                      <a:pt x="4" y="51"/>
                      <a:pt x="3" y="53"/>
                      <a:pt x="2" y="52"/>
                    </a:cubicBezTo>
                    <a:cubicBezTo>
                      <a:pt x="1" y="52"/>
                      <a:pt x="0" y="51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502"/>
              <p:cNvSpPr>
                <a:spLocks/>
              </p:cNvSpPr>
              <p:nvPr/>
            </p:nvSpPr>
            <p:spPr bwMode="auto">
              <a:xfrm>
                <a:off x="2990" y="1804"/>
                <a:ext cx="18" cy="31"/>
              </a:xfrm>
              <a:custGeom>
                <a:avLst/>
                <a:gdLst>
                  <a:gd name="T0" fmla="*/ 1 w 8"/>
                  <a:gd name="T1" fmla="*/ 6 h 13"/>
                  <a:gd name="T2" fmla="*/ 2 w 8"/>
                  <a:gd name="T3" fmla="*/ 12 h 13"/>
                  <a:gd name="T4" fmla="*/ 7 w 8"/>
                  <a:gd name="T5" fmla="*/ 8 h 13"/>
                  <a:gd name="T6" fmla="*/ 7 w 8"/>
                  <a:gd name="T7" fmla="*/ 2 h 13"/>
                  <a:gd name="T8" fmla="*/ 4 w 8"/>
                  <a:gd name="T9" fmla="*/ 2 h 13"/>
                  <a:gd name="T10" fmla="*/ 1 w 8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3">
                    <a:moveTo>
                      <a:pt x="1" y="6"/>
                    </a:moveTo>
                    <a:cubicBezTo>
                      <a:pt x="0" y="9"/>
                      <a:pt x="1" y="12"/>
                      <a:pt x="2" y="12"/>
                    </a:cubicBezTo>
                    <a:cubicBezTo>
                      <a:pt x="4" y="13"/>
                      <a:pt x="6" y="11"/>
                      <a:pt x="7" y="8"/>
                    </a:cubicBezTo>
                    <a:cubicBezTo>
                      <a:pt x="8" y="4"/>
                      <a:pt x="7" y="4"/>
                      <a:pt x="7" y="2"/>
                    </a:cubicBezTo>
                    <a:cubicBezTo>
                      <a:pt x="8" y="1"/>
                      <a:pt x="6" y="0"/>
                      <a:pt x="4" y="2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503"/>
              <p:cNvSpPr>
                <a:spLocks/>
              </p:cNvSpPr>
              <p:nvPr/>
            </p:nvSpPr>
            <p:spPr bwMode="auto">
              <a:xfrm>
                <a:off x="3091" y="1764"/>
                <a:ext cx="197" cy="248"/>
              </a:xfrm>
              <a:custGeom>
                <a:avLst/>
                <a:gdLst>
                  <a:gd name="T0" fmla="*/ 48 w 83"/>
                  <a:gd name="T1" fmla="*/ 52 h 105"/>
                  <a:gd name="T2" fmla="*/ 32 w 83"/>
                  <a:gd name="T3" fmla="*/ 105 h 105"/>
                  <a:gd name="T4" fmla="*/ 57 w 83"/>
                  <a:gd name="T5" fmla="*/ 100 h 105"/>
                  <a:gd name="T6" fmla="*/ 72 w 83"/>
                  <a:gd name="T7" fmla="*/ 42 h 105"/>
                  <a:gd name="T8" fmla="*/ 21 w 83"/>
                  <a:gd name="T9" fmla="*/ 11 h 105"/>
                  <a:gd name="T10" fmla="*/ 0 w 83"/>
                  <a:gd name="T11" fmla="*/ 25 h 105"/>
                  <a:gd name="T12" fmla="*/ 48 w 83"/>
                  <a:gd name="T13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05">
                    <a:moveTo>
                      <a:pt x="48" y="52"/>
                    </a:moveTo>
                    <a:cubicBezTo>
                      <a:pt x="53" y="66"/>
                      <a:pt x="53" y="87"/>
                      <a:pt x="32" y="105"/>
                    </a:cubicBezTo>
                    <a:cubicBezTo>
                      <a:pt x="41" y="105"/>
                      <a:pt x="49" y="104"/>
                      <a:pt x="57" y="100"/>
                    </a:cubicBezTo>
                    <a:cubicBezTo>
                      <a:pt x="83" y="90"/>
                      <a:pt x="79" y="61"/>
                      <a:pt x="72" y="42"/>
                    </a:cubicBezTo>
                    <a:cubicBezTo>
                      <a:pt x="64" y="24"/>
                      <a:pt x="47" y="0"/>
                      <a:pt x="21" y="11"/>
                    </a:cubicBezTo>
                    <a:cubicBezTo>
                      <a:pt x="13" y="14"/>
                      <a:pt x="6" y="19"/>
                      <a:pt x="0" y="25"/>
                    </a:cubicBezTo>
                    <a:cubicBezTo>
                      <a:pt x="28" y="23"/>
                      <a:pt x="42" y="38"/>
                      <a:pt x="4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504"/>
              <p:cNvSpPr>
                <a:spLocks/>
              </p:cNvSpPr>
              <p:nvPr/>
            </p:nvSpPr>
            <p:spPr bwMode="auto">
              <a:xfrm>
                <a:off x="2999" y="2033"/>
                <a:ext cx="246" cy="235"/>
              </a:xfrm>
              <a:custGeom>
                <a:avLst/>
                <a:gdLst>
                  <a:gd name="T0" fmla="*/ 54 w 104"/>
                  <a:gd name="T1" fmla="*/ 53 h 99"/>
                  <a:gd name="T2" fmla="*/ 0 w 104"/>
                  <a:gd name="T3" fmla="*/ 55 h 99"/>
                  <a:gd name="T4" fmla="*/ 11 w 104"/>
                  <a:gd name="T5" fmla="*/ 77 h 99"/>
                  <a:gd name="T6" fmla="*/ 71 w 104"/>
                  <a:gd name="T7" fmla="*/ 73 h 99"/>
                  <a:gd name="T8" fmla="*/ 86 w 104"/>
                  <a:gd name="T9" fmla="*/ 15 h 99"/>
                  <a:gd name="T10" fmla="*/ 66 w 104"/>
                  <a:gd name="T11" fmla="*/ 0 h 99"/>
                  <a:gd name="T12" fmla="*/ 54 w 104"/>
                  <a:gd name="T13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99">
                    <a:moveTo>
                      <a:pt x="54" y="53"/>
                    </a:moveTo>
                    <a:cubicBezTo>
                      <a:pt x="43" y="63"/>
                      <a:pt x="23" y="69"/>
                      <a:pt x="0" y="55"/>
                    </a:cubicBezTo>
                    <a:cubicBezTo>
                      <a:pt x="2" y="63"/>
                      <a:pt x="6" y="71"/>
                      <a:pt x="11" y="77"/>
                    </a:cubicBezTo>
                    <a:cubicBezTo>
                      <a:pt x="29" y="99"/>
                      <a:pt x="55" y="86"/>
                      <a:pt x="71" y="73"/>
                    </a:cubicBezTo>
                    <a:cubicBezTo>
                      <a:pt x="87" y="60"/>
                      <a:pt x="104" y="37"/>
                      <a:pt x="86" y="15"/>
                    </a:cubicBezTo>
                    <a:cubicBezTo>
                      <a:pt x="80" y="9"/>
                      <a:pt x="73" y="3"/>
                      <a:pt x="66" y="0"/>
                    </a:cubicBezTo>
                    <a:cubicBezTo>
                      <a:pt x="76" y="26"/>
                      <a:pt x="66" y="43"/>
                      <a:pt x="5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505"/>
              <p:cNvSpPr>
                <a:spLocks/>
              </p:cNvSpPr>
              <p:nvPr/>
            </p:nvSpPr>
            <p:spPr bwMode="auto">
              <a:xfrm>
                <a:off x="2725" y="2050"/>
                <a:ext cx="248" cy="220"/>
              </a:xfrm>
              <a:custGeom>
                <a:avLst/>
                <a:gdLst>
                  <a:gd name="T0" fmla="*/ 51 w 105"/>
                  <a:gd name="T1" fmla="*/ 51 h 93"/>
                  <a:gd name="T2" fmla="*/ 32 w 105"/>
                  <a:gd name="T3" fmla="*/ 0 h 93"/>
                  <a:gd name="T4" fmla="*/ 15 w 105"/>
                  <a:gd name="T5" fmla="*/ 18 h 93"/>
                  <a:gd name="T6" fmla="*/ 37 w 105"/>
                  <a:gd name="T7" fmla="*/ 73 h 93"/>
                  <a:gd name="T8" fmla="*/ 97 w 105"/>
                  <a:gd name="T9" fmla="*/ 69 h 93"/>
                  <a:gd name="T10" fmla="*/ 105 w 105"/>
                  <a:gd name="T11" fmla="*/ 45 h 93"/>
                  <a:gd name="T12" fmla="*/ 51 w 105"/>
                  <a:gd name="T13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3">
                    <a:moveTo>
                      <a:pt x="51" y="51"/>
                    </a:moveTo>
                    <a:cubicBezTo>
                      <a:pt x="38" y="43"/>
                      <a:pt x="26" y="27"/>
                      <a:pt x="32" y="0"/>
                    </a:cubicBezTo>
                    <a:cubicBezTo>
                      <a:pt x="25" y="4"/>
                      <a:pt x="19" y="11"/>
                      <a:pt x="15" y="18"/>
                    </a:cubicBezTo>
                    <a:cubicBezTo>
                      <a:pt x="0" y="41"/>
                      <a:pt x="20" y="62"/>
                      <a:pt x="37" y="73"/>
                    </a:cubicBezTo>
                    <a:cubicBezTo>
                      <a:pt x="54" y="84"/>
                      <a:pt x="82" y="93"/>
                      <a:pt x="97" y="69"/>
                    </a:cubicBezTo>
                    <a:cubicBezTo>
                      <a:pt x="101" y="62"/>
                      <a:pt x="104" y="54"/>
                      <a:pt x="105" y="45"/>
                    </a:cubicBezTo>
                    <a:cubicBezTo>
                      <a:pt x="84" y="63"/>
                      <a:pt x="64" y="59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506"/>
              <p:cNvSpPr>
                <a:spLocks/>
              </p:cNvSpPr>
              <p:nvPr/>
            </p:nvSpPr>
            <p:spPr bwMode="auto">
              <a:xfrm>
                <a:off x="2675" y="1783"/>
                <a:ext cx="175" cy="243"/>
              </a:xfrm>
              <a:custGeom>
                <a:avLst/>
                <a:gdLst>
                  <a:gd name="T0" fmla="*/ 30 w 74"/>
                  <a:gd name="T1" fmla="*/ 52 h 103"/>
                  <a:gd name="T2" fmla="*/ 74 w 74"/>
                  <a:gd name="T3" fmla="*/ 18 h 103"/>
                  <a:gd name="T4" fmla="*/ 51 w 74"/>
                  <a:gd name="T5" fmla="*/ 7 h 103"/>
                  <a:gd name="T6" fmla="*/ 5 w 74"/>
                  <a:gd name="T7" fmla="*/ 46 h 103"/>
                  <a:gd name="T8" fmla="*/ 27 w 74"/>
                  <a:gd name="T9" fmla="*/ 101 h 103"/>
                  <a:gd name="T10" fmla="*/ 53 w 74"/>
                  <a:gd name="T11" fmla="*/ 102 h 103"/>
                  <a:gd name="T12" fmla="*/ 30 w 74"/>
                  <a:gd name="T13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103">
                    <a:moveTo>
                      <a:pt x="30" y="52"/>
                    </a:moveTo>
                    <a:cubicBezTo>
                      <a:pt x="34" y="38"/>
                      <a:pt x="46" y="21"/>
                      <a:pt x="74" y="18"/>
                    </a:cubicBezTo>
                    <a:cubicBezTo>
                      <a:pt x="67" y="13"/>
                      <a:pt x="59" y="9"/>
                      <a:pt x="51" y="7"/>
                    </a:cubicBezTo>
                    <a:cubicBezTo>
                      <a:pt x="24" y="0"/>
                      <a:pt x="10" y="26"/>
                      <a:pt x="5" y="46"/>
                    </a:cubicBezTo>
                    <a:cubicBezTo>
                      <a:pt x="0" y="65"/>
                      <a:pt x="0" y="94"/>
                      <a:pt x="27" y="101"/>
                    </a:cubicBezTo>
                    <a:cubicBezTo>
                      <a:pt x="35" y="103"/>
                      <a:pt x="44" y="103"/>
                      <a:pt x="53" y="102"/>
                    </a:cubicBezTo>
                    <a:cubicBezTo>
                      <a:pt x="29" y="87"/>
                      <a:pt x="27" y="67"/>
                      <a:pt x="3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507"/>
              <p:cNvSpPr>
                <a:spLocks/>
              </p:cNvSpPr>
              <p:nvPr/>
            </p:nvSpPr>
            <p:spPr bwMode="auto">
              <a:xfrm>
                <a:off x="2850" y="1667"/>
                <a:ext cx="237" cy="149"/>
              </a:xfrm>
              <a:custGeom>
                <a:avLst/>
                <a:gdLst>
                  <a:gd name="T0" fmla="*/ 50 w 100"/>
                  <a:gd name="T1" fmla="*/ 27 h 63"/>
                  <a:gd name="T2" fmla="*/ 95 w 100"/>
                  <a:gd name="T3" fmla="*/ 58 h 63"/>
                  <a:gd name="T4" fmla="*/ 99 w 100"/>
                  <a:gd name="T5" fmla="*/ 33 h 63"/>
                  <a:gd name="T6" fmla="*/ 48 w 100"/>
                  <a:gd name="T7" fmla="*/ 1 h 63"/>
                  <a:gd name="T8" fmla="*/ 2 w 100"/>
                  <a:gd name="T9" fmla="*/ 39 h 63"/>
                  <a:gd name="T10" fmla="*/ 9 w 100"/>
                  <a:gd name="T11" fmla="*/ 63 h 63"/>
                  <a:gd name="T12" fmla="*/ 50 w 100"/>
                  <a:gd name="T1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3">
                    <a:moveTo>
                      <a:pt x="50" y="27"/>
                    </a:moveTo>
                    <a:cubicBezTo>
                      <a:pt x="65" y="26"/>
                      <a:pt x="85" y="32"/>
                      <a:pt x="95" y="58"/>
                    </a:cubicBezTo>
                    <a:cubicBezTo>
                      <a:pt x="98" y="50"/>
                      <a:pt x="100" y="41"/>
                      <a:pt x="99" y="33"/>
                    </a:cubicBezTo>
                    <a:cubicBezTo>
                      <a:pt x="97" y="5"/>
                      <a:pt x="69" y="0"/>
                      <a:pt x="48" y="1"/>
                    </a:cubicBezTo>
                    <a:cubicBezTo>
                      <a:pt x="28" y="2"/>
                      <a:pt x="0" y="11"/>
                      <a:pt x="2" y="39"/>
                    </a:cubicBezTo>
                    <a:cubicBezTo>
                      <a:pt x="3" y="48"/>
                      <a:pt x="5" y="56"/>
                      <a:pt x="9" y="63"/>
                    </a:cubicBezTo>
                    <a:cubicBezTo>
                      <a:pt x="17" y="37"/>
                      <a:pt x="35" y="28"/>
                      <a:pt x="5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508"/>
              <p:cNvSpPr>
                <a:spLocks noEditPoints="1"/>
              </p:cNvSpPr>
              <p:nvPr/>
            </p:nvSpPr>
            <p:spPr bwMode="auto">
              <a:xfrm>
                <a:off x="2909" y="1910"/>
                <a:ext cx="128" cy="128"/>
              </a:xfrm>
              <a:custGeom>
                <a:avLst/>
                <a:gdLst>
                  <a:gd name="T0" fmla="*/ 48 w 54"/>
                  <a:gd name="T1" fmla="*/ 32 h 54"/>
                  <a:gd name="T2" fmla="*/ 53 w 54"/>
                  <a:gd name="T3" fmla="*/ 20 h 54"/>
                  <a:gd name="T4" fmla="*/ 43 w 54"/>
                  <a:gd name="T5" fmla="*/ 12 h 54"/>
                  <a:gd name="T6" fmla="*/ 36 w 54"/>
                  <a:gd name="T7" fmla="*/ 16 h 54"/>
                  <a:gd name="T8" fmla="*/ 39 w 54"/>
                  <a:gd name="T9" fmla="*/ 9 h 54"/>
                  <a:gd name="T10" fmla="*/ 29 w 54"/>
                  <a:gd name="T11" fmla="*/ 1 h 54"/>
                  <a:gd name="T12" fmla="*/ 18 w 54"/>
                  <a:gd name="T13" fmla="*/ 8 h 54"/>
                  <a:gd name="T14" fmla="*/ 19 w 54"/>
                  <a:gd name="T15" fmla="*/ 16 h 54"/>
                  <a:gd name="T16" fmla="*/ 14 w 54"/>
                  <a:gd name="T17" fmla="*/ 11 h 54"/>
                  <a:gd name="T18" fmla="*/ 3 w 54"/>
                  <a:gd name="T19" fmla="*/ 18 h 54"/>
                  <a:gd name="T20" fmla="*/ 6 w 54"/>
                  <a:gd name="T21" fmla="*/ 31 h 54"/>
                  <a:gd name="T22" fmla="*/ 14 w 54"/>
                  <a:gd name="T23" fmla="*/ 32 h 54"/>
                  <a:gd name="T24" fmla="*/ 8 w 54"/>
                  <a:gd name="T25" fmla="*/ 36 h 54"/>
                  <a:gd name="T26" fmla="*/ 12 w 54"/>
                  <a:gd name="T27" fmla="*/ 48 h 54"/>
                  <a:gd name="T28" fmla="*/ 25 w 54"/>
                  <a:gd name="T29" fmla="*/ 49 h 54"/>
                  <a:gd name="T30" fmla="*/ 28 w 54"/>
                  <a:gd name="T31" fmla="*/ 42 h 54"/>
                  <a:gd name="T32" fmla="*/ 30 w 54"/>
                  <a:gd name="T33" fmla="*/ 48 h 54"/>
                  <a:gd name="T34" fmla="*/ 43 w 54"/>
                  <a:gd name="T35" fmla="*/ 49 h 54"/>
                  <a:gd name="T36" fmla="*/ 48 w 54"/>
                  <a:gd name="T37" fmla="*/ 37 h 54"/>
                  <a:gd name="T38" fmla="*/ 42 w 54"/>
                  <a:gd name="T39" fmla="*/ 32 h 54"/>
                  <a:gd name="T40" fmla="*/ 48 w 54"/>
                  <a:gd name="T41" fmla="*/ 32 h 54"/>
                  <a:gd name="T42" fmla="*/ 21 w 54"/>
                  <a:gd name="T43" fmla="*/ 18 h 54"/>
                  <a:gd name="T44" fmla="*/ 21 w 54"/>
                  <a:gd name="T45" fmla="*/ 18 h 54"/>
                  <a:gd name="T46" fmla="*/ 21 w 54"/>
                  <a:gd name="T47" fmla="*/ 18 h 54"/>
                  <a:gd name="T48" fmla="*/ 21 w 54"/>
                  <a:gd name="T49" fmla="*/ 18 h 54"/>
                  <a:gd name="T50" fmla="*/ 28 w 54"/>
                  <a:gd name="T51" fmla="*/ 39 h 54"/>
                  <a:gd name="T52" fmla="*/ 28 w 54"/>
                  <a:gd name="T53" fmla="*/ 39 h 54"/>
                  <a:gd name="T54" fmla="*/ 28 w 54"/>
                  <a:gd name="T55" fmla="*/ 39 h 54"/>
                  <a:gd name="T56" fmla="*/ 28 w 54"/>
                  <a:gd name="T57" fmla="*/ 39 h 54"/>
                  <a:gd name="T58" fmla="*/ 35 w 54"/>
                  <a:gd name="T59" fmla="*/ 18 h 54"/>
                  <a:gd name="T60" fmla="*/ 35 w 54"/>
                  <a:gd name="T61" fmla="*/ 18 h 54"/>
                  <a:gd name="T62" fmla="*/ 35 w 54"/>
                  <a:gd name="T63" fmla="*/ 18 h 54"/>
                  <a:gd name="T64" fmla="*/ 35 w 54"/>
                  <a:gd name="T65" fmla="*/ 18 h 54"/>
                  <a:gd name="T66" fmla="*/ 17 w 54"/>
                  <a:gd name="T67" fmla="*/ 31 h 54"/>
                  <a:gd name="T68" fmla="*/ 17 w 54"/>
                  <a:gd name="T69" fmla="*/ 31 h 54"/>
                  <a:gd name="T70" fmla="*/ 17 w 54"/>
                  <a:gd name="T71" fmla="*/ 31 h 54"/>
                  <a:gd name="T72" fmla="*/ 17 w 54"/>
                  <a:gd name="T73" fmla="*/ 31 h 54"/>
                  <a:gd name="T74" fmla="*/ 39 w 54"/>
                  <a:gd name="T75" fmla="*/ 31 h 54"/>
                  <a:gd name="T76" fmla="*/ 39 w 54"/>
                  <a:gd name="T77" fmla="*/ 31 h 54"/>
                  <a:gd name="T78" fmla="*/ 39 w 54"/>
                  <a:gd name="T79" fmla="*/ 31 h 54"/>
                  <a:gd name="T80" fmla="*/ 39 w 54"/>
                  <a:gd name="T81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4" h="54">
                    <a:moveTo>
                      <a:pt x="48" y="32"/>
                    </a:moveTo>
                    <a:cubicBezTo>
                      <a:pt x="54" y="31"/>
                      <a:pt x="54" y="24"/>
                      <a:pt x="53" y="20"/>
                    </a:cubicBezTo>
                    <a:cubicBezTo>
                      <a:pt x="52" y="16"/>
                      <a:pt x="49" y="10"/>
                      <a:pt x="43" y="12"/>
                    </a:cubicBezTo>
                    <a:cubicBezTo>
                      <a:pt x="41" y="12"/>
                      <a:pt x="38" y="14"/>
                      <a:pt x="36" y="16"/>
                    </a:cubicBezTo>
                    <a:cubicBezTo>
                      <a:pt x="38" y="14"/>
                      <a:pt x="39" y="11"/>
                      <a:pt x="39" y="9"/>
                    </a:cubicBezTo>
                    <a:cubicBezTo>
                      <a:pt x="39" y="3"/>
                      <a:pt x="33" y="1"/>
                      <a:pt x="29" y="1"/>
                    </a:cubicBezTo>
                    <a:cubicBezTo>
                      <a:pt x="24" y="0"/>
                      <a:pt x="18" y="2"/>
                      <a:pt x="18" y="8"/>
                    </a:cubicBezTo>
                    <a:cubicBezTo>
                      <a:pt x="17" y="10"/>
                      <a:pt x="18" y="13"/>
                      <a:pt x="19" y="16"/>
                    </a:cubicBezTo>
                    <a:cubicBezTo>
                      <a:pt x="18" y="14"/>
                      <a:pt x="16" y="12"/>
                      <a:pt x="14" y="11"/>
                    </a:cubicBezTo>
                    <a:cubicBezTo>
                      <a:pt x="8" y="9"/>
                      <a:pt x="4" y="14"/>
                      <a:pt x="3" y="18"/>
                    </a:cubicBezTo>
                    <a:cubicBezTo>
                      <a:pt x="1" y="22"/>
                      <a:pt x="0" y="29"/>
                      <a:pt x="6" y="31"/>
                    </a:cubicBezTo>
                    <a:cubicBezTo>
                      <a:pt x="8" y="32"/>
                      <a:pt x="11" y="32"/>
                      <a:pt x="14" y="32"/>
                    </a:cubicBezTo>
                    <a:cubicBezTo>
                      <a:pt x="12" y="33"/>
                      <a:pt x="10" y="34"/>
                      <a:pt x="8" y="36"/>
                    </a:cubicBezTo>
                    <a:cubicBezTo>
                      <a:pt x="4" y="40"/>
                      <a:pt x="8" y="45"/>
                      <a:pt x="12" y="48"/>
                    </a:cubicBezTo>
                    <a:cubicBezTo>
                      <a:pt x="15" y="51"/>
                      <a:pt x="21" y="54"/>
                      <a:pt x="25" y="49"/>
                    </a:cubicBezTo>
                    <a:cubicBezTo>
                      <a:pt x="26" y="47"/>
                      <a:pt x="27" y="45"/>
                      <a:pt x="28" y="42"/>
                    </a:cubicBezTo>
                    <a:cubicBezTo>
                      <a:pt x="28" y="44"/>
                      <a:pt x="28" y="47"/>
                      <a:pt x="30" y="48"/>
                    </a:cubicBezTo>
                    <a:cubicBezTo>
                      <a:pt x="33" y="54"/>
                      <a:pt x="39" y="52"/>
                      <a:pt x="43" y="49"/>
                    </a:cubicBezTo>
                    <a:cubicBezTo>
                      <a:pt x="47" y="47"/>
                      <a:pt x="51" y="42"/>
                      <a:pt x="48" y="37"/>
                    </a:cubicBezTo>
                    <a:cubicBezTo>
                      <a:pt x="46" y="35"/>
                      <a:pt x="44" y="33"/>
                      <a:pt x="42" y="32"/>
                    </a:cubicBezTo>
                    <a:cubicBezTo>
                      <a:pt x="44" y="33"/>
                      <a:pt x="46" y="33"/>
                      <a:pt x="48" y="32"/>
                    </a:cubicBezTo>
                    <a:close/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lose/>
                    <a:moveTo>
                      <a:pt x="28" y="39"/>
                    </a:move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lose/>
                    <a:moveTo>
                      <a:pt x="35" y="18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17" y="31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lose/>
                    <a:moveTo>
                      <a:pt x="39" y="31"/>
                    </a:move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509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510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511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512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513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514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515"/>
              <p:cNvSpPr>
                <a:spLocks/>
              </p:cNvSpPr>
              <p:nvPr/>
            </p:nvSpPr>
            <p:spPr bwMode="auto">
              <a:xfrm>
                <a:off x="4251" y="2374"/>
                <a:ext cx="35" cy="12"/>
              </a:xfrm>
              <a:custGeom>
                <a:avLst/>
                <a:gdLst>
                  <a:gd name="T0" fmla="*/ 1 w 15"/>
                  <a:gd name="T1" fmla="*/ 3 h 5"/>
                  <a:gd name="T2" fmla="*/ 8 w 15"/>
                  <a:gd name="T3" fmla="*/ 1 h 5"/>
                  <a:gd name="T4" fmla="*/ 15 w 15"/>
                  <a:gd name="T5" fmla="*/ 1 h 5"/>
                  <a:gd name="T6" fmla="*/ 8 w 15"/>
                  <a:gd name="T7" fmla="*/ 2 h 5"/>
                  <a:gd name="T8" fmla="*/ 1 w 15"/>
                  <a:gd name="T9" fmla="*/ 5 h 5"/>
                  <a:gd name="T10" fmla="*/ 0 w 15"/>
                  <a:gd name="T11" fmla="*/ 4 h 5"/>
                  <a:gd name="T12" fmla="*/ 1 w 1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5">
                    <a:moveTo>
                      <a:pt x="1" y="3"/>
                    </a:moveTo>
                    <a:cubicBezTo>
                      <a:pt x="1" y="3"/>
                      <a:pt x="4" y="2"/>
                      <a:pt x="8" y="1"/>
                    </a:cubicBezTo>
                    <a:cubicBezTo>
                      <a:pt x="11" y="0"/>
                      <a:pt x="15" y="1"/>
                      <a:pt x="15" y="1"/>
                    </a:cubicBezTo>
                    <a:cubicBezTo>
                      <a:pt x="15" y="2"/>
                      <a:pt x="12" y="1"/>
                      <a:pt x="8" y="2"/>
                    </a:cubicBezTo>
                    <a:cubicBezTo>
                      <a:pt x="5" y="3"/>
                      <a:pt x="2" y="4"/>
                      <a:pt x="1" y="5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Freeform 516"/>
              <p:cNvSpPr>
                <a:spLocks/>
              </p:cNvSpPr>
              <p:nvPr/>
            </p:nvSpPr>
            <p:spPr bwMode="auto">
              <a:xfrm>
                <a:off x="4286" y="2377"/>
                <a:ext cx="9" cy="7"/>
              </a:xfrm>
              <a:custGeom>
                <a:avLst/>
                <a:gdLst>
                  <a:gd name="T0" fmla="*/ 3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3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517"/>
              <p:cNvSpPr>
                <a:spLocks/>
              </p:cNvSpPr>
              <p:nvPr/>
            </p:nvSpPr>
            <p:spPr bwMode="auto">
              <a:xfrm>
                <a:off x="4248" y="2360"/>
                <a:ext cx="29" cy="26"/>
              </a:xfrm>
              <a:custGeom>
                <a:avLst/>
                <a:gdLst>
                  <a:gd name="T0" fmla="*/ 1 w 12"/>
                  <a:gd name="T1" fmla="*/ 10 h 11"/>
                  <a:gd name="T2" fmla="*/ 7 w 12"/>
                  <a:gd name="T3" fmla="*/ 6 h 11"/>
                  <a:gd name="T4" fmla="*/ 11 w 12"/>
                  <a:gd name="T5" fmla="*/ 0 h 11"/>
                  <a:gd name="T6" fmla="*/ 8 w 12"/>
                  <a:gd name="T7" fmla="*/ 6 h 11"/>
                  <a:gd name="T8" fmla="*/ 1 w 12"/>
                  <a:gd name="T9" fmla="*/ 11 h 11"/>
                  <a:gd name="T10" fmla="*/ 0 w 12"/>
                  <a:gd name="T11" fmla="*/ 11 h 11"/>
                  <a:gd name="T12" fmla="*/ 1 w 12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1" y="10"/>
                    </a:moveTo>
                    <a:cubicBezTo>
                      <a:pt x="1" y="10"/>
                      <a:pt x="4" y="8"/>
                      <a:pt x="7" y="6"/>
                    </a:cubicBezTo>
                    <a:cubicBezTo>
                      <a:pt x="10" y="3"/>
                      <a:pt x="11" y="0"/>
                      <a:pt x="11" y="0"/>
                    </a:cubicBezTo>
                    <a:cubicBezTo>
                      <a:pt x="12" y="0"/>
                      <a:pt x="11" y="3"/>
                      <a:pt x="8" y="6"/>
                    </a:cubicBezTo>
                    <a:cubicBezTo>
                      <a:pt x="5" y="9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518"/>
              <p:cNvSpPr>
                <a:spLocks/>
              </p:cNvSpPr>
              <p:nvPr/>
            </p:nvSpPr>
            <p:spPr bwMode="auto">
              <a:xfrm>
                <a:off x="4274" y="2348"/>
                <a:ext cx="5" cy="10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519"/>
              <p:cNvSpPr>
                <a:spLocks/>
              </p:cNvSpPr>
              <p:nvPr/>
            </p:nvSpPr>
            <p:spPr bwMode="auto">
              <a:xfrm>
                <a:off x="4248" y="2367"/>
                <a:ext cx="38" cy="19"/>
              </a:xfrm>
              <a:custGeom>
                <a:avLst/>
                <a:gdLst>
                  <a:gd name="T0" fmla="*/ 1 w 16"/>
                  <a:gd name="T1" fmla="*/ 7 h 8"/>
                  <a:gd name="T2" fmla="*/ 16 w 16"/>
                  <a:gd name="T3" fmla="*/ 1 h 8"/>
                  <a:gd name="T4" fmla="*/ 1 w 16"/>
                  <a:gd name="T5" fmla="*/ 8 h 8"/>
                  <a:gd name="T6" fmla="*/ 0 w 16"/>
                  <a:gd name="T7" fmla="*/ 8 h 8"/>
                  <a:gd name="T8" fmla="*/ 1 w 16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" y="7"/>
                    </a:moveTo>
                    <a:cubicBezTo>
                      <a:pt x="1" y="6"/>
                      <a:pt x="16" y="0"/>
                      <a:pt x="16" y="1"/>
                    </a:cubicBezTo>
                    <a:cubicBezTo>
                      <a:pt x="16" y="1"/>
                      <a:pt x="2" y="8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Freeform 520"/>
              <p:cNvSpPr>
                <a:spLocks/>
              </p:cNvSpPr>
              <p:nvPr/>
            </p:nvSpPr>
            <p:spPr bwMode="auto">
              <a:xfrm>
                <a:off x="4288" y="2365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0 w 4"/>
                  <a:gd name="T3" fmla="*/ 2 h 3"/>
                  <a:gd name="T4" fmla="*/ 2 w 4"/>
                  <a:gd name="T5" fmla="*/ 3 h 3"/>
                  <a:gd name="T6" fmla="*/ 4 w 4"/>
                  <a:gd name="T7" fmla="*/ 2 h 3"/>
                  <a:gd name="T8" fmla="*/ 4 w 4"/>
                  <a:gd name="T9" fmla="*/ 1 h 3"/>
                  <a:gd name="T10" fmla="*/ 2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521"/>
              <p:cNvSpPr>
                <a:spLocks/>
              </p:cNvSpPr>
              <p:nvPr/>
            </p:nvSpPr>
            <p:spPr bwMode="auto">
              <a:xfrm>
                <a:off x="4248" y="2393"/>
                <a:ext cx="26" cy="26"/>
              </a:xfrm>
              <a:custGeom>
                <a:avLst/>
                <a:gdLst>
                  <a:gd name="T0" fmla="*/ 2 w 11"/>
                  <a:gd name="T1" fmla="*/ 0 h 11"/>
                  <a:gd name="T2" fmla="*/ 7 w 11"/>
                  <a:gd name="T3" fmla="*/ 5 h 11"/>
                  <a:gd name="T4" fmla="*/ 10 w 11"/>
                  <a:gd name="T5" fmla="*/ 11 h 11"/>
                  <a:gd name="T6" fmla="*/ 7 w 11"/>
                  <a:gd name="T7" fmla="*/ 6 h 11"/>
                  <a:gd name="T8" fmla="*/ 1 w 11"/>
                  <a:gd name="T9" fmla="*/ 1 h 11"/>
                  <a:gd name="T10" fmla="*/ 0 w 11"/>
                  <a:gd name="T11" fmla="*/ 0 h 11"/>
                  <a:gd name="T12" fmla="*/ 2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2" y="0"/>
                    </a:moveTo>
                    <a:cubicBezTo>
                      <a:pt x="2" y="0"/>
                      <a:pt x="5" y="2"/>
                      <a:pt x="7" y="5"/>
                    </a:cubicBezTo>
                    <a:cubicBezTo>
                      <a:pt x="10" y="8"/>
                      <a:pt x="11" y="11"/>
                      <a:pt x="10" y="11"/>
                    </a:cubicBezTo>
                    <a:cubicBezTo>
                      <a:pt x="10" y="11"/>
                      <a:pt x="9" y="8"/>
                      <a:pt x="7" y="6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Freeform 522"/>
              <p:cNvSpPr>
                <a:spLocks/>
              </p:cNvSpPr>
              <p:nvPr/>
            </p:nvSpPr>
            <p:spPr bwMode="auto">
              <a:xfrm>
                <a:off x="4272" y="2422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3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523"/>
              <p:cNvSpPr>
                <a:spLocks/>
              </p:cNvSpPr>
              <p:nvPr/>
            </p:nvSpPr>
            <p:spPr bwMode="auto">
              <a:xfrm>
                <a:off x="4246" y="2391"/>
                <a:ext cx="38" cy="14"/>
              </a:xfrm>
              <a:custGeom>
                <a:avLst/>
                <a:gdLst>
                  <a:gd name="T0" fmla="*/ 2 w 16"/>
                  <a:gd name="T1" fmla="*/ 0 h 6"/>
                  <a:gd name="T2" fmla="*/ 9 w 16"/>
                  <a:gd name="T3" fmla="*/ 4 h 6"/>
                  <a:gd name="T4" fmla="*/ 16 w 16"/>
                  <a:gd name="T5" fmla="*/ 4 h 6"/>
                  <a:gd name="T6" fmla="*/ 8 w 16"/>
                  <a:gd name="T7" fmla="*/ 5 h 6"/>
                  <a:gd name="T8" fmla="*/ 1 w 16"/>
                  <a:gd name="T9" fmla="*/ 1 h 6"/>
                  <a:gd name="T10" fmla="*/ 0 w 16"/>
                  <a:gd name="T11" fmla="*/ 0 h 6"/>
                  <a:gd name="T12" fmla="*/ 2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0"/>
                    </a:moveTo>
                    <a:cubicBezTo>
                      <a:pt x="2" y="0"/>
                      <a:pt x="5" y="3"/>
                      <a:pt x="9" y="4"/>
                    </a:cubicBezTo>
                    <a:cubicBezTo>
                      <a:pt x="12" y="5"/>
                      <a:pt x="16" y="4"/>
                      <a:pt x="16" y="4"/>
                    </a:cubicBezTo>
                    <a:cubicBezTo>
                      <a:pt x="16" y="5"/>
                      <a:pt x="12" y="6"/>
                      <a:pt x="8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Freeform 524"/>
              <p:cNvSpPr>
                <a:spLocks/>
              </p:cNvSpPr>
              <p:nvPr/>
            </p:nvSpPr>
            <p:spPr bwMode="auto">
              <a:xfrm>
                <a:off x="4284" y="2396"/>
                <a:ext cx="9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3 w 4"/>
                  <a:gd name="T5" fmla="*/ 2 h 3"/>
                  <a:gd name="T6" fmla="*/ 4 w 4"/>
                  <a:gd name="T7" fmla="*/ 0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4" y="2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525"/>
              <p:cNvSpPr>
                <a:spLocks/>
              </p:cNvSpPr>
              <p:nvPr/>
            </p:nvSpPr>
            <p:spPr bwMode="auto">
              <a:xfrm>
                <a:off x="4246" y="2391"/>
                <a:ext cx="35" cy="26"/>
              </a:xfrm>
              <a:custGeom>
                <a:avLst/>
                <a:gdLst>
                  <a:gd name="T0" fmla="*/ 2 w 15"/>
                  <a:gd name="T1" fmla="*/ 0 h 11"/>
                  <a:gd name="T2" fmla="*/ 15 w 15"/>
                  <a:gd name="T3" fmla="*/ 11 h 11"/>
                  <a:gd name="T4" fmla="*/ 1 w 15"/>
                  <a:gd name="T5" fmla="*/ 1 h 11"/>
                  <a:gd name="T6" fmla="*/ 0 w 15"/>
                  <a:gd name="T7" fmla="*/ 0 h 11"/>
                  <a:gd name="T8" fmla="*/ 2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2" y="1"/>
                      <a:pt x="15" y="11"/>
                      <a:pt x="15" y="11"/>
                    </a:cubicBezTo>
                    <a:cubicBezTo>
                      <a:pt x="15" y="11"/>
                      <a:pt x="2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526"/>
              <p:cNvSpPr>
                <a:spLocks/>
              </p:cNvSpPr>
              <p:nvPr/>
            </p:nvSpPr>
            <p:spPr bwMode="auto">
              <a:xfrm>
                <a:off x="4281" y="2417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527"/>
              <p:cNvSpPr>
                <a:spLocks/>
              </p:cNvSpPr>
              <p:nvPr/>
            </p:nvSpPr>
            <p:spPr bwMode="auto">
              <a:xfrm>
                <a:off x="4229" y="2396"/>
                <a:ext cx="14" cy="35"/>
              </a:xfrm>
              <a:custGeom>
                <a:avLst/>
                <a:gdLst>
                  <a:gd name="T0" fmla="*/ 6 w 6"/>
                  <a:gd name="T1" fmla="*/ 1 h 15"/>
                  <a:gd name="T2" fmla="*/ 4 w 6"/>
                  <a:gd name="T3" fmla="*/ 9 h 15"/>
                  <a:gd name="T4" fmla="*/ 0 w 6"/>
                  <a:gd name="T5" fmla="*/ 15 h 15"/>
                  <a:gd name="T6" fmla="*/ 3 w 6"/>
                  <a:gd name="T7" fmla="*/ 8 h 15"/>
                  <a:gd name="T8" fmla="*/ 4 w 6"/>
                  <a:gd name="T9" fmla="*/ 1 h 15"/>
                  <a:gd name="T10" fmla="*/ 5 w 6"/>
                  <a:gd name="T11" fmla="*/ 0 h 15"/>
                  <a:gd name="T12" fmla="*/ 6 w 6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6" y="1"/>
                    </a:moveTo>
                    <a:cubicBezTo>
                      <a:pt x="6" y="2"/>
                      <a:pt x="5" y="5"/>
                      <a:pt x="4" y="9"/>
                    </a:cubicBezTo>
                    <a:cubicBezTo>
                      <a:pt x="3" y="12"/>
                      <a:pt x="0" y="15"/>
                      <a:pt x="0" y="15"/>
                    </a:cubicBezTo>
                    <a:cubicBezTo>
                      <a:pt x="0" y="14"/>
                      <a:pt x="2" y="12"/>
                      <a:pt x="3" y="8"/>
                    </a:cubicBezTo>
                    <a:cubicBezTo>
                      <a:pt x="4" y="5"/>
                      <a:pt x="4" y="1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Freeform 528"/>
              <p:cNvSpPr>
                <a:spLocks/>
              </p:cNvSpPr>
              <p:nvPr/>
            </p:nvSpPr>
            <p:spPr bwMode="auto">
              <a:xfrm>
                <a:off x="4222" y="2429"/>
                <a:ext cx="7" cy="7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529"/>
              <p:cNvSpPr>
                <a:spLocks/>
              </p:cNvSpPr>
              <p:nvPr/>
            </p:nvSpPr>
            <p:spPr bwMode="auto">
              <a:xfrm>
                <a:off x="4239" y="2393"/>
                <a:ext cx="12" cy="38"/>
              </a:xfrm>
              <a:custGeom>
                <a:avLst/>
                <a:gdLst>
                  <a:gd name="T0" fmla="*/ 2 w 5"/>
                  <a:gd name="T1" fmla="*/ 1 h 16"/>
                  <a:gd name="T2" fmla="*/ 2 w 5"/>
                  <a:gd name="T3" fmla="*/ 9 h 16"/>
                  <a:gd name="T4" fmla="*/ 5 w 5"/>
                  <a:gd name="T5" fmla="*/ 16 h 16"/>
                  <a:gd name="T6" fmla="*/ 2 w 5"/>
                  <a:gd name="T7" fmla="*/ 9 h 16"/>
                  <a:gd name="T8" fmla="*/ 0 w 5"/>
                  <a:gd name="T9" fmla="*/ 1 h 16"/>
                  <a:gd name="T10" fmla="*/ 1 w 5"/>
                  <a:gd name="T11" fmla="*/ 0 h 16"/>
                  <a:gd name="T12" fmla="*/ 2 w 5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2" y="1"/>
                    </a:moveTo>
                    <a:cubicBezTo>
                      <a:pt x="2" y="1"/>
                      <a:pt x="1" y="5"/>
                      <a:pt x="2" y="9"/>
                    </a:cubicBezTo>
                    <a:cubicBezTo>
                      <a:pt x="3" y="13"/>
                      <a:pt x="5" y="16"/>
                      <a:pt x="5" y="16"/>
                    </a:cubicBezTo>
                    <a:cubicBezTo>
                      <a:pt x="5" y="16"/>
                      <a:pt x="3" y="13"/>
                      <a:pt x="2" y="9"/>
                    </a:cubicBezTo>
                    <a:cubicBezTo>
                      <a:pt x="0" y="5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530"/>
              <p:cNvSpPr>
                <a:spLocks/>
              </p:cNvSpPr>
              <p:nvPr/>
            </p:nvSpPr>
            <p:spPr bwMode="auto">
              <a:xfrm>
                <a:off x="4251" y="2431"/>
                <a:ext cx="9" cy="5"/>
              </a:xfrm>
              <a:custGeom>
                <a:avLst/>
                <a:gdLst>
                  <a:gd name="T0" fmla="*/ 3 w 4"/>
                  <a:gd name="T1" fmla="*/ 0 h 2"/>
                  <a:gd name="T2" fmla="*/ 1 w 4"/>
                  <a:gd name="T3" fmla="*/ 0 h 2"/>
                  <a:gd name="T4" fmla="*/ 2 w 4"/>
                  <a:gd name="T5" fmla="*/ 2 h 2"/>
                  <a:gd name="T6" fmla="*/ 4 w 4"/>
                  <a:gd name="T7" fmla="*/ 2 h 2"/>
                  <a:gd name="T8" fmla="*/ 3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531"/>
              <p:cNvSpPr>
                <a:spLocks/>
              </p:cNvSpPr>
              <p:nvPr/>
            </p:nvSpPr>
            <p:spPr bwMode="auto">
              <a:xfrm>
                <a:off x="4236" y="2393"/>
                <a:ext cx="7" cy="43"/>
              </a:xfrm>
              <a:custGeom>
                <a:avLst/>
                <a:gdLst>
                  <a:gd name="T0" fmla="*/ 3 w 3"/>
                  <a:gd name="T1" fmla="*/ 1 h 18"/>
                  <a:gd name="T2" fmla="*/ 0 w 3"/>
                  <a:gd name="T3" fmla="*/ 18 h 18"/>
                  <a:gd name="T4" fmla="*/ 1 w 3"/>
                  <a:gd name="T5" fmla="*/ 1 h 18"/>
                  <a:gd name="T6" fmla="*/ 2 w 3"/>
                  <a:gd name="T7" fmla="*/ 0 h 18"/>
                  <a:gd name="T8" fmla="*/ 3 w 3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3" y="1"/>
                    </a:moveTo>
                    <a:cubicBezTo>
                      <a:pt x="3" y="2"/>
                      <a:pt x="1" y="18"/>
                      <a:pt x="0" y="18"/>
                    </a:cubicBezTo>
                    <a:cubicBezTo>
                      <a:pt x="0" y="18"/>
                      <a:pt x="2" y="2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Freeform 532"/>
              <p:cNvSpPr>
                <a:spLocks/>
              </p:cNvSpPr>
              <p:nvPr/>
            </p:nvSpPr>
            <p:spPr bwMode="auto">
              <a:xfrm>
                <a:off x="4232" y="2436"/>
                <a:ext cx="4" cy="9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0 w 2"/>
                  <a:gd name="T5" fmla="*/ 2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533"/>
              <p:cNvSpPr>
                <a:spLocks/>
              </p:cNvSpPr>
              <p:nvPr/>
            </p:nvSpPr>
            <p:spPr bwMode="auto">
              <a:xfrm>
                <a:off x="4198" y="2388"/>
                <a:ext cx="38" cy="12"/>
              </a:xfrm>
              <a:custGeom>
                <a:avLst/>
                <a:gdLst>
                  <a:gd name="T0" fmla="*/ 15 w 16"/>
                  <a:gd name="T1" fmla="*/ 2 h 5"/>
                  <a:gd name="T2" fmla="*/ 7 w 16"/>
                  <a:gd name="T3" fmla="*/ 4 h 5"/>
                  <a:gd name="T4" fmla="*/ 0 w 16"/>
                  <a:gd name="T5" fmla="*/ 4 h 5"/>
                  <a:gd name="T6" fmla="*/ 7 w 16"/>
                  <a:gd name="T7" fmla="*/ 3 h 5"/>
                  <a:gd name="T8" fmla="*/ 14 w 16"/>
                  <a:gd name="T9" fmla="*/ 1 h 5"/>
                  <a:gd name="T10" fmla="*/ 15 w 16"/>
                  <a:gd name="T11" fmla="*/ 1 h 5"/>
                  <a:gd name="T12" fmla="*/ 15 w 16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2"/>
                    </a:moveTo>
                    <a:cubicBezTo>
                      <a:pt x="14" y="2"/>
                      <a:pt x="11" y="3"/>
                      <a:pt x="7" y="4"/>
                    </a:cubicBezTo>
                    <a:cubicBezTo>
                      <a:pt x="4" y="5"/>
                      <a:pt x="0" y="4"/>
                      <a:pt x="0" y="4"/>
                    </a:cubicBezTo>
                    <a:cubicBezTo>
                      <a:pt x="1" y="4"/>
                      <a:pt x="4" y="4"/>
                      <a:pt x="7" y="3"/>
                    </a:cubicBezTo>
                    <a:cubicBezTo>
                      <a:pt x="11" y="2"/>
                      <a:pt x="14" y="1"/>
                      <a:pt x="14" y="1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16" y="1"/>
                      <a:pt x="15" y="2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Freeform 534"/>
              <p:cNvSpPr>
                <a:spLocks/>
              </p:cNvSpPr>
              <p:nvPr/>
            </p:nvSpPr>
            <p:spPr bwMode="auto">
              <a:xfrm>
                <a:off x="4191" y="2391"/>
                <a:ext cx="7" cy="9"/>
              </a:xfrm>
              <a:custGeom>
                <a:avLst/>
                <a:gdLst>
                  <a:gd name="T0" fmla="*/ 1 w 3"/>
                  <a:gd name="T1" fmla="*/ 3 h 4"/>
                  <a:gd name="T2" fmla="*/ 3 w 3"/>
                  <a:gd name="T3" fmla="*/ 3 h 4"/>
                  <a:gd name="T4" fmla="*/ 2 w 3"/>
                  <a:gd name="T5" fmla="*/ 1 h 4"/>
                  <a:gd name="T6" fmla="*/ 0 w 3"/>
                  <a:gd name="T7" fmla="*/ 1 h 4"/>
                  <a:gd name="T8" fmla="*/ 1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cubicBezTo>
                      <a:pt x="2" y="4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535"/>
              <p:cNvSpPr>
                <a:spLocks/>
              </p:cNvSpPr>
              <p:nvPr/>
            </p:nvSpPr>
            <p:spPr bwMode="auto">
              <a:xfrm>
                <a:off x="4210" y="2388"/>
                <a:ext cx="29" cy="29"/>
              </a:xfrm>
              <a:custGeom>
                <a:avLst/>
                <a:gdLst>
                  <a:gd name="T0" fmla="*/ 11 w 12"/>
                  <a:gd name="T1" fmla="*/ 1 h 12"/>
                  <a:gd name="T2" fmla="*/ 4 w 12"/>
                  <a:gd name="T3" fmla="*/ 6 h 12"/>
                  <a:gd name="T4" fmla="*/ 0 w 12"/>
                  <a:gd name="T5" fmla="*/ 12 h 12"/>
                  <a:gd name="T6" fmla="*/ 4 w 12"/>
                  <a:gd name="T7" fmla="*/ 5 h 12"/>
                  <a:gd name="T8" fmla="*/ 10 w 12"/>
                  <a:gd name="T9" fmla="*/ 0 h 12"/>
                  <a:gd name="T10" fmla="*/ 12 w 12"/>
                  <a:gd name="T11" fmla="*/ 0 h 12"/>
                  <a:gd name="T12" fmla="*/ 11 w 1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1" y="1"/>
                    </a:moveTo>
                    <a:cubicBezTo>
                      <a:pt x="11" y="1"/>
                      <a:pt x="7" y="3"/>
                      <a:pt x="4" y="6"/>
                    </a:cubicBezTo>
                    <a:cubicBezTo>
                      <a:pt x="1" y="8"/>
                      <a:pt x="0" y="12"/>
                      <a:pt x="0" y="12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1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Freeform 536"/>
              <p:cNvSpPr>
                <a:spLocks/>
              </p:cNvSpPr>
              <p:nvPr/>
            </p:nvSpPr>
            <p:spPr bwMode="auto">
              <a:xfrm>
                <a:off x="4208" y="2417"/>
                <a:ext cx="5" cy="9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2 h 4"/>
                  <a:gd name="T6" fmla="*/ 1 w 2"/>
                  <a:gd name="T7" fmla="*/ 4 h 4"/>
                  <a:gd name="T8" fmla="*/ 2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537"/>
              <p:cNvSpPr>
                <a:spLocks/>
              </p:cNvSpPr>
              <p:nvPr/>
            </p:nvSpPr>
            <p:spPr bwMode="auto">
              <a:xfrm>
                <a:off x="4198" y="2388"/>
                <a:ext cx="41" cy="19"/>
              </a:xfrm>
              <a:custGeom>
                <a:avLst/>
                <a:gdLst>
                  <a:gd name="T0" fmla="*/ 16 w 17"/>
                  <a:gd name="T1" fmla="*/ 1 h 8"/>
                  <a:gd name="T2" fmla="*/ 0 w 17"/>
                  <a:gd name="T3" fmla="*/ 7 h 8"/>
                  <a:gd name="T4" fmla="*/ 15 w 17"/>
                  <a:gd name="T5" fmla="*/ 0 h 8"/>
                  <a:gd name="T6" fmla="*/ 17 w 17"/>
                  <a:gd name="T7" fmla="*/ 0 h 8"/>
                  <a:gd name="T8" fmla="*/ 16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1"/>
                    </a:moveTo>
                    <a:cubicBezTo>
                      <a:pt x="15" y="2"/>
                      <a:pt x="0" y="8"/>
                      <a:pt x="0" y="7"/>
                    </a:cubicBezTo>
                    <a:cubicBezTo>
                      <a:pt x="0" y="7"/>
                      <a:pt x="15" y="1"/>
                      <a:pt x="15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Freeform 538"/>
              <p:cNvSpPr>
                <a:spLocks/>
              </p:cNvSpPr>
              <p:nvPr/>
            </p:nvSpPr>
            <p:spPr bwMode="auto">
              <a:xfrm>
                <a:off x="4187" y="2405"/>
                <a:ext cx="11" cy="5"/>
              </a:xfrm>
              <a:custGeom>
                <a:avLst/>
                <a:gdLst>
                  <a:gd name="T0" fmla="*/ 3 w 5"/>
                  <a:gd name="T1" fmla="*/ 2 h 2"/>
                  <a:gd name="T2" fmla="*/ 4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1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539"/>
              <p:cNvSpPr>
                <a:spLocks/>
              </p:cNvSpPr>
              <p:nvPr/>
            </p:nvSpPr>
            <p:spPr bwMode="auto">
              <a:xfrm>
                <a:off x="4213" y="2355"/>
                <a:ext cx="23" cy="29"/>
              </a:xfrm>
              <a:custGeom>
                <a:avLst/>
                <a:gdLst>
                  <a:gd name="T0" fmla="*/ 9 w 10"/>
                  <a:gd name="T1" fmla="*/ 11 h 12"/>
                  <a:gd name="T2" fmla="*/ 3 w 10"/>
                  <a:gd name="T3" fmla="*/ 6 h 12"/>
                  <a:gd name="T4" fmla="*/ 0 w 10"/>
                  <a:gd name="T5" fmla="*/ 0 h 12"/>
                  <a:gd name="T6" fmla="*/ 4 w 10"/>
                  <a:gd name="T7" fmla="*/ 6 h 12"/>
                  <a:gd name="T8" fmla="*/ 9 w 10"/>
                  <a:gd name="T9" fmla="*/ 10 h 12"/>
                  <a:gd name="T10" fmla="*/ 10 w 10"/>
                  <a:gd name="T11" fmla="*/ 11 h 12"/>
                  <a:gd name="T12" fmla="*/ 9 w 10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9" y="11"/>
                    </a:moveTo>
                    <a:cubicBezTo>
                      <a:pt x="9" y="11"/>
                      <a:pt x="6" y="9"/>
                      <a:pt x="3" y="6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4" y="6"/>
                    </a:cubicBezTo>
                    <a:cubicBezTo>
                      <a:pt x="6" y="8"/>
                      <a:pt x="9" y="10"/>
                      <a:pt x="9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540"/>
              <p:cNvSpPr>
                <a:spLocks/>
              </p:cNvSpPr>
              <p:nvPr/>
            </p:nvSpPr>
            <p:spPr bwMode="auto">
              <a:xfrm>
                <a:off x="4210" y="2346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1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541"/>
              <p:cNvSpPr>
                <a:spLocks/>
              </p:cNvSpPr>
              <p:nvPr/>
            </p:nvSpPr>
            <p:spPr bwMode="auto">
              <a:xfrm>
                <a:off x="4201" y="2372"/>
                <a:ext cx="38" cy="12"/>
              </a:xfrm>
              <a:custGeom>
                <a:avLst/>
                <a:gdLst>
                  <a:gd name="T0" fmla="*/ 15 w 16"/>
                  <a:gd name="T1" fmla="*/ 5 h 5"/>
                  <a:gd name="T2" fmla="*/ 8 w 16"/>
                  <a:gd name="T3" fmla="*/ 2 h 5"/>
                  <a:gd name="T4" fmla="*/ 0 w 16"/>
                  <a:gd name="T5" fmla="*/ 1 h 5"/>
                  <a:gd name="T6" fmla="*/ 8 w 16"/>
                  <a:gd name="T7" fmla="*/ 1 h 5"/>
                  <a:gd name="T8" fmla="*/ 16 w 16"/>
                  <a:gd name="T9" fmla="*/ 4 h 5"/>
                  <a:gd name="T10" fmla="*/ 16 w 16"/>
                  <a:gd name="T11" fmla="*/ 5 h 5"/>
                  <a:gd name="T12" fmla="*/ 15 w 1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5" y="5"/>
                    </a:moveTo>
                    <a:cubicBezTo>
                      <a:pt x="15" y="5"/>
                      <a:pt x="11" y="3"/>
                      <a:pt x="8" y="2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4" y="0"/>
                      <a:pt x="8" y="1"/>
                    </a:cubicBezTo>
                    <a:cubicBezTo>
                      <a:pt x="12" y="2"/>
                      <a:pt x="15" y="4"/>
                      <a:pt x="16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7" name="Freeform 542"/>
              <p:cNvSpPr>
                <a:spLocks/>
              </p:cNvSpPr>
              <p:nvPr/>
            </p:nvSpPr>
            <p:spPr bwMode="auto">
              <a:xfrm>
                <a:off x="4191" y="2372"/>
                <a:ext cx="10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2 w 4"/>
                  <a:gd name="T5" fmla="*/ 1 h 3"/>
                  <a:gd name="T6" fmla="*/ 1 w 4"/>
                  <a:gd name="T7" fmla="*/ 3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3" y="2"/>
                      <a:pt x="4" y="2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8" name="Freeform 543"/>
              <p:cNvSpPr>
                <a:spLocks/>
              </p:cNvSpPr>
              <p:nvPr/>
            </p:nvSpPr>
            <p:spPr bwMode="auto">
              <a:xfrm>
                <a:off x="4203" y="2358"/>
                <a:ext cx="36" cy="26"/>
              </a:xfrm>
              <a:custGeom>
                <a:avLst/>
                <a:gdLst>
                  <a:gd name="T0" fmla="*/ 14 w 15"/>
                  <a:gd name="T1" fmla="*/ 11 h 11"/>
                  <a:gd name="T2" fmla="*/ 1 w 15"/>
                  <a:gd name="T3" fmla="*/ 0 h 11"/>
                  <a:gd name="T4" fmla="*/ 14 w 15"/>
                  <a:gd name="T5" fmla="*/ 10 h 11"/>
                  <a:gd name="T6" fmla="*/ 15 w 15"/>
                  <a:gd name="T7" fmla="*/ 11 h 11"/>
                  <a:gd name="T8" fmla="*/ 14 w 1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4" y="11"/>
                    </a:moveTo>
                    <a:cubicBezTo>
                      <a:pt x="13" y="11"/>
                      <a:pt x="0" y="1"/>
                      <a:pt x="1" y="0"/>
                    </a:cubicBezTo>
                    <a:cubicBezTo>
                      <a:pt x="1" y="0"/>
                      <a:pt x="14" y="10"/>
                      <a:pt x="14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1"/>
                      <a:pt x="14" y="11"/>
                      <a:pt x="1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9" name="Freeform 544"/>
              <p:cNvSpPr>
                <a:spLocks/>
              </p:cNvSpPr>
              <p:nvPr/>
            </p:nvSpPr>
            <p:spPr bwMode="auto">
              <a:xfrm>
                <a:off x="4198" y="2348"/>
                <a:ext cx="8" cy="10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4 h 4"/>
                  <a:gd name="T4" fmla="*/ 2 w 3"/>
                  <a:gd name="T5" fmla="*/ 2 h 4"/>
                  <a:gd name="T6" fmla="*/ 0 w 3"/>
                  <a:gd name="T7" fmla="*/ 0 h 4"/>
                  <a:gd name="T8" fmla="*/ 0 w 3"/>
                  <a:gd name="T9" fmla="*/ 1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0" name="Freeform 545"/>
              <p:cNvSpPr>
                <a:spLocks/>
              </p:cNvSpPr>
              <p:nvPr/>
            </p:nvSpPr>
            <p:spPr bwMode="auto">
              <a:xfrm>
                <a:off x="4243" y="2346"/>
                <a:ext cx="12" cy="33"/>
              </a:xfrm>
              <a:custGeom>
                <a:avLst/>
                <a:gdLst>
                  <a:gd name="T0" fmla="*/ 0 w 5"/>
                  <a:gd name="T1" fmla="*/ 13 h 14"/>
                  <a:gd name="T2" fmla="*/ 2 w 5"/>
                  <a:gd name="T3" fmla="*/ 6 h 14"/>
                  <a:gd name="T4" fmla="*/ 5 w 5"/>
                  <a:gd name="T5" fmla="*/ 0 h 14"/>
                  <a:gd name="T6" fmla="*/ 2 w 5"/>
                  <a:gd name="T7" fmla="*/ 6 h 14"/>
                  <a:gd name="T8" fmla="*/ 1 w 5"/>
                  <a:gd name="T9" fmla="*/ 13 h 14"/>
                  <a:gd name="T10" fmla="*/ 0 w 5"/>
                  <a:gd name="T11" fmla="*/ 14 h 14"/>
                  <a:gd name="T12" fmla="*/ 0 w 5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4">
                    <a:moveTo>
                      <a:pt x="0" y="13"/>
                    </a:moveTo>
                    <a:cubicBezTo>
                      <a:pt x="0" y="13"/>
                      <a:pt x="0" y="9"/>
                      <a:pt x="2" y="6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2" y="6"/>
                    </a:cubicBezTo>
                    <a:cubicBezTo>
                      <a:pt x="1" y="9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1" name="Freeform 546"/>
              <p:cNvSpPr>
                <a:spLocks/>
              </p:cNvSpPr>
              <p:nvPr/>
            </p:nvSpPr>
            <p:spPr bwMode="auto">
              <a:xfrm>
                <a:off x="4255" y="2339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1 w 4"/>
                  <a:gd name="T3" fmla="*/ 2 h 3"/>
                  <a:gd name="T4" fmla="*/ 2 w 4"/>
                  <a:gd name="T5" fmla="*/ 2 h 3"/>
                  <a:gd name="T6" fmla="*/ 4 w 4"/>
                  <a:gd name="T7" fmla="*/ 1 h 3"/>
                  <a:gd name="T8" fmla="*/ 2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2" name="Freeform 547"/>
              <p:cNvSpPr>
                <a:spLocks/>
              </p:cNvSpPr>
              <p:nvPr/>
            </p:nvSpPr>
            <p:spPr bwMode="auto">
              <a:xfrm>
                <a:off x="4234" y="2343"/>
                <a:ext cx="12" cy="41"/>
              </a:xfrm>
              <a:custGeom>
                <a:avLst/>
                <a:gdLst>
                  <a:gd name="T0" fmla="*/ 4 w 5"/>
                  <a:gd name="T1" fmla="*/ 15 h 17"/>
                  <a:gd name="T2" fmla="*/ 3 w 5"/>
                  <a:gd name="T3" fmla="*/ 8 h 17"/>
                  <a:gd name="T4" fmla="*/ 0 w 5"/>
                  <a:gd name="T5" fmla="*/ 1 h 17"/>
                  <a:gd name="T6" fmla="*/ 4 w 5"/>
                  <a:gd name="T7" fmla="*/ 7 h 17"/>
                  <a:gd name="T8" fmla="*/ 5 w 5"/>
                  <a:gd name="T9" fmla="*/ 15 h 17"/>
                  <a:gd name="T10" fmla="*/ 4 w 5"/>
                  <a:gd name="T11" fmla="*/ 17 h 17"/>
                  <a:gd name="T12" fmla="*/ 4 w 5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4" y="15"/>
                    </a:moveTo>
                    <a:cubicBezTo>
                      <a:pt x="4" y="15"/>
                      <a:pt x="4" y="11"/>
                      <a:pt x="3" y="8"/>
                    </a:cubicBezTo>
                    <a:cubicBezTo>
                      <a:pt x="2" y="4"/>
                      <a:pt x="0" y="1"/>
                      <a:pt x="0" y="1"/>
                    </a:cubicBezTo>
                    <a:cubicBezTo>
                      <a:pt x="0" y="0"/>
                      <a:pt x="3" y="3"/>
                      <a:pt x="4" y="7"/>
                    </a:cubicBezTo>
                    <a:cubicBezTo>
                      <a:pt x="5" y="11"/>
                      <a:pt x="5" y="15"/>
                      <a:pt x="5" y="15"/>
                    </a:cubicBezTo>
                    <a:cubicBezTo>
                      <a:pt x="5" y="16"/>
                      <a:pt x="5" y="17"/>
                      <a:pt x="4" y="17"/>
                    </a:cubicBezTo>
                    <a:cubicBezTo>
                      <a:pt x="4" y="17"/>
                      <a:pt x="4" y="16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3" name="Freeform 548"/>
              <p:cNvSpPr>
                <a:spLocks/>
              </p:cNvSpPr>
              <p:nvPr/>
            </p:nvSpPr>
            <p:spPr bwMode="auto">
              <a:xfrm>
                <a:off x="4224" y="2339"/>
                <a:ext cx="10" cy="7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1 h 3"/>
                  <a:gd name="T8" fmla="*/ 2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4" name="Freeform 549"/>
              <p:cNvSpPr>
                <a:spLocks/>
              </p:cNvSpPr>
              <p:nvPr/>
            </p:nvSpPr>
            <p:spPr bwMode="auto">
              <a:xfrm>
                <a:off x="4243" y="2341"/>
                <a:ext cx="8" cy="43"/>
              </a:xfrm>
              <a:custGeom>
                <a:avLst/>
                <a:gdLst>
                  <a:gd name="T0" fmla="*/ 0 w 3"/>
                  <a:gd name="T1" fmla="*/ 16 h 18"/>
                  <a:gd name="T2" fmla="*/ 3 w 3"/>
                  <a:gd name="T3" fmla="*/ 0 h 18"/>
                  <a:gd name="T4" fmla="*/ 1 w 3"/>
                  <a:gd name="T5" fmla="*/ 16 h 18"/>
                  <a:gd name="T6" fmla="*/ 0 w 3"/>
                  <a:gd name="T7" fmla="*/ 18 h 18"/>
                  <a:gd name="T8" fmla="*/ 0 w 3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8">
                    <a:moveTo>
                      <a:pt x="0" y="16"/>
                    </a:moveTo>
                    <a:cubicBezTo>
                      <a:pt x="0" y="16"/>
                      <a:pt x="2" y="0"/>
                      <a:pt x="3" y="0"/>
                    </a:cubicBezTo>
                    <a:cubicBezTo>
                      <a:pt x="3" y="0"/>
                      <a:pt x="1" y="16"/>
                      <a:pt x="1" y="16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" name="Freeform 550"/>
              <p:cNvSpPr>
                <a:spLocks/>
              </p:cNvSpPr>
              <p:nvPr/>
            </p:nvSpPr>
            <p:spPr bwMode="auto">
              <a:xfrm>
                <a:off x="4248" y="2329"/>
                <a:ext cx="7" cy="10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2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" name="Freeform 551"/>
              <p:cNvSpPr>
                <a:spLocks/>
              </p:cNvSpPr>
              <p:nvPr/>
            </p:nvSpPr>
            <p:spPr bwMode="auto">
              <a:xfrm>
                <a:off x="4284" y="2315"/>
                <a:ext cx="68" cy="85"/>
              </a:xfrm>
              <a:custGeom>
                <a:avLst/>
                <a:gdLst>
                  <a:gd name="T0" fmla="*/ 16 w 29"/>
                  <a:gd name="T1" fmla="*/ 18 h 36"/>
                  <a:gd name="T2" fmla="*/ 11 w 29"/>
                  <a:gd name="T3" fmla="*/ 36 h 36"/>
                  <a:gd name="T4" fmla="*/ 20 w 29"/>
                  <a:gd name="T5" fmla="*/ 35 h 36"/>
                  <a:gd name="T6" fmla="*/ 25 w 29"/>
                  <a:gd name="T7" fmla="*/ 15 h 36"/>
                  <a:gd name="T8" fmla="*/ 7 w 29"/>
                  <a:gd name="T9" fmla="*/ 4 h 36"/>
                  <a:gd name="T10" fmla="*/ 0 w 29"/>
                  <a:gd name="T11" fmla="*/ 9 h 36"/>
                  <a:gd name="T12" fmla="*/ 16 w 29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6">
                    <a:moveTo>
                      <a:pt x="16" y="18"/>
                    </a:moveTo>
                    <a:cubicBezTo>
                      <a:pt x="18" y="23"/>
                      <a:pt x="18" y="30"/>
                      <a:pt x="11" y="36"/>
                    </a:cubicBezTo>
                    <a:cubicBezTo>
                      <a:pt x="14" y="36"/>
                      <a:pt x="17" y="36"/>
                      <a:pt x="20" y="35"/>
                    </a:cubicBezTo>
                    <a:cubicBezTo>
                      <a:pt x="29" y="31"/>
                      <a:pt x="27" y="21"/>
                      <a:pt x="25" y="15"/>
                    </a:cubicBezTo>
                    <a:cubicBezTo>
                      <a:pt x="22" y="8"/>
                      <a:pt x="16" y="0"/>
                      <a:pt x="7" y="4"/>
                    </a:cubicBezTo>
                    <a:cubicBezTo>
                      <a:pt x="4" y="5"/>
                      <a:pt x="2" y="6"/>
                      <a:pt x="0" y="9"/>
                    </a:cubicBezTo>
                    <a:cubicBezTo>
                      <a:pt x="9" y="8"/>
                      <a:pt x="14" y="13"/>
                      <a:pt x="1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" name="Freeform 552"/>
              <p:cNvSpPr>
                <a:spLocks/>
              </p:cNvSpPr>
              <p:nvPr/>
            </p:nvSpPr>
            <p:spPr bwMode="auto">
              <a:xfrm>
                <a:off x="4251" y="2407"/>
                <a:ext cx="85" cy="83"/>
              </a:xfrm>
              <a:custGeom>
                <a:avLst/>
                <a:gdLst>
                  <a:gd name="T0" fmla="*/ 19 w 36"/>
                  <a:gd name="T1" fmla="*/ 19 h 35"/>
                  <a:gd name="T2" fmla="*/ 0 w 36"/>
                  <a:gd name="T3" fmla="*/ 19 h 35"/>
                  <a:gd name="T4" fmla="*/ 4 w 36"/>
                  <a:gd name="T5" fmla="*/ 27 h 35"/>
                  <a:gd name="T6" fmla="*/ 25 w 36"/>
                  <a:gd name="T7" fmla="*/ 26 h 35"/>
                  <a:gd name="T8" fmla="*/ 30 w 36"/>
                  <a:gd name="T9" fmla="*/ 6 h 35"/>
                  <a:gd name="T10" fmla="*/ 23 w 36"/>
                  <a:gd name="T11" fmla="*/ 0 h 35"/>
                  <a:gd name="T12" fmla="*/ 19 w 36"/>
                  <a:gd name="T13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19" y="19"/>
                    </a:moveTo>
                    <a:cubicBezTo>
                      <a:pt x="15" y="22"/>
                      <a:pt x="8" y="24"/>
                      <a:pt x="0" y="19"/>
                    </a:cubicBezTo>
                    <a:cubicBezTo>
                      <a:pt x="1" y="22"/>
                      <a:pt x="2" y="25"/>
                      <a:pt x="4" y="27"/>
                    </a:cubicBezTo>
                    <a:cubicBezTo>
                      <a:pt x="10" y="35"/>
                      <a:pt x="19" y="30"/>
                      <a:pt x="25" y="26"/>
                    </a:cubicBezTo>
                    <a:cubicBezTo>
                      <a:pt x="30" y="21"/>
                      <a:pt x="36" y="13"/>
                      <a:pt x="30" y="6"/>
                    </a:cubicBezTo>
                    <a:cubicBezTo>
                      <a:pt x="28" y="3"/>
                      <a:pt x="26" y="2"/>
                      <a:pt x="23" y="0"/>
                    </a:cubicBezTo>
                    <a:cubicBezTo>
                      <a:pt x="27" y="9"/>
                      <a:pt x="23" y="16"/>
                      <a:pt x="19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" name="Freeform 553"/>
              <p:cNvSpPr>
                <a:spLocks/>
              </p:cNvSpPr>
              <p:nvPr/>
            </p:nvSpPr>
            <p:spPr bwMode="auto">
              <a:xfrm>
                <a:off x="4156" y="2414"/>
                <a:ext cx="87" cy="76"/>
              </a:xfrm>
              <a:custGeom>
                <a:avLst/>
                <a:gdLst>
                  <a:gd name="T0" fmla="*/ 18 w 37"/>
                  <a:gd name="T1" fmla="*/ 18 h 32"/>
                  <a:gd name="T2" fmla="*/ 11 w 37"/>
                  <a:gd name="T3" fmla="*/ 0 h 32"/>
                  <a:gd name="T4" fmla="*/ 5 w 37"/>
                  <a:gd name="T5" fmla="*/ 6 h 32"/>
                  <a:gd name="T6" fmla="*/ 13 w 37"/>
                  <a:gd name="T7" fmla="*/ 25 h 32"/>
                  <a:gd name="T8" fmla="*/ 34 w 37"/>
                  <a:gd name="T9" fmla="*/ 24 h 32"/>
                  <a:gd name="T10" fmla="*/ 37 w 37"/>
                  <a:gd name="T11" fmla="*/ 16 h 32"/>
                  <a:gd name="T12" fmla="*/ 18 w 37"/>
                  <a:gd name="T13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2">
                    <a:moveTo>
                      <a:pt x="18" y="18"/>
                    </a:moveTo>
                    <a:cubicBezTo>
                      <a:pt x="13" y="15"/>
                      <a:pt x="9" y="9"/>
                      <a:pt x="11" y="0"/>
                    </a:cubicBezTo>
                    <a:cubicBezTo>
                      <a:pt x="9" y="1"/>
                      <a:pt x="7" y="4"/>
                      <a:pt x="5" y="6"/>
                    </a:cubicBezTo>
                    <a:cubicBezTo>
                      <a:pt x="0" y="14"/>
                      <a:pt x="7" y="21"/>
                      <a:pt x="13" y="25"/>
                    </a:cubicBezTo>
                    <a:cubicBezTo>
                      <a:pt x="19" y="29"/>
                      <a:pt x="29" y="32"/>
                      <a:pt x="34" y="24"/>
                    </a:cubicBezTo>
                    <a:cubicBezTo>
                      <a:pt x="35" y="21"/>
                      <a:pt x="36" y="19"/>
                      <a:pt x="37" y="16"/>
                    </a:cubicBezTo>
                    <a:cubicBezTo>
                      <a:pt x="29" y="22"/>
                      <a:pt x="22" y="20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" name="Freeform 554"/>
              <p:cNvSpPr>
                <a:spLocks/>
              </p:cNvSpPr>
              <p:nvPr/>
            </p:nvSpPr>
            <p:spPr bwMode="auto">
              <a:xfrm>
                <a:off x="4139" y="2322"/>
                <a:ext cx="59" cy="85"/>
              </a:xfrm>
              <a:custGeom>
                <a:avLst/>
                <a:gdLst>
                  <a:gd name="T0" fmla="*/ 10 w 25"/>
                  <a:gd name="T1" fmla="*/ 18 h 36"/>
                  <a:gd name="T2" fmla="*/ 25 w 25"/>
                  <a:gd name="T3" fmla="*/ 6 h 36"/>
                  <a:gd name="T4" fmla="*/ 18 w 25"/>
                  <a:gd name="T5" fmla="*/ 2 h 36"/>
                  <a:gd name="T6" fmla="*/ 2 w 25"/>
                  <a:gd name="T7" fmla="*/ 16 h 36"/>
                  <a:gd name="T8" fmla="*/ 9 w 25"/>
                  <a:gd name="T9" fmla="*/ 35 h 36"/>
                  <a:gd name="T10" fmla="*/ 18 w 25"/>
                  <a:gd name="T11" fmla="*/ 35 h 36"/>
                  <a:gd name="T12" fmla="*/ 10 w 25"/>
                  <a:gd name="T1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10" y="18"/>
                    </a:moveTo>
                    <a:cubicBezTo>
                      <a:pt x="12" y="13"/>
                      <a:pt x="16" y="7"/>
                      <a:pt x="25" y="6"/>
                    </a:cubicBezTo>
                    <a:cubicBezTo>
                      <a:pt x="23" y="4"/>
                      <a:pt x="20" y="3"/>
                      <a:pt x="18" y="2"/>
                    </a:cubicBezTo>
                    <a:cubicBezTo>
                      <a:pt x="8" y="0"/>
                      <a:pt x="3" y="9"/>
                      <a:pt x="2" y="16"/>
                    </a:cubicBezTo>
                    <a:cubicBezTo>
                      <a:pt x="0" y="22"/>
                      <a:pt x="0" y="32"/>
                      <a:pt x="9" y="35"/>
                    </a:cubicBezTo>
                    <a:cubicBezTo>
                      <a:pt x="12" y="36"/>
                      <a:pt x="15" y="36"/>
                      <a:pt x="18" y="35"/>
                    </a:cubicBezTo>
                    <a:cubicBezTo>
                      <a:pt x="10" y="30"/>
                      <a:pt x="9" y="23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" name="Freeform 555"/>
              <p:cNvSpPr>
                <a:spLocks/>
              </p:cNvSpPr>
              <p:nvPr/>
            </p:nvSpPr>
            <p:spPr bwMode="auto">
              <a:xfrm>
                <a:off x="4201" y="2282"/>
                <a:ext cx="80" cy="52"/>
              </a:xfrm>
              <a:custGeom>
                <a:avLst/>
                <a:gdLst>
                  <a:gd name="T0" fmla="*/ 17 w 34"/>
                  <a:gd name="T1" fmla="*/ 9 h 22"/>
                  <a:gd name="T2" fmla="*/ 33 w 34"/>
                  <a:gd name="T3" fmla="*/ 20 h 22"/>
                  <a:gd name="T4" fmla="*/ 34 w 34"/>
                  <a:gd name="T5" fmla="*/ 11 h 22"/>
                  <a:gd name="T6" fmla="*/ 16 w 34"/>
                  <a:gd name="T7" fmla="*/ 0 h 22"/>
                  <a:gd name="T8" fmla="*/ 0 w 34"/>
                  <a:gd name="T9" fmla="*/ 13 h 22"/>
                  <a:gd name="T10" fmla="*/ 3 w 34"/>
                  <a:gd name="T11" fmla="*/ 22 h 22"/>
                  <a:gd name="T12" fmla="*/ 17 w 34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2">
                    <a:moveTo>
                      <a:pt x="17" y="9"/>
                    </a:moveTo>
                    <a:cubicBezTo>
                      <a:pt x="22" y="9"/>
                      <a:pt x="29" y="11"/>
                      <a:pt x="33" y="20"/>
                    </a:cubicBezTo>
                    <a:cubicBezTo>
                      <a:pt x="34" y="17"/>
                      <a:pt x="34" y="14"/>
                      <a:pt x="34" y="11"/>
                    </a:cubicBezTo>
                    <a:cubicBezTo>
                      <a:pt x="33" y="1"/>
                      <a:pt x="23" y="0"/>
                      <a:pt x="16" y="0"/>
                    </a:cubicBezTo>
                    <a:cubicBezTo>
                      <a:pt x="9" y="1"/>
                      <a:pt x="0" y="4"/>
                      <a:pt x="0" y="13"/>
                    </a:cubicBezTo>
                    <a:cubicBezTo>
                      <a:pt x="1" y="16"/>
                      <a:pt x="1" y="19"/>
                      <a:pt x="3" y="22"/>
                    </a:cubicBezTo>
                    <a:cubicBezTo>
                      <a:pt x="5" y="13"/>
                      <a:pt x="12" y="10"/>
                      <a:pt x="1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" name="Freeform 556"/>
              <p:cNvSpPr>
                <a:spLocks noEditPoints="1"/>
              </p:cNvSpPr>
              <p:nvPr/>
            </p:nvSpPr>
            <p:spPr bwMode="auto">
              <a:xfrm>
                <a:off x="4220" y="2367"/>
                <a:ext cx="45" cy="43"/>
              </a:xfrm>
              <a:custGeom>
                <a:avLst/>
                <a:gdLst>
                  <a:gd name="T0" fmla="*/ 17 w 19"/>
                  <a:gd name="T1" fmla="*/ 11 h 18"/>
                  <a:gd name="T2" fmla="*/ 19 w 19"/>
                  <a:gd name="T3" fmla="*/ 6 h 18"/>
                  <a:gd name="T4" fmla="*/ 15 w 19"/>
                  <a:gd name="T5" fmla="*/ 3 h 18"/>
                  <a:gd name="T6" fmla="*/ 13 w 19"/>
                  <a:gd name="T7" fmla="*/ 5 h 18"/>
                  <a:gd name="T8" fmla="*/ 14 w 19"/>
                  <a:gd name="T9" fmla="*/ 3 h 18"/>
                  <a:gd name="T10" fmla="*/ 10 w 19"/>
                  <a:gd name="T11" fmla="*/ 0 h 18"/>
                  <a:gd name="T12" fmla="*/ 6 w 19"/>
                  <a:gd name="T13" fmla="*/ 2 h 18"/>
                  <a:gd name="T14" fmla="*/ 7 w 19"/>
                  <a:gd name="T15" fmla="*/ 5 h 18"/>
                  <a:gd name="T16" fmla="*/ 5 w 19"/>
                  <a:gd name="T17" fmla="*/ 3 h 18"/>
                  <a:gd name="T18" fmla="*/ 1 w 19"/>
                  <a:gd name="T19" fmla="*/ 6 h 18"/>
                  <a:gd name="T20" fmla="*/ 2 w 19"/>
                  <a:gd name="T21" fmla="*/ 10 h 18"/>
                  <a:gd name="T22" fmla="*/ 5 w 19"/>
                  <a:gd name="T23" fmla="*/ 10 h 18"/>
                  <a:gd name="T24" fmla="*/ 3 w 19"/>
                  <a:gd name="T25" fmla="*/ 12 h 18"/>
                  <a:gd name="T26" fmla="*/ 4 w 19"/>
                  <a:gd name="T27" fmla="*/ 16 h 18"/>
                  <a:gd name="T28" fmla="*/ 9 w 19"/>
                  <a:gd name="T29" fmla="*/ 17 h 18"/>
                  <a:gd name="T30" fmla="*/ 10 w 19"/>
                  <a:gd name="T31" fmla="*/ 14 h 18"/>
                  <a:gd name="T32" fmla="*/ 10 w 19"/>
                  <a:gd name="T33" fmla="*/ 16 h 18"/>
                  <a:gd name="T34" fmla="*/ 15 w 19"/>
                  <a:gd name="T35" fmla="*/ 17 h 18"/>
                  <a:gd name="T36" fmla="*/ 17 w 19"/>
                  <a:gd name="T37" fmla="*/ 12 h 18"/>
                  <a:gd name="T38" fmla="*/ 15 w 19"/>
                  <a:gd name="T39" fmla="*/ 11 h 18"/>
                  <a:gd name="T40" fmla="*/ 17 w 19"/>
                  <a:gd name="T41" fmla="*/ 11 h 18"/>
                  <a:gd name="T42" fmla="*/ 7 w 19"/>
                  <a:gd name="T43" fmla="*/ 6 h 18"/>
                  <a:gd name="T44" fmla="*/ 7 w 19"/>
                  <a:gd name="T45" fmla="*/ 6 h 18"/>
                  <a:gd name="T46" fmla="*/ 7 w 19"/>
                  <a:gd name="T47" fmla="*/ 6 h 18"/>
                  <a:gd name="T48" fmla="*/ 7 w 19"/>
                  <a:gd name="T49" fmla="*/ 6 h 18"/>
                  <a:gd name="T50" fmla="*/ 10 w 19"/>
                  <a:gd name="T51" fmla="*/ 13 h 18"/>
                  <a:gd name="T52" fmla="*/ 10 w 19"/>
                  <a:gd name="T53" fmla="*/ 13 h 18"/>
                  <a:gd name="T54" fmla="*/ 10 w 19"/>
                  <a:gd name="T55" fmla="*/ 13 h 18"/>
                  <a:gd name="T56" fmla="*/ 10 w 19"/>
                  <a:gd name="T57" fmla="*/ 13 h 18"/>
                  <a:gd name="T58" fmla="*/ 12 w 19"/>
                  <a:gd name="T59" fmla="*/ 6 h 18"/>
                  <a:gd name="T60" fmla="*/ 12 w 19"/>
                  <a:gd name="T61" fmla="*/ 6 h 18"/>
                  <a:gd name="T62" fmla="*/ 12 w 19"/>
                  <a:gd name="T63" fmla="*/ 6 h 18"/>
                  <a:gd name="T64" fmla="*/ 12 w 19"/>
                  <a:gd name="T65" fmla="*/ 6 h 18"/>
                  <a:gd name="T66" fmla="*/ 6 w 19"/>
                  <a:gd name="T67" fmla="*/ 10 h 18"/>
                  <a:gd name="T68" fmla="*/ 6 w 19"/>
                  <a:gd name="T69" fmla="*/ 10 h 18"/>
                  <a:gd name="T70" fmla="*/ 6 w 19"/>
                  <a:gd name="T71" fmla="*/ 10 h 18"/>
                  <a:gd name="T72" fmla="*/ 6 w 19"/>
                  <a:gd name="T73" fmla="*/ 10 h 18"/>
                  <a:gd name="T74" fmla="*/ 14 w 19"/>
                  <a:gd name="T75" fmla="*/ 10 h 18"/>
                  <a:gd name="T76" fmla="*/ 14 w 19"/>
                  <a:gd name="T77" fmla="*/ 10 h 18"/>
                  <a:gd name="T78" fmla="*/ 14 w 19"/>
                  <a:gd name="T79" fmla="*/ 10 h 18"/>
                  <a:gd name="T80" fmla="*/ 14 w 19"/>
                  <a:gd name="T81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8">
                    <a:moveTo>
                      <a:pt x="17" y="11"/>
                    </a:moveTo>
                    <a:cubicBezTo>
                      <a:pt x="19" y="10"/>
                      <a:pt x="19" y="8"/>
                      <a:pt x="19" y="6"/>
                    </a:cubicBezTo>
                    <a:cubicBezTo>
                      <a:pt x="18" y="5"/>
                      <a:pt x="17" y="3"/>
                      <a:pt x="15" y="3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4"/>
                      <a:pt x="14" y="3"/>
                      <a:pt x="14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9" y="0"/>
                      <a:pt x="6" y="0"/>
                      <a:pt x="6" y="2"/>
                    </a:cubicBezTo>
                    <a:cubicBezTo>
                      <a:pt x="6" y="3"/>
                      <a:pt x="6" y="4"/>
                      <a:pt x="7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3" y="3"/>
                      <a:pt x="2" y="4"/>
                      <a:pt x="1" y="6"/>
                    </a:cubicBezTo>
                    <a:cubicBezTo>
                      <a:pt x="1" y="7"/>
                      <a:pt x="0" y="9"/>
                      <a:pt x="2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4" y="11"/>
                      <a:pt x="4" y="11"/>
                      <a:pt x="3" y="12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5" y="17"/>
                      <a:pt x="7" y="18"/>
                      <a:pt x="9" y="17"/>
                    </a:cubicBezTo>
                    <a:cubicBezTo>
                      <a:pt x="9" y="16"/>
                      <a:pt x="10" y="15"/>
                      <a:pt x="10" y="14"/>
                    </a:cubicBezTo>
                    <a:cubicBezTo>
                      <a:pt x="10" y="15"/>
                      <a:pt x="10" y="16"/>
                      <a:pt x="10" y="16"/>
                    </a:cubicBezTo>
                    <a:cubicBezTo>
                      <a:pt x="12" y="18"/>
                      <a:pt x="14" y="17"/>
                      <a:pt x="15" y="17"/>
                    </a:cubicBezTo>
                    <a:cubicBezTo>
                      <a:pt x="16" y="16"/>
                      <a:pt x="18" y="14"/>
                      <a:pt x="17" y="12"/>
                    </a:cubicBezTo>
                    <a:cubicBezTo>
                      <a:pt x="16" y="12"/>
                      <a:pt x="15" y="11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lose/>
                    <a:moveTo>
                      <a:pt x="10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lose/>
                    <a:moveTo>
                      <a:pt x="6" y="1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lose/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" name="Freeform 557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3" name="Freeform 558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4" name="Freeform 559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5" name="Freeform 560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6" name="Freeform 561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7" name="Freeform 562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8" name="Freeform 563"/>
              <p:cNvSpPr>
                <a:spLocks/>
              </p:cNvSpPr>
              <p:nvPr/>
            </p:nvSpPr>
            <p:spPr bwMode="auto">
              <a:xfrm>
                <a:off x="4941" y="2164"/>
                <a:ext cx="29" cy="7"/>
              </a:xfrm>
              <a:custGeom>
                <a:avLst/>
                <a:gdLst>
                  <a:gd name="T0" fmla="*/ 1 w 12"/>
                  <a:gd name="T1" fmla="*/ 2 h 3"/>
                  <a:gd name="T2" fmla="*/ 6 w 12"/>
                  <a:gd name="T3" fmla="*/ 0 h 3"/>
                  <a:gd name="T4" fmla="*/ 12 w 12"/>
                  <a:gd name="T5" fmla="*/ 1 h 3"/>
                  <a:gd name="T6" fmla="*/ 7 w 12"/>
                  <a:gd name="T7" fmla="*/ 1 h 3"/>
                  <a:gd name="T8" fmla="*/ 1 w 12"/>
                  <a:gd name="T9" fmla="*/ 3 h 3"/>
                  <a:gd name="T10" fmla="*/ 0 w 12"/>
                  <a:gd name="T11" fmla="*/ 3 h 3"/>
                  <a:gd name="T12" fmla="*/ 1 w 1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cubicBezTo>
                      <a:pt x="1" y="2"/>
                      <a:pt x="4" y="1"/>
                      <a:pt x="6" y="0"/>
                    </a:cubicBezTo>
                    <a:cubicBezTo>
                      <a:pt x="9" y="0"/>
                      <a:pt x="12" y="0"/>
                      <a:pt x="12" y="1"/>
                    </a:cubicBezTo>
                    <a:cubicBezTo>
                      <a:pt x="12" y="1"/>
                      <a:pt x="9" y="0"/>
                      <a:pt x="7" y="1"/>
                    </a:cubicBezTo>
                    <a:cubicBezTo>
                      <a:pt x="4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9" name="Freeform 564"/>
              <p:cNvSpPr>
                <a:spLocks/>
              </p:cNvSpPr>
              <p:nvPr/>
            </p:nvSpPr>
            <p:spPr bwMode="auto">
              <a:xfrm>
                <a:off x="4970" y="2164"/>
                <a:ext cx="7" cy="4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0" name="Freeform 565"/>
              <p:cNvSpPr>
                <a:spLocks/>
              </p:cNvSpPr>
              <p:nvPr/>
            </p:nvSpPr>
            <p:spPr bwMode="auto">
              <a:xfrm>
                <a:off x="4939" y="2149"/>
                <a:ext cx="24" cy="24"/>
              </a:xfrm>
              <a:custGeom>
                <a:avLst/>
                <a:gdLst>
                  <a:gd name="T0" fmla="*/ 1 w 10"/>
                  <a:gd name="T1" fmla="*/ 9 h 10"/>
                  <a:gd name="T2" fmla="*/ 6 w 10"/>
                  <a:gd name="T3" fmla="*/ 5 h 10"/>
                  <a:gd name="T4" fmla="*/ 9 w 10"/>
                  <a:gd name="T5" fmla="*/ 0 h 10"/>
                  <a:gd name="T6" fmla="*/ 6 w 10"/>
                  <a:gd name="T7" fmla="*/ 5 h 10"/>
                  <a:gd name="T8" fmla="*/ 1 w 10"/>
                  <a:gd name="T9" fmla="*/ 9 h 10"/>
                  <a:gd name="T10" fmla="*/ 0 w 10"/>
                  <a:gd name="T11" fmla="*/ 9 h 10"/>
                  <a:gd name="T12" fmla="*/ 1 w 10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1" y="9"/>
                    </a:moveTo>
                    <a:cubicBezTo>
                      <a:pt x="1" y="8"/>
                      <a:pt x="4" y="7"/>
                      <a:pt x="6" y="5"/>
                    </a:cubicBezTo>
                    <a:cubicBezTo>
                      <a:pt x="8" y="3"/>
                      <a:pt x="9" y="0"/>
                      <a:pt x="9" y="0"/>
                    </a:cubicBezTo>
                    <a:cubicBezTo>
                      <a:pt x="10" y="0"/>
                      <a:pt x="9" y="3"/>
                      <a:pt x="6" y="5"/>
                    </a:cubicBezTo>
                    <a:cubicBezTo>
                      <a:pt x="4" y="8"/>
                      <a:pt x="1" y="9"/>
                      <a:pt x="1" y="9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1" name="Freeform 566"/>
              <p:cNvSpPr>
                <a:spLocks/>
              </p:cNvSpPr>
              <p:nvPr/>
            </p:nvSpPr>
            <p:spPr bwMode="auto">
              <a:xfrm>
                <a:off x="4960" y="2140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2" name="Freeform 567"/>
              <p:cNvSpPr>
                <a:spLocks/>
              </p:cNvSpPr>
              <p:nvPr/>
            </p:nvSpPr>
            <p:spPr bwMode="auto">
              <a:xfrm>
                <a:off x="4939" y="2157"/>
                <a:ext cx="33" cy="16"/>
              </a:xfrm>
              <a:custGeom>
                <a:avLst/>
                <a:gdLst>
                  <a:gd name="T0" fmla="*/ 1 w 14"/>
                  <a:gd name="T1" fmla="*/ 6 h 7"/>
                  <a:gd name="T2" fmla="*/ 14 w 14"/>
                  <a:gd name="T3" fmla="*/ 1 h 7"/>
                  <a:gd name="T4" fmla="*/ 1 w 14"/>
                  <a:gd name="T5" fmla="*/ 6 h 7"/>
                  <a:gd name="T6" fmla="*/ 0 w 14"/>
                  <a:gd name="T7" fmla="*/ 6 h 7"/>
                  <a:gd name="T8" fmla="*/ 1 w 1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" y="6"/>
                    </a:moveTo>
                    <a:cubicBezTo>
                      <a:pt x="1" y="5"/>
                      <a:pt x="13" y="0"/>
                      <a:pt x="14" y="1"/>
                    </a:cubicBezTo>
                    <a:cubicBezTo>
                      <a:pt x="14" y="1"/>
                      <a:pt x="2" y="6"/>
                      <a:pt x="1" y="6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3" name="Freeform 568"/>
              <p:cNvSpPr>
                <a:spLocks/>
              </p:cNvSpPr>
              <p:nvPr/>
            </p:nvSpPr>
            <p:spPr bwMode="auto">
              <a:xfrm>
                <a:off x="4972" y="2154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4" name="Freeform 569"/>
              <p:cNvSpPr>
                <a:spLocks/>
              </p:cNvSpPr>
              <p:nvPr/>
            </p:nvSpPr>
            <p:spPr bwMode="auto">
              <a:xfrm>
                <a:off x="4939" y="2178"/>
                <a:ext cx="21" cy="21"/>
              </a:xfrm>
              <a:custGeom>
                <a:avLst/>
                <a:gdLst>
                  <a:gd name="T0" fmla="*/ 2 w 9"/>
                  <a:gd name="T1" fmla="*/ 0 h 9"/>
                  <a:gd name="T2" fmla="*/ 6 w 9"/>
                  <a:gd name="T3" fmla="*/ 4 h 9"/>
                  <a:gd name="T4" fmla="*/ 9 w 9"/>
                  <a:gd name="T5" fmla="*/ 9 h 9"/>
                  <a:gd name="T6" fmla="*/ 5 w 9"/>
                  <a:gd name="T7" fmla="*/ 4 h 9"/>
                  <a:gd name="T8" fmla="*/ 1 w 9"/>
                  <a:gd name="T9" fmla="*/ 1 h 9"/>
                  <a:gd name="T10" fmla="*/ 1 w 9"/>
                  <a:gd name="T11" fmla="*/ 0 h 9"/>
                  <a:gd name="T12" fmla="*/ 2 w 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2" y="0"/>
                    </a:moveTo>
                    <a:cubicBezTo>
                      <a:pt x="2" y="0"/>
                      <a:pt x="4" y="2"/>
                      <a:pt x="6" y="4"/>
                    </a:cubicBezTo>
                    <a:cubicBezTo>
                      <a:pt x="8" y="6"/>
                      <a:pt x="9" y="9"/>
                      <a:pt x="9" y="9"/>
                    </a:cubicBezTo>
                    <a:cubicBezTo>
                      <a:pt x="9" y="9"/>
                      <a:pt x="8" y="6"/>
                      <a:pt x="5" y="4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5" name="Freeform 570"/>
              <p:cNvSpPr>
                <a:spLocks/>
              </p:cNvSpPr>
              <p:nvPr/>
            </p:nvSpPr>
            <p:spPr bwMode="auto">
              <a:xfrm>
                <a:off x="4958" y="2199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6" name="Freeform 571"/>
              <p:cNvSpPr>
                <a:spLocks/>
              </p:cNvSpPr>
              <p:nvPr/>
            </p:nvSpPr>
            <p:spPr bwMode="auto">
              <a:xfrm>
                <a:off x="4937" y="2175"/>
                <a:ext cx="33" cy="10"/>
              </a:xfrm>
              <a:custGeom>
                <a:avLst/>
                <a:gdLst>
                  <a:gd name="T0" fmla="*/ 2 w 14"/>
                  <a:gd name="T1" fmla="*/ 0 h 4"/>
                  <a:gd name="T2" fmla="*/ 7 w 14"/>
                  <a:gd name="T3" fmla="*/ 3 h 4"/>
                  <a:gd name="T4" fmla="*/ 13 w 14"/>
                  <a:gd name="T5" fmla="*/ 4 h 4"/>
                  <a:gd name="T6" fmla="*/ 7 w 14"/>
                  <a:gd name="T7" fmla="*/ 4 h 4"/>
                  <a:gd name="T8" fmla="*/ 1 w 14"/>
                  <a:gd name="T9" fmla="*/ 1 h 4"/>
                  <a:gd name="T10" fmla="*/ 1 w 14"/>
                  <a:gd name="T11" fmla="*/ 0 h 4"/>
                  <a:gd name="T12" fmla="*/ 2 w 1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2" y="0"/>
                    </a:moveTo>
                    <a:cubicBezTo>
                      <a:pt x="2" y="0"/>
                      <a:pt x="5" y="2"/>
                      <a:pt x="7" y="3"/>
                    </a:cubicBezTo>
                    <a:cubicBezTo>
                      <a:pt x="10" y="4"/>
                      <a:pt x="13" y="4"/>
                      <a:pt x="13" y="4"/>
                    </a:cubicBezTo>
                    <a:cubicBezTo>
                      <a:pt x="14" y="4"/>
                      <a:pt x="10" y="4"/>
                      <a:pt x="7" y="4"/>
                    </a:cubicBezTo>
                    <a:cubicBezTo>
                      <a:pt x="4" y="3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7" name="Freeform 572"/>
              <p:cNvSpPr>
                <a:spLocks/>
              </p:cNvSpPr>
              <p:nvPr/>
            </p:nvSpPr>
            <p:spPr bwMode="auto">
              <a:xfrm>
                <a:off x="4970" y="2178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8" name="Freeform 573"/>
              <p:cNvSpPr>
                <a:spLocks/>
              </p:cNvSpPr>
              <p:nvPr/>
            </p:nvSpPr>
            <p:spPr bwMode="auto">
              <a:xfrm>
                <a:off x="4937" y="2175"/>
                <a:ext cx="30" cy="22"/>
              </a:xfrm>
              <a:custGeom>
                <a:avLst/>
                <a:gdLst>
                  <a:gd name="T0" fmla="*/ 2 w 13"/>
                  <a:gd name="T1" fmla="*/ 0 h 9"/>
                  <a:gd name="T2" fmla="*/ 12 w 13"/>
                  <a:gd name="T3" fmla="*/ 9 h 9"/>
                  <a:gd name="T4" fmla="*/ 1 w 13"/>
                  <a:gd name="T5" fmla="*/ 1 h 9"/>
                  <a:gd name="T6" fmla="*/ 1 w 13"/>
                  <a:gd name="T7" fmla="*/ 0 h 9"/>
                  <a:gd name="T8" fmla="*/ 2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2" y="0"/>
                    </a:moveTo>
                    <a:cubicBezTo>
                      <a:pt x="2" y="0"/>
                      <a:pt x="13" y="9"/>
                      <a:pt x="12" y="9"/>
                    </a:cubicBezTo>
                    <a:cubicBezTo>
                      <a:pt x="12" y="9"/>
                      <a:pt x="2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9" name="Freeform 574"/>
              <p:cNvSpPr>
                <a:spLocks/>
              </p:cNvSpPr>
              <p:nvPr/>
            </p:nvSpPr>
            <p:spPr bwMode="auto">
              <a:xfrm>
                <a:off x="4965" y="2197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0" name="Freeform 575"/>
              <p:cNvSpPr>
                <a:spLocks/>
              </p:cNvSpPr>
              <p:nvPr/>
            </p:nvSpPr>
            <p:spPr bwMode="auto">
              <a:xfrm>
                <a:off x="4925" y="2180"/>
                <a:ext cx="9" cy="26"/>
              </a:xfrm>
              <a:custGeom>
                <a:avLst/>
                <a:gdLst>
                  <a:gd name="T0" fmla="*/ 4 w 4"/>
                  <a:gd name="T1" fmla="*/ 1 h 11"/>
                  <a:gd name="T2" fmla="*/ 3 w 4"/>
                  <a:gd name="T3" fmla="*/ 7 h 11"/>
                  <a:gd name="T4" fmla="*/ 0 w 4"/>
                  <a:gd name="T5" fmla="*/ 11 h 11"/>
                  <a:gd name="T6" fmla="*/ 2 w 4"/>
                  <a:gd name="T7" fmla="*/ 6 h 11"/>
                  <a:gd name="T8" fmla="*/ 3 w 4"/>
                  <a:gd name="T9" fmla="*/ 1 h 11"/>
                  <a:gd name="T10" fmla="*/ 4 w 4"/>
                  <a:gd name="T11" fmla="*/ 0 h 11"/>
                  <a:gd name="T12" fmla="*/ 4 w 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1">
                    <a:moveTo>
                      <a:pt x="4" y="1"/>
                    </a:moveTo>
                    <a:cubicBezTo>
                      <a:pt x="4" y="1"/>
                      <a:pt x="4" y="4"/>
                      <a:pt x="3" y="7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2" y="9"/>
                      <a:pt x="2" y="6"/>
                    </a:cubicBezTo>
                    <a:cubicBezTo>
                      <a:pt x="3" y="4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" name="Freeform 576"/>
              <p:cNvSpPr>
                <a:spLocks/>
              </p:cNvSpPr>
              <p:nvPr/>
            </p:nvSpPr>
            <p:spPr bwMode="auto">
              <a:xfrm>
                <a:off x="4918" y="2206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" name="Freeform 577"/>
              <p:cNvSpPr>
                <a:spLocks/>
              </p:cNvSpPr>
              <p:nvPr/>
            </p:nvSpPr>
            <p:spPr bwMode="auto">
              <a:xfrm>
                <a:off x="4932" y="2178"/>
                <a:ext cx="9" cy="31"/>
              </a:xfrm>
              <a:custGeom>
                <a:avLst/>
                <a:gdLst>
                  <a:gd name="T0" fmla="*/ 1 w 4"/>
                  <a:gd name="T1" fmla="*/ 1 h 13"/>
                  <a:gd name="T2" fmla="*/ 2 w 4"/>
                  <a:gd name="T3" fmla="*/ 7 h 13"/>
                  <a:gd name="T4" fmla="*/ 4 w 4"/>
                  <a:gd name="T5" fmla="*/ 12 h 13"/>
                  <a:gd name="T6" fmla="*/ 1 w 4"/>
                  <a:gd name="T7" fmla="*/ 7 h 13"/>
                  <a:gd name="T8" fmla="*/ 0 w 4"/>
                  <a:gd name="T9" fmla="*/ 0 h 13"/>
                  <a:gd name="T10" fmla="*/ 1 w 4"/>
                  <a:gd name="T11" fmla="*/ 0 h 13"/>
                  <a:gd name="T12" fmla="*/ 1 w 4"/>
                  <a:gd name="T1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1" y="1"/>
                    </a:moveTo>
                    <a:cubicBezTo>
                      <a:pt x="1" y="1"/>
                      <a:pt x="1" y="4"/>
                      <a:pt x="2" y="7"/>
                    </a:cubicBezTo>
                    <a:cubicBezTo>
                      <a:pt x="2" y="10"/>
                      <a:pt x="4" y="12"/>
                      <a:pt x="4" y="12"/>
                    </a:cubicBezTo>
                    <a:cubicBezTo>
                      <a:pt x="4" y="13"/>
                      <a:pt x="2" y="10"/>
                      <a:pt x="1" y="7"/>
                    </a:cubicBezTo>
                    <a:cubicBezTo>
                      <a:pt x="0" y="4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3" name="Freeform 578"/>
              <p:cNvSpPr>
                <a:spLocks/>
              </p:cNvSpPr>
              <p:nvPr/>
            </p:nvSpPr>
            <p:spPr bwMode="auto">
              <a:xfrm>
                <a:off x="4941" y="2206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1 h 3"/>
                  <a:gd name="T4" fmla="*/ 2 w 3"/>
                  <a:gd name="T5" fmla="*/ 2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4" name="Freeform 579"/>
              <p:cNvSpPr>
                <a:spLocks/>
              </p:cNvSpPr>
              <p:nvPr/>
            </p:nvSpPr>
            <p:spPr bwMode="auto">
              <a:xfrm>
                <a:off x="4930" y="2178"/>
                <a:ext cx="7" cy="33"/>
              </a:xfrm>
              <a:custGeom>
                <a:avLst/>
                <a:gdLst>
                  <a:gd name="T0" fmla="*/ 2 w 3"/>
                  <a:gd name="T1" fmla="*/ 1 h 14"/>
                  <a:gd name="T2" fmla="*/ 0 w 3"/>
                  <a:gd name="T3" fmla="*/ 14 h 14"/>
                  <a:gd name="T4" fmla="*/ 1 w 3"/>
                  <a:gd name="T5" fmla="*/ 1 h 14"/>
                  <a:gd name="T6" fmla="*/ 2 w 3"/>
                  <a:gd name="T7" fmla="*/ 0 h 14"/>
                  <a:gd name="T8" fmla="*/ 2 w 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2" y="1"/>
                    </a:moveTo>
                    <a:cubicBezTo>
                      <a:pt x="3" y="1"/>
                      <a:pt x="1" y="14"/>
                      <a:pt x="0" y="14"/>
                    </a:cubicBezTo>
                    <a:cubicBezTo>
                      <a:pt x="0" y="14"/>
                      <a:pt x="2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5" name="Freeform 580"/>
              <p:cNvSpPr>
                <a:spLocks/>
              </p:cNvSpPr>
              <p:nvPr/>
            </p:nvSpPr>
            <p:spPr bwMode="auto">
              <a:xfrm>
                <a:off x="4925" y="2211"/>
                <a:ext cx="7" cy="9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0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3 h 4"/>
                  <a:gd name="T10" fmla="*/ 2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2" y="3"/>
                      <a:pt x="2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6" name="Freeform 581"/>
              <p:cNvSpPr>
                <a:spLocks/>
              </p:cNvSpPr>
              <p:nvPr/>
            </p:nvSpPr>
            <p:spPr bwMode="auto">
              <a:xfrm>
                <a:off x="4901" y="2175"/>
                <a:ext cx="29" cy="8"/>
              </a:xfrm>
              <a:custGeom>
                <a:avLst/>
                <a:gdLst>
                  <a:gd name="T0" fmla="*/ 11 w 12"/>
                  <a:gd name="T1" fmla="*/ 1 h 3"/>
                  <a:gd name="T2" fmla="*/ 5 w 12"/>
                  <a:gd name="T3" fmla="*/ 2 h 3"/>
                  <a:gd name="T4" fmla="*/ 0 w 12"/>
                  <a:gd name="T5" fmla="*/ 2 h 3"/>
                  <a:gd name="T6" fmla="*/ 5 w 12"/>
                  <a:gd name="T7" fmla="*/ 2 h 3"/>
                  <a:gd name="T8" fmla="*/ 11 w 12"/>
                  <a:gd name="T9" fmla="*/ 0 h 3"/>
                  <a:gd name="T10" fmla="*/ 12 w 12"/>
                  <a:gd name="T11" fmla="*/ 0 h 3"/>
                  <a:gd name="T12" fmla="*/ 1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1" y="1"/>
                    </a:moveTo>
                    <a:cubicBezTo>
                      <a:pt x="11" y="1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0" y="2"/>
                      <a:pt x="2" y="3"/>
                      <a:pt x="5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7" name="Freeform 582"/>
              <p:cNvSpPr>
                <a:spLocks/>
              </p:cNvSpPr>
              <p:nvPr/>
            </p:nvSpPr>
            <p:spPr bwMode="auto">
              <a:xfrm>
                <a:off x="4894" y="2175"/>
                <a:ext cx="5" cy="8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2 h 3"/>
                  <a:gd name="T4" fmla="*/ 2 w 2"/>
                  <a:gd name="T5" fmla="*/ 1 h 3"/>
                  <a:gd name="T6" fmla="*/ 0 w 2"/>
                  <a:gd name="T7" fmla="*/ 0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8" name="Freeform 583"/>
              <p:cNvSpPr>
                <a:spLocks/>
              </p:cNvSpPr>
              <p:nvPr/>
            </p:nvSpPr>
            <p:spPr bwMode="auto">
              <a:xfrm>
                <a:off x="4908" y="2173"/>
                <a:ext cx="24" cy="24"/>
              </a:xfrm>
              <a:custGeom>
                <a:avLst/>
                <a:gdLst>
                  <a:gd name="T0" fmla="*/ 9 w 10"/>
                  <a:gd name="T1" fmla="*/ 1 h 10"/>
                  <a:gd name="T2" fmla="*/ 4 w 10"/>
                  <a:gd name="T3" fmla="*/ 5 h 10"/>
                  <a:gd name="T4" fmla="*/ 0 w 10"/>
                  <a:gd name="T5" fmla="*/ 10 h 10"/>
                  <a:gd name="T6" fmla="*/ 3 w 10"/>
                  <a:gd name="T7" fmla="*/ 4 h 10"/>
                  <a:gd name="T8" fmla="*/ 9 w 10"/>
                  <a:gd name="T9" fmla="*/ 0 h 10"/>
                  <a:gd name="T10" fmla="*/ 10 w 10"/>
                  <a:gd name="T11" fmla="*/ 0 h 10"/>
                  <a:gd name="T12" fmla="*/ 9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9" y="1"/>
                    </a:moveTo>
                    <a:cubicBezTo>
                      <a:pt x="9" y="1"/>
                      <a:pt x="6" y="3"/>
                      <a:pt x="4" y="5"/>
                    </a:cubicBezTo>
                    <a:cubicBezTo>
                      <a:pt x="1" y="7"/>
                      <a:pt x="0" y="10"/>
                      <a:pt x="0" y="10"/>
                    </a:cubicBezTo>
                    <a:cubicBezTo>
                      <a:pt x="0" y="10"/>
                      <a:pt x="1" y="7"/>
                      <a:pt x="3" y="4"/>
                    </a:cubicBezTo>
                    <a:cubicBezTo>
                      <a:pt x="6" y="2"/>
                      <a:pt x="8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9" name="Freeform 584"/>
              <p:cNvSpPr>
                <a:spLocks/>
              </p:cNvSpPr>
              <p:nvPr/>
            </p:nvSpPr>
            <p:spPr bwMode="auto">
              <a:xfrm>
                <a:off x="4906" y="2197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0" name="Freeform 585"/>
              <p:cNvSpPr>
                <a:spLocks/>
              </p:cNvSpPr>
              <p:nvPr/>
            </p:nvSpPr>
            <p:spPr bwMode="auto">
              <a:xfrm>
                <a:off x="4899" y="2173"/>
                <a:ext cx="33" cy="14"/>
              </a:xfrm>
              <a:custGeom>
                <a:avLst/>
                <a:gdLst>
                  <a:gd name="T0" fmla="*/ 13 w 14"/>
                  <a:gd name="T1" fmla="*/ 1 h 6"/>
                  <a:gd name="T2" fmla="*/ 0 w 14"/>
                  <a:gd name="T3" fmla="*/ 6 h 6"/>
                  <a:gd name="T4" fmla="*/ 13 w 14"/>
                  <a:gd name="T5" fmla="*/ 0 h 6"/>
                  <a:gd name="T6" fmla="*/ 14 w 14"/>
                  <a:gd name="T7" fmla="*/ 0 h 6"/>
                  <a:gd name="T8" fmla="*/ 13 w 1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3" y="1"/>
                    </a:moveTo>
                    <a:cubicBezTo>
                      <a:pt x="13" y="2"/>
                      <a:pt x="0" y="6"/>
                      <a:pt x="0" y="6"/>
                    </a:cubicBezTo>
                    <a:cubicBezTo>
                      <a:pt x="0" y="6"/>
                      <a:pt x="12" y="1"/>
                      <a:pt x="13" y="0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1" name="Freeform 586"/>
              <p:cNvSpPr>
                <a:spLocks/>
              </p:cNvSpPr>
              <p:nvPr/>
            </p:nvSpPr>
            <p:spPr bwMode="auto">
              <a:xfrm>
                <a:off x="4889" y="2185"/>
                <a:ext cx="10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1 h 2"/>
                  <a:gd name="T6" fmla="*/ 1 w 4"/>
                  <a:gd name="T7" fmla="*/ 1 h 2"/>
                  <a:gd name="T8" fmla="*/ 1 w 4"/>
                  <a:gd name="T9" fmla="*/ 2 h 2"/>
                  <a:gd name="T10" fmla="*/ 2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2" name="Freeform 587"/>
              <p:cNvSpPr>
                <a:spLocks/>
              </p:cNvSpPr>
              <p:nvPr/>
            </p:nvSpPr>
            <p:spPr bwMode="auto">
              <a:xfrm>
                <a:off x="4911" y="2147"/>
                <a:ext cx="19" cy="21"/>
              </a:xfrm>
              <a:custGeom>
                <a:avLst/>
                <a:gdLst>
                  <a:gd name="T0" fmla="*/ 7 w 8"/>
                  <a:gd name="T1" fmla="*/ 9 h 9"/>
                  <a:gd name="T2" fmla="*/ 3 w 8"/>
                  <a:gd name="T3" fmla="*/ 5 h 9"/>
                  <a:gd name="T4" fmla="*/ 0 w 8"/>
                  <a:gd name="T5" fmla="*/ 0 h 9"/>
                  <a:gd name="T6" fmla="*/ 3 w 8"/>
                  <a:gd name="T7" fmla="*/ 4 h 9"/>
                  <a:gd name="T8" fmla="*/ 8 w 8"/>
                  <a:gd name="T9" fmla="*/ 8 h 9"/>
                  <a:gd name="T10" fmla="*/ 8 w 8"/>
                  <a:gd name="T11" fmla="*/ 9 h 9"/>
                  <a:gd name="T12" fmla="*/ 7 w 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9"/>
                    </a:moveTo>
                    <a:cubicBezTo>
                      <a:pt x="7" y="9"/>
                      <a:pt x="5" y="7"/>
                      <a:pt x="3" y="5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2"/>
                      <a:pt x="3" y="4"/>
                    </a:cubicBezTo>
                    <a:cubicBezTo>
                      <a:pt x="5" y="6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3" name="Freeform 588"/>
              <p:cNvSpPr>
                <a:spLocks/>
              </p:cNvSpPr>
              <p:nvPr/>
            </p:nvSpPr>
            <p:spPr bwMode="auto">
              <a:xfrm>
                <a:off x="4908" y="2138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3 h 4"/>
                  <a:gd name="T4" fmla="*/ 2 w 2"/>
                  <a:gd name="T5" fmla="*/ 2 h 4"/>
                  <a:gd name="T6" fmla="*/ 1 w 2"/>
                  <a:gd name="T7" fmla="*/ 1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3"/>
                      <a:pt x="1" y="4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4" name="Freeform 589"/>
              <p:cNvSpPr>
                <a:spLocks/>
              </p:cNvSpPr>
              <p:nvPr/>
            </p:nvSpPr>
            <p:spPr bwMode="auto">
              <a:xfrm>
                <a:off x="4901" y="2159"/>
                <a:ext cx="31" cy="12"/>
              </a:xfrm>
              <a:custGeom>
                <a:avLst/>
                <a:gdLst>
                  <a:gd name="T0" fmla="*/ 12 w 13"/>
                  <a:gd name="T1" fmla="*/ 5 h 5"/>
                  <a:gd name="T2" fmla="*/ 6 w 13"/>
                  <a:gd name="T3" fmla="*/ 2 h 5"/>
                  <a:gd name="T4" fmla="*/ 0 w 13"/>
                  <a:gd name="T5" fmla="*/ 1 h 5"/>
                  <a:gd name="T6" fmla="*/ 7 w 13"/>
                  <a:gd name="T7" fmla="*/ 1 h 5"/>
                  <a:gd name="T8" fmla="*/ 13 w 13"/>
                  <a:gd name="T9" fmla="*/ 4 h 5"/>
                  <a:gd name="T10" fmla="*/ 13 w 13"/>
                  <a:gd name="T11" fmla="*/ 5 h 5"/>
                  <a:gd name="T12" fmla="*/ 12 w 1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5">
                    <a:moveTo>
                      <a:pt x="12" y="5"/>
                    </a:moveTo>
                    <a:cubicBezTo>
                      <a:pt x="12" y="4"/>
                      <a:pt x="9" y="3"/>
                      <a:pt x="6" y="2"/>
                    </a:cubicBezTo>
                    <a:cubicBezTo>
                      <a:pt x="3" y="1"/>
                      <a:pt x="0" y="1"/>
                      <a:pt x="0" y="1"/>
                    </a:cubicBezTo>
                    <a:cubicBezTo>
                      <a:pt x="0" y="1"/>
                      <a:pt x="3" y="0"/>
                      <a:pt x="7" y="1"/>
                    </a:cubicBezTo>
                    <a:cubicBezTo>
                      <a:pt x="10" y="2"/>
                      <a:pt x="12" y="4"/>
                      <a:pt x="13" y="4"/>
                    </a:cubicBezTo>
                    <a:cubicBezTo>
                      <a:pt x="13" y="4"/>
                      <a:pt x="13" y="4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5" name="Freeform 590"/>
              <p:cNvSpPr>
                <a:spLocks/>
              </p:cNvSpPr>
              <p:nvPr/>
            </p:nvSpPr>
            <p:spPr bwMode="auto">
              <a:xfrm>
                <a:off x="4894" y="2161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0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6" name="Freeform 591"/>
              <p:cNvSpPr>
                <a:spLocks/>
              </p:cNvSpPr>
              <p:nvPr/>
            </p:nvSpPr>
            <p:spPr bwMode="auto">
              <a:xfrm>
                <a:off x="4904" y="2149"/>
                <a:ext cx="28" cy="22"/>
              </a:xfrm>
              <a:custGeom>
                <a:avLst/>
                <a:gdLst>
                  <a:gd name="T0" fmla="*/ 11 w 12"/>
                  <a:gd name="T1" fmla="*/ 8 h 9"/>
                  <a:gd name="T2" fmla="*/ 1 w 12"/>
                  <a:gd name="T3" fmla="*/ 0 h 9"/>
                  <a:gd name="T4" fmla="*/ 12 w 12"/>
                  <a:gd name="T5" fmla="*/ 8 h 9"/>
                  <a:gd name="T6" fmla="*/ 12 w 12"/>
                  <a:gd name="T7" fmla="*/ 9 h 9"/>
                  <a:gd name="T8" fmla="*/ 11 w 12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1" y="8"/>
                    </a:moveTo>
                    <a:cubicBezTo>
                      <a:pt x="10" y="8"/>
                      <a:pt x="0" y="0"/>
                      <a:pt x="1" y="0"/>
                    </a:cubicBezTo>
                    <a:cubicBezTo>
                      <a:pt x="1" y="0"/>
                      <a:pt x="11" y="8"/>
                      <a:pt x="12" y="8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9"/>
                      <a:pt x="11" y="9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7" name="Freeform 592"/>
              <p:cNvSpPr>
                <a:spLocks/>
              </p:cNvSpPr>
              <p:nvPr/>
            </p:nvSpPr>
            <p:spPr bwMode="auto">
              <a:xfrm>
                <a:off x="4899" y="2142"/>
                <a:ext cx="7" cy="7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2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8" name="Freeform 593"/>
              <p:cNvSpPr>
                <a:spLocks/>
              </p:cNvSpPr>
              <p:nvPr/>
            </p:nvSpPr>
            <p:spPr bwMode="auto">
              <a:xfrm>
                <a:off x="4934" y="2138"/>
                <a:ext cx="12" cy="28"/>
              </a:xfrm>
              <a:custGeom>
                <a:avLst/>
                <a:gdLst>
                  <a:gd name="T0" fmla="*/ 0 w 5"/>
                  <a:gd name="T1" fmla="*/ 11 h 12"/>
                  <a:gd name="T2" fmla="*/ 2 w 5"/>
                  <a:gd name="T3" fmla="*/ 5 h 12"/>
                  <a:gd name="T4" fmla="*/ 5 w 5"/>
                  <a:gd name="T5" fmla="*/ 0 h 12"/>
                  <a:gd name="T6" fmla="*/ 3 w 5"/>
                  <a:gd name="T7" fmla="*/ 5 h 12"/>
                  <a:gd name="T8" fmla="*/ 1 w 5"/>
                  <a:gd name="T9" fmla="*/ 11 h 12"/>
                  <a:gd name="T10" fmla="*/ 1 w 5"/>
                  <a:gd name="T11" fmla="*/ 12 h 12"/>
                  <a:gd name="T12" fmla="*/ 0 w 5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0" y="11"/>
                    </a:moveTo>
                    <a:cubicBezTo>
                      <a:pt x="0" y="11"/>
                      <a:pt x="1" y="8"/>
                      <a:pt x="2" y="5"/>
                    </a:cubicBezTo>
                    <a:cubicBezTo>
                      <a:pt x="3" y="2"/>
                      <a:pt x="5" y="0"/>
                      <a:pt x="5" y="0"/>
                    </a:cubicBezTo>
                    <a:cubicBezTo>
                      <a:pt x="5" y="0"/>
                      <a:pt x="3" y="3"/>
                      <a:pt x="3" y="5"/>
                    </a:cubicBezTo>
                    <a:cubicBezTo>
                      <a:pt x="2" y="8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9" name="Freeform 594"/>
              <p:cNvSpPr>
                <a:spLocks/>
              </p:cNvSpPr>
              <p:nvPr/>
            </p:nvSpPr>
            <p:spPr bwMode="auto">
              <a:xfrm>
                <a:off x="4946" y="213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3 w 3"/>
                  <a:gd name="T7" fmla="*/ 1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0" name="Freeform 595"/>
              <p:cNvSpPr>
                <a:spLocks/>
              </p:cNvSpPr>
              <p:nvPr/>
            </p:nvSpPr>
            <p:spPr bwMode="auto">
              <a:xfrm>
                <a:off x="4927" y="2138"/>
                <a:ext cx="10" cy="30"/>
              </a:xfrm>
              <a:custGeom>
                <a:avLst/>
                <a:gdLst>
                  <a:gd name="T0" fmla="*/ 3 w 4"/>
                  <a:gd name="T1" fmla="*/ 12 h 13"/>
                  <a:gd name="T2" fmla="*/ 3 w 4"/>
                  <a:gd name="T3" fmla="*/ 6 h 13"/>
                  <a:gd name="T4" fmla="*/ 0 w 4"/>
                  <a:gd name="T5" fmla="*/ 0 h 13"/>
                  <a:gd name="T6" fmla="*/ 4 w 4"/>
                  <a:gd name="T7" fmla="*/ 6 h 13"/>
                  <a:gd name="T8" fmla="*/ 4 w 4"/>
                  <a:gd name="T9" fmla="*/ 12 h 13"/>
                  <a:gd name="T10" fmla="*/ 4 w 4"/>
                  <a:gd name="T11" fmla="*/ 13 h 13"/>
                  <a:gd name="T12" fmla="*/ 3 w 4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3">
                    <a:moveTo>
                      <a:pt x="3" y="12"/>
                    </a:moveTo>
                    <a:cubicBezTo>
                      <a:pt x="3" y="12"/>
                      <a:pt x="4" y="9"/>
                      <a:pt x="3" y="6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1" y="0"/>
                      <a:pt x="3" y="3"/>
                      <a:pt x="4" y="6"/>
                    </a:cubicBezTo>
                    <a:cubicBezTo>
                      <a:pt x="4" y="9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1" name="Freeform 596"/>
              <p:cNvSpPr>
                <a:spLocks/>
              </p:cNvSpPr>
              <p:nvPr/>
            </p:nvSpPr>
            <p:spPr bwMode="auto">
              <a:xfrm>
                <a:off x="4920" y="2133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2" name="Freeform 597"/>
              <p:cNvSpPr>
                <a:spLocks/>
              </p:cNvSpPr>
              <p:nvPr/>
            </p:nvSpPr>
            <p:spPr bwMode="auto">
              <a:xfrm>
                <a:off x="4934" y="2135"/>
                <a:ext cx="7" cy="33"/>
              </a:xfrm>
              <a:custGeom>
                <a:avLst/>
                <a:gdLst>
                  <a:gd name="T0" fmla="*/ 0 w 3"/>
                  <a:gd name="T1" fmla="*/ 13 h 14"/>
                  <a:gd name="T2" fmla="*/ 3 w 3"/>
                  <a:gd name="T3" fmla="*/ 0 h 14"/>
                  <a:gd name="T4" fmla="*/ 1 w 3"/>
                  <a:gd name="T5" fmla="*/ 13 h 14"/>
                  <a:gd name="T6" fmla="*/ 1 w 3"/>
                  <a:gd name="T7" fmla="*/ 14 h 14"/>
                  <a:gd name="T8" fmla="*/ 0 w 3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0" y="13"/>
                    </a:moveTo>
                    <a:cubicBezTo>
                      <a:pt x="0" y="13"/>
                      <a:pt x="2" y="0"/>
                      <a:pt x="3" y="0"/>
                    </a:cubicBezTo>
                    <a:cubicBezTo>
                      <a:pt x="3" y="0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3" name="Freeform 598"/>
              <p:cNvSpPr>
                <a:spLocks/>
              </p:cNvSpPr>
              <p:nvPr/>
            </p:nvSpPr>
            <p:spPr bwMode="auto">
              <a:xfrm>
                <a:off x="4939" y="2126"/>
                <a:ext cx="5" cy="7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0 h 3"/>
                  <a:gd name="T8" fmla="*/ 1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4" name="Freeform 599"/>
              <p:cNvSpPr>
                <a:spLocks/>
              </p:cNvSpPr>
              <p:nvPr/>
            </p:nvSpPr>
            <p:spPr bwMode="auto">
              <a:xfrm>
                <a:off x="4967" y="2114"/>
                <a:ext cx="55" cy="69"/>
              </a:xfrm>
              <a:custGeom>
                <a:avLst/>
                <a:gdLst>
                  <a:gd name="T0" fmla="*/ 13 w 23"/>
                  <a:gd name="T1" fmla="*/ 15 h 29"/>
                  <a:gd name="T2" fmla="*/ 9 w 23"/>
                  <a:gd name="T3" fmla="*/ 29 h 29"/>
                  <a:gd name="T4" fmla="*/ 16 w 23"/>
                  <a:gd name="T5" fmla="*/ 28 h 29"/>
                  <a:gd name="T6" fmla="*/ 20 w 23"/>
                  <a:gd name="T7" fmla="*/ 12 h 29"/>
                  <a:gd name="T8" fmla="*/ 6 w 23"/>
                  <a:gd name="T9" fmla="*/ 3 h 29"/>
                  <a:gd name="T10" fmla="*/ 0 w 23"/>
                  <a:gd name="T11" fmla="*/ 7 h 29"/>
                  <a:gd name="T12" fmla="*/ 13 w 23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3" y="15"/>
                    </a:moveTo>
                    <a:cubicBezTo>
                      <a:pt x="15" y="19"/>
                      <a:pt x="15" y="24"/>
                      <a:pt x="9" y="29"/>
                    </a:cubicBezTo>
                    <a:cubicBezTo>
                      <a:pt x="12" y="29"/>
                      <a:pt x="14" y="29"/>
                      <a:pt x="16" y="28"/>
                    </a:cubicBezTo>
                    <a:cubicBezTo>
                      <a:pt x="23" y="25"/>
                      <a:pt x="22" y="17"/>
                      <a:pt x="20" y="12"/>
                    </a:cubicBezTo>
                    <a:cubicBezTo>
                      <a:pt x="18" y="7"/>
                      <a:pt x="13" y="0"/>
                      <a:pt x="6" y="3"/>
                    </a:cubicBezTo>
                    <a:cubicBezTo>
                      <a:pt x="4" y="4"/>
                      <a:pt x="2" y="5"/>
                      <a:pt x="0" y="7"/>
                    </a:cubicBezTo>
                    <a:cubicBezTo>
                      <a:pt x="8" y="7"/>
                      <a:pt x="12" y="11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5" name="Freeform 600"/>
              <p:cNvSpPr>
                <a:spLocks/>
              </p:cNvSpPr>
              <p:nvPr/>
            </p:nvSpPr>
            <p:spPr bwMode="auto">
              <a:xfrm>
                <a:off x="4941" y="2190"/>
                <a:ext cx="69" cy="66"/>
              </a:xfrm>
              <a:custGeom>
                <a:avLst/>
                <a:gdLst>
                  <a:gd name="T0" fmla="*/ 15 w 29"/>
                  <a:gd name="T1" fmla="*/ 15 h 28"/>
                  <a:gd name="T2" fmla="*/ 0 w 29"/>
                  <a:gd name="T3" fmla="*/ 15 h 28"/>
                  <a:gd name="T4" fmla="*/ 3 w 29"/>
                  <a:gd name="T5" fmla="*/ 22 h 28"/>
                  <a:gd name="T6" fmla="*/ 20 w 29"/>
                  <a:gd name="T7" fmla="*/ 20 h 28"/>
                  <a:gd name="T8" fmla="*/ 24 w 29"/>
                  <a:gd name="T9" fmla="*/ 4 h 28"/>
                  <a:gd name="T10" fmla="*/ 19 w 29"/>
                  <a:gd name="T11" fmla="*/ 0 h 28"/>
                  <a:gd name="T12" fmla="*/ 15 w 29"/>
                  <a:gd name="T13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8">
                    <a:moveTo>
                      <a:pt x="15" y="15"/>
                    </a:moveTo>
                    <a:cubicBezTo>
                      <a:pt x="12" y="18"/>
                      <a:pt x="7" y="19"/>
                      <a:pt x="0" y="15"/>
                    </a:cubicBezTo>
                    <a:cubicBezTo>
                      <a:pt x="1" y="18"/>
                      <a:pt x="2" y="20"/>
                      <a:pt x="3" y="22"/>
                    </a:cubicBezTo>
                    <a:cubicBezTo>
                      <a:pt x="9" y="28"/>
                      <a:pt x="16" y="24"/>
                      <a:pt x="20" y="20"/>
                    </a:cubicBezTo>
                    <a:cubicBezTo>
                      <a:pt x="25" y="17"/>
                      <a:pt x="29" y="10"/>
                      <a:pt x="24" y="4"/>
                    </a:cubicBezTo>
                    <a:cubicBezTo>
                      <a:pt x="23" y="2"/>
                      <a:pt x="21" y="1"/>
                      <a:pt x="19" y="0"/>
                    </a:cubicBezTo>
                    <a:cubicBezTo>
                      <a:pt x="21" y="7"/>
                      <a:pt x="19" y="12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6" name="Freeform 601"/>
              <p:cNvSpPr>
                <a:spLocks/>
              </p:cNvSpPr>
              <p:nvPr/>
            </p:nvSpPr>
            <p:spPr bwMode="auto">
              <a:xfrm>
                <a:off x="4866" y="2194"/>
                <a:ext cx="68" cy="62"/>
              </a:xfrm>
              <a:custGeom>
                <a:avLst/>
                <a:gdLst>
                  <a:gd name="T0" fmla="*/ 14 w 29"/>
                  <a:gd name="T1" fmla="*/ 14 h 26"/>
                  <a:gd name="T2" fmla="*/ 9 w 29"/>
                  <a:gd name="T3" fmla="*/ 0 h 26"/>
                  <a:gd name="T4" fmla="*/ 4 w 29"/>
                  <a:gd name="T5" fmla="*/ 5 h 26"/>
                  <a:gd name="T6" fmla="*/ 10 w 29"/>
                  <a:gd name="T7" fmla="*/ 20 h 26"/>
                  <a:gd name="T8" fmla="*/ 27 w 29"/>
                  <a:gd name="T9" fmla="*/ 19 h 26"/>
                  <a:gd name="T10" fmla="*/ 29 w 29"/>
                  <a:gd name="T11" fmla="*/ 13 h 26"/>
                  <a:gd name="T12" fmla="*/ 14 w 29"/>
                  <a:gd name="T13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6">
                    <a:moveTo>
                      <a:pt x="14" y="14"/>
                    </a:moveTo>
                    <a:cubicBezTo>
                      <a:pt x="11" y="12"/>
                      <a:pt x="7" y="7"/>
                      <a:pt x="9" y="0"/>
                    </a:cubicBezTo>
                    <a:cubicBezTo>
                      <a:pt x="7" y="1"/>
                      <a:pt x="5" y="3"/>
                      <a:pt x="4" y="5"/>
                    </a:cubicBezTo>
                    <a:cubicBezTo>
                      <a:pt x="0" y="12"/>
                      <a:pt x="5" y="17"/>
                      <a:pt x="10" y="20"/>
                    </a:cubicBezTo>
                    <a:cubicBezTo>
                      <a:pt x="15" y="23"/>
                      <a:pt x="23" y="26"/>
                      <a:pt x="27" y="19"/>
                    </a:cubicBezTo>
                    <a:cubicBezTo>
                      <a:pt x="28" y="17"/>
                      <a:pt x="29" y="15"/>
                      <a:pt x="29" y="13"/>
                    </a:cubicBezTo>
                    <a:cubicBezTo>
                      <a:pt x="23" y="18"/>
                      <a:pt x="18" y="16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7" name="Freeform 602"/>
              <p:cNvSpPr>
                <a:spLocks/>
              </p:cNvSpPr>
              <p:nvPr/>
            </p:nvSpPr>
            <p:spPr bwMode="auto">
              <a:xfrm>
                <a:off x="4851" y="2119"/>
                <a:ext cx="50" cy="68"/>
              </a:xfrm>
              <a:custGeom>
                <a:avLst/>
                <a:gdLst>
                  <a:gd name="T0" fmla="*/ 9 w 21"/>
                  <a:gd name="T1" fmla="*/ 15 h 29"/>
                  <a:gd name="T2" fmla="*/ 21 w 21"/>
                  <a:gd name="T3" fmla="*/ 5 h 29"/>
                  <a:gd name="T4" fmla="*/ 14 w 21"/>
                  <a:gd name="T5" fmla="*/ 2 h 29"/>
                  <a:gd name="T6" fmla="*/ 1 w 21"/>
                  <a:gd name="T7" fmla="*/ 13 h 29"/>
                  <a:gd name="T8" fmla="*/ 8 w 21"/>
                  <a:gd name="T9" fmla="*/ 29 h 29"/>
                  <a:gd name="T10" fmla="*/ 15 w 21"/>
                  <a:gd name="T11" fmla="*/ 29 h 29"/>
                  <a:gd name="T12" fmla="*/ 9 w 21"/>
                  <a:gd name="T1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9">
                    <a:moveTo>
                      <a:pt x="9" y="15"/>
                    </a:moveTo>
                    <a:cubicBezTo>
                      <a:pt x="10" y="11"/>
                      <a:pt x="13" y="6"/>
                      <a:pt x="21" y="5"/>
                    </a:cubicBezTo>
                    <a:cubicBezTo>
                      <a:pt x="19" y="4"/>
                      <a:pt x="17" y="3"/>
                      <a:pt x="14" y="2"/>
                    </a:cubicBezTo>
                    <a:cubicBezTo>
                      <a:pt x="7" y="0"/>
                      <a:pt x="3" y="8"/>
                      <a:pt x="1" y="13"/>
                    </a:cubicBezTo>
                    <a:cubicBezTo>
                      <a:pt x="0" y="19"/>
                      <a:pt x="0" y="27"/>
                      <a:pt x="8" y="29"/>
                    </a:cubicBezTo>
                    <a:cubicBezTo>
                      <a:pt x="10" y="29"/>
                      <a:pt x="12" y="29"/>
                      <a:pt x="15" y="29"/>
                    </a:cubicBezTo>
                    <a:cubicBezTo>
                      <a:pt x="8" y="25"/>
                      <a:pt x="7" y="19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8" name="Freeform 603"/>
              <p:cNvSpPr>
                <a:spLocks/>
              </p:cNvSpPr>
              <p:nvPr/>
            </p:nvSpPr>
            <p:spPr bwMode="auto">
              <a:xfrm>
                <a:off x="4901" y="2088"/>
                <a:ext cx="66" cy="40"/>
              </a:xfrm>
              <a:custGeom>
                <a:avLst/>
                <a:gdLst>
                  <a:gd name="T0" fmla="*/ 14 w 28"/>
                  <a:gd name="T1" fmla="*/ 7 h 17"/>
                  <a:gd name="T2" fmla="*/ 26 w 28"/>
                  <a:gd name="T3" fmla="*/ 16 h 17"/>
                  <a:gd name="T4" fmla="*/ 27 w 28"/>
                  <a:gd name="T5" fmla="*/ 9 h 17"/>
                  <a:gd name="T6" fmla="*/ 13 w 28"/>
                  <a:gd name="T7" fmla="*/ 0 h 17"/>
                  <a:gd name="T8" fmla="*/ 0 w 28"/>
                  <a:gd name="T9" fmla="*/ 11 h 17"/>
                  <a:gd name="T10" fmla="*/ 2 w 28"/>
                  <a:gd name="T11" fmla="*/ 17 h 17"/>
                  <a:gd name="T12" fmla="*/ 14 w 28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7">
                    <a:moveTo>
                      <a:pt x="14" y="7"/>
                    </a:moveTo>
                    <a:cubicBezTo>
                      <a:pt x="18" y="7"/>
                      <a:pt x="23" y="9"/>
                      <a:pt x="26" y="16"/>
                    </a:cubicBezTo>
                    <a:cubicBezTo>
                      <a:pt x="27" y="14"/>
                      <a:pt x="28" y="11"/>
                      <a:pt x="27" y="9"/>
                    </a:cubicBezTo>
                    <a:cubicBezTo>
                      <a:pt x="27" y="1"/>
                      <a:pt x="19" y="0"/>
                      <a:pt x="13" y="0"/>
                    </a:cubicBezTo>
                    <a:cubicBezTo>
                      <a:pt x="8" y="0"/>
                      <a:pt x="0" y="3"/>
                      <a:pt x="0" y="11"/>
                    </a:cubicBezTo>
                    <a:cubicBezTo>
                      <a:pt x="1" y="13"/>
                      <a:pt x="1" y="15"/>
                      <a:pt x="2" y="17"/>
                    </a:cubicBezTo>
                    <a:cubicBezTo>
                      <a:pt x="4" y="10"/>
                      <a:pt x="10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9" name="Freeform 604"/>
              <p:cNvSpPr>
                <a:spLocks noEditPoints="1"/>
              </p:cNvSpPr>
              <p:nvPr/>
            </p:nvSpPr>
            <p:spPr bwMode="auto">
              <a:xfrm>
                <a:off x="4918" y="2157"/>
                <a:ext cx="35" cy="35"/>
              </a:xfrm>
              <a:custGeom>
                <a:avLst/>
                <a:gdLst>
                  <a:gd name="T0" fmla="*/ 13 w 15"/>
                  <a:gd name="T1" fmla="*/ 8 h 15"/>
                  <a:gd name="T2" fmla="*/ 15 w 15"/>
                  <a:gd name="T3" fmla="*/ 5 h 15"/>
                  <a:gd name="T4" fmla="*/ 12 w 15"/>
                  <a:gd name="T5" fmla="*/ 3 h 15"/>
                  <a:gd name="T6" fmla="*/ 10 w 15"/>
                  <a:gd name="T7" fmla="*/ 4 h 15"/>
                  <a:gd name="T8" fmla="*/ 11 w 15"/>
                  <a:gd name="T9" fmla="*/ 2 h 15"/>
                  <a:gd name="T10" fmla="*/ 8 w 15"/>
                  <a:gd name="T11" fmla="*/ 0 h 15"/>
                  <a:gd name="T12" fmla="*/ 5 w 15"/>
                  <a:gd name="T13" fmla="*/ 2 h 15"/>
                  <a:gd name="T14" fmla="*/ 5 w 15"/>
                  <a:gd name="T15" fmla="*/ 4 h 15"/>
                  <a:gd name="T16" fmla="*/ 4 w 15"/>
                  <a:gd name="T17" fmla="*/ 3 h 15"/>
                  <a:gd name="T18" fmla="*/ 0 w 15"/>
                  <a:gd name="T19" fmla="*/ 5 h 15"/>
                  <a:gd name="T20" fmla="*/ 1 w 15"/>
                  <a:gd name="T21" fmla="*/ 8 h 15"/>
                  <a:gd name="T22" fmla="*/ 4 w 15"/>
                  <a:gd name="T23" fmla="*/ 8 h 15"/>
                  <a:gd name="T24" fmla="*/ 2 w 15"/>
                  <a:gd name="T25" fmla="*/ 9 h 15"/>
                  <a:gd name="T26" fmla="*/ 3 w 15"/>
                  <a:gd name="T27" fmla="*/ 13 h 15"/>
                  <a:gd name="T28" fmla="*/ 7 w 15"/>
                  <a:gd name="T29" fmla="*/ 13 h 15"/>
                  <a:gd name="T30" fmla="*/ 7 w 15"/>
                  <a:gd name="T31" fmla="*/ 11 h 15"/>
                  <a:gd name="T32" fmla="*/ 8 w 15"/>
                  <a:gd name="T33" fmla="*/ 13 h 15"/>
                  <a:gd name="T34" fmla="*/ 12 w 15"/>
                  <a:gd name="T35" fmla="*/ 13 h 15"/>
                  <a:gd name="T36" fmla="*/ 13 w 15"/>
                  <a:gd name="T37" fmla="*/ 10 h 15"/>
                  <a:gd name="T38" fmla="*/ 11 w 15"/>
                  <a:gd name="T39" fmla="*/ 8 h 15"/>
                  <a:gd name="T40" fmla="*/ 13 w 15"/>
                  <a:gd name="T41" fmla="*/ 8 h 15"/>
                  <a:gd name="T42" fmla="*/ 6 w 15"/>
                  <a:gd name="T43" fmla="*/ 4 h 15"/>
                  <a:gd name="T44" fmla="*/ 6 w 15"/>
                  <a:gd name="T45" fmla="*/ 4 h 15"/>
                  <a:gd name="T46" fmla="*/ 6 w 15"/>
                  <a:gd name="T47" fmla="*/ 4 h 15"/>
                  <a:gd name="T48" fmla="*/ 6 w 15"/>
                  <a:gd name="T49" fmla="*/ 4 h 15"/>
                  <a:gd name="T50" fmla="*/ 7 w 15"/>
                  <a:gd name="T51" fmla="*/ 10 h 15"/>
                  <a:gd name="T52" fmla="*/ 7 w 15"/>
                  <a:gd name="T53" fmla="*/ 10 h 15"/>
                  <a:gd name="T54" fmla="*/ 7 w 15"/>
                  <a:gd name="T55" fmla="*/ 10 h 15"/>
                  <a:gd name="T56" fmla="*/ 7 w 15"/>
                  <a:gd name="T57" fmla="*/ 10 h 15"/>
                  <a:gd name="T58" fmla="*/ 9 w 15"/>
                  <a:gd name="T59" fmla="*/ 5 h 15"/>
                  <a:gd name="T60" fmla="*/ 9 w 15"/>
                  <a:gd name="T61" fmla="*/ 5 h 15"/>
                  <a:gd name="T62" fmla="*/ 9 w 15"/>
                  <a:gd name="T63" fmla="*/ 4 h 15"/>
                  <a:gd name="T64" fmla="*/ 9 w 15"/>
                  <a:gd name="T65" fmla="*/ 5 h 15"/>
                  <a:gd name="T66" fmla="*/ 4 w 15"/>
                  <a:gd name="T67" fmla="*/ 8 h 15"/>
                  <a:gd name="T68" fmla="*/ 4 w 15"/>
                  <a:gd name="T69" fmla="*/ 8 h 15"/>
                  <a:gd name="T70" fmla="*/ 4 w 15"/>
                  <a:gd name="T71" fmla="*/ 8 h 15"/>
                  <a:gd name="T72" fmla="*/ 4 w 15"/>
                  <a:gd name="T73" fmla="*/ 8 h 15"/>
                  <a:gd name="T74" fmla="*/ 10 w 15"/>
                  <a:gd name="T75" fmla="*/ 8 h 15"/>
                  <a:gd name="T76" fmla="*/ 10 w 15"/>
                  <a:gd name="T77" fmla="*/ 8 h 15"/>
                  <a:gd name="T78" fmla="*/ 11 w 15"/>
                  <a:gd name="T79" fmla="*/ 8 h 15"/>
                  <a:gd name="T80" fmla="*/ 10 w 15"/>
                  <a:gd name="T8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" h="15">
                    <a:moveTo>
                      <a:pt x="13" y="8"/>
                    </a:moveTo>
                    <a:cubicBezTo>
                      <a:pt x="15" y="8"/>
                      <a:pt x="15" y="6"/>
                      <a:pt x="15" y="5"/>
                    </a:cubicBezTo>
                    <a:cubicBezTo>
                      <a:pt x="14" y="4"/>
                      <a:pt x="13" y="2"/>
                      <a:pt x="12" y="3"/>
                    </a:cubicBezTo>
                    <a:cubicBezTo>
                      <a:pt x="11" y="3"/>
                      <a:pt x="10" y="3"/>
                      <a:pt x="10" y="4"/>
                    </a:cubicBezTo>
                    <a:cubicBezTo>
                      <a:pt x="10" y="3"/>
                      <a:pt x="10" y="3"/>
                      <a:pt x="11" y="2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6" y="0"/>
                      <a:pt x="5" y="0"/>
                      <a:pt x="5" y="2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8"/>
                      <a:pt x="4" y="8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4"/>
                      <a:pt x="5" y="15"/>
                      <a:pt x="7" y="13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4"/>
                      <a:pt x="11" y="14"/>
                      <a:pt x="12" y="13"/>
                    </a:cubicBezTo>
                    <a:cubicBezTo>
                      <a:pt x="13" y="13"/>
                      <a:pt x="14" y="11"/>
                      <a:pt x="13" y="10"/>
                    </a:cubicBezTo>
                    <a:cubicBezTo>
                      <a:pt x="13" y="9"/>
                      <a:pt x="12" y="9"/>
                      <a:pt x="11" y="8"/>
                    </a:cubicBezTo>
                    <a:cubicBezTo>
                      <a:pt x="12" y="9"/>
                      <a:pt x="13" y="9"/>
                      <a:pt x="13" y="8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lose/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lose/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0" name="Freeform 605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1" name="Freeform 606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Group 808"/>
            <p:cNvGrpSpPr>
              <a:grpSpLocks/>
            </p:cNvGrpSpPr>
            <p:nvPr/>
          </p:nvGrpSpPr>
          <p:grpSpPr bwMode="auto">
            <a:xfrm>
              <a:off x="16879898" y="2954337"/>
              <a:ext cx="3786188" cy="2509838"/>
              <a:chOff x="2426" y="1780"/>
              <a:chExt cx="2385" cy="1581"/>
            </a:xfrm>
            <a:solidFill>
              <a:srgbClr val="E5DBA2"/>
            </a:solidFill>
          </p:grpSpPr>
          <p:sp>
            <p:nvSpPr>
              <p:cNvPr id="252" name="Freeform 608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609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610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611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612"/>
              <p:cNvSpPr>
                <a:spLocks/>
              </p:cNvSpPr>
              <p:nvPr/>
            </p:nvSpPr>
            <p:spPr bwMode="auto">
              <a:xfrm>
                <a:off x="4754" y="2142"/>
                <a:ext cx="22" cy="7"/>
              </a:xfrm>
              <a:custGeom>
                <a:avLst/>
                <a:gdLst>
                  <a:gd name="T0" fmla="*/ 1 w 9"/>
                  <a:gd name="T1" fmla="*/ 2 h 3"/>
                  <a:gd name="T2" fmla="*/ 5 w 9"/>
                  <a:gd name="T3" fmla="*/ 1 h 3"/>
                  <a:gd name="T4" fmla="*/ 9 w 9"/>
                  <a:gd name="T5" fmla="*/ 1 h 3"/>
                  <a:gd name="T6" fmla="*/ 5 w 9"/>
                  <a:gd name="T7" fmla="*/ 1 h 3"/>
                  <a:gd name="T8" fmla="*/ 1 w 9"/>
                  <a:gd name="T9" fmla="*/ 2 h 3"/>
                  <a:gd name="T10" fmla="*/ 0 w 9"/>
                  <a:gd name="T11" fmla="*/ 2 h 3"/>
                  <a:gd name="T12" fmla="*/ 1 w 9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2"/>
                    </a:moveTo>
                    <a:cubicBezTo>
                      <a:pt x="1" y="2"/>
                      <a:pt x="3" y="1"/>
                      <a:pt x="5" y="1"/>
                    </a:cubicBezTo>
                    <a:cubicBezTo>
                      <a:pt x="7" y="0"/>
                      <a:pt x="9" y="1"/>
                      <a:pt x="9" y="1"/>
                    </a:cubicBezTo>
                    <a:cubicBezTo>
                      <a:pt x="9" y="1"/>
                      <a:pt x="7" y="1"/>
                      <a:pt x="5" y="1"/>
                    </a:cubicBezTo>
                    <a:cubicBezTo>
                      <a:pt x="3" y="1"/>
                      <a:pt x="1" y="2"/>
                      <a:pt x="1" y="2"/>
                    </a:cubicBezTo>
                    <a:cubicBezTo>
                      <a:pt x="1" y="3"/>
                      <a:pt x="1" y="3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613"/>
              <p:cNvSpPr>
                <a:spLocks/>
              </p:cNvSpPr>
              <p:nvPr/>
            </p:nvSpPr>
            <p:spPr bwMode="auto">
              <a:xfrm>
                <a:off x="4776" y="2142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614"/>
              <p:cNvSpPr>
                <a:spLocks/>
              </p:cNvSpPr>
              <p:nvPr/>
            </p:nvSpPr>
            <p:spPr bwMode="auto">
              <a:xfrm>
                <a:off x="4754" y="2133"/>
                <a:ext cx="15" cy="16"/>
              </a:xfrm>
              <a:custGeom>
                <a:avLst/>
                <a:gdLst>
                  <a:gd name="T0" fmla="*/ 0 w 6"/>
                  <a:gd name="T1" fmla="*/ 6 h 7"/>
                  <a:gd name="T2" fmla="*/ 4 w 6"/>
                  <a:gd name="T3" fmla="*/ 4 h 7"/>
                  <a:gd name="T4" fmla="*/ 6 w 6"/>
                  <a:gd name="T5" fmla="*/ 0 h 7"/>
                  <a:gd name="T6" fmla="*/ 4 w 6"/>
                  <a:gd name="T7" fmla="*/ 4 h 7"/>
                  <a:gd name="T8" fmla="*/ 0 w 6"/>
                  <a:gd name="T9" fmla="*/ 7 h 7"/>
                  <a:gd name="T10" fmla="*/ 0 w 6"/>
                  <a:gd name="T11" fmla="*/ 7 h 7"/>
                  <a:gd name="T12" fmla="*/ 0 w 6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6"/>
                    </a:moveTo>
                    <a:cubicBezTo>
                      <a:pt x="0" y="6"/>
                      <a:pt x="2" y="5"/>
                      <a:pt x="4" y="4"/>
                    </a:cubicBezTo>
                    <a:cubicBezTo>
                      <a:pt x="5" y="2"/>
                      <a:pt x="6" y="0"/>
                      <a:pt x="6" y="0"/>
                    </a:cubicBezTo>
                    <a:cubicBezTo>
                      <a:pt x="6" y="0"/>
                      <a:pt x="6" y="2"/>
                      <a:pt x="4" y="4"/>
                    </a:cubicBezTo>
                    <a:cubicBezTo>
                      <a:pt x="3" y="6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615"/>
              <p:cNvSpPr>
                <a:spLocks/>
              </p:cNvSpPr>
              <p:nvPr/>
            </p:nvSpPr>
            <p:spPr bwMode="auto">
              <a:xfrm>
                <a:off x="4769" y="2128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616"/>
              <p:cNvSpPr>
                <a:spLocks/>
              </p:cNvSpPr>
              <p:nvPr/>
            </p:nvSpPr>
            <p:spPr bwMode="auto">
              <a:xfrm>
                <a:off x="4754" y="2138"/>
                <a:ext cx="22" cy="11"/>
              </a:xfrm>
              <a:custGeom>
                <a:avLst/>
                <a:gdLst>
                  <a:gd name="T0" fmla="*/ 0 w 9"/>
                  <a:gd name="T1" fmla="*/ 4 h 5"/>
                  <a:gd name="T2" fmla="*/ 9 w 9"/>
                  <a:gd name="T3" fmla="*/ 1 h 5"/>
                  <a:gd name="T4" fmla="*/ 1 w 9"/>
                  <a:gd name="T5" fmla="*/ 5 h 5"/>
                  <a:gd name="T6" fmla="*/ 0 w 9"/>
                  <a:gd name="T7" fmla="*/ 5 h 5"/>
                  <a:gd name="T8" fmla="*/ 0 w 9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4"/>
                    </a:moveTo>
                    <a:cubicBezTo>
                      <a:pt x="1" y="4"/>
                      <a:pt x="9" y="0"/>
                      <a:pt x="9" y="1"/>
                    </a:cubicBezTo>
                    <a:cubicBezTo>
                      <a:pt x="9" y="1"/>
                      <a:pt x="1" y="4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617"/>
              <p:cNvSpPr>
                <a:spLocks/>
              </p:cNvSpPr>
              <p:nvPr/>
            </p:nvSpPr>
            <p:spPr bwMode="auto">
              <a:xfrm>
                <a:off x="4776" y="2138"/>
                <a:ext cx="7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618"/>
              <p:cNvSpPr>
                <a:spLocks/>
              </p:cNvSpPr>
              <p:nvPr/>
            </p:nvSpPr>
            <p:spPr bwMode="auto">
              <a:xfrm>
                <a:off x="4754" y="2152"/>
                <a:ext cx="15" cy="16"/>
              </a:xfrm>
              <a:custGeom>
                <a:avLst/>
                <a:gdLst>
                  <a:gd name="T0" fmla="*/ 1 w 6"/>
                  <a:gd name="T1" fmla="*/ 0 h 7"/>
                  <a:gd name="T2" fmla="*/ 4 w 6"/>
                  <a:gd name="T3" fmla="*/ 3 h 7"/>
                  <a:gd name="T4" fmla="*/ 6 w 6"/>
                  <a:gd name="T5" fmla="*/ 7 h 7"/>
                  <a:gd name="T6" fmla="*/ 3 w 6"/>
                  <a:gd name="T7" fmla="*/ 3 h 7"/>
                  <a:gd name="T8" fmla="*/ 0 w 6"/>
                  <a:gd name="T9" fmla="*/ 1 h 7"/>
                  <a:gd name="T10" fmla="*/ 0 w 6"/>
                  <a:gd name="T11" fmla="*/ 0 h 7"/>
                  <a:gd name="T12" fmla="*/ 1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1" y="0"/>
                    </a:moveTo>
                    <a:cubicBezTo>
                      <a:pt x="1" y="0"/>
                      <a:pt x="3" y="2"/>
                      <a:pt x="4" y="3"/>
                    </a:cubicBezTo>
                    <a:cubicBezTo>
                      <a:pt x="5" y="5"/>
                      <a:pt x="6" y="7"/>
                      <a:pt x="6" y="7"/>
                    </a:cubicBezTo>
                    <a:cubicBezTo>
                      <a:pt x="6" y="7"/>
                      <a:pt x="5" y="5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619"/>
              <p:cNvSpPr>
                <a:spLocks/>
              </p:cNvSpPr>
              <p:nvPr/>
            </p:nvSpPr>
            <p:spPr bwMode="auto">
              <a:xfrm>
                <a:off x="4766" y="2168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620"/>
              <p:cNvSpPr>
                <a:spLocks/>
              </p:cNvSpPr>
              <p:nvPr/>
            </p:nvSpPr>
            <p:spPr bwMode="auto">
              <a:xfrm>
                <a:off x="4752" y="2152"/>
                <a:ext cx="21" cy="7"/>
              </a:xfrm>
              <a:custGeom>
                <a:avLst/>
                <a:gdLst>
                  <a:gd name="T0" fmla="*/ 1 w 9"/>
                  <a:gd name="T1" fmla="*/ 0 h 3"/>
                  <a:gd name="T2" fmla="*/ 5 w 9"/>
                  <a:gd name="T3" fmla="*/ 2 h 3"/>
                  <a:gd name="T4" fmla="*/ 9 w 9"/>
                  <a:gd name="T5" fmla="*/ 2 h 3"/>
                  <a:gd name="T6" fmla="*/ 5 w 9"/>
                  <a:gd name="T7" fmla="*/ 2 h 3"/>
                  <a:gd name="T8" fmla="*/ 1 w 9"/>
                  <a:gd name="T9" fmla="*/ 0 h 3"/>
                  <a:gd name="T10" fmla="*/ 0 w 9"/>
                  <a:gd name="T11" fmla="*/ 0 h 3"/>
                  <a:gd name="T12" fmla="*/ 1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1" y="0"/>
                      <a:pt x="3" y="1"/>
                      <a:pt x="5" y="2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9" y="2"/>
                      <a:pt x="7" y="3"/>
                      <a:pt x="5" y="2"/>
                    </a:cubicBezTo>
                    <a:cubicBezTo>
                      <a:pt x="3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21"/>
              <p:cNvSpPr>
                <a:spLocks/>
              </p:cNvSpPr>
              <p:nvPr/>
            </p:nvSpPr>
            <p:spPr bwMode="auto">
              <a:xfrm>
                <a:off x="4773" y="215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22"/>
              <p:cNvSpPr>
                <a:spLocks/>
              </p:cNvSpPr>
              <p:nvPr/>
            </p:nvSpPr>
            <p:spPr bwMode="auto">
              <a:xfrm>
                <a:off x="4752" y="2152"/>
                <a:ext cx="21" cy="14"/>
              </a:xfrm>
              <a:custGeom>
                <a:avLst/>
                <a:gdLst>
                  <a:gd name="T0" fmla="*/ 1 w 9"/>
                  <a:gd name="T1" fmla="*/ 0 h 6"/>
                  <a:gd name="T2" fmla="*/ 8 w 9"/>
                  <a:gd name="T3" fmla="*/ 6 h 6"/>
                  <a:gd name="T4" fmla="*/ 1 w 9"/>
                  <a:gd name="T5" fmla="*/ 1 h 6"/>
                  <a:gd name="T6" fmla="*/ 0 w 9"/>
                  <a:gd name="T7" fmla="*/ 0 h 6"/>
                  <a:gd name="T8" fmla="*/ 1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1" y="0"/>
                    </a:moveTo>
                    <a:cubicBezTo>
                      <a:pt x="2" y="0"/>
                      <a:pt x="9" y="6"/>
                      <a:pt x="8" y="6"/>
                    </a:cubicBezTo>
                    <a:cubicBezTo>
                      <a:pt x="8" y="6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3"/>
              <p:cNvSpPr>
                <a:spLocks/>
              </p:cNvSpPr>
              <p:nvPr/>
            </p:nvSpPr>
            <p:spPr bwMode="auto">
              <a:xfrm>
                <a:off x="4771" y="2166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24"/>
              <p:cNvSpPr>
                <a:spLocks/>
              </p:cNvSpPr>
              <p:nvPr/>
            </p:nvSpPr>
            <p:spPr bwMode="auto">
              <a:xfrm>
                <a:off x="4745" y="2154"/>
                <a:ext cx="7" cy="19"/>
              </a:xfrm>
              <a:custGeom>
                <a:avLst/>
                <a:gdLst>
                  <a:gd name="T0" fmla="*/ 3 w 3"/>
                  <a:gd name="T1" fmla="*/ 1 h 8"/>
                  <a:gd name="T2" fmla="*/ 2 w 3"/>
                  <a:gd name="T3" fmla="*/ 5 h 8"/>
                  <a:gd name="T4" fmla="*/ 0 w 3"/>
                  <a:gd name="T5" fmla="*/ 8 h 8"/>
                  <a:gd name="T6" fmla="*/ 1 w 3"/>
                  <a:gd name="T7" fmla="*/ 4 h 8"/>
                  <a:gd name="T8" fmla="*/ 2 w 3"/>
                  <a:gd name="T9" fmla="*/ 1 h 8"/>
                  <a:gd name="T10" fmla="*/ 2 w 3"/>
                  <a:gd name="T11" fmla="*/ 0 h 8"/>
                  <a:gd name="T12" fmla="*/ 3 w 3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3" y="1"/>
                    </a:moveTo>
                    <a:cubicBezTo>
                      <a:pt x="3" y="1"/>
                      <a:pt x="2" y="3"/>
                      <a:pt x="2" y="5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1" y="6"/>
                      <a:pt x="1" y="4"/>
                    </a:cubicBezTo>
                    <a:cubicBezTo>
                      <a:pt x="2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25"/>
              <p:cNvSpPr>
                <a:spLocks/>
              </p:cNvSpPr>
              <p:nvPr/>
            </p:nvSpPr>
            <p:spPr bwMode="auto">
              <a:xfrm>
                <a:off x="4740" y="2173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26"/>
              <p:cNvSpPr>
                <a:spLocks/>
              </p:cNvSpPr>
              <p:nvPr/>
            </p:nvSpPr>
            <p:spPr bwMode="auto">
              <a:xfrm>
                <a:off x="4750" y="2152"/>
                <a:ext cx="7" cy="21"/>
              </a:xfrm>
              <a:custGeom>
                <a:avLst/>
                <a:gdLst>
                  <a:gd name="T0" fmla="*/ 1 w 3"/>
                  <a:gd name="T1" fmla="*/ 1 h 9"/>
                  <a:gd name="T2" fmla="*/ 1 w 3"/>
                  <a:gd name="T3" fmla="*/ 5 h 9"/>
                  <a:gd name="T4" fmla="*/ 3 w 3"/>
                  <a:gd name="T5" fmla="*/ 9 h 9"/>
                  <a:gd name="T6" fmla="*/ 1 w 3"/>
                  <a:gd name="T7" fmla="*/ 5 h 9"/>
                  <a:gd name="T8" fmla="*/ 0 w 3"/>
                  <a:gd name="T9" fmla="*/ 1 h 9"/>
                  <a:gd name="T10" fmla="*/ 0 w 3"/>
                  <a:gd name="T11" fmla="*/ 0 h 9"/>
                  <a:gd name="T12" fmla="*/ 1 w 3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1" y="1"/>
                    </a:move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9"/>
                      <a:pt x="3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0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27"/>
              <p:cNvSpPr>
                <a:spLocks/>
              </p:cNvSpPr>
              <p:nvPr/>
            </p:nvSpPr>
            <p:spPr bwMode="auto">
              <a:xfrm>
                <a:off x="4757" y="2173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28"/>
              <p:cNvSpPr>
                <a:spLocks/>
              </p:cNvSpPr>
              <p:nvPr/>
            </p:nvSpPr>
            <p:spPr bwMode="auto">
              <a:xfrm>
                <a:off x="4747" y="2152"/>
                <a:ext cx="5" cy="23"/>
              </a:xfrm>
              <a:custGeom>
                <a:avLst/>
                <a:gdLst>
                  <a:gd name="T0" fmla="*/ 2 w 2"/>
                  <a:gd name="T1" fmla="*/ 1 h 10"/>
                  <a:gd name="T2" fmla="*/ 0 w 2"/>
                  <a:gd name="T3" fmla="*/ 10 h 10"/>
                  <a:gd name="T4" fmla="*/ 1 w 2"/>
                  <a:gd name="T5" fmla="*/ 1 h 10"/>
                  <a:gd name="T6" fmla="*/ 1 w 2"/>
                  <a:gd name="T7" fmla="*/ 0 h 10"/>
                  <a:gd name="T8" fmla="*/ 2 w 2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"/>
                    </a:moveTo>
                    <a:cubicBezTo>
                      <a:pt x="2" y="1"/>
                      <a:pt x="0" y="10"/>
                      <a:pt x="0" y="10"/>
                    </a:cubicBezTo>
                    <a:cubicBezTo>
                      <a:pt x="0" y="1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29"/>
              <p:cNvSpPr>
                <a:spLocks/>
              </p:cNvSpPr>
              <p:nvPr/>
            </p:nvSpPr>
            <p:spPr bwMode="auto">
              <a:xfrm>
                <a:off x="4745" y="2175"/>
                <a:ext cx="2" cy="8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30"/>
              <p:cNvSpPr>
                <a:spLocks/>
              </p:cNvSpPr>
              <p:nvPr/>
            </p:nvSpPr>
            <p:spPr bwMode="auto">
              <a:xfrm>
                <a:off x="4726" y="2149"/>
                <a:ext cx="21" cy="8"/>
              </a:xfrm>
              <a:custGeom>
                <a:avLst/>
                <a:gdLst>
                  <a:gd name="T0" fmla="*/ 8 w 9"/>
                  <a:gd name="T1" fmla="*/ 1 h 3"/>
                  <a:gd name="T2" fmla="*/ 4 w 9"/>
                  <a:gd name="T3" fmla="*/ 2 h 3"/>
                  <a:gd name="T4" fmla="*/ 1 w 9"/>
                  <a:gd name="T5" fmla="*/ 2 h 3"/>
                  <a:gd name="T6" fmla="*/ 4 w 9"/>
                  <a:gd name="T7" fmla="*/ 2 h 3"/>
                  <a:gd name="T8" fmla="*/ 8 w 9"/>
                  <a:gd name="T9" fmla="*/ 1 h 3"/>
                  <a:gd name="T10" fmla="*/ 9 w 9"/>
                  <a:gd name="T11" fmla="*/ 1 h 3"/>
                  <a:gd name="T12" fmla="*/ 8 w 9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1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3"/>
                      <a:pt x="0" y="2"/>
                      <a:pt x="1" y="2"/>
                    </a:cubicBezTo>
                    <a:cubicBezTo>
                      <a:pt x="1" y="2"/>
                      <a:pt x="2" y="3"/>
                      <a:pt x="4" y="2"/>
                    </a:cubicBezTo>
                    <a:cubicBezTo>
                      <a:pt x="6" y="2"/>
                      <a:pt x="8" y="1"/>
                      <a:pt x="8" y="1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631"/>
              <p:cNvSpPr>
                <a:spLocks/>
              </p:cNvSpPr>
              <p:nvPr/>
            </p:nvSpPr>
            <p:spPr bwMode="auto">
              <a:xfrm>
                <a:off x="4721" y="2152"/>
                <a:ext cx="5" cy="5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632"/>
              <p:cNvSpPr>
                <a:spLocks/>
              </p:cNvSpPr>
              <p:nvPr/>
            </p:nvSpPr>
            <p:spPr bwMode="auto">
              <a:xfrm>
                <a:off x="4733" y="2149"/>
                <a:ext cx="17" cy="17"/>
              </a:xfrm>
              <a:custGeom>
                <a:avLst/>
                <a:gdLst>
                  <a:gd name="T0" fmla="*/ 6 w 7"/>
                  <a:gd name="T1" fmla="*/ 1 h 7"/>
                  <a:gd name="T2" fmla="*/ 2 w 7"/>
                  <a:gd name="T3" fmla="*/ 3 h 7"/>
                  <a:gd name="T4" fmla="*/ 0 w 7"/>
                  <a:gd name="T5" fmla="*/ 7 h 7"/>
                  <a:gd name="T6" fmla="*/ 2 w 7"/>
                  <a:gd name="T7" fmla="*/ 3 h 7"/>
                  <a:gd name="T8" fmla="*/ 6 w 7"/>
                  <a:gd name="T9" fmla="*/ 0 h 7"/>
                  <a:gd name="T10" fmla="*/ 6 w 7"/>
                  <a:gd name="T11" fmla="*/ 0 h 7"/>
                  <a:gd name="T12" fmla="*/ 6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6" y="1"/>
                    </a:moveTo>
                    <a:cubicBezTo>
                      <a:pt x="6" y="1"/>
                      <a:pt x="4" y="2"/>
                      <a:pt x="2" y="3"/>
                    </a:cubicBezTo>
                    <a:cubicBezTo>
                      <a:pt x="1" y="5"/>
                      <a:pt x="0" y="7"/>
                      <a:pt x="0" y="7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633"/>
              <p:cNvSpPr>
                <a:spLocks/>
              </p:cNvSpPr>
              <p:nvPr/>
            </p:nvSpPr>
            <p:spPr bwMode="auto">
              <a:xfrm>
                <a:off x="4731" y="2166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634"/>
              <p:cNvSpPr>
                <a:spLocks/>
              </p:cNvSpPr>
              <p:nvPr/>
            </p:nvSpPr>
            <p:spPr bwMode="auto">
              <a:xfrm>
                <a:off x="4726" y="2149"/>
                <a:ext cx="24" cy="12"/>
              </a:xfrm>
              <a:custGeom>
                <a:avLst/>
                <a:gdLst>
                  <a:gd name="T0" fmla="*/ 9 w 10"/>
                  <a:gd name="T1" fmla="*/ 1 h 5"/>
                  <a:gd name="T2" fmla="*/ 0 w 10"/>
                  <a:gd name="T3" fmla="*/ 4 h 5"/>
                  <a:gd name="T4" fmla="*/ 9 w 10"/>
                  <a:gd name="T5" fmla="*/ 0 h 5"/>
                  <a:gd name="T6" fmla="*/ 9 w 10"/>
                  <a:gd name="T7" fmla="*/ 0 h 5"/>
                  <a:gd name="T8" fmla="*/ 9 w 1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9" y="1"/>
                    </a:moveTo>
                    <a:cubicBezTo>
                      <a:pt x="9" y="1"/>
                      <a:pt x="0" y="5"/>
                      <a:pt x="0" y="4"/>
                    </a:cubicBezTo>
                    <a:cubicBezTo>
                      <a:pt x="0" y="4"/>
                      <a:pt x="8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1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635"/>
              <p:cNvSpPr>
                <a:spLocks/>
              </p:cNvSpPr>
              <p:nvPr/>
            </p:nvSpPr>
            <p:spPr bwMode="auto">
              <a:xfrm>
                <a:off x="4721" y="2159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636"/>
              <p:cNvSpPr>
                <a:spLocks/>
              </p:cNvSpPr>
              <p:nvPr/>
            </p:nvSpPr>
            <p:spPr bwMode="auto">
              <a:xfrm>
                <a:off x="4733" y="2131"/>
                <a:ext cx="14" cy="16"/>
              </a:xfrm>
              <a:custGeom>
                <a:avLst/>
                <a:gdLst>
                  <a:gd name="T0" fmla="*/ 5 w 6"/>
                  <a:gd name="T1" fmla="*/ 7 h 7"/>
                  <a:gd name="T2" fmla="*/ 2 w 6"/>
                  <a:gd name="T3" fmla="*/ 4 h 7"/>
                  <a:gd name="T4" fmla="*/ 1 w 6"/>
                  <a:gd name="T5" fmla="*/ 0 h 7"/>
                  <a:gd name="T6" fmla="*/ 3 w 6"/>
                  <a:gd name="T7" fmla="*/ 4 h 7"/>
                  <a:gd name="T8" fmla="*/ 6 w 6"/>
                  <a:gd name="T9" fmla="*/ 6 h 7"/>
                  <a:gd name="T10" fmla="*/ 6 w 6"/>
                  <a:gd name="T11" fmla="*/ 7 h 7"/>
                  <a:gd name="T12" fmla="*/ 5 w 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5" y="7"/>
                      <a:pt x="4" y="5"/>
                      <a:pt x="2" y="4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3" y="4"/>
                    </a:cubicBezTo>
                    <a:cubicBezTo>
                      <a:pt x="4" y="5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637"/>
              <p:cNvSpPr>
                <a:spLocks/>
              </p:cNvSpPr>
              <p:nvPr/>
            </p:nvSpPr>
            <p:spPr bwMode="auto">
              <a:xfrm>
                <a:off x="4733" y="2126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638"/>
              <p:cNvSpPr>
                <a:spLocks/>
              </p:cNvSpPr>
              <p:nvPr/>
            </p:nvSpPr>
            <p:spPr bwMode="auto">
              <a:xfrm>
                <a:off x="4728" y="2140"/>
                <a:ext cx="22" cy="7"/>
              </a:xfrm>
              <a:custGeom>
                <a:avLst/>
                <a:gdLst>
                  <a:gd name="T0" fmla="*/ 8 w 9"/>
                  <a:gd name="T1" fmla="*/ 3 h 3"/>
                  <a:gd name="T2" fmla="*/ 4 w 9"/>
                  <a:gd name="T3" fmla="*/ 1 h 3"/>
                  <a:gd name="T4" fmla="*/ 0 w 9"/>
                  <a:gd name="T5" fmla="*/ 1 h 3"/>
                  <a:gd name="T6" fmla="*/ 4 w 9"/>
                  <a:gd name="T7" fmla="*/ 1 h 3"/>
                  <a:gd name="T8" fmla="*/ 8 w 9"/>
                  <a:gd name="T9" fmla="*/ 3 h 3"/>
                  <a:gd name="T10" fmla="*/ 9 w 9"/>
                  <a:gd name="T11" fmla="*/ 3 h 3"/>
                  <a:gd name="T12" fmla="*/ 8 w 9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8" y="3"/>
                    </a:moveTo>
                    <a:cubicBezTo>
                      <a:pt x="8" y="3"/>
                      <a:pt x="6" y="2"/>
                      <a:pt x="4" y="1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8" y="2"/>
                      <a:pt x="8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639"/>
              <p:cNvSpPr>
                <a:spLocks/>
              </p:cNvSpPr>
              <p:nvPr/>
            </p:nvSpPr>
            <p:spPr bwMode="auto">
              <a:xfrm>
                <a:off x="4724" y="2140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640"/>
              <p:cNvSpPr>
                <a:spLocks/>
              </p:cNvSpPr>
              <p:nvPr/>
            </p:nvSpPr>
            <p:spPr bwMode="auto">
              <a:xfrm>
                <a:off x="4731" y="2133"/>
                <a:ext cx="19" cy="14"/>
              </a:xfrm>
              <a:custGeom>
                <a:avLst/>
                <a:gdLst>
                  <a:gd name="T0" fmla="*/ 7 w 8"/>
                  <a:gd name="T1" fmla="*/ 6 h 6"/>
                  <a:gd name="T2" fmla="*/ 0 w 8"/>
                  <a:gd name="T3" fmla="*/ 0 h 6"/>
                  <a:gd name="T4" fmla="*/ 7 w 8"/>
                  <a:gd name="T5" fmla="*/ 5 h 6"/>
                  <a:gd name="T6" fmla="*/ 8 w 8"/>
                  <a:gd name="T7" fmla="*/ 6 h 6"/>
                  <a:gd name="T8" fmla="*/ 7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6"/>
                    </a:moveTo>
                    <a:cubicBezTo>
                      <a:pt x="7" y="6"/>
                      <a:pt x="0" y="0"/>
                      <a:pt x="0" y="0"/>
                    </a:cubicBezTo>
                    <a:cubicBezTo>
                      <a:pt x="0" y="0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641"/>
              <p:cNvSpPr>
                <a:spLocks/>
              </p:cNvSpPr>
              <p:nvPr/>
            </p:nvSpPr>
            <p:spPr bwMode="auto">
              <a:xfrm>
                <a:off x="4726" y="2128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642"/>
              <p:cNvSpPr>
                <a:spLocks/>
              </p:cNvSpPr>
              <p:nvPr/>
            </p:nvSpPr>
            <p:spPr bwMode="auto">
              <a:xfrm>
                <a:off x="4752" y="2126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1 w 3"/>
                  <a:gd name="T3" fmla="*/ 3 h 8"/>
                  <a:gd name="T4" fmla="*/ 3 w 3"/>
                  <a:gd name="T5" fmla="*/ 0 h 8"/>
                  <a:gd name="T6" fmla="*/ 1 w 3"/>
                  <a:gd name="T7" fmla="*/ 4 h 8"/>
                  <a:gd name="T8" fmla="*/ 0 w 3"/>
                  <a:gd name="T9" fmla="*/ 8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2"/>
                      <a:pt x="3" y="0"/>
                      <a:pt x="3" y="0"/>
                    </a:cubicBezTo>
                    <a:cubicBezTo>
                      <a:pt x="3" y="0"/>
                      <a:pt x="2" y="2"/>
                      <a:pt x="1" y="4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643"/>
              <p:cNvSpPr>
                <a:spLocks/>
              </p:cNvSpPr>
              <p:nvPr/>
            </p:nvSpPr>
            <p:spPr bwMode="auto">
              <a:xfrm>
                <a:off x="4759" y="212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44"/>
              <p:cNvSpPr>
                <a:spLocks/>
              </p:cNvSpPr>
              <p:nvPr/>
            </p:nvSpPr>
            <p:spPr bwMode="auto">
              <a:xfrm>
                <a:off x="4747" y="2126"/>
                <a:ext cx="5" cy="21"/>
              </a:xfrm>
              <a:custGeom>
                <a:avLst/>
                <a:gdLst>
                  <a:gd name="T0" fmla="*/ 2 w 2"/>
                  <a:gd name="T1" fmla="*/ 8 h 9"/>
                  <a:gd name="T2" fmla="*/ 1 w 2"/>
                  <a:gd name="T3" fmla="*/ 4 h 9"/>
                  <a:gd name="T4" fmla="*/ 0 w 2"/>
                  <a:gd name="T5" fmla="*/ 0 h 9"/>
                  <a:gd name="T6" fmla="*/ 2 w 2"/>
                  <a:gd name="T7" fmla="*/ 4 h 9"/>
                  <a:gd name="T8" fmla="*/ 2 w 2"/>
                  <a:gd name="T9" fmla="*/ 8 h 9"/>
                  <a:gd name="T10" fmla="*/ 2 w 2"/>
                  <a:gd name="T11" fmla="*/ 9 h 9"/>
                  <a:gd name="T12" fmla="*/ 2 w 2"/>
                  <a:gd name="T13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">
                    <a:moveTo>
                      <a:pt x="2" y="8"/>
                    </a:moveTo>
                    <a:cubicBezTo>
                      <a:pt x="2" y="8"/>
                      <a:pt x="2" y="6"/>
                      <a:pt x="1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1" y="2"/>
                      <a:pt x="2" y="4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45"/>
              <p:cNvSpPr>
                <a:spLocks/>
              </p:cNvSpPr>
              <p:nvPr/>
            </p:nvSpPr>
            <p:spPr bwMode="auto">
              <a:xfrm>
                <a:off x="4740" y="2121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46"/>
              <p:cNvSpPr>
                <a:spLocks/>
              </p:cNvSpPr>
              <p:nvPr/>
            </p:nvSpPr>
            <p:spPr bwMode="auto">
              <a:xfrm>
                <a:off x="4752" y="2123"/>
                <a:ext cx="2" cy="24"/>
              </a:xfrm>
              <a:custGeom>
                <a:avLst/>
                <a:gdLst>
                  <a:gd name="T0" fmla="*/ 0 w 1"/>
                  <a:gd name="T1" fmla="*/ 9 h 10"/>
                  <a:gd name="T2" fmla="*/ 1 w 1"/>
                  <a:gd name="T3" fmla="*/ 0 h 10"/>
                  <a:gd name="T4" fmla="*/ 0 w 1"/>
                  <a:gd name="T5" fmla="*/ 9 h 10"/>
                  <a:gd name="T6" fmla="*/ 0 w 1"/>
                  <a:gd name="T7" fmla="*/ 10 h 10"/>
                  <a:gd name="T8" fmla="*/ 0 w 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0" y="9"/>
                    </a:moveTo>
                    <a:cubicBezTo>
                      <a:pt x="0" y="9"/>
                      <a:pt x="1" y="0"/>
                      <a:pt x="1" y="0"/>
                    </a:cubicBezTo>
                    <a:cubicBezTo>
                      <a:pt x="1" y="0"/>
                      <a:pt x="0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47"/>
              <p:cNvSpPr>
                <a:spLocks/>
              </p:cNvSpPr>
              <p:nvPr/>
            </p:nvSpPr>
            <p:spPr bwMode="auto">
              <a:xfrm>
                <a:off x="4754" y="2116"/>
                <a:ext cx="3" cy="7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1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8"/>
              <p:cNvSpPr>
                <a:spLocks/>
              </p:cNvSpPr>
              <p:nvPr/>
            </p:nvSpPr>
            <p:spPr bwMode="auto">
              <a:xfrm>
                <a:off x="4773" y="2109"/>
                <a:ext cx="38" cy="48"/>
              </a:xfrm>
              <a:custGeom>
                <a:avLst/>
                <a:gdLst>
                  <a:gd name="T0" fmla="*/ 9 w 16"/>
                  <a:gd name="T1" fmla="*/ 10 h 20"/>
                  <a:gd name="T2" fmla="*/ 6 w 16"/>
                  <a:gd name="T3" fmla="*/ 20 h 20"/>
                  <a:gd name="T4" fmla="*/ 11 w 16"/>
                  <a:gd name="T5" fmla="*/ 19 h 20"/>
                  <a:gd name="T6" fmla="*/ 14 w 16"/>
                  <a:gd name="T7" fmla="*/ 8 h 20"/>
                  <a:gd name="T8" fmla="*/ 4 w 16"/>
                  <a:gd name="T9" fmla="*/ 2 h 20"/>
                  <a:gd name="T10" fmla="*/ 0 w 16"/>
                  <a:gd name="T11" fmla="*/ 5 h 20"/>
                  <a:gd name="T12" fmla="*/ 9 w 16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0">
                    <a:moveTo>
                      <a:pt x="9" y="10"/>
                    </a:moveTo>
                    <a:cubicBezTo>
                      <a:pt x="10" y="13"/>
                      <a:pt x="10" y="17"/>
                      <a:pt x="6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6" y="17"/>
                      <a:pt x="15" y="12"/>
                      <a:pt x="14" y="8"/>
                    </a:cubicBezTo>
                    <a:cubicBezTo>
                      <a:pt x="12" y="5"/>
                      <a:pt x="9" y="0"/>
                      <a:pt x="4" y="2"/>
                    </a:cubicBezTo>
                    <a:cubicBezTo>
                      <a:pt x="3" y="3"/>
                      <a:pt x="1" y="4"/>
                      <a:pt x="0" y="5"/>
                    </a:cubicBezTo>
                    <a:cubicBezTo>
                      <a:pt x="5" y="5"/>
                      <a:pt x="8" y="7"/>
                      <a:pt x="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49"/>
              <p:cNvSpPr>
                <a:spLocks/>
              </p:cNvSpPr>
              <p:nvPr/>
            </p:nvSpPr>
            <p:spPr bwMode="auto">
              <a:xfrm>
                <a:off x="4757" y="2161"/>
                <a:ext cx="45" cy="45"/>
              </a:xfrm>
              <a:custGeom>
                <a:avLst/>
                <a:gdLst>
                  <a:gd name="T0" fmla="*/ 10 w 19"/>
                  <a:gd name="T1" fmla="*/ 10 h 19"/>
                  <a:gd name="T2" fmla="*/ 0 w 19"/>
                  <a:gd name="T3" fmla="*/ 10 h 19"/>
                  <a:gd name="T4" fmla="*/ 2 w 19"/>
                  <a:gd name="T5" fmla="*/ 15 h 19"/>
                  <a:gd name="T6" fmla="*/ 13 w 19"/>
                  <a:gd name="T7" fmla="*/ 14 h 19"/>
                  <a:gd name="T8" fmla="*/ 16 w 19"/>
                  <a:gd name="T9" fmla="*/ 3 h 19"/>
                  <a:gd name="T10" fmla="*/ 12 w 19"/>
                  <a:gd name="T11" fmla="*/ 0 h 19"/>
                  <a:gd name="T12" fmla="*/ 10 w 19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0" y="10"/>
                    </a:moveTo>
                    <a:cubicBezTo>
                      <a:pt x="8" y="12"/>
                      <a:pt x="4" y="13"/>
                      <a:pt x="0" y="10"/>
                    </a:cubicBezTo>
                    <a:cubicBezTo>
                      <a:pt x="0" y="12"/>
                      <a:pt x="1" y="13"/>
                      <a:pt x="2" y="15"/>
                    </a:cubicBezTo>
                    <a:cubicBezTo>
                      <a:pt x="5" y="19"/>
                      <a:pt x="10" y="16"/>
                      <a:pt x="13" y="14"/>
                    </a:cubicBezTo>
                    <a:cubicBezTo>
                      <a:pt x="16" y="11"/>
                      <a:pt x="19" y="7"/>
                      <a:pt x="16" y="3"/>
                    </a:cubicBezTo>
                    <a:cubicBezTo>
                      <a:pt x="15" y="2"/>
                      <a:pt x="14" y="1"/>
                      <a:pt x="12" y="0"/>
                    </a:cubicBezTo>
                    <a:cubicBezTo>
                      <a:pt x="14" y="5"/>
                      <a:pt x="12" y="8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50"/>
              <p:cNvSpPr>
                <a:spLocks/>
              </p:cNvSpPr>
              <p:nvPr/>
            </p:nvSpPr>
            <p:spPr bwMode="auto">
              <a:xfrm>
                <a:off x="4702" y="2164"/>
                <a:ext cx="50" cy="42"/>
              </a:xfrm>
              <a:custGeom>
                <a:avLst/>
                <a:gdLst>
                  <a:gd name="T0" fmla="*/ 10 w 21"/>
                  <a:gd name="T1" fmla="*/ 10 h 18"/>
                  <a:gd name="T2" fmla="*/ 7 w 21"/>
                  <a:gd name="T3" fmla="*/ 0 h 18"/>
                  <a:gd name="T4" fmla="*/ 3 w 21"/>
                  <a:gd name="T5" fmla="*/ 4 h 18"/>
                  <a:gd name="T6" fmla="*/ 8 w 21"/>
                  <a:gd name="T7" fmla="*/ 14 h 18"/>
                  <a:gd name="T8" fmla="*/ 19 w 21"/>
                  <a:gd name="T9" fmla="*/ 13 h 18"/>
                  <a:gd name="T10" fmla="*/ 21 w 21"/>
                  <a:gd name="T11" fmla="*/ 9 h 18"/>
                  <a:gd name="T12" fmla="*/ 10 w 21"/>
                  <a:gd name="T13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0" y="10"/>
                    </a:moveTo>
                    <a:cubicBezTo>
                      <a:pt x="8" y="8"/>
                      <a:pt x="5" y="5"/>
                      <a:pt x="7" y="0"/>
                    </a:cubicBezTo>
                    <a:cubicBezTo>
                      <a:pt x="5" y="1"/>
                      <a:pt x="4" y="2"/>
                      <a:pt x="3" y="4"/>
                    </a:cubicBezTo>
                    <a:cubicBezTo>
                      <a:pt x="0" y="8"/>
                      <a:pt x="4" y="12"/>
                      <a:pt x="8" y="14"/>
                    </a:cubicBezTo>
                    <a:cubicBezTo>
                      <a:pt x="11" y="16"/>
                      <a:pt x="16" y="18"/>
                      <a:pt x="19" y="13"/>
                    </a:cubicBezTo>
                    <a:cubicBezTo>
                      <a:pt x="20" y="12"/>
                      <a:pt x="20" y="11"/>
                      <a:pt x="21" y="9"/>
                    </a:cubicBezTo>
                    <a:cubicBezTo>
                      <a:pt x="16" y="12"/>
                      <a:pt x="13" y="12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51"/>
              <p:cNvSpPr>
                <a:spLocks/>
              </p:cNvSpPr>
              <p:nvPr/>
            </p:nvSpPr>
            <p:spPr bwMode="auto">
              <a:xfrm>
                <a:off x="4693" y="2114"/>
                <a:ext cx="33" cy="45"/>
              </a:xfrm>
              <a:custGeom>
                <a:avLst/>
                <a:gdLst>
                  <a:gd name="T0" fmla="*/ 6 w 14"/>
                  <a:gd name="T1" fmla="*/ 10 h 19"/>
                  <a:gd name="T2" fmla="*/ 14 w 14"/>
                  <a:gd name="T3" fmla="*/ 3 h 19"/>
                  <a:gd name="T4" fmla="*/ 10 w 14"/>
                  <a:gd name="T5" fmla="*/ 1 h 19"/>
                  <a:gd name="T6" fmla="*/ 1 w 14"/>
                  <a:gd name="T7" fmla="*/ 8 h 19"/>
                  <a:gd name="T8" fmla="*/ 6 w 14"/>
                  <a:gd name="T9" fmla="*/ 19 h 19"/>
                  <a:gd name="T10" fmla="*/ 10 w 14"/>
                  <a:gd name="T11" fmla="*/ 19 h 19"/>
                  <a:gd name="T12" fmla="*/ 6 w 14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10"/>
                    </a:moveTo>
                    <a:cubicBezTo>
                      <a:pt x="7" y="7"/>
                      <a:pt x="9" y="4"/>
                      <a:pt x="14" y="3"/>
                    </a:cubicBezTo>
                    <a:cubicBezTo>
                      <a:pt x="13" y="2"/>
                      <a:pt x="12" y="1"/>
                      <a:pt x="10" y="1"/>
                    </a:cubicBezTo>
                    <a:cubicBezTo>
                      <a:pt x="5" y="0"/>
                      <a:pt x="2" y="5"/>
                      <a:pt x="1" y="8"/>
                    </a:cubicBezTo>
                    <a:cubicBezTo>
                      <a:pt x="0" y="12"/>
                      <a:pt x="0" y="18"/>
                      <a:pt x="6" y="19"/>
                    </a:cubicBezTo>
                    <a:cubicBezTo>
                      <a:pt x="7" y="19"/>
                      <a:pt x="9" y="19"/>
                      <a:pt x="10" y="19"/>
                    </a:cubicBezTo>
                    <a:cubicBezTo>
                      <a:pt x="6" y="16"/>
                      <a:pt x="5" y="12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52"/>
              <p:cNvSpPr>
                <a:spLocks/>
              </p:cNvSpPr>
              <p:nvPr/>
            </p:nvSpPr>
            <p:spPr bwMode="auto">
              <a:xfrm>
                <a:off x="4728" y="2090"/>
                <a:ext cx="45" cy="29"/>
              </a:xfrm>
              <a:custGeom>
                <a:avLst/>
                <a:gdLst>
                  <a:gd name="T0" fmla="*/ 9 w 19"/>
                  <a:gd name="T1" fmla="*/ 5 h 12"/>
                  <a:gd name="T2" fmla="*/ 18 w 19"/>
                  <a:gd name="T3" fmla="*/ 11 h 12"/>
                  <a:gd name="T4" fmla="*/ 19 w 19"/>
                  <a:gd name="T5" fmla="*/ 6 h 12"/>
                  <a:gd name="T6" fmla="*/ 9 w 19"/>
                  <a:gd name="T7" fmla="*/ 0 h 12"/>
                  <a:gd name="T8" fmla="*/ 0 w 19"/>
                  <a:gd name="T9" fmla="*/ 8 h 12"/>
                  <a:gd name="T10" fmla="*/ 1 w 19"/>
                  <a:gd name="T11" fmla="*/ 12 h 12"/>
                  <a:gd name="T12" fmla="*/ 9 w 19"/>
                  <a:gd name="T1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9" y="5"/>
                    </a:moveTo>
                    <a:cubicBezTo>
                      <a:pt x="12" y="5"/>
                      <a:pt x="16" y="6"/>
                      <a:pt x="18" y="11"/>
                    </a:cubicBezTo>
                    <a:cubicBezTo>
                      <a:pt x="18" y="10"/>
                      <a:pt x="19" y="8"/>
                      <a:pt x="19" y="6"/>
                    </a:cubicBezTo>
                    <a:cubicBezTo>
                      <a:pt x="18" y="1"/>
                      <a:pt x="13" y="0"/>
                      <a:pt x="9" y="0"/>
                    </a:cubicBezTo>
                    <a:cubicBezTo>
                      <a:pt x="5" y="1"/>
                      <a:pt x="0" y="2"/>
                      <a:pt x="0" y="8"/>
                    </a:cubicBezTo>
                    <a:cubicBezTo>
                      <a:pt x="0" y="9"/>
                      <a:pt x="1" y="11"/>
                      <a:pt x="1" y="12"/>
                    </a:cubicBezTo>
                    <a:cubicBezTo>
                      <a:pt x="3" y="7"/>
                      <a:pt x="6" y="6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53"/>
              <p:cNvSpPr>
                <a:spLocks noEditPoints="1"/>
              </p:cNvSpPr>
              <p:nvPr/>
            </p:nvSpPr>
            <p:spPr bwMode="auto">
              <a:xfrm>
                <a:off x="4738" y="2138"/>
                <a:ext cx="26" cy="23"/>
              </a:xfrm>
              <a:custGeom>
                <a:avLst/>
                <a:gdLst>
                  <a:gd name="T0" fmla="*/ 10 w 11"/>
                  <a:gd name="T1" fmla="*/ 6 h 10"/>
                  <a:gd name="T2" fmla="*/ 11 w 11"/>
                  <a:gd name="T3" fmla="*/ 4 h 10"/>
                  <a:gd name="T4" fmla="*/ 9 w 11"/>
                  <a:gd name="T5" fmla="*/ 2 h 10"/>
                  <a:gd name="T6" fmla="*/ 7 w 11"/>
                  <a:gd name="T7" fmla="*/ 3 h 10"/>
                  <a:gd name="T8" fmla="*/ 8 w 11"/>
                  <a:gd name="T9" fmla="*/ 2 h 10"/>
                  <a:gd name="T10" fmla="*/ 6 w 11"/>
                  <a:gd name="T11" fmla="*/ 0 h 10"/>
                  <a:gd name="T12" fmla="*/ 4 w 11"/>
                  <a:gd name="T13" fmla="*/ 1 h 10"/>
                  <a:gd name="T14" fmla="*/ 4 w 11"/>
                  <a:gd name="T15" fmla="*/ 3 h 10"/>
                  <a:gd name="T16" fmla="*/ 3 w 11"/>
                  <a:gd name="T17" fmla="*/ 2 h 10"/>
                  <a:gd name="T18" fmla="*/ 1 w 11"/>
                  <a:gd name="T19" fmla="*/ 3 h 10"/>
                  <a:gd name="T20" fmla="*/ 1 w 11"/>
                  <a:gd name="T21" fmla="*/ 6 h 10"/>
                  <a:gd name="T22" fmla="*/ 3 w 11"/>
                  <a:gd name="T23" fmla="*/ 6 h 10"/>
                  <a:gd name="T24" fmla="*/ 2 w 11"/>
                  <a:gd name="T25" fmla="*/ 7 h 10"/>
                  <a:gd name="T26" fmla="*/ 3 w 11"/>
                  <a:gd name="T27" fmla="*/ 9 h 10"/>
                  <a:gd name="T28" fmla="*/ 5 w 11"/>
                  <a:gd name="T29" fmla="*/ 9 h 10"/>
                  <a:gd name="T30" fmla="*/ 6 w 11"/>
                  <a:gd name="T31" fmla="*/ 8 h 10"/>
                  <a:gd name="T32" fmla="*/ 6 w 11"/>
                  <a:gd name="T33" fmla="*/ 9 h 10"/>
                  <a:gd name="T34" fmla="*/ 9 w 11"/>
                  <a:gd name="T35" fmla="*/ 9 h 10"/>
                  <a:gd name="T36" fmla="*/ 9 w 11"/>
                  <a:gd name="T37" fmla="*/ 7 h 10"/>
                  <a:gd name="T38" fmla="*/ 8 w 11"/>
                  <a:gd name="T39" fmla="*/ 6 h 10"/>
                  <a:gd name="T40" fmla="*/ 10 w 11"/>
                  <a:gd name="T41" fmla="*/ 6 h 10"/>
                  <a:gd name="T42" fmla="*/ 4 w 11"/>
                  <a:gd name="T43" fmla="*/ 3 h 10"/>
                  <a:gd name="T44" fmla="*/ 4 w 11"/>
                  <a:gd name="T45" fmla="*/ 3 h 10"/>
                  <a:gd name="T46" fmla="*/ 4 w 11"/>
                  <a:gd name="T47" fmla="*/ 3 h 10"/>
                  <a:gd name="T48" fmla="*/ 4 w 11"/>
                  <a:gd name="T49" fmla="*/ 3 h 10"/>
                  <a:gd name="T50" fmla="*/ 6 w 11"/>
                  <a:gd name="T51" fmla="*/ 7 h 10"/>
                  <a:gd name="T52" fmla="*/ 6 w 11"/>
                  <a:gd name="T53" fmla="*/ 7 h 10"/>
                  <a:gd name="T54" fmla="*/ 6 w 11"/>
                  <a:gd name="T55" fmla="*/ 7 h 10"/>
                  <a:gd name="T56" fmla="*/ 6 w 11"/>
                  <a:gd name="T57" fmla="*/ 7 h 10"/>
                  <a:gd name="T58" fmla="*/ 7 w 11"/>
                  <a:gd name="T59" fmla="*/ 3 h 10"/>
                  <a:gd name="T60" fmla="*/ 7 w 11"/>
                  <a:gd name="T61" fmla="*/ 3 h 10"/>
                  <a:gd name="T62" fmla="*/ 7 w 11"/>
                  <a:gd name="T63" fmla="*/ 3 h 10"/>
                  <a:gd name="T64" fmla="*/ 7 w 11"/>
                  <a:gd name="T65" fmla="*/ 3 h 10"/>
                  <a:gd name="T66" fmla="*/ 4 w 11"/>
                  <a:gd name="T67" fmla="*/ 6 h 10"/>
                  <a:gd name="T68" fmla="*/ 4 w 11"/>
                  <a:gd name="T69" fmla="*/ 6 h 10"/>
                  <a:gd name="T70" fmla="*/ 3 w 11"/>
                  <a:gd name="T71" fmla="*/ 6 h 10"/>
                  <a:gd name="T72" fmla="*/ 4 w 11"/>
                  <a:gd name="T73" fmla="*/ 6 h 10"/>
                  <a:gd name="T74" fmla="*/ 8 w 11"/>
                  <a:gd name="T75" fmla="*/ 6 h 10"/>
                  <a:gd name="T76" fmla="*/ 8 w 11"/>
                  <a:gd name="T77" fmla="*/ 6 h 10"/>
                  <a:gd name="T78" fmla="*/ 8 w 11"/>
                  <a:gd name="T79" fmla="*/ 6 h 10"/>
                  <a:gd name="T80" fmla="*/ 8 w 11"/>
                  <a:gd name="T81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" h="10">
                    <a:moveTo>
                      <a:pt x="10" y="6"/>
                    </a:move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3" y="2"/>
                      <a:pt x="3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3" y="10"/>
                      <a:pt x="4" y="10"/>
                      <a:pt x="5" y="9"/>
                    </a:cubicBezTo>
                    <a:cubicBezTo>
                      <a:pt x="5" y="9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9" y="9"/>
                      <a:pt x="10" y="8"/>
                      <a:pt x="9" y="7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9" y="6"/>
                      <a:pt x="9" y="6"/>
                      <a:pt x="10" y="6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6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654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655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656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657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658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659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660"/>
              <p:cNvSpPr>
                <a:spLocks/>
              </p:cNvSpPr>
              <p:nvPr/>
            </p:nvSpPr>
            <p:spPr bwMode="auto">
              <a:xfrm>
                <a:off x="2507" y="2329"/>
                <a:ext cx="21" cy="17"/>
              </a:xfrm>
              <a:custGeom>
                <a:avLst/>
                <a:gdLst>
                  <a:gd name="T0" fmla="*/ 1 w 9"/>
                  <a:gd name="T1" fmla="*/ 0 h 7"/>
                  <a:gd name="T2" fmla="*/ 6 w 9"/>
                  <a:gd name="T3" fmla="*/ 3 h 7"/>
                  <a:gd name="T4" fmla="*/ 9 w 9"/>
                  <a:gd name="T5" fmla="*/ 7 h 7"/>
                  <a:gd name="T6" fmla="*/ 5 w 9"/>
                  <a:gd name="T7" fmla="*/ 3 h 7"/>
                  <a:gd name="T8" fmla="*/ 1 w 9"/>
                  <a:gd name="T9" fmla="*/ 1 h 7"/>
                  <a:gd name="T10" fmla="*/ 0 w 9"/>
                  <a:gd name="T11" fmla="*/ 0 h 7"/>
                  <a:gd name="T12" fmla="*/ 1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1" y="0"/>
                    </a:moveTo>
                    <a:cubicBezTo>
                      <a:pt x="1" y="0"/>
                      <a:pt x="4" y="1"/>
                      <a:pt x="6" y="3"/>
                    </a:cubicBezTo>
                    <a:cubicBezTo>
                      <a:pt x="8" y="4"/>
                      <a:pt x="9" y="7"/>
                      <a:pt x="9" y="7"/>
                    </a:cubicBezTo>
                    <a:cubicBezTo>
                      <a:pt x="9" y="7"/>
                      <a:pt x="7" y="5"/>
                      <a:pt x="5" y="3"/>
                    </a:cubicBezTo>
                    <a:cubicBezTo>
                      <a:pt x="3" y="2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661"/>
              <p:cNvSpPr>
                <a:spLocks/>
              </p:cNvSpPr>
              <p:nvPr/>
            </p:nvSpPr>
            <p:spPr bwMode="auto">
              <a:xfrm>
                <a:off x="2528" y="2346"/>
                <a:ext cx="3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0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662"/>
              <p:cNvSpPr>
                <a:spLocks/>
              </p:cNvSpPr>
              <p:nvPr/>
            </p:nvSpPr>
            <p:spPr bwMode="auto">
              <a:xfrm>
                <a:off x="2505" y="2327"/>
                <a:ext cx="28" cy="7"/>
              </a:xfrm>
              <a:custGeom>
                <a:avLst/>
                <a:gdLst>
                  <a:gd name="T0" fmla="*/ 1 w 12"/>
                  <a:gd name="T1" fmla="*/ 1 h 3"/>
                  <a:gd name="T2" fmla="*/ 7 w 12"/>
                  <a:gd name="T3" fmla="*/ 2 h 3"/>
                  <a:gd name="T4" fmla="*/ 12 w 12"/>
                  <a:gd name="T5" fmla="*/ 1 h 3"/>
                  <a:gd name="T6" fmla="*/ 7 w 12"/>
                  <a:gd name="T7" fmla="*/ 3 h 3"/>
                  <a:gd name="T8" fmla="*/ 1 w 12"/>
                  <a:gd name="T9" fmla="*/ 1 h 3"/>
                  <a:gd name="T10" fmla="*/ 0 w 12"/>
                  <a:gd name="T11" fmla="*/ 1 h 3"/>
                  <a:gd name="T12" fmla="*/ 1 w 1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1"/>
                    </a:moveTo>
                    <a:cubicBezTo>
                      <a:pt x="1" y="1"/>
                      <a:pt x="4" y="2"/>
                      <a:pt x="7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2"/>
                      <a:pt x="9" y="3"/>
                      <a:pt x="7" y="3"/>
                    </a:cubicBezTo>
                    <a:cubicBezTo>
                      <a:pt x="4" y="2"/>
                      <a:pt x="1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663"/>
              <p:cNvSpPr>
                <a:spLocks/>
              </p:cNvSpPr>
              <p:nvPr/>
            </p:nvSpPr>
            <p:spPr bwMode="auto">
              <a:xfrm>
                <a:off x="2533" y="2325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0 w 3"/>
                  <a:gd name="T3" fmla="*/ 2 h 3"/>
                  <a:gd name="T4" fmla="*/ 2 w 3"/>
                  <a:gd name="T5" fmla="*/ 2 h 3"/>
                  <a:gd name="T6" fmla="*/ 2 w 3"/>
                  <a:gd name="T7" fmla="*/ 0 h 3"/>
                  <a:gd name="T8" fmla="*/ 1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664"/>
              <p:cNvSpPr>
                <a:spLocks/>
              </p:cNvSpPr>
              <p:nvPr/>
            </p:nvSpPr>
            <p:spPr bwMode="auto">
              <a:xfrm>
                <a:off x="2505" y="2327"/>
                <a:ext cx="28" cy="14"/>
              </a:xfrm>
              <a:custGeom>
                <a:avLst/>
                <a:gdLst>
                  <a:gd name="T0" fmla="*/ 1 w 12"/>
                  <a:gd name="T1" fmla="*/ 1 h 6"/>
                  <a:gd name="T2" fmla="*/ 12 w 12"/>
                  <a:gd name="T3" fmla="*/ 6 h 6"/>
                  <a:gd name="T4" fmla="*/ 1 w 12"/>
                  <a:gd name="T5" fmla="*/ 1 h 6"/>
                  <a:gd name="T6" fmla="*/ 0 w 12"/>
                  <a:gd name="T7" fmla="*/ 1 h 6"/>
                  <a:gd name="T8" fmla="*/ 1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1"/>
                    </a:moveTo>
                    <a:cubicBezTo>
                      <a:pt x="2" y="1"/>
                      <a:pt x="12" y="6"/>
                      <a:pt x="12" y="6"/>
                    </a:cubicBezTo>
                    <a:cubicBezTo>
                      <a:pt x="12" y="6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65"/>
              <p:cNvSpPr>
                <a:spLocks/>
              </p:cNvSpPr>
              <p:nvPr/>
            </p:nvSpPr>
            <p:spPr bwMode="auto">
              <a:xfrm>
                <a:off x="2533" y="2341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1 h 3"/>
                  <a:gd name="T4" fmla="*/ 1 w 3"/>
                  <a:gd name="T5" fmla="*/ 2 h 3"/>
                  <a:gd name="T6" fmla="*/ 2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3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666"/>
              <p:cNvSpPr>
                <a:spLocks/>
              </p:cNvSpPr>
              <p:nvPr/>
            </p:nvSpPr>
            <p:spPr bwMode="auto">
              <a:xfrm>
                <a:off x="2500" y="2332"/>
                <a:ext cx="5" cy="28"/>
              </a:xfrm>
              <a:custGeom>
                <a:avLst/>
                <a:gdLst>
                  <a:gd name="T0" fmla="*/ 1 w 2"/>
                  <a:gd name="T1" fmla="*/ 1 h 12"/>
                  <a:gd name="T2" fmla="*/ 1 w 2"/>
                  <a:gd name="T3" fmla="*/ 7 h 12"/>
                  <a:gd name="T4" fmla="*/ 0 w 2"/>
                  <a:gd name="T5" fmla="*/ 11 h 12"/>
                  <a:gd name="T6" fmla="*/ 1 w 2"/>
                  <a:gd name="T7" fmla="*/ 7 h 12"/>
                  <a:gd name="T8" fmla="*/ 0 w 2"/>
                  <a:gd name="T9" fmla="*/ 1 h 12"/>
                  <a:gd name="T10" fmla="*/ 1 w 2"/>
                  <a:gd name="T11" fmla="*/ 0 h 12"/>
                  <a:gd name="T12" fmla="*/ 1 w 2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">
                    <a:moveTo>
                      <a:pt x="1" y="1"/>
                    </a:moveTo>
                    <a:cubicBezTo>
                      <a:pt x="1" y="1"/>
                      <a:pt x="2" y="4"/>
                      <a:pt x="1" y="7"/>
                    </a:cubicBezTo>
                    <a:cubicBezTo>
                      <a:pt x="1" y="9"/>
                      <a:pt x="0" y="12"/>
                      <a:pt x="0" y="11"/>
                    </a:cubicBezTo>
                    <a:cubicBezTo>
                      <a:pt x="0" y="11"/>
                      <a:pt x="1" y="9"/>
                      <a:pt x="1" y="7"/>
                    </a:cubicBezTo>
                    <a:cubicBezTo>
                      <a:pt x="1" y="4"/>
                      <a:pt x="1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667"/>
              <p:cNvSpPr>
                <a:spLocks/>
              </p:cNvSpPr>
              <p:nvPr/>
            </p:nvSpPr>
            <p:spPr bwMode="auto">
              <a:xfrm>
                <a:off x="2493" y="2358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1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668"/>
              <p:cNvSpPr>
                <a:spLocks/>
              </p:cNvSpPr>
              <p:nvPr/>
            </p:nvSpPr>
            <p:spPr bwMode="auto">
              <a:xfrm>
                <a:off x="2500" y="2329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3 w 6"/>
                  <a:gd name="T3" fmla="*/ 7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1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2" y="4"/>
                      <a:pt x="3" y="7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4" y="10"/>
                      <a:pt x="2" y="7"/>
                    </a:cubicBezTo>
                    <a:cubicBezTo>
                      <a:pt x="1" y="4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669"/>
              <p:cNvSpPr>
                <a:spLocks/>
              </p:cNvSpPr>
              <p:nvPr/>
            </p:nvSpPr>
            <p:spPr bwMode="auto">
              <a:xfrm>
                <a:off x="2514" y="2355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1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670"/>
              <p:cNvSpPr>
                <a:spLocks/>
              </p:cNvSpPr>
              <p:nvPr/>
            </p:nvSpPr>
            <p:spPr bwMode="auto">
              <a:xfrm>
                <a:off x="2500" y="2329"/>
                <a:ext cx="5" cy="33"/>
              </a:xfrm>
              <a:custGeom>
                <a:avLst/>
                <a:gdLst>
                  <a:gd name="T0" fmla="*/ 1 w 2"/>
                  <a:gd name="T1" fmla="*/ 1 h 14"/>
                  <a:gd name="T2" fmla="*/ 2 w 2"/>
                  <a:gd name="T3" fmla="*/ 14 h 14"/>
                  <a:gd name="T4" fmla="*/ 0 w 2"/>
                  <a:gd name="T5" fmla="*/ 1 h 14"/>
                  <a:gd name="T6" fmla="*/ 1 w 2"/>
                  <a:gd name="T7" fmla="*/ 0 h 14"/>
                  <a:gd name="T8" fmla="*/ 1 w 2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">
                    <a:moveTo>
                      <a:pt x="1" y="1"/>
                    </a:moveTo>
                    <a:cubicBezTo>
                      <a:pt x="1" y="2"/>
                      <a:pt x="2" y="14"/>
                      <a:pt x="2" y="14"/>
                    </a:cubicBezTo>
                    <a:cubicBezTo>
                      <a:pt x="2" y="13"/>
                      <a:pt x="1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671"/>
              <p:cNvSpPr>
                <a:spLocks/>
              </p:cNvSpPr>
              <p:nvPr/>
            </p:nvSpPr>
            <p:spPr bwMode="auto">
              <a:xfrm>
                <a:off x="2502" y="2362"/>
                <a:ext cx="3" cy="8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672"/>
              <p:cNvSpPr>
                <a:spLocks/>
              </p:cNvSpPr>
              <p:nvPr/>
            </p:nvSpPr>
            <p:spPr bwMode="auto">
              <a:xfrm>
                <a:off x="2471" y="2329"/>
                <a:ext cx="26" cy="12"/>
              </a:xfrm>
              <a:custGeom>
                <a:avLst/>
                <a:gdLst>
                  <a:gd name="T0" fmla="*/ 10 w 11"/>
                  <a:gd name="T1" fmla="*/ 1 h 5"/>
                  <a:gd name="T2" fmla="*/ 5 w 11"/>
                  <a:gd name="T3" fmla="*/ 4 h 5"/>
                  <a:gd name="T4" fmla="*/ 0 w 11"/>
                  <a:gd name="T5" fmla="*/ 5 h 5"/>
                  <a:gd name="T6" fmla="*/ 5 w 11"/>
                  <a:gd name="T7" fmla="*/ 3 h 5"/>
                  <a:gd name="T8" fmla="*/ 10 w 11"/>
                  <a:gd name="T9" fmla="*/ 0 h 5"/>
                  <a:gd name="T10" fmla="*/ 11 w 11"/>
                  <a:gd name="T11" fmla="*/ 0 h 5"/>
                  <a:gd name="T12" fmla="*/ 10 w 11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10" y="1"/>
                    </a:moveTo>
                    <a:cubicBezTo>
                      <a:pt x="10" y="1"/>
                      <a:pt x="8" y="3"/>
                      <a:pt x="5" y="4"/>
                    </a:cubicBezTo>
                    <a:cubicBezTo>
                      <a:pt x="3" y="5"/>
                      <a:pt x="0" y="5"/>
                      <a:pt x="0" y="5"/>
                    </a:cubicBezTo>
                    <a:cubicBezTo>
                      <a:pt x="0" y="5"/>
                      <a:pt x="3" y="4"/>
                      <a:pt x="5" y="3"/>
                    </a:cubicBezTo>
                    <a:cubicBezTo>
                      <a:pt x="7" y="2"/>
                      <a:pt x="9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0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673"/>
              <p:cNvSpPr>
                <a:spLocks/>
              </p:cNvSpPr>
              <p:nvPr/>
            </p:nvSpPr>
            <p:spPr bwMode="auto">
              <a:xfrm>
                <a:off x="2464" y="233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674"/>
              <p:cNvSpPr>
                <a:spLocks/>
              </p:cNvSpPr>
              <p:nvPr/>
            </p:nvSpPr>
            <p:spPr bwMode="auto">
              <a:xfrm>
                <a:off x="2483" y="2327"/>
                <a:ext cx="17" cy="26"/>
              </a:xfrm>
              <a:custGeom>
                <a:avLst/>
                <a:gdLst>
                  <a:gd name="T0" fmla="*/ 6 w 7"/>
                  <a:gd name="T1" fmla="*/ 1 h 11"/>
                  <a:gd name="T2" fmla="*/ 2 w 7"/>
                  <a:gd name="T3" fmla="*/ 6 h 11"/>
                  <a:gd name="T4" fmla="*/ 0 w 7"/>
                  <a:gd name="T5" fmla="*/ 11 h 11"/>
                  <a:gd name="T6" fmla="*/ 2 w 7"/>
                  <a:gd name="T7" fmla="*/ 5 h 11"/>
                  <a:gd name="T8" fmla="*/ 5 w 7"/>
                  <a:gd name="T9" fmla="*/ 1 h 11"/>
                  <a:gd name="T10" fmla="*/ 6 w 7"/>
                  <a:gd name="T11" fmla="*/ 1 h 11"/>
                  <a:gd name="T12" fmla="*/ 6 w 7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1"/>
                    </a:moveTo>
                    <a:cubicBezTo>
                      <a:pt x="6" y="2"/>
                      <a:pt x="4" y="3"/>
                      <a:pt x="2" y="6"/>
                    </a:cubicBezTo>
                    <a:cubicBezTo>
                      <a:pt x="0" y="8"/>
                      <a:pt x="0" y="11"/>
                      <a:pt x="0" y="11"/>
                    </a:cubicBezTo>
                    <a:cubicBezTo>
                      <a:pt x="0" y="11"/>
                      <a:pt x="0" y="8"/>
                      <a:pt x="2" y="5"/>
                    </a:cubicBezTo>
                    <a:cubicBezTo>
                      <a:pt x="3" y="3"/>
                      <a:pt x="5" y="1"/>
                      <a:pt x="5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7" y="1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675"/>
              <p:cNvSpPr>
                <a:spLocks/>
              </p:cNvSpPr>
              <p:nvPr/>
            </p:nvSpPr>
            <p:spPr bwMode="auto">
              <a:xfrm>
                <a:off x="2481" y="235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676"/>
              <p:cNvSpPr>
                <a:spLocks/>
              </p:cNvSpPr>
              <p:nvPr/>
            </p:nvSpPr>
            <p:spPr bwMode="auto">
              <a:xfrm>
                <a:off x="2474" y="2327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9 w 11"/>
                  <a:gd name="T5" fmla="*/ 1 h 8"/>
                  <a:gd name="T6" fmla="*/ 10 w 11"/>
                  <a:gd name="T7" fmla="*/ 1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9" y="1"/>
                      <a:pt x="9" y="1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1" y="1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677"/>
              <p:cNvSpPr>
                <a:spLocks/>
              </p:cNvSpPr>
              <p:nvPr/>
            </p:nvSpPr>
            <p:spPr bwMode="auto">
              <a:xfrm>
                <a:off x="2464" y="234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678"/>
              <p:cNvSpPr>
                <a:spLocks/>
              </p:cNvSpPr>
              <p:nvPr/>
            </p:nvSpPr>
            <p:spPr bwMode="auto">
              <a:xfrm>
                <a:off x="2474" y="2308"/>
                <a:ext cx="23" cy="17"/>
              </a:xfrm>
              <a:custGeom>
                <a:avLst/>
                <a:gdLst>
                  <a:gd name="T0" fmla="*/ 9 w 10"/>
                  <a:gd name="T1" fmla="*/ 7 h 7"/>
                  <a:gd name="T2" fmla="*/ 4 w 10"/>
                  <a:gd name="T3" fmla="*/ 4 h 7"/>
                  <a:gd name="T4" fmla="*/ 1 w 10"/>
                  <a:gd name="T5" fmla="*/ 0 h 7"/>
                  <a:gd name="T6" fmla="*/ 4 w 10"/>
                  <a:gd name="T7" fmla="*/ 3 h 7"/>
                  <a:gd name="T8" fmla="*/ 9 w 10"/>
                  <a:gd name="T9" fmla="*/ 6 h 7"/>
                  <a:gd name="T10" fmla="*/ 9 w 10"/>
                  <a:gd name="T11" fmla="*/ 7 h 7"/>
                  <a:gd name="T12" fmla="*/ 9 w 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8" y="7"/>
                      <a:pt x="6" y="6"/>
                      <a:pt x="4" y="4"/>
                    </a:cubicBezTo>
                    <a:cubicBezTo>
                      <a:pt x="2" y="2"/>
                      <a:pt x="0" y="0"/>
                      <a:pt x="1" y="0"/>
                    </a:cubicBezTo>
                    <a:cubicBezTo>
                      <a:pt x="1" y="0"/>
                      <a:pt x="2" y="2"/>
                      <a:pt x="4" y="3"/>
                    </a:cubicBezTo>
                    <a:cubicBezTo>
                      <a:pt x="6" y="5"/>
                      <a:pt x="9" y="6"/>
                      <a:pt x="9" y="6"/>
                    </a:cubicBezTo>
                    <a:cubicBezTo>
                      <a:pt x="9" y="6"/>
                      <a:pt x="10" y="6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679"/>
              <p:cNvSpPr>
                <a:spLocks/>
              </p:cNvSpPr>
              <p:nvPr/>
            </p:nvSpPr>
            <p:spPr bwMode="auto">
              <a:xfrm>
                <a:off x="2471" y="2301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680"/>
              <p:cNvSpPr>
                <a:spLocks/>
              </p:cNvSpPr>
              <p:nvPr/>
            </p:nvSpPr>
            <p:spPr bwMode="auto">
              <a:xfrm>
                <a:off x="2469" y="2320"/>
                <a:ext cx="31" cy="5"/>
              </a:xfrm>
              <a:custGeom>
                <a:avLst/>
                <a:gdLst>
                  <a:gd name="T0" fmla="*/ 11 w 13"/>
                  <a:gd name="T1" fmla="*/ 2 h 2"/>
                  <a:gd name="T2" fmla="*/ 6 w 13"/>
                  <a:gd name="T3" fmla="*/ 1 h 2"/>
                  <a:gd name="T4" fmla="*/ 1 w 13"/>
                  <a:gd name="T5" fmla="*/ 1 h 2"/>
                  <a:gd name="T6" fmla="*/ 6 w 13"/>
                  <a:gd name="T7" fmla="*/ 0 h 2"/>
                  <a:gd name="T8" fmla="*/ 12 w 13"/>
                  <a:gd name="T9" fmla="*/ 1 h 2"/>
                  <a:gd name="T10" fmla="*/ 12 w 13"/>
                  <a:gd name="T11" fmla="*/ 2 h 2"/>
                  <a:gd name="T12" fmla="*/ 11 w 1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11" y="2"/>
                    </a:moveTo>
                    <a:cubicBezTo>
                      <a:pt x="11" y="2"/>
                      <a:pt x="9" y="1"/>
                      <a:pt x="6" y="1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9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2" y="2"/>
                    </a:cubicBezTo>
                    <a:cubicBezTo>
                      <a:pt x="12" y="2"/>
                      <a:pt x="12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681"/>
              <p:cNvSpPr>
                <a:spLocks/>
              </p:cNvSpPr>
              <p:nvPr/>
            </p:nvSpPr>
            <p:spPr bwMode="auto">
              <a:xfrm>
                <a:off x="2464" y="2322"/>
                <a:ext cx="5" cy="7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3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682"/>
              <p:cNvSpPr>
                <a:spLocks/>
              </p:cNvSpPr>
              <p:nvPr/>
            </p:nvSpPr>
            <p:spPr bwMode="auto">
              <a:xfrm>
                <a:off x="2469" y="2310"/>
                <a:ext cx="31" cy="15"/>
              </a:xfrm>
              <a:custGeom>
                <a:avLst/>
                <a:gdLst>
                  <a:gd name="T0" fmla="*/ 11 w 13"/>
                  <a:gd name="T1" fmla="*/ 6 h 6"/>
                  <a:gd name="T2" fmla="*/ 1 w 13"/>
                  <a:gd name="T3" fmla="*/ 0 h 6"/>
                  <a:gd name="T4" fmla="*/ 12 w 13"/>
                  <a:gd name="T5" fmla="*/ 5 h 6"/>
                  <a:gd name="T6" fmla="*/ 12 w 13"/>
                  <a:gd name="T7" fmla="*/ 6 h 6"/>
                  <a:gd name="T8" fmla="*/ 11 w 1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1" y="6"/>
                    </a:moveTo>
                    <a:cubicBezTo>
                      <a:pt x="11" y="6"/>
                      <a:pt x="0" y="1"/>
                      <a:pt x="1" y="0"/>
                    </a:cubicBezTo>
                    <a:cubicBezTo>
                      <a:pt x="1" y="0"/>
                      <a:pt x="11" y="5"/>
                      <a:pt x="12" y="5"/>
                    </a:cubicBezTo>
                    <a:cubicBezTo>
                      <a:pt x="12" y="5"/>
                      <a:pt x="13" y="6"/>
                      <a:pt x="12" y="6"/>
                    </a:cubicBezTo>
                    <a:cubicBezTo>
                      <a:pt x="12" y="6"/>
                      <a:pt x="12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683"/>
              <p:cNvSpPr>
                <a:spLocks/>
              </p:cNvSpPr>
              <p:nvPr/>
            </p:nvSpPr>
            <p:spPr bwMode="auto">
              <a:xfrm>
                <a:off x="2464" y="2306"/>
                <a:ext cx="5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684"/>
              <p:cNvSpPr>
                <a:spLocks/>
              </p:cNvSpPr>
              <p:nvPr/>
            </p:nvSpPr>
            <p:spPr bwMode="auto">
              <a:xfrm>
                <a:off x="2500" y="2294"/>
                <a:ext cx="5" cy="26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5 h 11"/>
                  <a:gd name="T4" fmla="*/ 2 w 2"/>
                  <a:gd name="T5" fmla="*/ 0 h 11"/>
                  <a:gd name="T6" fmla="*/ 1 w 2"/>
                  <a:gd name="T7" fmla="*/ 5 h 11"/>
                  <a:gd name="T8" fmla="*/ 1 w 2"/>
                  <a:gd name="T9" fmla="*/ 10 h 11"/>
                  <a:gd name="T10" fmla="*/ 1 w 2"/>
                  <a:gd name="T11" fmla="*/ 11 h 11"/>
                  <a:gd name="T12" fmla="*/ 0 w 2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cubicBezTo>
                      <a:pt x="0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2" y="0"/>
                    </a:cubicBezTo>
                    <a:cubicBezTo>
                      <a:pt x="2" y="0"/>
                      <a:pt x="1" y="3"/>
                      <a:pt x="1" y="5"/>
                    </a:cubicBezTo>
                    <a:cubicBezTo>
                      <a:pt x="1" y="8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685"/>
              <p:cNvSpPr>
                <a:spLocks/>
              </p:cNvSpPr>
              <p:nvPr/>
            </p:nvSpPr>
            <p:spPr bwMode="auto">
              <a:xfrm>
                <a:off x="2505" y="2289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686"/>
              <p:cNvSpPr>
                <a:spLocks/>
              </p:cNvSpPr>
              <p:nvPr/>
            </p:nvSpPr>
            <p:spPr bwMode="auto">
              <a:xfrm>
                <a:off x="2488" y="2296"/>
                <a:ext cx="14" cy="26"/>
              </a:xfrm>
              <a:custGeom>
                <a:avLst/>
                <a:gdLst>
                  <a:gd name="T0" fmla="*/ 5 w 6"/>
                  <a:gd name="T1" fmla="*/ 11 h 11"/>
                  <a:gd name="T2" fmla="*/ 4 w 6"/>
                  <a:gd name="T3" fmla="*/ 5 h 11"/>
                  <a:gd name="T4" fmla="*/ 0 w 6"/>
                  <a:gd name="T5" fmla="*/ 1 h 11"/>
                  <a:gd name="T6" fmla="*/ 4 w 6"/>
                  <a:gd name="T7" fmla="*/ 5 h 11"/>
                  <a:gd name="T8" fmla="*/ 6 w 6"/>
                  <a:gd name="T9" fmla="*/ 10 h 11"/>
                  <a:gd name="T10" fmla="*/ 6 w 6"/>
                  <a:gd name="T11" fmla="*/ 11 h 11"/>
                  <a:gd name="T12" fmla="*/ 5 w 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1"/>
                    </a:moveTo>
                    <a:cubicBezTo>
                      <a:pt x="5" y="10"/>
                      <a:pt x="5" y="8"/>
                      <a:pt x="4" y="5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1" y="0"/>
                      <a:pt x="3" y="2"/>
                      <a:pt x="4" y="5"/>
                    </a:cubicBezTo>
                    <a:cubicBezTo>
                      <a:pt x="6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687"/>
              <p:cNvSpPr>
                <a:spLocks/>
              </p:cNvSpPr>
              <p:nvPr/>
            </p:nvSpPr>
            <p:spPr bwMode="auto">
              <a:xfrm>
                <a:off x="2481" y="2294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688"/>
              <p:cNvSpPr>
                <a:spLocks/>
              </p:cNvSpPr>
              <p:nvPr/>
            </p:nvSpPr>
            <p:spPr bwMode="auto">
              <a:xfrm>
                <a:off x="2497" y="2291"/>
                <a:ext cx="5" cy="31"/>
              </a:xfrm>
              <a:custGeom>
                <a:avLst/>
                <a:gdLst>
                  <a:gd name="T0" fmla="*/ 1 w 2"/>
                  <a:gd name="T1" fmla="*/ 12 h 13"/>
                  <a:gd name="T2" fmla="*/ 1 w 2"/>
                  <a:gd name="T3" fmla="*/ 0 h 13"/>
                  <a:gd name="T4" fmla="*/ 2 w 2"/>
                  <a:gd name="T5" fmla="*/ 12 h 13"/>
                  <a:gd name="T6" fmla="*/ 2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1" y="0"/>
                    </a:cubicBezTo>
                    <a:cubicBezTo>
                      <a:pt x="1" y="0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689"/>
              <p:cNvSpPr>
                <a:spLocks/>
              </p:cNvSpPr>
              <p:nvPr/>
            </p:nvSpPr>
            <p:spPr bwMode="auto">
              <a:xfrm>
                <a:off x="2497" y="2284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2 w 2"/>
                  <a:gd name="T7" fmla="*/ 0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690"/>
              <p:cNvSpPr>
                <a:spLocks/>
              </p:cNvSpPr>
              <p:nvPr/>
            </p:nvSpPr>
            <p:spPr bwMode="auto">
              <a:xfrm>
                <a:off x="2507" y="2313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5 w 10"/>
                  <a:gd name="T3" fmla="*/ 1 h 5"/>
                  <a:gd name="T4" fmla="*/ 10 w 10"/>
                  <a:gd name="T5" fmla="*/ 0 h 5"/>
                  <a:gd name="T6" fmla="*/ 5 w 10"/>
                  <a:gd name="T7" fmla="*/ 2 h 5"/>
                  <a:gd name="T8" fmla="*/ 1 w 10"/>
                  <a:gd name="T9" fmla="*/ 4 h 5"/>
                  <a:gd name="T10" fmla="*/ 0 w 10"/>
                  <a:gd name="T11" fmla="*/ 4 h 5"/>
                  <a:gd name="T12" fmla="*/ 0 w 10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0" y="4"/>
                      <a:pt x="3" y="2"/>
                      <a:pt x="5" y="1"/>
                    </a:cubicBezTo>
                    <a:cubicBezTo>
                      <a:pt x="7" y="0"/>
                      <a:pt x="10" y="0"/>
                      <a:pt x="10" y="0"/>
                    </a:cubicBezTo>
                    <a:cubicBezTo>
                      <a:pt x="10" y="0"/>
                      <a:pt x="8" y="0"/>
                      <a:pt x="5" y="2"/>
                    </a:cubicBezTo>
                    <a:cubicBezTo>
                      <a:pt x="3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691"/>
              <p:cNvSpPr>
                <a:spLocks/>
              </p:cNvSpPr>
              <p:nvPr/>
            </p:nvSpPr>
            <p:spPr bwMode="auto">
              <a:xfrm>
                <a:off x="2531" y="2310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692"/>
              <p:cNvSpPr>
                <a:spLocks/>
              </p:cNvSpPr>
              <p:nvPr/>
            </p:nvSpPr>
            <p:spPr bwMode="auto">
              <a:xfrm>
                <a:off x="2505" y="2301"/>
                <a:ext cx="16" cy="24"/>
              </a:xfrm>
              <a:custGeom>
                <a:avLst/>
                <a:gdLst>
                  <a:gd name="T0" fmla="*/ 1 w 7"/>
                  <a:gd name="T1" fmla="*/ 9 h 10"/>
                  <a:gd name="T2" fmla="*/ 4 w 7"/>
                  <a:gd name="T3" fmla="*/ 5 h 10"/>
                  <a:gd name="T4" fmla="*/ 7 w 7"/>
                  <a:gd name="T5" fmla="*/ 0 h 10"/>
                  <a:gd name="T6" fmla="*/ 5 w 7"/>
                  <a:gd name="T7" fmla="*/ 5 h 10"/>
                  <a:gd name="T8" fmla="*/ 1 w 7"/>
                  <a:gd name="T9" fmla="*/ 10 h 10"/>
                  <a:gd name="T10" fmla="*/ 0 w 7"/>
                  <a:gd name="T11" fmla="*/ 10 h 10"/>
                  <a:gd name="T12" fmla="*/ 1 w 7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1" y="9"/>
                    </a:moveTo>
                    <a:cubicBezTo>
                      <a:pt x="1" y="9"/>
                      <a:pt x="3" y="7"/>
                      <a:pt x="4" y="5"/>
                    </a:cubicBezTo>
                    <a:cubicBezTo>
                      <a:pt x="6" y="3"/>
                      <a:pt x="7" y="0"/>
                      <a:pt x="7" y="0"/>
                    </a:cubicBezTo>
                    <a:cubicBezTo>
                      <a:pt x="7" y="0"/>
                      <a:pt x="7" y="3"/>
                      <a:pt x="5" y="5"/>
                    </a:cubicBezTo>
                    <a:cubicBezTo>
                      <a:pt x="4" y="8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693"/>
              <p:cNvSpPr>
                <a:spLocks/>
              </p:cNvSpPr>
              <p:nvPr/>
            </p:nvSpPr>
            <p:spPr bwMode="auto">
              <a:xfrm>
                <a:off x="2519" y="2294"/>
                <a:ext cx="2" cy="7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694"/>
              <p:cNvSpPr>
                <a:spLocks/>
              </p:cNvSpPr>
              <p:nvPr/>
            </p:nvSpPr>
            <p:spPr bwMode="auto">
              <a:xfrm>
                <a:off x="2505" y="2306"/>
                <a:ext cx="26" cy="19"/>
              </a:xfrm>
              <a:custGeom>
                <a:avLst/>
                <a:gdLst>
                  <a:gd name="T0" fmla="*/ 1 w 11"/>
                  <a:gd name="T1" fmla="*/ 7 h 8"/>
                  <a:gd name="T2" fmla="*/ 11 w 11"/>
                  <a:gd name="T3" fmla="*/ 1 h 8"/>
                  <a:gd name="T4" fmla="*/ 1 w 11"/>
                  <a:gd name="T5" fmla="*/ 8 h 8"/>
                  <a:gd name="T6" fmla="*/ 0 w 11"/>
                  <a:gd name="T7" fmla="*/ 8 h 8"/>
                  <a:gd name="T8" fmla="*/ 1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" y="7"/>
                    </a:moveTo>
                    <a:cubicBezTo>
                      <a:pt x="1" y="7"/>
                      <a:pt x="11" y="0"/>
                      <a:pt x="11" y="1"/>
                    </a:cubicBezTo>
                    <a:cubicBezTo>
                      <a:pt x="11" y="1"/>
                      <a:pt x="1" y="7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695"/>
              <p:cNvSpPr>
                <a:spLocks/>
              </p:cNvSpPr>
              <p:nvPr/>
            </p:nvSpPr>
            <p:spPr bwMode="auto">
              <a:xfrm>
                <a:off x="2531" y="2303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696"/>
              <p:cNvSpPr>
                <a:spLocks/>
              </p:cNvSpPr>
              <p:nvPr/>
            </p:nvSpPr>
            <p:spPr bwMode="auto">
              <a:xfrm>
                <a:off x="2528" y="2322"/>
                <a:ext cx="52" cy="64"/>
              </a:xfrm>
              <a:custGeom>
                <a:avLst/>
                <a:gdLst>
                  <a:gd name="T0" fmla="*/ 12 w 22"/>
                  <a:gd name="T1" fmla="*/ 14 h 27"/>
                  <a:gd name="T2" fmla="*/ 0 w 22"/>
                  <a:gd name="T3" fmla="*/ 20 h 27"/>
                  <a:gd name="T4" fmla="*/ 4 w 22"/>
                  <a:gd name="T5" fmla="*/ 24 h 27"/>
                  <a:gd name="T6" fmla="*/ 18 w 22"/>
                  <a:gd name="T7" fmla="*/ 17 h 27"/>
                  <a:gd name="T8" fmla="*/ 15 w 22"/>
                  <a:gd name="T9" fmla="*/ 2 h 27"/>
                  <a:gd name="T10" fmla="*/ 9 w 22"/>
                  <a:gd name="T11" fmla="*/ 0 h 27"/>
                  <a:gd name="T12" fmla="*/ 12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2" y="14"/>
                    </a:moveTo>
                    <a:cubicBezTo>
                      <a:pt x="10" y="17"/>
                      <a:pt x="6" y="21"/>
                      <a:pt x="0" y="20"/>
                    </a:cubicBezTo>
                    <a:cubicBezTo>
                      <a:pt x="1" y="21"/>
                      <a:pt x="3" y="23"/>
                      <a:pt x="4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0" y="12"/>
                      <a:pt x="22" y="5"/>
                      <a:pt x="15" y="2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14" y="5"/>
                      <a:pt x="14" y="10"/>
                      <a:pt x="1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697"/>
              <p:cNvSpPr>
                <a:spLocks/>
              </p:cNvSpPr>
              <p:nvPr/>
            </p:nvSpPr>
            <p:spPr bwMode="auto">
              <a:xfrm>
                <a:off x="2462" y="2362"/>
                <a:ext cx="61" cy="41"/>
              </a:xfrm>
              <a:custGeom>
                <a:avLst/>
                <a:gdLst>
                  <a:gd name="T0" fmla="*/ 13 w 26"/>
                  <a:gd name="T1" fmla="*/ 10 h 17"/>
                  <a:gd name="T2" fmla="*/ 3 w 26"/>
                  <a:gd name="T3" fmla="*/ 0 h 17"/>
                  <a:gd name="T4" fmla="*/ 1 w 26"/>
                  <a:gd name="T5" fmla="*/ 6 h 17"/>
                  <a:gd name="T6" fmla="*/ 12 w 26"/>
                  <a:gd name="T7" fmla="*/ 17 h 17"/>
                  <a:gd name="T8" fmla="*/ 25 w 26"/>
                  <a:gd name="T9" fmla="*/ 10 h 17"/>
                  <a:gd name="T10" fmla="*/ 25 w 26"/>
                  <a:gd name="T11" fmla="*/ 3 h 17"/>
                  <a:gd name="T12" fmla="*/ 13 w 26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7">
                    <a:moveTo>
                      <a:pt x="13" y="10"/>
                    </a:moveTo>
                    <a:cubicBezTo>
                      <a:pt x="9" y="10"/>
                      <a:pt x="5" y="7"/>
                      <a:pt x="3" y="0"/>
                    </a:cubicBezTo>
                    <a:cubicBezTo>
                      <a:pt x="2" y="2"/>
                      <a:pt x="2" y="4"/>
                      <a:pt x="1" y="6"/>
                    </a:cubicBezTo>
                    <a:cubicBezTo>
                      <a:pt x="0" y="13"/>
                      <a:pt x="7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6" y="8"/>
                      <a:pt x="25" y="5"/>
                      <a:pt x="25" y="3"/>
                    </a:cubicBezTo>
                    <a:cubicBezTo>
                      <a:pt x="22" y="10"/>
                      <a:pt x="17" y="11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698"/>
              <p:cNvSpPr>
                <a:spLocks/>
              </p:cNvSpPr>
              <p:nvPr/>
            </p:nvSpPr>
            <p:spPr bwMode="auto">
              <a:xfrm>
                <a:off x="2426" y="2306"/>
                <a:ext cx="41" cy="61"/>
              </a:xfrm>
              <a:custGeom>
                <a:avLst/>
                <a:gdLst>
                  <a:gd name="T0" fmla="*/ 7 w 17"/>
                  <a:gd name="T1" fmla="*/ 13 h 26"/>
                  <a:gd name="T2" fmla="*/ 13 w 17"/>
                  <a:gd name="T3" fmla="*/ 1 h 26"/>
                  <a:gd name="T4" fmla="*/ 7 w 17"/>
                  <a:gd name="T5" fmla="*/ 0 h 26"/>
                  <a:gd name="T6" fmla="*/ 0 w 17"/>
                  <a:gd name="T7" fmla="*/ 14 h 26"/>
                  <a:gd name="T8" fmla="*/ 11 w 17"/>
                  <a:gd name="T9" fmla="*/ 24 h 26"/>
                  <a:gd name="T10" fmla="*/ 17 w 17"/>
                  <a:gd name="T11" fmla="*/ 22 h 26"/>
                  <a:gd name="T12" fmla="*/ 7 w 17"/>
                  <a:gd name="T13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6">
                    <a:moveTo>
                      <a:pt x="7" y="13"/>
                    </a:moveTo>
                    <a:cubicBezTo>
                      <a:pt x="6" y="9"/>
                      <a:pt x="7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  <a:cubicBezTo>
                      <a:pt x="0" y="2"/>
                      <a:pt x="0" y="9"/>
                      <a:pt x="0" y="14"/>
                    </a:cubicBezTo>
                    <a:cubicBezTo>
                      <a:pt x="1" y="19"/>
                      <a:pt x="4" y="26"/>
                      <a:pt x="11" y="24"/>
                    </a:cubicBezTo>
                    <a:cubicBezTo>
                      <a:pt x="13" y="24"/>
                      <a:pt x="15" y="23"/>
                      <a:pt x="17" y="22"/>
                    </a:cubicBezTo>
                    <a:cubicBezTo>
                      <a:pt x="10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699"/>
              <p:cNvSpPr>
                <a:spLocks/>
              </p:cNvSpPr>
              <p:nvPr/>
            </p:nvSpPr>
            <p:spPr bwMode="auto">
              <a:xfrm>
                <a:off x="2445" y="2249"/>
                <a:ext cx="62" cy="54"/>
              </a:xfrm>
              <a:custGeom>
                <a:avLst/>
                <a:gdLst>
                  <a:gd name="T0" fmla="*/ 13 w 26"/>
                  <a:gd name="T1" fmla="*/ 10 h 23"/>
                  <a:gd name="T2" fmla="*/ 26 w 26"/>
                  <a:gd name="T3" fmla="*/ 12 h 23"/>
                  <a:gd name="T4" fmla="*/ 25 w 26"/>
                  <a:gd name="T5" fmla="*/ 6 h 23"/>
                  <a:gd name="T6" fmla="*/ 10 w 26"/>
                  <a:gd name="T7" fmla="*/ 4 h 23"/>
                  <a:gd name="T8" fmla="*/ 3 w 26"/>
                  <a:gd name="T9" fmla="*/ 18 h 23"/>
                  <a:gd name="T10" fmla="*/ 7 w 26"/>
                  <a:gd name="T11" fmla="*/ 23 h 23"/>
                  <a:gd name="T12" fmla="*/ 13 w 2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3">
                    <a:moveTo>
                      <a:pt x="13" y="10"/>
                    </a:moveTo>
                    <a:cubicBezTo>
                      <a:pt x="16" y="8"/>
                      <a:pt x="21" y="8"/>
                      <a:pt x="26" y="12"/>
                    </a:cubicBezTo>
                    <a:cubicBezTo>
                      <a:pt x="26" y="10"/>
                      <a:pt x="26" y="8"/>
                      <a:pt x="25" y="6"/>
                    </a:cubicBezTo>
                    <a:cubicBezTo>
                      <a:pt x="21" y="0"/>
                      <a:pt x="14" y="2"/>
                      <a:pt x="10" y="4"/>
                    </a:cubicBezTo>
                    <a:cubicBezTo>
                      <a:pt x="5" y="7"/>
                      <a:pt x="0" y="12"/>
                      <a:pt x="3" y="18"/>
                    </a:cubicBezTo>
                    <a:cubicBezTo>
                      <a:pt x="4" y="20"/>
                      <a:pt x="6" y="21"/>
                      <a:pt x="7" y="23"/>
                    </a:cubicBezTo>
                    <a:cubicBezTo>
                      <a:pt x="6" y="16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700"/>
              <p:cNvSpPr>
                <a:spLocks/>
              </p:cNvSpPr>
              <p:nvPr/>
            </p:nvSpPr>
            <p:spPr bwMode="auto">
              <a:xfrm>
                <a:off x="2514" y="2256"/>
                <a:ext cx="61" cy="61"/>
              </a:xfrm>
              <a:custGeom>
                <a:avLst/>
                <a:gdLst>
                  <a:gd name="T0" fmla="*/ 14 w 26"/>
                  <a:gd name="T1" fmla="*/ 12 h 26"/>
                  <a:gd name="T2" fmla="*/ 15 w 26"/>
                  <a:gd name="T3" fmla="*/ 26 h 26"/>
                  <a:gd name="T4" fmla="*/ 21 w 26"/>
                  <a:gd name="T5" fmla="*/ 22 h 26"/>
                  <a:gd name="T6" fmla="*/ 18 w 26"/>
                  <a:gd name="T7" fmla="*/ 7 h 26"/>
                  <a:gd name="T8" fmla="*/ 3 w 26"/>
                  <a:gd name="T9" fmla="*/ 5 h 26"/>
                  <a:gd name="T10" fmla="*/ 0 w 26"/>
                  <a:gd name="T11" fmla="*/ 11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6" y="15"/>
                      <a:pt x="18" y="19"/>
                      <a:pt x="15" y="26"/>
                    </a:cubicBezTo>
                    <a:cubicBezTo>
                      <a:pt x="17" y="25"/>
                      <a:pt x="19" y="24"/>
                      <a:pt x="21" y="22"/>
                    </a:cubicBezTo>
                    <a:cubicBezTo>
                      <a:pt x="26" y="17"/>
                      <a:pt x="22" y="11"/>
                      <a:pt x="18" y="7"/>
                    </a:cubicBezTo>
                    <a:cubicBezTo>
                      <a:pt x="14" y="4"/>
                      <a:pt x="8" y="0"/>
                      <a:pt x="3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6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701"/>
              <p:cNvSpPr>
                <a:spLocks noEditPoints="1"/>
              </p:cNvSpPr>
              <p:nvPr/>
            </p:nvSpPr>
            <p:spPr bwMode="auto">
              <a:xfrm>
                <a:off x="2486" y="2310"/>
                <a:ext cx="30" cy="33"/>
              </a:xfrm>
              <a:custGeom>
                <a:avLst/>
                <a:gdLst>
                  <a:gd name="T0" fmla="*/ 9 w 13"/>
                  <a:gd name="T1" fmla="*/ 12 h 14"/>
                  <a:gd name="T2" fmla="*/ 12 w 13"/>
                  <a:gd name="T3" fmla="*/ 11 h 14"/>
                  <a:gd name="T4" fmla="*/ 12 w 13"/>
                  <a:gd name="T5" fmla="*/ 7 h 14"/>
                  <a:gd name="T6" fmla="*/ 10 w 13"/>
                  <a:gd name="T7" fmla="*/ 7 h 14"/>
                  <a:gd name="T8" fmla="*/ 12 w 13"/>
                  <a:gd name="T9" fmla="*/ 6 h 14"/>
                  <a:gd name="T10" fmla="*/ 12 w 13"/>
                  <a:gd name="T11" fmla="*/ 3 h 14"/>
                  <a:gd name="T12" fmla="*/ 9 w 13"/>
                  <a:gd name="T13" fmla="*/ 2 h 14"/>
                  <a:gd name="T14" fmla="*/ 7 w 13"/>
                  <a:gd name="T15" fmla="*/ 3 h 14"/>
                  <a:gd name="T16" fmla="*/ 7 w 13"/>
                  <a:gd name="T17" fmla="*/ 2 h 14"/>
                  <a:gd name="T18" fmla="*/ 4 w 13"/>
                  <a:gd name="T19" fmla="*/ 1 h 14"/>
                  <a:gd name="T20" fmla="*/ 2 w 13"/>
                  <a:gd name="T21" fmla="*/ 4 h 14"/>
                  <a:gd name="T22" fmla="*/ 3 w 13"/>
                  <a:gd name="T23" fmla="*/ 5 h 14"/>
                  <a:gd name="T24" fmla="*/ 2 w 13"/>
                  <a:gd name="T25" fmla="*/ 5 h 14"/>
                  <a:gd name="T26" fmla="*/ 0 w 13"/>
                  <a:gd name="T27" fmla="*/ 8 h 14"/>
                  <a:gd name="T28" fmla="*/ 2 w 13"/>
                  <a:gd name="T29" fmla="*/ 10 h 14"/>
                  <a:gd name="T30" fmla="*/ 4 w 13"/>
                  <a:gd name="T31" fmla="*/ 9 h 14"/>
                  <a:gd name="T32" fmla="*/ 3 w 13"/>
                  <a:gd name="T33" fmla="*/ 11 h 14"/>
                  <a:gd name="T34" fmla="*/ 5 w 13"/>
                  <a:gd name="T35" fmla="*/ 14 h 14"/>
                  <a:gd name="T36" fmla="*/ 8 w 13"/>
                  <a:gd name="T37" fmla="*/ 12 h 14"/>
                  <a:gd name="T38" fmla="*/ 8 w 13"/>
                  <a:gd name="T39" fmla="*/ 10 h 14"/>
                  <a:gd name="T40" fmla="*/ 9 w 13"/>
                  <a:gd name="T41" fmla="*/ 12 h 14"/>
                  <a:gd name="T42" fmla="*/ 7 w 13"/>
                  <a:gd name="T43" fmla="*/ 4 h 14"/>
                  <a:gd name="T44" fmla="*/ 7 w 13"/>
                  <a:gd name="T45" fmla="*/ 4 h 14"/>
                  <a:gd name="T46" fmla="*/ 7 w 13"/>
                  <a:gd name="T47" fmla="*/ 4 h 14"/>
                  <a:gd name="T48" fmla="*/ 7 w 13"/>
                  <a:gd name="T49" fmla="*/ 4 h 14"/>
                  <a:gd name="T50" fmla="*/ 4 w 13"/>
                  <a:gd name="T51" fmla="*/ 9 h 14"/>
                  <a:gd name="T52" fmla="*/ 4 w 13"/>
                  <a:gd name="T53" fmla="*/ 9 h 14"/>
                  <a:gd name="T54" fmla="*/ 4 w 13"/>
                  <a:gd name="T55" fmla="*/ 9 h 14"/>
                  <a:gd name="T56" fmla="*/ 4 w 13"/>
                  <a:gd name="T57" fmla="*/ 9 h 14"/>
                  <a:gd name="T58" fmla="*/ 10 w 13"/>
                  <a:gd name="T59" fmla="*/ 7 h 14"/>
                  <a:gd name="T60" fmla="*/ 10 w 13"/>
                  <a:gd name="T61" fmla="*/ 7 h 14"/>
                  <a:gd name="T62" fmla="*/ 10 w 13"/>
                  <a:gd name="T63" fmla="*/ 7 h 14"/>
                  <a:gd name="T64" fmla="*/ 10 w 13"/>
                  <a:gd name="T65" fmla="*/ 7 h 14"/>
                  <a:gd name="T66" fmla="*/ 4 w 13"/>
                  <a:gd name="T67" fmla="*/ 6 h 14"/>
                  <a:gd name="T68" fmla="*/ 4 w 13"/>
                  <a:gd name="T69" fmla="*/ 6 h 14"/>
                  <a:gd name="T70" fmla="*/ 4 w 13"/>
                  <a:gd name="T71" fmla="*/ 6 h 14"/>
                  <a:gd name="T72" fmla="*/ 4 w 13"/>
                  <a:gd name="T73" fmla="*/ 6 h 14"/>
                  <a:gd name="T74" fmla="*/ 8 w 13"/>
                  <a:gd name="T75" fmla="*/ 10 h 14"/>
                  <a:gd name="T76" fmla="*/ 8 w 13"/>
                  <a:gd name="T77" fmla="*/ 10 h 14"/>
                  <a:gd name="T78" fmla="*/ 8 w 13"/>
                  <a:gd name="T79" fmla="*/ 10 h 14"/>
                  <a:gd name="T80" fmla="*/ 8 w 13"/>
                  <a:gd name="T8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" h="14">
                    <a:moveTo>
                      <a:pt x="9" y="12"/>
                    </a:moveTo>
                    <a:cubicBezTo>
                      <a:pt x="11" y="13"/>
                      <a:pt x="12" y="11"/>
                      <a:pt x="12" y="11"/>
                    </a:cubicBezTo>
                    <a:cubicBezTo>
                      <a:pt x="13" y="10"/>
                      <a:pt x="13" y="8"/>
                      <a:pt x="12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11" y="7"/>
                      <a:pt x="11" y="6"/>
                      <a:pt x="12" y="6"/>
                    </a:cubicBezTo>
                    <a:cubicBezTo>
                      <a:pt x="13" y="5"/>
                      <a:pt x="12" y="4"/>
                      <a:pt x="12" y="3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8" y="2"/>
                      <a:pt x="8" y="3"/>
                      <a:pt x="7" y="3"/>
                    </a:cubicBezTo>
                    <a:cubicBezTo>
                      <a:pt x="8" y="3"/>
                      <a:pt x="7" y="2"/>
                      <a:pt x="7" y="2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1"/>
                      <a:pt x="2" y="2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0" y="5"/>
                      <a:pt x="0" y="6"/>
                      <a:pt x="0" y="8"/>
                    </a:cubicBezTo>
                    <a:cubicBezTo>
                      <a:pt x="0" y="9"/>
                      <a:pt x="0" y="10"/>
                      <a:pt x="2" y="10"/>
                    </a:cubicBezTo>
                    <a:cubicBezTo>
                      <a:pt x="3" y="10"/>
                      <a:pt x="3" y="10"/>
                      <a:pt x="4" y="9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6" y="14"/>
                      <a:pt x="8" y="14"/>
                      <a:pt x="8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1"/>
                      <a:pt x="9" y="11"/>
                      <a:pt x="9" y="12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702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703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704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705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706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707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708"/>
              <p:cNvSpPr>
                <a:spLocks/>
              </p:cNvSpPr>
              <p:nvPr/>
            </p:nvSpPr>
            <p:spPr bwMode="auto">
              <a:xfrm>
                <a:off x="3366" y="1861"/>
                <a:ext cx="23" cy="14"/>
              </a:xfrm>
              <a:custGeom>
                <a:avLst/>
                <a:gdLst>
                  <a:gd name="T0" fmla="*/ 1 w 10"/>
                  <a:gd name="T1" fmla="*/ 0 h 6"/>
                  <a:gd name="T2" fmla="*/ 6 w 10"/>
                  <a:gd name="T3" fmla="*/ 3 h 6"/>
                  <a:gd name="T4" fmla="*/ 9 w 10"/>
                  <a:gd name="T5" fmla="*/ 6 h 6"/>
                  <a:gd name="T6" fmla="*/ 6 w 10"/>
                  <a:gd name="T7" fmla="*/ 3 h 6"/>
                  <a:gd name="T8" fmla="*/ 1 w 10"/>
                  <a:gd name="T9" fmla="*/ 1 h 6"/>
                  <a:gd name="T10" fmla="*/ 1 w 10"/>
                  <a:gd name="T11" fmla="*/ 0 h 6"/>
                  <a:gd name="T12" fmla="*/ 1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1" y="0"/>
                    </a:moveTo>
                    <a:cubicBezTo>
                      <a:pt x="2" y="0"/>
                      <a:pt x="4" y="1"/>
                      <a:pt x="6" y="3"/>
                    </a:cubicBezTo>
                    <a:cubicBezTo>
                      <a:pt x="8" y="4"/>
                      <a:pt x="10" y="6"/>
                      <a:pt x="9" y="6"/>
                    </a:cubicBezTo>
                    <a:cubicBezTo>
                      <a:pt x="9" y="6"/>
                      <a:pt x="8" y="4"/>
                      <a:pt x="6" y="3"/>
                    </a:cubicBezTo>
                    <a:cubicBezTo>
                      <a:pt x="4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709"/>
              <p:cNvSpPr>
                <a:spLocks/>
              </p:cNvSpPr>
              <p:nvPr/>
            </p:nvSpPr>
            <p:spPr bwMode="auto">
              <a:xfrm>
                <a:off x="3387" y="1877"/>
                <a:ext cx="5" cy="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710"/>
              <p:cNvSpPr>
                <a:spLocks/>
              </p:cNvSpPr>
              <p:nvPr/>
            </p:nvSpPr>
            <p:spPr bwMode="auto">
              <a:xfrm>
                <a:off x="3366" y="1858"/>
                <a:ext cx="28" cy="7"/>
              </a:xfrm>
              <a:custGeom>
                <a:avLst/>
                <a:gdLst>
                  <a:gd name="T0" fmla="*/ 1 w 12"/>
                  <a:gd name="T1" fmla="*/ 0 h 3"/>
                  <a:gd name="T2" fmla="*/ 6 w 12"/>
                  <a:gd name="T3" fmla="*/ 2 h 3"/>
                  <a:gd name="T4" fmla="*/ 12 w 12"/>
                  <a:gd name="T5" fmla="*/ 1 h 3"/>
                  <a:gd name="T6" fmla="*/ 6 w 12"/>
                  <a:gd name="T7" fmla="*/ 2 h 3"/>
                  <a:gd name="T8" fmla="*/ 0 w 12"/>
                  <a:gd name="T9" fmla="*/ 1 h 3"/>
                  <a:gd name="T10" fmla="*/ 0 w 12"/>
                  <a:gd name="T11" fmla="*/ 0 h 3"/>
                  <a:gd name="T12" fmla="*/ 1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" y="0"/>
                    </a:moveTo>
                    <a:cubicBezTo>
                      <a:pt x="1" y="0"/>
                      <a:pt x="3" y="1"/>
                      <a:pt x="6" y="2"/>
                    </a:cubicBezTo>
                    <a:cubicBezTo>
                      <a:pt x="9" y="2"/>
                      <a:pt x="12" y="1"/>
                      <a:pt x="12" y="1"/>
                    </a:cubicBezTo>
                    <a:cubicBezTo>
                      <a:pt x="12" y="1"/>
                      <a:pt x="9" y="3"/>
                      <a:pt x="6" y="2"/>
                    </a:cubicBezTo>
                    <a:cubicBezTo>
                      <a:pt x="3" y="2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711"/>
              <p:cNvSpPr>
                <a:spLocks/>
              </p:cNvSpPr>
              <p:nvPr/>
            </p:nvSpPr>
            <p:spPr bwMode="auto">
              <a:xfrm>
                <a:off x="3394" y="1856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712"/>
              <p:cNvSpPr>
                <a:spLocks/>
              </p:cNvSpPr>
              <p:nvPr/>
            </p:nvSpPr>
            <p:spPr bwMode="auto">
              <a:xfrm>
                <a:off x="3366" y="1858"/>
                <a:ext cx="28" cy="15"/>
              </a:xfrm>
              <a:custGeom>
                <a:avLst/>
                <a:gdLst>
                  <a:gd name="T0" fmla="*/ 1 w 12"/>
                  <a:gd name="T1" fmla="*/ 0 h 6"/>
                  <a:gd name="T2" fmla="*/ 12 w 12"/>
                  <a:gd name="T3" fmla="*/ 6 h 6"/>
                  <a:gd name="T4" fmla="*/ 0 w 12"/>
                  <a:gd name="T5" fmla="*/ 1 h 6"/>
                  <a:gd name="T6" fmla="*/ 0 w 12"/>
                  <a:gd name="T7" fmla="*/ 0 h 6"/>
                  <a:gd name="T8" fmla="*/ 1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" y="0"/>
                    </a:moveTo>
                    <a:cubicBezTo>
                      <a:pt x="1" y="0"/>
                      <a:pt x="12" y="6"/>
                      <a:pt x="12" y="6"/>
                    </a:cubicBezTo>
                    <a:cubicBezTo>
                      <a:pt x="12" y="6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713"/>
              <p:cNvSpPr>
                <a:spLocks/>
              </p:cNvSpPr>
              <p:nvPr/>
            </p:nvSpPr>
            <p:spPr bwMode="auto">
              <a:xfrm>
                <a:off x="3394" y="1873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0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714"/>
              <p:cNvSpPr>
                <a:spLocks/>
              </p:cNvSpPr>
              <p:nvPr/>
            </p:nvSpPr>
            <p:spPr bwMode="auto">
              <a:xfrm>
                <a:off x="3359" y="1863"/>
                <a:ext cx="4" cy="26"/>
              </a:xfrm>
              <a:custGeom>
                <a:avLst/>
                <a:gdLst>
                  <a:gd name="T0" fmla="*/ 2 w 2"/>
                  <a:gd name="T1" fmla="*/ 1 h 11"/>
                  <a:gd name="T2" fmla="*/ 2 w 2"/>
                  <a:gd name="T3" fmla="*/ 6 h 11"/>
                  <a:gd name="T4" fmla="*/ 0 w 2"/>
                  <a:gd name="T5" fmla="*/ 11 h 11"/>
                  <a:gd name="T6" fmla="*/ 1 w 2"/>
                  <a:gd name="T7" fmla="*/ 6 h 11"/>
                  <a:gd name="T8" fmla="*/ 1 w 2"/>
                  <a:gd name="T9" fmla="*/ 1 h 11"/>
                  <a:gd name="T10" fmla="*/ 1 w 2"/>
                  <a:gd name="T11" fmla="*/ 0 h 11"/>
                  <a:gd name="T12" fmla="*/ 2 w 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2" y="1"/>
                    </a:moveTo>
                    <a:cubicBezTo>
                      <a:pt x="2" y="1"/>
                      <a:pt x="2" y="4"/>
                      <a:pt x="2" y="6"/>
                    </a:cubicBezTo>
                    <a:cubicBezTo>
                      <a:pt x="2" y="9"/>
                      <a:pt x="0" y="11"/>
                      <a:pt x="0" y="11"/>
                    </a:cubicBezTo>
                    <a:cubicBezTo>
                      <a:pt x="0" y="11"/>
                      <a:pt x="1" y="9"/>
                      <a:pt x="1" y="6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715"/>
              <p:cNvSpPr>
                <a:spLocks/>
              </p:cNvSpPr>
              <p:nvPr/>
            </p:nvSpPr>
            <p:spPr bwMode="auto">
              <a:xfrm>
                <a:off x="3354" y="1889"/>
                <a:ext cx="5" cy="7"/>
              </a:xfrm>
              <a:custGeom>
                <a:avLst/>
                <a:gdLst>
                  <a:gd name="T0" fmla="*/ 1 w 2"/>
                  <a:gd name="T1" fmla="*/ 2 h 3"/>
                  <a:gd name="T2" fmla="*/ 2 w 2"/>
                  <a:gd name="T3" fmla="*/ 1 h 3"/>
                  <a:gd name="T4" fmla="*/ 1 w 2"/>
                  <a:gd name="T5" fmla="*/ 1 h 3"/>
                  <a:gd name="T6" fmla="*/ 0 w 2"/>
                  <a:gd name="T7" fmla="*/ 2 h 3"/>
                  <a:gd name="T8" fmla="*/ 1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716"/>
              <p:cNvSpPr>
                <a:spLocks/>
              </p:cNvSpPr>
              <p:nvPr/>
            </p:nvSpPr>
            <p:spPr bwMode="auto">
              <a:xfrm>
                <a:off x="3361" y="1861"/>
                <a:ext cx="14" cy="26"/>
              </a:xfrm>
              <a:custGeom>
                <a:avLst/>
                <a:gdLst>
                  <a:gd name="T0" fmla="*/ 1 w 6"/>
                  <a:gd name="T1" fmla="*/ 1 h 11"/>
                  <a:gd name="T2" fmla="*/ 2 w 6"/>
                  <a:gd name="T3" fmla="*/ 6 h 11"/>
                  <a:gd name="T4" fmla="*/ 6 w 6"/>
                  <a:gd name="T5" fmla="*/ 11 h 11"/>
                  <a:gd name="T6" fmla="*/ 2 w 6"/>
                  <a:gd name="T7" fmla="*/ 7 h 11"/>
                  <a:gd name="T8" fmla="*/ 0 w 6"/>
                  <a:gd name="T9" fmla="*/ 1 h 11"/>
                  <a:gd name="T10" fmla="*/ 0 w 6"/>
                  <a:gd name="T11" fmla="*/ 0 h 11"/>
                  <a:gd name="T12" fmla="*/ 1 w 6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1" y="1"/>
                    </a:moveTo>
                    <a:cubicBezTo>
                      <a:pt x="1" y="1"/>
                      <a:pt x="1" y="4"/>
                      <a:pt x="2" y="6"/>
                    </a:cubicBezTo>
                    <a:cubicBezTo>
                      <a:pt x="4" y="9"/>
                      <a:pt x="6" y="11"/>
                      <a:pt x="6" y="11"/>
                    </a:cubicBezTo>
                    <a:cubicBezTo>
                      <a:pt x="6" y="11"/>
                      <a:pt x="3" y="9"/>
                      <a:pt x="2" y="7"/>
                    </a:cubicBezTo>
                    <a:cubicBezTo>
                      <a:pt x="0" y="4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717"/>
              <p:cNvSpPr>
                <a:spLocks/>
              </p:cNvSpPr>
              <p:nvPr/>
            </p:nvSpPr>
            <p:spPr bwMode="auto">
              <a:xfrm>
                <a:off x="3375" y="1887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1 w 3"/>
                  <a:gd name="T5" fmla="*/ 1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718"/>
              <p:cNvSpPr>
                <a:spLocks/>
              </p:cNvSpPr>
              <p:nvPr/>
            </p:nvSpPr>
            <p:spPr bwMode="auto">
              <a:xfrm>
                <a:off x="3361" y="1861"/>
                <a:ext cx="5" cy="30"/>
              </a:xfrm>
              <a:custGeom>
                <a:avLst/>
                <a:gdLst>
                  <a:gd name="T0" fmla="*/ 1 w 2"/>
                  <a:gd name="T1" fmla="*/ 1 h 13"/>
                  <a:gd name="T2" fmla="*/ 1 w 2"/>
                  <a:gd name="T3" fmla="*/ 13 h 13"/>
                  <a:gd name="T4" fmla="*/ 0 w 2"/>
                  <a:gd name="T5" fmla="*/ 1 h 13"/>
                  <a:gd name="T6" fmla="*/ 0 w 2"/>
                  <a:gd name="T7" fmla="*/ 0 h 13"/>
                  <a:gd name="T8" fmla="*/ 1 w 2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"/>
                    </a:moveTo>
                    <a:cubicBezTo>
                      <a:pt x="1" y="2"/>
                      <a:pt x="2" y="13"/>
                      <a:pt x="1" y="13"/>
                    </a:cubicBezTo>
                    <a:cubicBezTo>
                      <a:pt x="1" y="13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719"/>
              <p:cNvSpPr>
                <a:spLocks/>
              </p:cNvSpPr>
              <p:nvPr/>
            </p:nvSpPr>
            <p:spPr bwMode="auto">
              <a:xfrm>
                <a:off x="3361" y="189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720"/>
              <p:cNvSpPr>
                <a:spLocks/>
              </p:cNvSpPr>
              <p:nvPr/>
            </p:nvSpPr>
            <p:spPr bwMode="auto">
              <a:xfrm>
                <a:off x="3333" y="1861"/>
                <a:ext cx="23" cy="12"/>
              </a:xfrm>
              <a:custGeom>
                <a:avLst/>
                <a:gdLst>
                  <a:gd name="T0" fmla="*/ 10 w 10"/>
                  <a:gd name="T1" fmla="*/ 1 h 5"/>
                  <a:gd name="T2" fmla="*/ 5 w 10"/>
                  <a:gd name="T3" fmla="*/ 3 h 5"/>
                  <a:gd name="T4" fmla="*/ 0 w 10"/>
                  <a:gd name="T5" fmla="*/ 4 h 5"/>
                  <a:gd name="T6" fmla="*/ 5 w 10"/>
                  <a:gd name="T7" fmla="*/ 3 h 5"/>
                  <a:gd name="T8" fmla="*/ 9 w 10"/>
                  <a:gd name="T9" fmla="*/ 0 h 5"/>
                  <a:gd name="T10" fmla="*/ 10 w 10"/>
                  <a:gd name="T11" fmla="*/ 0 h 5"/>
                  <a:gd name="T12" fmla="*/ 10 w 10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10" y="1"/>
                    </a:moveTo>
                    <a:cubicBezTo>
                      <a:pt x="10" y="1"/>
                      <a:pt x="7" y="3"/>
                      <a:pt x="5" y="3"/>
                    </a:cubicBezTo>
                    <a:cubicBezTo>
                      <a:pt x="2" y="5"/>
                      <a:pt x="0" y="5"/>
                      <a:pt x="0" y="4"/>
                    </a:cubicBezTo>
                    <a:cubicBezTo>
                      <a:pt x="0" y="4"/>
                      <a:pt x="2" y="4"/>
                      <a:pt x="5" y="3"/>
                    </a:cubicBezTo>
                    <a:cubicBezTo>
                      <a:pt x="7" y="2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721"/>
              <p:cNvSpPr>
                <a:spLocks/>
              </p:cNvSpPr>
              <p:nvPr/>
            </p:nvSpPr>
            <p:spPr bwMode="auto">
              <a:xfrm>
                <a:off x="3325" y="1868"/>
                <a:ext cx="8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3" y="2"/>
                      <a:pt x="3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722"/>
              <p:cNvSpPr>
                <a:spLocks/>
              </p:cNvSpPr>
              <p:nvPr/>
            </p:nvSpPr>
            <p:spPr bwMode="auto">
              <a:xfrm>
                <a:off x="3342" y="1858"/>
                <a:ext cx="17" cy="24"/>
              </a:xfrm>
              <a:custGeom>
                <a:avLst/>
                <a:gdLst>
                  <a:gd name="T0" fmla="*/ 7 w 7"/>
                  <a:gd name="T1" fmla="*/ 1 h 10"/>
                  <a:gd name="T2" fmla="*/ 3 w 7"/>
                  <a:gd name="T3" fmla="*/ 5 h 10"/>
                  <a:gd name="T4" fmla="*/ 0 w 7"/>
                  <a:gd name="T5" fmla="*/ 10 h 10"/>
                  <a:gd name="T6" fmla="*/ 2 w 7"/>
                  <a:gd name="T7" fmla="*/ 5 h 10"/>
                  <a:gd name="T8" fmla="*/ 6 w 7"/>
                  <a:gd name="T9" fmla="*/ 1 h 10"/>
                  <a:gd name="T10" fmla="*/ 7 w 7"/>
                  <a:gd name="T11" fmla="*/ 0 h 10"/>
                  <a:gd name="T12" fmla="*/ 7 w 7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0">
                    <a:moveTo>
                      <a:pt x="7" y="1"/>
                    </a:moveTo>
                    <a:cubicBezTo>
                      <a:pt x="6" y="1"/>
                      <a:pt x="4" y="3"/>
                      <a:pt x="3" y="5"/>
                    </a:cubicBezTo>
                    <a:cubicBezTo>
                      <a:pt x="1" y="8"/>
                      <a:pt x="0" y="10"/>
                      <a:pt x="0" y="10"/>
                    </a:cubicBezTo>
                    <a:cubicBezTo>
                      <a:pt x="0" y="10"/>
                      <a:pt x="0" y="8"/>
                      <a:pt x="2" y="5"/>
                    </a:cubicBezTo>
                    <a:cubicBezTo>
                      <a:pt x="3" y="3"/>
                      <a:pt x="6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723"/>
              <p:cNvSpPr>
                <a:spLocks/>
              </p:cNvSpPr>
              <p:nvPr/>
            </p:nvSpPr>
            <p:spPr bwMode="auto">
              <a:xfrm>
                <a:off x="3342" y="1884"/>
                <a:ext cx="2" cy="7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1 h 3"/>
                  <a:gd name="T6" fmla="*/ 1 w 1"/>
                  <a:gd name="T7" fmla="*/ 2 h 3"/>
                  <a:gd name="T8" fmla="*/ 1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724"/>
              <p:cNvSpPr>
                <a:spLocks/>
              </p:cNvSpPr>
              <p:nvPr/>
            </p:nvSpPr>
            <p:spPr bwMode="auto">
              <a:xfrm>
                <a:off x="3333" y="1858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0 w 11"/>
                  <a:gd name="T3" fmla="*/ 8 h 8"/>
                  <a:gd name="T4" fmla="*/ 10 w 11"/>
                  <a:gd name="T5" fmla="*/ 1 h 8"/>
                  <a:gd name="T6" fmla="*/ 11 w 11"/>
                  <a:gd name="T7" fmla="*/ 0 h 8"/>
                  <a:gd name="T8" fmla="*/ 10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10" y="2"/>
                      <a:pt x="0" y="8"/>
                      <a:pt x="0" y="8"/>
                    </a:cubicBezTo>
                    <a:cubicBezTo>
                      <a:pt x="0" y="8"/>
                      <a:pt x="10" y="1"/>
                      <a:pt x="10" y="1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725"/>
              <p:cNvSpPr>
                <a:spLocks/>
              </p:cNvSpPr>
              <p:nvPr/>
            </p:nvSpPr>
            <p:spPr bwMode="auto">
              <a:xfrm>
                <a:off x="3325" y="1877"/>
                <a:ext cx="8" cy="5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2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726"/>
              <p:cNvSpPr>
                <a:spLocks/>
              </p:cNvSpPr>
              <p:nvPr/>
            </p:nvSpPr>
            <p:spPr bwMode="auto">
              <a:xfrm>
                <a:off x="3335" y="1839"/>
                <a:ext cx="21" cy="17"/>
              </a:xfrm>
              <a:custGeom>
                <a:avLst/>
                <a:gdLst>
                  <a:gd name="T0" fmla="*/ 8 w 9"/>
                  <a:gd name="T1" fmla="*/ 7 h 7"/>
                  <a:gd name="T2" fmla="*/ 3 w 9"/>
                  <a:gd name="T3" fmla="*/ 4 h 7"/>
                  <a:gd name="T4" fmla="*/ 0 w 9"/>
                  <a:gd name="T5" fmla="*/ 0 h 7"/>
                  <a:gd name="T6" fmla="*/ 4 w 9"/>
                  <a:gd name="T7" fmla="*/ 3 h 7"/>
                  <a:gd name="T8" fmla="*/ 8 w 9"/>
                  <a:gd name="T9" fmla="*/ 6 h 7"/>
                  <a:gd name="T10" fmla="*/ 9 w 9"/>
                  <a:gd name="T11" fmla="*/ 6 h 7"/>
                  <a:gd name="T12" fmla="*/ 8 w 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8" y="7"/>
                    </a:moveTo>
                    <a:cubicBezTo>
                      <a:pt x="8" y="6"/>
                      <a:pt x="5" y="5"/>
                      <a:pt x="3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3"/>
                    </a:cubicBezTo>
                    <a:cubicBezTo>
                      <a:pt x="6" y="5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727"/>
              <p:cNvSpPr>
                <a:spLocks/>
              </p:cNvSpPr>
              <p:nvPr/>
            </p:nvSpPr>
            <p:spPr bwMode="auto">
              <a:xfrm>
                <a:off x="3333" y="1832"/>
                <a:ext cx="2" cy="7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2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2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728"/>
              <p:cNvSpPr>
                <a:spLocks/>
              </p:cNvSpPr>
              <p:nvPr/>
            </p:nvSpPr>
            <p:spPr bwMode="auto">
              <a:xfrm>
                <a:off x="3330" y="1851"/>
                <a:ext cx="29" cy="5"/>
              </a:xfrm>
              <a:custGeom>
                <a:avLst/>
                <a:gdLst>
                  <a:gd name="T0" fmla="*/ 11 w 12"/>
                  <a:gd name="T1" fmla="*/ 2 h 2"/>
                  <a:gd name="T2" fmla="*/ 5 w 12"/>
                  <a:gd name="T3" fmla="*/ 1 h 2"/>
                  <a:gd name="T4" fmla="*/ 0 w 12"/>
                  <a:gd name="T5" fmla="*/ 1 h 2"/>
                  <a:gd name="T6" fmla="*/ 5 w 12"/>
                  <a:gd name="T7" fmla="*/ 0 h 2"/>
                  <a:gd name="T8" fmla="*/ 11 w 12"/>
                  <a:gd name="T9" fmla="*/ 1 h 2"/>
                  <a:gd name="T10" fmla="*/ 12 w 12"/>
                  <a:gd name="T11" fmla="*/ 2 h 2"/>
                  <a:gd name="T12" fmla="*/ 11 w 1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">
                    <a:moveTo>
                      <a:pt x="11" y="2"/>
                    </a:moveTo>
                    <a:cubicBezTo>
                      <a:pt x="11" y="2"/>
                      <a:pt x="8" y="1"/>
                      <a:pt x="5" y="1"/>
                    </a:cubicBezTo>
                    <a:cubicBezTo>
                      <a:pt x="3" y="0"/>
                      <a:pt x="0" y="1"/>
                      <a:pt x="0" y="1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8" y="0"/>
                      <a:pt x="11" y="1"/>
                      <a:pt x="11" y="1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729"/>
              <p:cNvSpPr>
                <a:spLocks/>
              </p:cNvSpPr>
              <p:nvPr/>
            </p:nvSpPr>
            <p:spPr bwMode="auto">
              <a:xfrm>
                <a:off x="3323" y="1854"/>
                <a:ext cx="7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1 w 3"/>
                  <a:gd name="T5" fmla="*/ 1 h 2"/>
                  <a:gd name="T6" fmla="*/ 1 w 3"/>
                  <a:gd name="T7" fmla="*/ 2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730"/>
              <p:cNvSpPr>
                <a:spLocks/>
              </p:cNvSpPr>
              <p:nvPr/>
            </p:nvSpPr>
            <p:spPr bwMode="auto">
              <a:xfrm>
                <a:off x="3330" y="1842"/>
                <a:ext cx="29" cy="14"/>
              </a:xfrm>
              <a:custGeom>
                <a:avLst/>
                <a:gdLst>
                  <a:gd name="T0" fmla="*/ 11 w 12"/>
                  <a:gd name="T1" fmla="*/ 6 h 6"/>
                  <a:gd name="T2" fmla="*/ 0 w 12"/>
                  <a:gd name="T3" fmla="*/ 0 h 6"/>
                  <a:gd name="T4" fmla="*/ 11 w 12"/>
                  <a:gd name="T5" fmla="*/ 5 h 6"/>
                  <a:gd name="T6" fmla="*/ 12 w 12"/>
                  <a:gd name="T7" fmla="*/ 6 h 6"/>
                  <a:gd name="T8" fmla="*/ 11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6"/>
                    </a:moveTo>
                    <a:cubicBezTo>
                      <a:pt x="10" y="6"/>
                      <a:pt x="0" y="1"/>
                      <a:pt x="0" y="0"/>
                    </a:cubicBezTo>
                    <a:cubicBezTo>
                      <a:pt x="0" y="0"/>
                      <a:pt x="11" y="5"/>
                      <a:pt x="11" y="5"/>
                    </a:cubicBezTo>
                    <a:cubicBezTo>
                      <a:pt x="12" y="5"/>
                      <a:pt x="12" y="6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731"/>
              <p:cNvSpPr>
                <a:spLocks/>
              </p:cNvSpPr>
              <p:nvPr/>
            </p:nvSpPr>
            <p:spPr bwMode="auto">
              <a:xfrm>
                <a:off x="3323" y="1837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732"/>
              <p:cNvSpPr>
                <a:spLocks/>
              </p:cNvSpPr>
              <p:nvPr/>
            </p:nvSpPr>
            <p:spPr bwMode="auto">
              <a:xfrm>
                <a:off x="3359" y="1825"/>
                <a:ext cx="7" cy="26"/>
              </a:xfrm>
              <a:custGeom>
                <a:avLst/>
                <a:gdLst>
                  <a:gd name="T0" fmla="*/ 1 w 3"/>
                  <a:gd name="T1" fmla="*/ 10 h 11"/>
                  <a:gd name="T2" fmla="*/ 1 w 3"/>
                  <a:gd name="T3" fmla="*/ 5 h 11"/>
                  <a:gd name="T4" fmla="*/ 2 w 3"/>
                  <a:gd name="T5" fmla="*/ 0 h 11"/>
                  <a:gd name="T6" fmla="*/ 1 w 3"/>
                  <a:gd name="T7" fmla="*/ 5 h 11"/>
                  <a:gd name="T8" fmla="*/ 2 w 3"/>
                  <a:gd name="T9" fmla="*/ 10 h 11"/>
                  <a:gd name="T10" fmla="*/ 1 w 3"/>
                  <a:gd name="T11" fmla="*/ 11 h 11"/>
                  <a:gd name="T12" fmla="*/ 1 w 3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10"/>
                    </a:moveTo>
                    <a:cubicBezTo>
                      <a:pt x="1" y="10"/>
                      <a:pt x="0" y="7"/>
                      <a:pt x="1" y="5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7"/>
                      <a:pt x="2" y="10"/>
                      <a:pt x="2" y="10"/>
                    </a:cubicBez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733"/>
              <p:cNvSpPr>
                <a:spLocks/>
              </p:cNvSpPr>
              <p:nvPr/>
            </p:nvSpPr>
            <p:spPr bwMode="auto">
              <a:xfrm>
                <a:off x="3363" y="1820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734"/>
              <p:cNvSpPr>
                <a:spLocks/>
              </p:cNvSpPr>
              <p:nvPr/>
            </p:nvSpPr>
            <p:spPr bwMode="auto">
              <a:xfrm>
                <a:off x="3349" y="1828"/>
                <a:ext cx="14" cy="26"/>
              </a:xfrm>
              <a:custGeom>
                <a:avLst/>
                <a:gdLst>
                  <a:gd name="T0" fmla="*/ 5 w 6"/>
                  <a:gd name="T1" fmla="*/ 10 h 11"/>
                  <a:gd name="T2" fmla="*/ 3 w 6"/>
                  <a:gd name="T3" fmla="*/ 5 h 11"/>
                  <a:gd name="T4" fmla="*/ 0 w 6"/>
                  <a:gd name="T5" fmla="*/ 0 h 11"/>
                  <a:gd name="T6" fmla="*/ 4 w 6"/>
                  <a:gd name="T7" fmla="*/ 4 h 11"/>
                  <a:gd name="T8" fmla="*/ 6 w 6"/>
                  <a:gd name="T9" fmla="*/ 10 h 11"/>
                  <a:gd name="T10" fmla="*/ 5 w 6"/>
                  <a:gd name="T11" fmla="*/ 11 h 11"/>
                  <a:gd name="T12" fmla="*/ 5 w 6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5" y="10"/>
                      <a:pt x="4" y="7"/>
                      <a:pt x="3" y="5"/>
                    </a:cubicBezTo>
                    <a:cubicBezTo>
                      <a:pt x="2" y="2"/>
                      <a:pt x="0" y="0"/>
                      <a:pt x="0" y="0"/>
                    </a:cubicBezTo>
                    <a:cubicBezTo>
                      <a:pt x="0" y="0"/>
                      <a:pt x="2" y="2"/>
                      <a:pt x="4" y="4"/>
                    </a:cubicBezTo>
                    <a:cubicBezTo>
                      <a:pt x="5" y="7"/>
                      <a:pt x="6" y="10"/>
                      <a:pt x="6" y="10"/>
                    </a:cubicBezTo>
                    <a:cubicBezTo>
                      <a:pt x="6" y="11"/>
                      <a:pt x="6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735"/>
              <p:cNvSpPr>
                <a:spLocks/>
              </p:cNvSpPr>
              <p:nvPr/>
            </p:nvSpPr>
            <p:spPr bwMode="auto">
              <a:xfrm>
                <a:off x="3342" y="1825"/>
                <a:ext cx="7" cy="5"/>
              </a:xfrm>
              <a:custGeom>
                <a:avLst/>
                <a:gdLst>
                  <a:gd name="T0" fmla="*/ 1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736"/>
              <p:cNvSpPr>
                <a:spLocks/>
              </p:cNvSpPr>
              <p:nvPr/>
            </p:nvSpPr>
            <p:spPr bwMode="auto">
              <a:xfrm>
                <a:off x="3359" y="1823"/>
                <a:ext cx="4" cy="31"/>
              </a:xfrm>
              <a:custGeom>
                <a:avLst/>
                <a:gdLst>
                  <a:gd name="T0" fmla="*/ 1 w 2"/>
                  <a:gd name="T1" fmla="*/ 12 h 13"/>
                  <a:gd name="T2" fmla="*/ 0 w 2"/>
                  <a:gd name="T3" fmla="*/ 0 h 13"/>
                  <a:gd name="T4" fmla="*/ 2 w 2"/>
                  <a:gd name="T5" fmla="*/ 12 h 13"/>
                  <a:gd name="T6" fmla="*/ 1 w 2"/>
                  <a:gd name="T7" fmla="*/ 13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1" y="12"/>
                      <a:pt x="0" y="0"/>
                      <a:pt x="0" y="0"/>
                    </a:cubicBezTo>
                    <a:cubicBezTo>
                      <a:pt x="0" y="0"/>
                      <a:pt x="1" y="12"/>
                      <a:pt x="2" y="12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737"/>
              <p:cNvSpPr>
                <a:spLocks/>
              </p:cNvSpPr>
              <p:nvPr/>
            </p:nvSpPr>
            <p:spPr bwMode="auto">
              <a:xfrm>
                <a:off x="3359" y="1813"/>
                <a:ext cx="2" cy="10"/>
              </a:xfrm>
              <a:custGeom>
                <a:avLst/>
                <a:gdLst>
                  <a:gd name="T0" fmla="*/ 0 w 1"/>
                  <a:gd name="T1" fmla="*/ 2 h 4"/>
                  <a:gd name="T2" fmla="*/ 0 w 1"/>
                  <a:gd name="T3" fmla="*/ 4 h 4"/>
                  <a:gd name="T4" fmla="*/ 1 w 1"/>
                  <a:gd name="T5" fmla="*/ 2 h 4"/>
                  <a:gd name="T6" fmla="*/ 1 w 1"/>
                  <a:gd name="T7" fmla="*/ 1 h 4"/>
                  <a:gd name="T8" fmla="*/ 0 w 1"/>
                  <a:gd name="T9" fmla="*/ 1 h 4"/>
                  <a:gd name="T10" fmla="*/ 0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0" y="2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3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738"/>
              <p:cNvSpPr>
                <a:spLocks/>
              </p:cNvSpPr>
              <p:nvPr/>
            </p:nvSpPr>
            <p:spPr bwMode="auto">
              <a:xfrm>
                <a:off x="3366" y="1844"/>
                <a:ext cx="26" cy="10"/>
              </a:xfrm>
              <a:custGeom>
                <a:avLst/>
                <a:gdLst>
                  <a:gd name="T0" fmla="*/ 1 w 11"/>
                  <a:gd name="T1" fmla="*/ 3 h 4"/>
                  <a:gd name="T2" fmla="*/ 6 w 11"/>
                  <a:gd name="T3" fmla="*/ 1 h 4"/>
                  <a:gd name="T4" fmla="*/ 11 w 11"/>
                  <a:gd name="T5" fmla="*/ 0 h 4"/>
                  <a:gd name="T6" fmla="*/ 6 w 11"/>
                  <a:gd name="T7" fmla="*/ 1 h 4"/>
                  <a:gd name="T8" fmla="*/ 1 w 11"/>
                  <a:gd name="T9" fmla="*/ 4 h 4"/>
                  <a:gd name="T10" fmla="*/ 0 w 11"/>
                  <a:gd name="T11" fmla="*/ 4 h 4"/>
                  <a:gd name="T12" fmla="*/ 1 w 1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1" y="3"/>
                    </a:moveTo>
                    <a:cubicBezTo>
                      <a:pt x="1" y="3"/>
                      <a:pt x="3" y="2"/>
                      <a:pt x="6" y="1"/>
                    </a:cubicBezTo>
                    <a:cubicBezTo>
                      <a:pt x="8" y="0"/>
                      <a:pt x="11" y="0"/>
                      <a:pt x="11" y="0"/>
                    </a:cubicBezTo>
                    <a:cubicBezTo>
                      <a:pt x="11" y="0"/>
                      <a:pt x="8" y="0"/>
                      <a:pt x="6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739"/>
              <p:cNvSpPr>
                <a:spLocks/>
              </p:cNvSpPr>
              <p:nvPr/>
            </p:nvSpPr>
            <p:spPr bwMode="auto">
              <a:xfrm>
                <a:off x="3392" y="1842"/>
                <a:ext cx="7" cy="5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2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2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740"/>
              <p:cNvSpPr>
                <a:spLocks/>
              </p:cNvSpPr>
              <p:nvPr/>
            </p:nvSpPr>
            <p:spPr bwMode="auto">
              <a:xfrm>
                <a:off x="3366" y="1832"/>
                <a:ext cx="14" cy="24"/>
              </a:xfrm>
              <a:custGeom>
                <a:avLst/>
                <a:gdLst>
                  <a:gd name="T0" fmla="*/ 0 w 6"/>
                  <a:gd name="T1" fmla="*/ 9 h 10"/>
                  <a:gd name="T2" fmla="*/ 4 w 6"/>
                  <a:gd name="T3" fmla="*/ 5 h 10"/>
                  <a:gd name="T4" fmla="*/ 6 w 6"/>
                  <a:gd name="T5" fmla="*/ 0 h 10"/>
                  <a:gd name="T6" fmla="*/ 5 w 6"/>
                  <a:gd name="T7" fmla="*/ 5 h 10"/>
                  <a:gd name="T8" fmla="*/ 1 w 6"/>
                  <a:gd name="T9" fmla="*/ 10 h 10"/>
                  <a:gd name="T10" fmla="*/ 0 w 6"/>
                  <a:gd name="T11" fmla="*/ 10 h 10"/>
                  <a:gd name="T12" fmla="*/ 0 w 6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9"/>
                    </a:moveTo>
                    <a:cubicBezTo>
                      <a:pt x="0" y="9"/>
                      <a:pt x="2" y="7"/>
                      <a:pt x="4" y="5"/>
                    </a:cubicBezTo>
                    <a:cubicBezTo>
                      <a:pt x="6" y="3"/>
                      <a:pt x="6" y="0"/>
                      <a:pt x="6" y="0"/>
                    </a:cubicBezTo>
                    <a:cubicBezTo>
                      <a:pt x="6" y="0"/>
                      <a:pt x="6" y="3"/>
                      <a:pt x="5" y="5"/>
                    </a:cubicBezTo>
                    <a:cubicBezTo>
                      <a:pt x="3" y="8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741"/>
              <p:cNvSpPr>
                <a:spLocks/>
              </p:cNvSpPr>
              <p:nvPr/>
            </p:nvSpPr>
            <p:spPr bwMode="auto">
              <a:xfrm>
                <a:off x="3378" y="1825"/>
                <a:ext cx="4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742"/>
              <p:cNvSpPr>
                <a:spLocks/>
              </p:cNvSpPr>
              <p:nvPr/>
            </p:nvSpPr>
            <p:spPr bwMode="auto">
              <a:xfrm>
                <a:off x="3366" y="1837"/>
                <a:ext cx="26" cy="19"/>
              </a:xfrm>
              <a:custGeom>
                <a:avLst/>
                <a:gdLst>
                  <a:gd name="T0" fmla="*/ 0 w 11"/>
                  <a:gd name="T1" fmla="*/ 7 h 8"/>
                  <a:gd name="T2" fmla="*/ 11 w 11"/>
                  <a:gd name="T3" fmla="*/ 0 h 8"/>
                  <a:gd name="T4" fmla="*/ 1 w 11"/>
                  <a:gd name="T5" fmla="*/ 8 h 8"/>
                  <a:gd name="T6" fmla="*/ 0 w 11"/>
                  <a:gd name="T7" fmla="*/ 8 h 8"/>
                  <a:gd name="T8" fmla="*/ 0 w 1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7"/>
                    </a:moveTo>
                    <a:cubicBezTo>
                      <a:pt x="0" y="7"/>
                      <a:pt x="10" y="0"/>
                      <a:pt x="11" y="0"/>
                    </a:cubicBezTo>
                    <a:cubicBezTo>
                      <a:pt x="10" y="0"/>
                      <a:pt x="1" y="7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743"/>
              <p:cNvSpPr>
                <a:spLocks/>
              </p:cNvSpPr>
              <p:nvPr/>
            </p:nvSpPr>
            <p:spPr bwMode="auto">
              <a:xfrm>
                <a:off x="3392" y="1835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744"/>
              <p:cNvSpPr>
                <a:spLocks/>
              </p:cNvSpPr>
              <p:nvPr/>
            </p:nvSpPr>
            <p:spPr bwMode="auto">
              <a:xfrm>
                <a:off x="3387" y="1854"/>
                <a:ext cx="52" cy="64"/>
              </a:xfrm>
              <a:custGeom>
                <a:avLst/>
                <a:gdLst>
                  <a:gd name="T0" fmla="*/ 13 w 22"/>
                  <a:gd name="T1" fmla="*/ 14 h 27"/>
                  <a:gd name="T2" fmla="*/ 0 w 22"/>
                  <a:gd name="T3" fmla="*/ 20 h 27"/>
                  <a:gd name="T4" fmla="*/ 5 w 22"/>
                  <a:gd name="T5" fmla="*/ 24 h 27"/>
                  <a:gd name="T6" fmla="*/ 18 w 22"/>
                  <a:gd name="T7" fmla="*/ 17 h 27"/>
                  <a:gd name="T8" fmla="*/ 16 w 22"/>
                  <a:gd name="T9" fmla="*/ 2 h 27"/>
                  <a:gd name="T10" fmla="*/ 10 w 22"/>
                  <a:gd name="T11" fmla="*/ 0 h 27"/>
                  <a:gd name="T12" fmla="*/ 13 w 22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7">
                    <a:moveTo>
                      <a:pt x="13" y="14"/>
                    </a:moveTo>
                    <a:cubicBezTo>
                      <a:pt x="11" y="17"/>
                      <a:pt x="7" y="21"/>
                      <a:pt x="0" y="20"/>
                    </a:cubicBezTo>
                    <a:cubicBezTo>
                      <a:pt x="1" y="21"/>
                      <a:pt x="3" y="23"/>
                      <a:pt x="5" y="24"/>
                    </a:cubicBezTo>
                    <a:cubicBezTo>
                      <a:pt x="11" y="27"/>
                      <a:pt x="16" y="21"/>
                      <a:pt x="18" y="17"/>
                    </a:cubicBezTo>
                    <a:cubicBezTo>
                      <a:pt x="21" y="12"/>
                      <a:pt x="22" y="5"/>
                      <a:pt x="16" y="2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15" y="5"/>
                      <a:pt x="14" y="10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745"/>
              <p:cNvSpPr>
                <a:spLocks/>
              </p:cNvSpPr>
              <p:nvPr/>
            </p:nvSpPr>
            <p:spPr bwMode="auto">
              <a:xfrm>
                <a:off x="3323" y="1894"/>
                <a:ext cx="59" cy="40"/>
              </a:xfrm>
              <a:custGeom>
                <a:avLst/>
                <a:gdLst>
                  <a:gd name="T0" fmla="*/ 12 w 25"/>
                  <a:gd name="T1" fmla="*/ 10 h 17"/>
                  <a:gd name="T2" fmla="*/ 3 w 25"/>
                  <a:gd name="T3" fmla="*/ 0 h 17"/>
                  <a:gd name="T4" fmla="*/ 1 w 25"/>
                  <a:gd name="T5" fmla="*/ 6 h 17"/>
                  <a:gd name="T6" fmla="*/ 12 w 25"/>
                  <a:gd name="T7" fmla="*/ 17 h 17"/>
                  <a:gd name="T8" fmla="*/ 25 w 25"/>
                  <a:gd name="T9" fmla="*/ 10 h 17"/>
                  <a:gd name="T10" fmla="*/ 24 w 25"/>
                  <a:gd name="T11" fmla="*/ 3 h 17"/>
                  <a:gd name="T12" fmla="*/ 12 w 25"/>
                  <a:gd name="T1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7">
                    <a:moveTo>
                      <a:pt x="12" y="10"/>
                    </a:moveTo>
                    <a:cubicBezTo>
                      <a:pt x="9" y="10"/>
                      <a:pt x="4" y="7"/>
                      <a:pt x="3" y="0"/>
                    </a:cubicBezTo>
                    <a:cubicBezTo>
                      <a:pt x="2" y="2"/>
                      <a:pt x="1" y="4"/>
                      <a:pt x="1" y="6"/>
                    </a:cubicBezTo>
                    <a:cubicBezTo>
                      <a:pt x="0" y="13"/>
                      <a:pt x="6" y="16"/>
                      <a:pt x="12" y="17"/>
                    </a:cubicBezTo>
                    <a:cubicBezTo>
                      <a:pt x="17" y="17"/>
                      <a:pt x="24" y="17"/>
                      <a:pt x="25" y="10"/>
                    </a:cubicBezTo>
                    <a:cubicBezTo>
                      <a:pt x="25" y="7"/>
                      <a:pt x="25" y="5"/>
                      <a:pt x="24" y="3"/>
                    </a:cubicBezTo>
                    <a:cubicBezTo>
                      <a:pt x="21" y="9"/>
                      <a:pt x="16" y="11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746"/>
              <p:cNvSpPr>
                <a:spLocks/>
              </p:cNvSpPr>
              <p:nvPr/>
            </p:nvSpPr>
            <p:spPr bwMode="auto">
              <a:xfrm>
                <a:off x="3285" y="1837"/>
                <a:ext cx="43" cy="59"/>
              </a:xfrm>
              <a:custGeom>
                <a:avLst/>
                <a:gdLst>
                  <a:gd name="T0" fmla="*/ 7 w 18"/>
                  <a:gd name="T1" fmla="*/ 13 h 25"/>
                  <a:gd name="T2" fmla="*/ 14 w 18"/>
                  <a:gd name="T3" fmla="*/ 0 h 25"/>
                  <a:gd name="T4" fmla="*/ 8 w 18"/>
                  <a:gd name="T5" fmla="*/ 0 h 25"/>
                  <a:gd name="T6" fmla="*/ 1 w 18"/>
                  <a:gd name="T7" fmla="*/ 14 h 25"/>
                  <a:gd name="T8" fmla="*/ 12 w 18"/>
                  <a:gd name="T9" fmla="*/ 24 h 25"/>
                  <a:gd name="T10" fmla="*/ 18 w 18"/>
                  <a:gd name="T11" fmla="*/ 22 h 25"/>
                  <a:gd name="T12" fmla="*/ 7 w 18"/>
                  <a:gd name="T1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5">
                    <a:moveTo>
                      <a:pt x="7" y="13"/>
                    </a:moveTo>
                    <a:cubicBezTo>
                      <a:pt x="7" y="9"/>
                      <a:pt x="8" y="4"/>
                      <a:pt x="14" y="0"/>
                    </a:cubicBezTo>
                    <a:cubicBezTo>
                      <a:pt x="12" y="0"/>
                      <a:pt x="10" y="0"/>
                      <a:pt x="8" y="0"/>
                    </a:cubicBezTo>
                    <a:cubicBezTo>
                      <a:pt x="1" y="1"/>
                      <a:pt x="0" y="9"/>
                      <a:pt x="1" y="14"/>
                    </a:cubicBezTo>
                    <a:cubicBezTo>
                      <a:pt x="2" y="19"/>
                      <a:pt x="5" y="25"/>
                      <a:pt x="12" y="24"/>
                    </a:cubicBezTo>
                    <a:cubicBezTo>
                      <a:pt x="14" y="24"/>
                      <a:pt x="16" y="23"/>
                      <a:pt x="18" y="22"/>
                    </a:cubicBezTo>
                    <a:cubicBezTo>
                      <a:pt x="11" y="21"/>
                      <a:pt x="8" y="16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47"/>
              <p:cNvSpPr>
                <a:spLocks/>
              </p:cNvSpPr>
              <p:nvPr/>
            </p:nvSpPr>
            <p:spPr bwMode="auto">
              <a:xfrm>
                <a:off x="3304" y="1780"/>
                <a:ext cx="64" cy="52"/>
              </a:xfrm>
              <a:custGeom>
                <a:avLst/>
                <a:gdLst>
                  <a:gd name="T0" fmla="*/ 13 w 27"/>
                  <a:gd name="T1" fmla="*/ 10 h 22"/>
                  <a:gd name="T2" fmla="*/ 27 w 27"/>
                  <a:gd name="T3" fmla="*/ 12 h 22"/>
                  <a:gd name="T4" fmla="*/ 25 w 27"/>
                  <a:gd name="T5" fmla="*/ 6 h 22"/>
                  <a:gd name="T6" fmla="*/ 10 w 27"/>
                  <a:gd name="T7" fmla="*/ 4 h 22"/>
                  <a:gd name="T8" fmla="*/ 4 w 27"/>
                  <a:gd name="T9" fmla="*/ 18 h 22"/>
                  <a:gd name="T10" fmla="*/ 8 w 27"/>
                  <a:gd name="T11" fmla="*/ 22 h 22"/>
                  <a:gd name="T12" fmla="*/ 13 w 27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13" y="10"/>
                    </a:moveTo>
                    <a:cubicBezTo>
                      <a:pt x="17" y="8"/>
                      <a:pt x="22" y="7"/>
                      <a:pt x="27" y="12"/>
                    </a:cubicBezTo>
                    <a:cubicBezTo>
                      <a:pt x="27" y="10"/>
                      <a:pt x="26" y="8"/>
                      <a:pt x="25" y="6"/>
                    </a:cubicBezTo>
                    <a:cubicBezTo>
                      <a:pt x="22" y="0"/>
                      <a:pt x="15" y="2"/>
                      <a:pt x="10" y="4"/>
                    </a:cubicBezTo>
                    <a:cubicBezTo>
                      <a:pt x="6" y="6"/>
                      <a:pt x="0" y="11"/>
                      <a:pt x="4" y="18"/>
                    </a:cubicBezTo>
                    <a:cubicBezTo>
                      <a:pt x="5" y="19"/>
                      <a:pt x="6" y="21"/>
                      <a:pt x="8" y="22"/>
                    </a:cubicBezTo>
                    <a:cubicBezTo>
                      <a:pt x="7" y="15"/>
                      <a:pt x="10" y="12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48"/>
              <p:cNvSpPr>
                <a:spLocks/>
              </p:cNvSpPr>
              <p:nvPr/>
            </p:nvSpPr>
            <p:spPr bwMode="auto">
              <a:xfrm>
                <a:off x="3373" y="1787"/>
                <a:ext cx="61" cy="62"/>
              </a:xfrm>
              <a:custGeom>
                <a:avLst/>
                <a:gdLst>
                  <a:gd name="T0" fmla="*/ 14 w 26"/>
                  <a:gd name="T1" fmla="*/ 12 h 26"/>
                  <a:gd name="T2" fmla="*/ 16 w 26"/>
                  <a:gd name="T3" fmla="*/ 26 h 26"/>
                  <a:gd name="T4" fmla="*/ 21 w 26"/>
                  <a:gd name="T5" fmla="*/ 22 h 26"/>
                  <a:gd name="T6" fmla="*/ 19 w 26"/>
                  <a:gd name="T7" fmla="*/ 7 h 26"/>
                  <a:gd name="T8" fmla="*/ 4 w 26"/>
                  <a:gd name="T9" fmla="*/ 5 h 26"/>
                  <a:gd name="T10" fmla="*/ 0 w 26"/>
                  <a:gd name="T11" fmla="*/ 10 h 26"/>
                  <a:gd name="T12" fmla="*/ 14 w 26"/>
                  <a:gd name="T13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4" y="12"/>
                    </a:moveTo>
                    <a:cubicBezTo>
                      <a:pt x="17" y="14"/>
                      <a:pt x="19" y="19"/>
                      <a:pt x="16" y="26"/>
                    </a:cubicBezTo>
                    <a:cubicBezTo>
                      <a:pt x="18" y="25"/>
                      <a:pt x="20" y="23"/>
                      <a:pt x="21" y="22"/>
                    </a:cubicBezTo>
                    <a:cubicBezTo>
                      <a:pt x="26" y="17"/>
                      <a:pt x="22" y="11"/>
                      <a:pt x="19" y="7"/>
                    </a:cubicBezTo>
                    <a:cubicBezTo>
                      <a:pt x="15" y="3"/>
                      <a:pt x="9" y="0"/>
                      <a:pt x="4" y="5"/>
                    </a:cubicBezTo>
                    <a:cubicBezTo>
                      <a:pt x="2" y="6"/>
                      <a:pt x="1" y="8"/>
                      <a:pt x="0" y="10"/>
                    </a:cubicBezTo>
                    <a:cubicBezTo>
                      <a:pt x="7" y="7"/>
                      <a:pt x="11" y="9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749"/>
              <p:cNvSpPr>
                <a:spLocks noEditPoints="1"/>
              </p:cNvSpPr>
              <p:nvPr/>
            </p:nvSpPr>
            <p:spPr bwMode="auto">
              <a:xfrm>
                <a:off x="3344" y="1842"/>
                <a:ext cx="34" cy="33"/>
              </a:xfrm>
              <a:custGeom>
                <a:avLst/>
                <a:gdLst>
                  <a:gd name="T0" fmla="*/ 10 w 14"/>
                  <a:gd name="T1" fmla="*/ 11 h 14"/>
                  <a:gd name="T2" fmla="*/ 13 w 14"/>
                  <a:gd name="T3" fmla="*/ 10 h 14"/>
                  <a:gd name="T4" fmla="*/ 13 w 14"/>
                  <a:gd name="T5" fmla="*/ 7 h 14"/>
                  <a:gd name="T6" fmla="*/ 11 w 14"/>
                  <a:gd name="T7" fmla="*/ 6 h 14"/>
                  <a:gd name="T8" fmla="*/ 12 w 14"/>
                  <a:gd name="T9" fmla="*/ 6 h 14"/>
                  <a:gd name="T10" fmla="*/ 12 w 14"/>
                  <a:gd name="T11" fmla="*/ 2 h 14"/>
                  <a:gd name="T12" fmla="*/ 9 w 14"/>
                  <a:gd name="T13" fmla="*/ 2 h 14"/>
                  <a:gd name="T14" fmla="*/ 8 w 14"/>
                  <a:gd name="T15" fmla="*/ 3 h 14"/>
                  <a:gd name="T16" fmla="*/ 8 w 14"/>
                  <a:gd name="T17" fmla="*/ 1 h 14"/>
                  <a:gd name="T18" fmla="*/ 5 w 14"/>
                  <a:gd name="T19" fmla="*/ 1 h 14"/>
                  <a:gd name="T20" fmla="*/ 3 w 14"/>
                  <a:gd name="T21" fmla="*/ 3 h 14"/>
                  <a:gd name="T22" fmla="*/ 4 w 14"/>
                  <a:gd name="T23" fmla="*/ 5 h 14"/>
                  <a:gd name="T24" fmla="*/ 2 w 14"/>
                  <a:gd name="T25" fmla="*/ 5 h 14"/>
                  <a:gd name="T26" fmla="*/ 0 w 14"/>
                  <a:gd name="T27" fmla="*/ 7 h 14"/>
                  <a:gd name="T28" fmla="*/ 2 w 14"/>
                  <a:gd name="T29" fmla="*/ 10 h 14"/>
                  <a:gd name="T30" fmla="*/ 4 w 14"/>
                  <a:gd name="T31" fmla="*/ 9 h 14"/>
                  <a:gd name="T32" fmla="*/ 4 w 14"/>
                  <a:gd name="T33" fmla="*/ 11 h 14"/>
                  <a:gd name="T34" fmla="*/ 6 w 14"/>
                  <a:gd name="T35" fmla="*/ 13 h 14"/>
                  <a:gd name="T36" fmla="*/ 9 w 14"/>
                  <a:gd name="T37" fmla="*/ 12 h 14"/>
                  <a:gd name="T38" fmla="*/ 9 w 14"/>
                  <a:gd name="T39" fmla="*/ 10 h 14"/>
                  <a:gd name="T40" fmla="*/ 10 w 14"/>
                  <a:gd name="T41" fmla="*/ 11 h 14"/>
                  <a:gd name="T42" fmla="*/ 8 w 14"/>
                  <a:gd name="T43" fmla="*/ 4 h 14"/>
                  <a:gd name="T44" fmla="*/ 8 w 14"/>
                  <a:gd name="T45" fmla="*/ 4 h 14"/>
                  <a:gd name="T46" fmla="*/ 8 w 14"/>
                  <a:gd name="T47" fmla="*/ 4 h 14"/>
                  <a:gd name="T48" fmla="*/ 8 w 14"/>
                  <a:gd name="T49" fmla="*/ 4 h 14"/>
                  <a:gd name="T50" fmla="*/ 5 w 14"/>
                  <a:gd name="T51" fmla="*/ 9 h 14"/>
                  <a:gd name="T52" fmla="*/ 5 w 14"/>
                  <a:gd name="T53" fmla="*/ 9 h 14"/>
                  <a:gd name="T54" fmla="*/ 5 w 14"/>
                  <a:gd name="T55" fmla="*/ 9 h 14"/>
                  <a:gd name="T56" fmla="*/ 5 w 14"/>
                  <a:gd name="T57" fmla="*/ 9 h 14"/>
                  <a:gd name="T58" fmla="*/ 10 w 14"/>
                  <a:gd name="T59" fmla="*/ 7 h 14"/>
                  <a:gd name="T60" fmla="*/ 10 w 14"/>
                  <a:gd name="T61" fmla="*/ 7 h 14"/>
                  <a:gd name="T62" fmla="*/ 10 w 14"/>
                  <a:gd name="T63" fmla="*/ 7 h 14"/>
                  <a:gd name="T64" fmla="*/ 10 w 14"/>
                  <a:gd name="T65" fmla="*/ 7 h 14"/>
                  <a:gd name="T66" fmla="*/ 5 w 14"/>
                  <a:gd name="T67" fmla="*/ 5 h 14"/>
                  <a:gd name="T68" fmla="*/ 5 w 14"/>
                  <a:gd name="T69" fmla="*/ 5 h 14"/>
                  <a:gd name="T70" fmla="*/ 5 w 14"/>
                  <a:gd name="T71" fmla="*/ 5 h 14"/>
                  <a:gd name="T72" fmla="*/ 5 w 14"/>
                  <a:gd name="T73" fmla="*/ 5 h 14"/>
                  <a:gd name="T74" fmla="*/ 8 w 14"/>
                  <a:gd name="T75" fmla="*/ 9 h 14"/>
                  <a:gd name="T76" fmla="*/ 8 w 14"/>
                  <a:gd name="T77" fmla="*/ 9 h 14"/>
                  <a:gd name="T78" fmla="*/ 8 w 14"/>
                  <a:gd name="T79" fmla="*/ 10 h 14"/>
                  <a:gd name="T80" fmla="*/ 8 w 14"/>
                  <a:gd name="T81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14">
                    <a:moveTo>
                      <a:pt x="10" y="11"/>
                    </a:moveTo>
                    <a:cubicBezTo>
                      <a:pt x="11" y="12"/>
                      <a:pt x="12" y="11"/>
                      <a:pt x="13" y="10"/>
                    </a:cubicBezTo>
                    <a:cubicBezTo>
                      <a:pt x="13" y="9"/>
                      <a:pt x="14" y="8"/>
                      <a:pt x="13" y="7"/>
                    </a:cubicBezTo>
                    <a:cubicBezTo>
                      <a:pt x="12" y="7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4" y="5"/>
                      <a:pt x="13" y="3"/>
                      <a:pt x="12" y="2"/>
                    </a:cubicBezTo>
                    <a:cubicBezTo>
                      <a:pt x="12" y="2"/>
                      <a:pt x="10" y="1"/>
                      <a:pt x="9" y="2"/>
                    </a:cubicBezTo>
                    <a:cubicBezTo>
                      <a:pt x="9" y="2"/>
                      <a:pt x="8" y="3"/>
                      <a:pt x="8" y="3"/>
                    </a:cubicBezTo>
                    <a:cubicBezTo>
                      <a:pt x="8" y="3"/>
                      <a:pt x="8" y="2"/>
                      <a:pt x="8" y="1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2" y="2"/>
                      <a:pt x="3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1" y="8"/>
                      <a:pt x="1" y="10"/>
                      <a:pt x="2" y="10"/>
                    </a:cubicBezTo>
                    <a:cubicBezTo>
                      <a:pt x="3" y="10"/>
                      <a:pt x="4" y="10"/>
                      <a:pt x="4" y="9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2"/>
                      <a:pt x="4" y="13"/>
                      <a:pt x="6" y="13"/>
                    </a:cubicBezTo>
                    <a:cubicBezTo>
                      <a:pt x="7" y="14"/>
                      <a:pt x="8" y="14"/>
                      <a:pt x="9" y="12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lose/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lose/>
                    <a:moveTo>
                      <a:pt x="10" y="7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750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751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752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753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754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755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756"/>
              <p:cNvSpPr>
                <a:spLocks/>
              </p:cNvSpPr>
              <p:nvPr/>
            </p:nvSpPr>
            <p:spPr bwMode="auto">
              <a:xfrm>
                <a:off x="2814" y="2523"/>
                <a:ext cx="43" cy="12"/>
              </a:xfrm>
              <a:custGeom>
                <a:avLst/>
                <a:gdLst>
                  <a:gd name="T0" fmla="*/ 1 w 18"/>
                  <a:gd name="T1" fmla="*/ 4 h 5"/>
                  <a:gd name="T2" fmla="*/ 10 w 18"/>
                  <a:gd name="T3" fmla="*/ 1 h 5"/>
                  <a:gd name="T4" fmla="*/ 18 w 18"/>
                  <a:gd name="T5" fmla="*/ 1 h 5"/>
                  <a:gd name="T6" fmla="*/ 10 w 18"/>
                  <a:gd name="T7" fmla="*/ 2 h 5"/>
                  <a:gd name="T8" fmla="*/ 2 w 18"/>
                  <a:gd name="T9" fmla="*/ 5 h 5"/>
                  <a:gd name="T10" fmla="*/ 0 w 18"/>
                  <a:gd name="T11" fmla="*/ 5 h 5"/>
                  <a:gd name="T12" fmla="*/ 1 w 1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" y="4"/>
                    </a:moveTo>
                    <a:cubicBezTo>
                      <a:pt x="1" y="3"/>
                      <a:pt x="5" y="2"/>
                      <a:pt x="10" y="1"/>
                    </a:cubicBezTo>
                    <a:cubicBezTo>
                      <a:pt x="14" y="0"/>
                      <a:pt x="18" y="1"/>
                      <a:pt x="18" y="1"/>
                    </a:cubicBezTo>
                    <a:cubicBezTo>
                      <a:pt x="18" y="1"/>
                      <a:pt x="14" y="1"/>
                      <a:pt x="10" y="2"/>
                    </a:cubicBezTo>
                    <a:cubicBezTo>
                      <a:pt x="6" y="3"/>
                      <a:pt x="2" y="5"/>
                      <a:pt x="2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757"/>
              <p:cNvSpPr>
                <a:spLocks/>
              </p:cNvSpPr>
              <p:nvPr/>
            </p:nvSpPr>
            <p:spPr bwMode="auto">
              <a:xfrm>
                <a:off x="2857" y="2523"/>
                <a:ext cx="12" cy="10"/>
              </a:xfrm>
              <a:custGeom>
                <a:avLst/>
                <a:gdLst>
                  <a:gd name="T0" fmla="*/ 3 w 5"/>
                  <a:gd name="T1" fmla="*/ 1 h 4"/>
                  <a:gd name="T2" fmla="*/ 1 w 5"/>
                  <a:gd name="T3" fmla="*/ 1 h 4"/>
                  <a:gd name="T4" fmla="*/ 2 w 5"/>
                  <a:gd name="T5" fmla="*/ 3 h 4"/>
                  <a:gd name="T6" fmla="*/ 4 w 5"/>
                  <a:gd name="T7" fmla="*/ 4 h 4"/>
                  <a:gd name="T8" fmla="*/ 3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4"/>
                      <a:pt x="3" y="4"/>
                      <a:pt x="4" y="4"/>
                    </a:cubicBezTo>
                    <a:cubicBezTo>
                      <a:pt x="5" y="4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758"/>
              <p:cNvSpPr>
                <a:spLocks/>
              </p:cNvSpPr>
              <p:nvPr/>
            </p:nvSpPr>
            <p:spPr bwMode="auto">
              <a:xfrm>
                <a:off x="2810" y="2504"/>
                <a:ext cx="35" cy="34"/>
              </a:xfrm>
              <a:custGeom>
                <a:avLst/>
                <a:gdLst>
                  <a:gd name="T0" fmla="*/ 1 w 15"/>
                  <a:gd name="T1" fmla="*/ 12 h 14"/>
                  <a:gd name="T2" fmla="*/ 9 w 15"/>
                  <a:gd name="T3" fmla="*/ 7 h 14"/>
                  <a:gd name="T4" fmla="*/ 15 w 15"/>
                  <a:gd name="T5" fmla="*/ 0 h 14"/>
                  <a:gd name="T6" fmla="*/ 10 w 15"/>
                  <a:gd name="T7" fmla="*/ 8 h 14"/>
                  <a:gd name="T8" fmla="*/ 2 w 15"/>
                  <a:gd name="T9" fmla="*/ 14 h 14"/>
                  <a:gd name="T10" fmla="*/ 1 w 15"/>
                  <a:gd name="T11" fmla="*/ 14 h 14"/>
                  <a:gd name="T12" fmla="*/ 1 w 15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" y="12"/>
                    </a:moveTo>
                    <a:cubicBezTo>
                      <a:pt x="2" y="12"/>
                      <a:pt x="6" y="10"/>
                      <a:pt x="9" y="7"/>
                    </a:cubicBezTo>
                    <a:cubicBezTo>
                      <a:pt x="13" y="4"/>
                      <a:pt x="15" y="0"/>
                      <a:pt x="15" y="0"/>
                    </a:cubicBezTo>
                    <a:cubicBezTo>
                      <a:pt x="15" y="0"/>
                      <a:pt x="14" y="4"/>
                      <a:pt x="10" y="8"/>
                    </a:cubicBezTo>
                    <a:cubicBezTo>
                      <a:pt x="7" y="11"/>
                      <a:pt x="3" y="13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759"/>
              <p:cNvSpPr>
                <a:spLocks/>
              </p:cNvSpPr>
              <p:nvPr/>
            </p:nvSpPr>
            <p:spPr bwMode="auto">
              <a:xfrm>
                <a:off x="2843" y="2490"/>
                <a:ext cx="5" cy="12"/>
              </a:xfrm>
              <a:custGeom>
                <a:avLst/>
                <a:gdLst>
                  <a:gd name="T0" fmla="*/ 0 w 2"/>
                  <a:gd name="T1" fmla="*/ 3 h 5"/>
                  <a:gd name="T2" fmla="*/ 1 w 2"/>
                  <a:gd name="T3" fmla="*/ 5 h 5"/>
                  <a:gd name="T4" fmla="*/ 2 w 2"/>
                  <a:gd name="T5" fmla="*/ 3 h 5"/>
                  <a:gd name="T6" fmla="*/ 0 w 2"/>
                  <a:gd name="T7" fmla="*/ 0 h 5"/>
                  <a:gd name="T8" fmla="*/ 0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760"/>
              <p:cNvSpPr>
                <a:spLocks/>
              </p:cNvSpPr>
              <p:nvPr/>
            </p:nvSpPr>
            <p:spPr bwMode="auto">
              <a:xfrm>
                <a:off x="2810" y="2514"/>
                <a:ext cx="49" cy="24"/>
              </a:xfrm>
              <a:custGeom>
                <a:avLst/>
                <a:gdLst>
                  <a:gd name="T0" fmla="*/ 2 w 21"/>
                  <a:gd name="T1" fmla="*/ 8 h 10"/>
                  <a:gd name="T2" fmla="*/ 21 w 21"/>
                  <a:gd name="T3" fmla="*/ 1 h 10"/>
                  <a:gd name="T4" fmla="*/ 2 w 21"/>
                  <a:gd name="T5" fmla="*/ 10 h 10"/>
                  <a:gd name="T6" fmla="*/ 1 w 21"/>
                  <a:gd name="T7" fmla="*/ 10 h 10"/>
                  <a:gd name="T8" fmla="*/ 2 w 2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0">
                    <a:moveTo>
                      <a:pt x="2" y="8"/>
                    </a:moveTo>
                    <a:cubicBezTo>
                      <a:pt x="2" y="8"/>
                      <a:pt x="21" y="0"/>
                      <a:pt x="21" y="1"/>
                    </a:cubicBezTo>
                    <a:cubicBezTo>
                      <a:pt x="21" y="1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0" y="9"/>
                      <a:pt x="1" y="9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761"/>
              <p:cNvSpPr>
                <a:spLocks/>
              </p:cNvSpPr>
              <p:nvPr/>
            </p:nvSpPr>
            <p:spPr bwMode="auto">
              <a:xfrm>
                <a:off x="2859" y="2512"/>
                <a:ext cx="15" cy="7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2 h 3"/>
                  <a:gd name="T8" fmla="*/ 5 w 6"/>
                  <a:gd name="T9" fmla="*/ 0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762"/>
              <p:cNvSpPr>
                <a:spLocks/>
              </p:cNvSpPr>
              <p:nvPr/>
            </p:nvSpPr>
            <p:spPr bwMode="auto">
              <a:xfrm>
                <a:off x="2812" y="2545"/>
                <a:ext cx="31" cy="33"/>
              </a:xfrm>
              <a:custGeom>
                <a:avLst/>
                <a:gdLst>
                  <a:gd name="T0" fmla="*/ 2 w 13"/>
                  <a:gd name="T1" fmla="*/ 0 h 14"/>
                  <a:gd name="T2" fmla="*/ 9 w 13"/>
                  <a:gd name="T3" fmla="*/ 6 h 14"/>
                  <a:gd name="T4" fmla="*/ 12 w 13"/>
                  <a:gd name="T5" fmla="*/ 14 h 14"/>
                  <a:gd name="T6" fmla="*/ 8 w 13"/>
                  <a:gd name="T7" fmla="*/ 7 h 14"/>
                  <a:gd name="T8" fmla="*/ 1 w 13"/>
                  <a:gd name="T9" fmla="*/ 1 h 14"/>
                  <a:gd name="T10" fmla="*/ 0 w 13"/>
                  <a:gd name="T11" fmla="*/ 0 h 14"/>
                  <a:gd name="T12" fmla="*/ 2 w 13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2" y="0"/>
                    </a:moveTo>
                    <a:cubicBezTo>
                      <a:pt x="2" y="0"/>
                      <a:pt x="6" y="3"/>
                      <a:pt x="9" y="6"/>
                    </a:cubicBezTo>
                    <a:cubicBezTo>
                      <a:pt x="11" y="10"/>
                      <a:pt x="13" y="14"/>
                      <a:pt x="12" y="14"/>
                    </a:cubicBezTo>
                    <a:cubicBezTo>
                      <a:pt x="12" y="14"/>
                      <a:pt x="11" y="10"/>
                      <a:pt x="8" y="7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763"/>
              <p:cNvSpPr>
                <a:spLocks/>
              </p:cNvSpPr>
              <p:nvPr/>
            </p:nvSpPr>
            <p:spPr bwMode="auto">
              <a:xfrm>
                <a:off x="2838" y="2578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1 w 3"/>
                  <a:gd name="T7" fmla="*/ 4 h 5"/>
                  <a:gd name="T8" fmla="*/ 3 w 3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5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764"/>
              <p:cNvSpPr>
                <a:spLocks/>
              </p:cNvSpPr>
              <p:nvPr/>
            </p:nvSpPr>
            <p:spPr bwMode="auto">
              <a:xfrm>
                <a:off x="2810" y="2542"/>
                <a:ext cx="45" cy="17"/>
              </a:xfrm>
              <a:custGeom>
                <a:avLst/>
                <a:gdLst>
                  <a:gd name="T0" fmla="*/ 2 w 19"/>
                  <a:gd name="T1" fmla="*/ 0 h 7"/>
                  <a:gd name="T2" fmla="*/ 10 w 19"/>
                  <a:gd name="T3" fmla="*/ 4 h 7"/>
                  <a:gd name="T4" fmla="*/ 19 w 19"/>
                  <a:gd name="T5" fmla="*/ 5 h 7"/>
                  <a:gd name="T6" fmla="*/ 10 w 19"/>
                  <a:gd name="T7" fmla="*/ 5 h 7"/>
                  <a:gd name="T8" fmla="*/ 1 w 19"/>
                  <a:gd name="T9" fmla="*/ 1 h 7"/>
                  <a:gd name="T10" fmla="*/ 0 w 19"/>
                  <a:gd name="T11" fmla="*/ 0 h 7"/>
                  <a:gd name="T12" fmla="*/ 2 w 1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2" y="0"/>
                    </a:moveTo>
                    <a:cubicBezTo>
                      <a:pt x="2" y="0"/>
                      <a:pt x="6" y="3"/>
                      <a:pt x="10" y="4"/>
                    </a:cubicBezTo>
                    <a:cubicBezTo>
                      <a:pt x="15" y="6"/>
                      <a:pt x="19" y="5"/>
                      <a:pt x="19" y="5"/>
                    </a:cubicBezTo>
                    <a:cubicBezTo>
                      <a:pt x="19" y="6"/>
                      <a:pt x="15" y="7"/>
                      <a:pt x="10" y="5"/>
                    </a:cubicBezTo>
                    <a:cubicBezTo>
                      <a:pt x="5" y="4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765"/>
              <p:cNvSpPr>
                <a:spLocks/>
              </p:cNvSpPr>
              <p:nvPr/>
            </p:nvSpPr>
            <p:spPr bwMode="auto">
              <a:xfrm>
                <a:off x="2855" y="2547"/>
                <a:ext cx="11" cy="9"/>
              </a:xfrm>
              <a:custGeom>
                <a:avLst/>
                <a:gdLst>
                  <a:gd name="T0" fmla="*/ 2 w 5"/>
                  <a:gd name="T1" fmla="*/ 1 h 4"/>
                  <a:gd name="T2" fmla="*/ 1 w 5"/>
                  <a:gd name="T3" fmla="*/ 3 h 4"/>
                  <a:gd name="T4" fmla="*/ 3 w 5"/>
                  <a:gd name="T5" fmla="*/ 3 h 4"/>
                  <a:gd name="T6" fmla="*/ 4 w 5"/>
                  <a:gd name="T7" fmla="*/ 0 h 4"/>
                  <a:gd name="T8" fmla="*/ 2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766"/>
              <p:cNvSpPr>
                <a:spLocks/>
              </p:cNvSpPr>
              <p:nvPr/>
            </p:nvSpPr>
            <p:spPr bwMode="auto">
              <a:xfrm>
                <a:off x="2810" y="2542"/>
                <a:ext cx="42" cy="31"/>
              </a:xfrm>
              <a:custGeom>
                <a:avLst/>
                <a:gdLst>
                  <a:gd name="T0" fmla="*/ 2 w 18"/>
                  <a:gd name="T1" fmla="*/ 0 h 13"/>
                  <a:gd name="T2" fmla="*/ 17 w 18"/>
                  <a:gd name="T3" fmla="*/ 13 h 13"/>
                  <a:gd name="T4" fmla="*/ 1 w 18"/>
                  <a:gd name="T5" fmla="*/ 2 h 13"/>
                  <a:gd name="T6" fmla="*/ 0 w 18"/>
                  <a:gd name="T7" fmla="*/ 0 h 13"/>
                  <a:gd name="T8" fmla="*/ 2 w 1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2" y="0"/>
                    </a:moveTo>
                    <a:cubicBezTo>
                      <a:pt x="2" y="1"/>
                      <a:pt x="18" y="13"/>
                      <a:pt x="17" y="13"/>
                    </a:cubicBezTo>
                    <a:cubicBezTo>
                      <a:pt x="17" y="13"/>
                      <a:pt x="2" y="2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767"/>
              <p:cNvSpPr>
                <a:spLocks/>
              </p:cNvSpPr>
              <p:nvPr/>
            </p:nvSpPr>
            <p:spPr bwMode="auto">
              <a:xfrm>
                <a:off x="2850" y="2573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4 h 5"/>
                  <a:gd name="T10" fmla="*/ 3 w 4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5"/>
                      <a:pt x="3" y="4"/>
                      <a:pt x="3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768"/>
              <p:cNvSpPr>
                <a:spLocks/>
              </p:cNvSpPr>
              <p:nvPr/>
            </p:nvSpPr>
            <p:spPr bwMode="auto">
              <a:xfrm>
                <a:off x="2788" y="2547"/>
                <a:ext cx="17" cy="43"/>
              </a:xfrm>
              <a:custGeom>
                <a:avLst/>
                <a:gdLst>
                  <a:gd name="T0" fmla="*/ 7 w 7"/>
                  <a:gd name="T1" fmla="*/ 2 h 18"/>
                  <a:gd name="T2" fmla="*/ 5 w 7"/>
                  <a:gd name="T3" fmla="*/ 11 h 18"/>
                  <a:gd name="T4" fmla="*/ 0 w 7"/>
                  <a:gd name="T5" fmla="*/ 18 h 18"/>
                  <a:gd name="T6" fmla="*/ 4 w 7"/>
                  <a:gd name="T7" fmla="*/ 10 h 18"/>
                  <a:gd name="T8" fmla="*/ 5 w 7"/>
                  <a:gd name="T9" fmla="*/ 2 h 18"/>
                  <a:gd name="T10" fmla="*/ 6 w 7"/>
                  <a:gd name="T11" fmla="*/ 0 h 18"/>
                  <a:gd name="T12" fmla="*/ 7 w 7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7" y="2"/>
                    </a:moveTo>
                    <a:cubicBezTo>
                      <a:pt x="7" y="2"/>
                      <a:pt x="6" y="7"/>
                      <a:pt x="5" y="11"/>
                    </a:cubicBezTo>
                    <a:cubicBezTo>
                      <a:pt x="4" y="15"/>
                      <a:pt x="1" y="18"/>
                      <a:pt x="0" y="18"/>
                    </a:cubicBezTo>
                    <a:cubicBezTo>
                      <a:pt x="0" y="18"/>
                      <a:pt x="3" y="14"/>
                      <a:pt x="4" y="10"/>
                    </a:cubicBezTo>
                    <a:cubicBezTo>
                      <a:pt x="5" y="6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769"/>
              <p:cNvSpPr>
                <a:spLocks/>
              </p:cNvSpPr>
              <p:nvPr/>
            </p:nvSpPr>
            <p:spPr bwMode="auto">
              <a:xfrm>
                <a:off x="2779" y="2590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2 h 3"/>
                  <a:gd name="T8" fmla="*/ 3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3"/>
                      <a:pt x="1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770"/>
              <p:cNvSpPr>
                <a:spLocks/>
              </p:cNvSpPr>
              <p:nvPr/>
            </p:nvSpPr>
            <p:spPr bwMode="auto">
              <a:xfrm>
                <a:off x="2800" y="2545"/>
                <a:ext cx="14" cy="45"/>
              </a:xfrm>
              <a:custGeom>
                <a:avLst/>
                <a:gdLst>
                  <a:gd name="T0" fmla="*/ 2 w 6"/>
                  <a:gd name="T1" fmla="*/ 1 h 19"/>
                  <a:gd name="T2" fmla="*/ 3 w 6"/>
                  <a:gd name="T3" fmla="*/ 11 h 19"/>
                  <a:gd name="T4" fmla="*/ 6 w 6"/>
                  <a:gd name="T5" fmla="*/ 19 h 19"/>
                  <a:gd name="T6" fmla="*/ 2 w 6"/>
                  <a:gd name="T7" fmla="*/ 11 h 19"/>
                  <a:gd name="T8" fmla="*/ 1 w 6"/>
                  <a:gd name="T9" fmla="*/ 1 h 19"/>
                  <a:gd name="T10" fmla="*/ 1 w 6"/>
                  <a:gd name="T11" fmla="*/ 0 h 19"/>
                  <a:gd name="T12" fmla="*/ 2 w 6"/>
                  <a:gd name="T1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9">
                    <a:moveTo>
                      <a:pt x="2" y="1"/>
                    </a:moveTo>
                    <a:cubicBezTo>
                      <a:pt x="2" y="2"/>
                      <a:pt x="2" y="6"/>
                      <a:pt x="3" y="11"/>
                    </a:cubicBezTo>
                    <a:cubicBezTo>
                      <a:pt x="4" y="15"/>
                      <a:pt x="6" y="19"/>
                      <a:pt x="6" y="19"/>
                    </a:cubicBezTo>
                    <a:cubicBezTo>
                      <a:pt x="6" y="19"/>
                      <a:pt x="3" y="16"/>
                      <a:pt x="2" y="11"/>
                    </a:cubicBezTo>
                    <a:cubicBezTo>
                      <a:pt x="0" y="6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771"/>
              <p:cNvSpPr>
                <a:spLocks/>
              </p:cNvSpPr>
              <p:nvPr/>
            </p:nvSpPr>
            <p:spPr bwMode="auto">
              <a:xfrm>
                <a:off x="2814" y="2590"/>
                <a:ext cx="12" cy="7"/>
              </a:xfrm>
              <a:custGeom>
                <a:avLst/>
                <a:gdLst>
                  <a:gd name="T0" fmla="*/ 3 w 5"/>
                  <a:gd name="T1" fmla="*/ 1 h 3"/>
                  <a:gd name="T2" fmla="*/ 1 w 5"/>
                  <a:gd name="T3" fmla="*/ 0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4" y="3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772"/>
              <p:cNvSpPr>
                <a:spLocks/>
              </p:cNvSpPr>
              <p:nvPr/>
            </p:nvSpPr>
            <p:spPr bwMode="auto">
              <a:xfrm>
                <a:off x="2798" y="2545"/>
                <a:ext cx="7" cy="52"/>
              </a:xfrm>
              <a:custGeom>
                <a:avLst/>
                <a:gdLst>
                  <a:gd name="T0" fmla="*/ 3 w 3"/>
                  <a:gd name="T1" fmla="*/ 1 h 22"/>
                  <a:gd name="T2" fmla="*/ 0 w 3"/>
                  <a:gd name="T3" fmla="*/ 21 h 22"/>
                  <a:gd name="T4" fmla="*/ 2 w 3"/>
                  <a:gd name="T5" fmla="*/ 1 h 22"/>
                  <a:gd name="T6" fmla="*/ 2 w 3"/>
                  <a:gd name="T7" fmla="*/ 0 h 22"/>
                  <a:gd name="T8" fmla="*/ 3 w 3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2">
                    <a:moveTo>
                      <a:pt x="3" y="1"/>
                    </a:moveTo>
                    <a:cubicBezTo>
                      <a:pt x="3" y="2"/>
                      <a:pt x="0" y="22"/>
                      <a:pt x="0" y="21"/>
                    </a:cubicBezTo>
                    <a:cubicBezTo>
                      <a:pt x="0" y="21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773"/>
              <p:cNvSpPr>
                <a:spLocks/>
              </p:cNvSpPr>
              <p:nvPr/>
            </p:nvSpPr>
            <p:spPr bwMode="auto">
              <a:xfrm>
                <a:off x="2791" y="2597"/>
                <a:ext cx="7" cy="12"/>
              </a:xfrm>
              <a:custGeom>
                <a:avLst/>
                <a:gdLst>
                  <a:gd name="T0" fmla="*/ 3 w 3"/>
                  <a:gd name="T1" fmla="*/ 3 h 5"/>
                  <a:gd name="T2" fmla="*/ 2 w 3"/>
                  <a:gd name="T3" fmla="*/ 0 h 5"/>
                  <a:gd name="T4" fmla="*/ 1 w 3"/>
                  <a:gd name="T5" fmla="*/ 2 h 5"/>
                  <a:gd name="T6" fmla="*/ 0 w 3"/>
                  <a:gd name="T7" fmla="*/ 4 h 5"/>
                  <a:gd name="T8" fmla="*/ 2 w 3"/>
                  <a:gd name="T9" fmla="*/ 5 h 5"/>
                  <a:gd name="T10" fmla="*/ 3 w 3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774"/>
              <p:cNvSpPr>
                <a:spLocks/>
              </p:cNvSpPr>
              <p:nvPr/>
            </p:nvSpPr>
            <p:spPr bwMode="auto">
              <a:xfrm>
                <a:off x="2753" y="2540"/>
                <a:ext cx="43" cy="12"/>
              </a:xfrm>
              <a:custGeom>
                <a:avLst/>
                <a:gdLst>
                  <a:gd name="T0" fmla="*/ 17 w 18"/>
                  <a:gd name="T1" fmla="*/ 2 h 5"/>
                  <a:gd name="T2" fmla="*/ 8 w 18"/>
                  <a:gd name="T3" fmla="*/ 5 h 5"/>
                  <a:gd name="T4" fmla="*/ 0 w 18"/>
                  <a:gd name="T5" fmla="*/ 4 h 5"/>
                  <a:gd name="T6" fmla="*/ 8 w 18"/>
                  <a:gd name="T7" fmla="*/ 4 h 5"/>
                  <a:gd name="T8" fmla="*/ 17 w 18"/>
                  <a:gd name="T9" fmla="*/ 1 h 5"/>
                  <a:gd name="T10" fmla="*/ 18 w 18"/>
                  <a:gd name="T11" fmla="*/ 1 h 5"/>
                  <a:gd name="T12" fmla="*/ 17 w 18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7" y="2"/>
                    </a:moveTo>
                    <a:cubicBezTo>
                      <a:pt x="17" y="2"/>
                      <a:pt x="13" y="4"/>
                      <a:pt x="8" y="5"/>
                    </a:cubicBezTo>
                    <a:cubicBezTo>
                      <a:pt x="4" y="5"/>
                      <a:pt x="0" y="5"/>
                      <a:pt x="0" y="4"/>
                    </a:cubicBezTo>
                    <a:cubicBezTo>
                      <a:pt x="0" y="4"/>
                      <a:pt x="4" y="5"/>
                      <a:pt x="8" y="4"/>
                    </a:cubicBezTo>
                    <a:cubicBezTo>
                      <a:pt x="12" y="3"/>
                      <a:pt x="16" y="1"/>
                      <a:pt x="17" y="1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8" y="1"/>
                      <a:pt x="18" y="2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775"/>
              <p:cNvSpPr>
                <a:spLocks/>
              </p:cNvSpPr>
              <p:nvPr/>
            </p:nvSpPr>
            <p:spPr bwMode="auto">
              <a:xfrm>
                <a:off x="2743" y="2542"/>
                <a:ext cx="10" cy="10"/>
              </a:xfrm>
              <a:custGeom>
                <a:avLst/>
                <a:gdLst>
                  <a:gd name="T0" fmla="*/ 1 w 4"/>
                  <a:gd name="T1" fmla="*/ 3 h 4"/>
                  <a:gd name="T2" fmla="*/ 3 w 4"/>
                  <a:gd name="T3" fmla="*/ 3 h 4"/>
                  <a:gd name="T4" fmla="*/ 2 w 4"/>
                  <a:gd name="T5" fmla="*/ 1 h 4"/>
                  <a:gd name="T6" fmla="*/ 0 w 4"/>
                  <a:gd name="T7" fmla="*/ 1 h 4"/>
                  <a:gd name="T8" fmla="*/ 1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776"/>
              <p:cNvSpPr>
                <a:spLocks/>
              </p:cNvSpPr>
              <p:nvPr/>
            </p:nvSpPr>
            <p:spPr bwMode="auto">
              <a:xfrm>
                <a:off x="2765" y="2540"/>
                <a:ext cx="35" cy="33"/>
              </a:xfrm>
              <a:custGeom>
                <a:avLst/>
                <a:gdLst>
                  <a:gd name="T0" fmla="*/ 14 w 15"/>
                  <a:gd name="T1" fmla="*/ 1 h 14"/>
                  <a:gd name="T2" fmla="*/ 6 w 15"/>
                  <a:gd name="T3" fmla="*/ 7 h 14"/>
                  <a:gd name="T4" fmla="*/ 0 w 15"/>
                  <a:gd name="T5" fmla="*/ 14 h 14"/>
                  <a:gd name="T6" fmla="*/ 5 w 15"/>
                  <a:gd name="T7" fmla="*/ 6 h 14"/>
                  <a:gd name="T8" fmla="*/ 13 w 15"/>
                  <a:gd name="T9" fmla="*/ 0 h 14"/>
                  <a:gd name="T10" fmla="*/ 15 w 15"/>
                  <a:gd name="T11" fmla="*/ 0 h 14"/>
                  <a:gd name="T12" fmla="*/ 14 w 15"/>
                  <a:gd name="T1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4" y="1"/>
                    </a:moveTo>
                    <a:cubicBezTo>
                      <a:pt x="13" y="1"/>
                      <a:pt x="9" y="3"/>
                      <a:pt x="6" y="7"/>
                    </a:cubicBezTo>
                    <a:cubicBezTo>
                      <a:pt x="2" y="10"/>
                      <a:pt x="0" y="14"/>
                      <a:pt x="0" y="14"/>
                    </a:cubicBezTo>
                    <a:cubicBezTo>
                      <a:pt x="0" y="14"/>
                      <a:pt x="2" y="9"/>
                      <a:pt x="5" y="6"/>
                    </a:cubicBezTo>
                    <a:cubicBezTo>
                      <a:pt x="8" y="2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4" y="1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777"/>
              <p:cNvSpPr>
                <a:spLocks/>
              </p:cNvSpPr>
              <p:nvPr/>
            </p:nvSpPr>
            <p:spPr bwMode="auto">
              <a:xfrm>
                <a:off x="2762" y="2573"/>
                <a:ext cx="5" cy="12"/>
              </a:xfrm>
              <a:custGeom>
                <a:avLst/>
                <a:gdLst>
                  <a:gd name="T0" fmla="*/ 2 w 2"/>
                  <a:gd name="T1" fmla="*/ 3 h 5"/>
                  <a:gd name="T2" fmla="*/ 1 w 2"/>
                  <a:gd name="T3" fmla="*/ 0 h 5"/>
                  <a:gd name="T4" fmla="*/ 0 w 2"/>
                  <a:gd name="T5" fmla="*/ 3 h 5"/>
                  <a:gd name="T6" fmla="*/ 2 w 2"/>
                  <a:gd name="T7" fmla="*/ 5 h 5"/>
                  <a:gd name="T8" fmla="*/ 2 w 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3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778"/>
              <p:cNvSpPr>
                <a:spLocks/>
              </p:cNvSpPr>
              <p:nvPr/>
            </p:nvSpPr>
            <p:spPr bwMode="auto">
              <a:xfrm>
                <a:off x="2751" y="2540"/>
                <a:ext cx="49" cy="21"/>
              </a:xfrm>
              <a:custGeom>
                <a:avLst/>
                <a:gdLst>
                  <a:gd name="T0" fmla="*/ 20 w 21"/>
                  <a:gd name="T1" fmla="*/ 1 h 9"/>
                  <a:gd name="T2" fmla="*/ 0 w 21"/>
                  <a:gd name="T3" fmla="*/ 8 h 9"/>
                  <a:gd name="T4" fmla="*/ 19 w 21"/>
                  <a:gd name="T5" fmla="*/ 0 h 9"/>
                  <a:gd name="T6" fmla="*/ 21 w 21"/>
                  <a:gd name="T7" fmla="*/ 0 h 9"/>
                  <a:gd name="T8" fmla="*/ 20 w 2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0" y="1"/>
                    </a:moveTo>
                    <a:cubicBezTo>
                      <a:pt x="19" y="2"/>
                      <a:pt x="1" y="9"/>
                      <a:pt x="0" y="8"/>
                    </a:cubicBezTo>
                    <a:cubicBezTo>
                      <a:pt x="0" y="8"/>
                      <a:pt x="18" y="1"/>
                      <a:pt x="19" y="0"/>
                    </a:cubicBezTo>
                    <a:cubicBezTo>
                      <a:pt x="20" y="0"/>
                      <a:pt x="20" y="0"/>
                      <a:pt x="21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779"/>
              <p:cNvSpPr>
                <a:spLocks/>
              </p:cNvSpPr>
              <p:nvPr/>
            </p:nvSpPr>
            <p:spPr bwMode="auto">
              <a:xfrm>
                <a:off x="2739" y="2559"/>
                <a:ext cx="12" cy="5"/>
              </a:xfrm>
              <a:custGeom>
                <a:avLst/>
                <a:gdLst>
                  <a:gd name="T0" fmla="*/ 3 w 5"/>
                  <a:gd name="T1" fmla="*/ 2 h 2"/>
                  <a:gd name="T2" fmla="*/ 5 w 5"/>
                  <a:gd name="T3" fmla="*/ 0 h 2"/>
                  <a:gd name="T4" fmla="*/ 2 w 5"/>
                  <a:gd name="T5" fmla="*/ 0 h 2"/>
                  <a:gd name="T6" fmla="*/ 0 w 5"/>
                  <a:gd name="T7" fmla="*/ 1 h 2"/>
                  <a:gd name="T8" fmla="*/ 0 w 5"/>
                  <a:gd name="T9" fmla="*/ 2 h 2"/>
                  <a:gd name="T10" fmla="*/ 3 w 5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4" y="2"/>
                      <a:pt x="5" y="1"/>
                      <a:pt x="5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780"/>
              <p:cNvSpPr>
                <a:spLocks/>
              </p:cNvSpPr>
              <p:nvPr/>
            </p:nvSpPr>
            <p:spPr bwMode="auto">
              <a:xfrm>
                <a:off x="2767" y="2500"/>
                <a:ext cx="31" cy="33"/>
              </a:xfrm>
              <a:custGeom>
                <a:avLst/>
                <a:gdLst>
                  <a:gd name="T0" fmla="*/ 11 w 13"/>
                  <a:gd name="T1" fmla="*/ 13 h 14"/>
                  <a:gd name="T2" fmla="*/ 5 w 13"/>
                  <a:gd name="T3" fmla="*/ 7 h 14"/>
                  <a:gd name="T4" fmla="*/ 1 w 13"/>
                  <a:gd name="T5" fmla="*/ 0 h 14"/>
                  <a:gd name="T6" fmla="*/ 5 w 13"/>
                  <a:gd name="T7" fmla="*/ 6 h 14"/>
                  <a:gd name="T8" fmla="*/ 12 w 13"/>
                  <a:gd name="T9" fmla="*/ 12 h 14"/>
                  <a:gd name="T10" fmla="*/ 13 w 13"/>
                  <a:gd name="T11" fmla="*/ 13 h 14"/>
                  <a:gd name="T12" fmla="*/ 11 w 1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11" y="13"/>
                    </a:moveTo>
                    <a:cubicBezTo>
                      <a:pt x="11" y="13"/>
                      <a:pt x="7" y="10"/>
                      <a:pt x="5" y="7"/>
                    </a:cubicBezTo>
                    <a:cubicBezTo>
                      <a:pt x="2" y="4"/>
                      <a:pt x="0" y="0"/>
                      <a:pt x="1" y="0"/>
                    </a:cubicBezTo>
                    <a:cubicBezTo>
                      <a:pt x="1" y="0"/>
                      <a:pt x="2" y="3"/>
                      <a:pt x="5" y="6"/>
                    </a:cubicBezTo>
                    <a:cubicBezTo>
                      <a:pt x="8" y="9"/>
                      <a:pt x="12" y="12"/>
                      <a:pt x="12" y="12"/>
                    </a:cubicBezTo>
                    <a:cubicBezTo>
                      <a:pt x="13" y="12"/>
                      <a:pt x="13" y="13"/>
                      <a:pt x="13" y="13"/>
                    </a:cubicBezTo>
                    <a:cubicBezTo>
                      <a:pt x="13" y="14"/>
                      <a:pt x="12" y="14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781"/>
              <p:cNvSpPr>
                <a:spLocks/>
              </p:cNvSpPr>
              <p:nvPr/>
            </p:nvSpPr>
            <p:spPr bwMode="auto">
              <a:xfrm>
                <a:off x="2765" y="2488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782"/>
              <p:cNvSpPr>
                <a:spLocks/>
              </p:cNvSpPr>
              <p:nvPr/>
            </p:nvSpPr>
            <p:spPr bwMode="auto">
              <a:xfrm>
                <a:off x="2755" y="2519"/>
                <a:ext cx="45" cy="16"/>
              </a:xfrm>
              <a:custGeom>
                <a:avLst/>
                <a:gdLst>
                  <a:gd name="T0" fmla="*/ 18 w 19"/>
                  <a:gd name="T1" fmla="*/ 6 h 7"/>
                  <a:gd name="T2" fmla="*/ 9 w 19"/>
                  <a:gd name="T3" fmla="*/ 2 h 7"/>
                  <a:gd name="T4" fmla="*/ 0 w 19"/>
                  <a:gd name="T5" fmla="*/ 1 h 7"/>
                  <a:gd name="T6" fmla="*/ 9 w 19"/>
                  <a:gd name="T7" fmla="*/ 1 h 7"/>
                  <a:gd name="T8" fmla="*/ 18 w 19"/>
                  <a:gd name="T9" fmla="*/ 5 h 7"/>
                  <a:gd name="T10" fmla="*/ 19 w 19"/>
                  <a:gd name="T11" fmla="*/ 6 h 7"/>
                  <a:gd name="T12" fmla="*/ 18 w 19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">
                    <a:moveTo>
                      <a:pt x="18" y="6"/>
                    </a:moveTo>
                    <a:cubicBezTo>
                      <a:pt x="17" y="6"/>
                      <a:pt x="13" y="3"/>
                      <a:pt x="9" y="2"/>
                    </a:cubicBezTo>
                    <a:cubicBezTo>
                      <a:pt x="5" y="1"/>
                      <a:pt x="0" y="1"/>
                      <a:pt x="0" y="1"/>
                    </a:cubicBezTo>
                    <a:cubicBezTo>
                      <a:pt x="0" y="1"/>
                      <a:pt x="5" y="0"/>
                      <a:pt x="9" y="1"/>
                    </a:cubicBezTo>
                    <a:cubicBezTo>
                      <a:pt x="14" y="2"/>
                      <a:pt x="18" y="5"/>
                      <a:pt x="18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9" y="7"/>
                      <a:pt x="18" y="7"/>
                      <a:pt x="1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783"/>
              <p:cNvSpPr>
                <a:spLocks/>
              </p:cNvSpPr>
              <p:nvPr/>
            </p:nvSpPr>
            <p:spPr bwMode="auto">
              <a:xfrm>
                <a:off x="2743" y="2519"/>
                <a:ext cx="12" cy="9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1 h 4"/>
                  <a:gd name="T4" fmla="*/ 2 w 5"/>
                  <a:gd name="T5" fmla="*/ 1 h 4"/>
                  <a:gd name="T6" fmla="*/ 1 w 5"/>
                  <a:gd name="T7" fmla="*/ 4 h 4"/>
                  <a:gd name="T8" fmla="*/ 3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cubicBezTo>
                      <a:pt x="4" y="3"/>
                      <a:pt x="5" y="2"/>
                      <a:pt x="4" y="1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1" y="4"/>
                      <a:pt x="2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784"/>
              <p:cNvSpPr>
                <a:spLocks/>
              </p:cNvSpPr>
              <p:nvPr/>
            </p:nvSpPr>
            <p:spPr bwMode="auto">
              <a:xfrm>
                <a:off x="2758" y="2502"/>
                <a:ext cx="42" cy="33"/>
              </a:xfrm>
              <a:custGeom>
                <a:avLst/>
                <a:gdLst>
                  <a:gd name="T0" fmla="*/ 17 w 18"/>
                  <a:gd name="T1" fmla="*/ 13 h 14"/>
                  <a:gd name="T2" fmla="*/ 1 w 18"/>
                  <a:gd name="T3" fmla="*/ 0 h 14"/>
                  <a:gd name="T4" fmla="*/ 17 w 18"/>
                  <a:gd name="T5" fmla="*/ 12 h 14"/>
                  <a:gd name="T6" fmla="*/ 18 w 18"/>
                  <a:gd name="T7" fmla="*/ 13 h 14"/>
                  <a:gd name="T8" fmla="*/ 17 w 18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">
                    <a:moveTo>
                      <a:pt x="17" y="13"/>
                    </a:moveTo>
                    <a:cubicBezTo>
                      <a:pt x="16" y="13"/>
                      <a:pt x="0" y="1"/>
                      <a:pt x="1" y="0"/>
                    </a:cubicBezTo>
                    <a:cubicBezTo>
                      <a:pt x="1" y="0"/>
                      <a:pt x="17" y="12"/>
                      <a:pt x="17" y="12"/>
                    </a:cubicBezTo>
                    <a:cubicBezTo>
                      <a:pt x="18" y="12"/>
                      <a:pt x="18" y="13"/>
                      <a:pt x="18" y="13"/>
                    </a:cubicBezTo>
                    <a:cubicBezTo>
                      <a:pt x="18" y="14"/>
                      <a:pt x="17" y="14"/>
                      <a:pt x="1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785"/>
              <p:cNvSpPr>
                <a:spLocks/>
              </p:cNvSpPr>
              <p:nvPr/>
            </p:nvSpPr>
            <p:spPr bwMode="auto">
              <a:xfrm>
                <a:off x="2751" y="2490"/>
                <a:ext cx="9" cy="12"/>
              </a:xfrm>
              <a:custGeom>
                <a:avLst/>
                <a:gdLst>
                  <a:gd name="T0" fmla="*/ 1 w 4"/>
                  <a:gd name="T1" fmla="*/ 4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1 h 5"/>
                  <a:gd name="T8" fmla="*/ 0 w 4"/>
                  <a:gd name="T9" fmla="*/ 2 h 5"/>
                  <a:gd name="T10" fmla="*/ 1 w 4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786"/>
              <p:cNvSpPr>
                <a:spLocks/>
              </p:cNvSpPr>
              <p:nvPr/>
            </p:nvSpPr>
            <p:spPr bwMode="auto">
              <a:xfrm>
                <a:off x="2805" y="2485"/>
                <a:ext cx="17" cy="43"/>
              </a:xfrm>
              <a:custGeom>
                <a:avLst/>
                <a:gdLst>
                  <a:gd name="T0" fmla="*/ 0 w 7"/>
                  <a:gd name="T1" fmla="*/ 17 h 18"/>
                  <a:gd name="T2" fmla="*/ 2 w 7"/>
                  <a:gd name="T3" fmla="*/ 8 h 18"/>
                  <a:gd name="T4" fmla="*/ 7 w 7"/>
                  <a:gd name="T5" fmla="*/ 1 h 18"/>
                  <a:gd name="T6" fmla="*/ 3 w 7"/>
                  <a:gd name="T7" fmla="*/ 8 h 18"/>
                  <a:gd name="T8" fmla="*/ 2 w 7"/>
                  <a:gd name="T9" fmla="*/ 17 h 18"/>
                  <a:gd name="T10" fmla="*/ 1 w 7"/>
                  <a:gd name="T11" fmla="*/ 18 h 18"/>
                  <a:gd name="T12" fmla="*/ 0 w 7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0" y="17"/>
                    </a:moveTo>
                    <a:cubicBezTo>
                      <a:pt x="0" y="16"/>
                      <a:pt x="1" y="12"/>
                      <a:pt x="2" y="8"/>
                    </a:cubicBezTo>
                    <a:cubicBezTo>
                      <a:pt x="4" y="4"/>
                      <a:pt x="7" y="0"/>
                      <a:pt x="7" y="1"/>
                    </a:cubicBezTo>
                    <a:cubicBezTo>
                      <a:pt x="7" y="1"/>
                      <a:pt x="4" y="4"/>
                      <a:pt x="3" y="8"/>
                    </a:cubicBezTo>
                    <a:cubicBezTo>
                      <a:pt x="2" y="12"/>
                      <a:pt x="2" y="16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0" y="18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787"/>
              <p:cNvSpPr>
                <a:spLocks/>
              </p:cNvSpPr>
              <p:nvPr/>
            </p:nvSpPr>
            <p:spPr bwMode="auto">
              <a:xfrm>
                <a:off x="2822" y="2478"/>
                <a:ext cx="9" cy="10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3 h 4"/>
                  <a:gd name="T4" fmla="*/ 2 w 4"/>
                  <a:gd name="T5" fmla="*/ 3 h 4"/>
                  <a:gd name="T6" fmla="*/ 4 w 4"/>
                  <a:gd name="T7" fmla="*/ 2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1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788"/>
              <p:cNvSpPr>
                <a:spLocks/>
              </p:cNvSpPr>
              <p:nvPr/>
            </p:nvSpPr>
            <p:spPr bwMode="auto">
              <a:xfrm>
                <a:off x="2796" y="2485"/>
                <a:ext cx="14" cy="48"/>
              </a:xfrm>
              <a:custGeom>
                <a:avLst/>
                <a:gdLst>
                  <a:gd name="T0" fmla="*/ 4 w 6"/>
                  <a:gd name="T1" fmla="*/ 18 h 20"/>
                  <a:gd name="T2" fmla="*/ 3 w 6"/>
                  <a:gd name="T3" fmla="*/ 9 h 20"/>
                  <a:gd name="T4" fmla="*/ 0 w 6"/>
                  <a:gd name="T5" fmla="*/ 0 h 20"/>
                  <a:gd name="T6" fmla="*/ 4 w 6"/>
                  <a:gd name="T7" fmla="*/ 8 h 20"/>
                  <a:gd name="T8" fmla="*/ 6 w 6"/>
                  <a:gd name="T9" fmla="*/ 18 h 20"/>
                  <a:gd name="T10" fmla="*/ 5 w 6"/>
                  <a:gd name="T11" fmla="*/ 20 h 20"/>
                  <a:gd name="T12" fmla="*/ 4 w 6"/>
                  <a:gd name="T1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4" y="18"/>
                    </a:moveTo>
                    <a:cubicBezTo>
                      <a:pt x="4" y="18"/>
                      <a:pt x="4" y="13"/>
                      <a:pt x="3" y="9"/>
                    </a:cubicBezTo>
                    <a:cubicBezTo>
                      <a:pt x="2" y="4"/>
                      <a:pt x="0" y="0"/>
                      <a:pt x="0" y="0"/>
                    </a:cubicBezTo>
                    <a:cubicBezTo>
                      <a:pt x="0" y="0"/>
                      <a:pt x="3" y="4"/>
                      <a:pt x="4" y="8"/>
                    </a:cubicBezTo>
                    <a:cubicBezTo>
                      <a:pt x="6" y="13"/>
                      <a:pt x="6" y="18"/>
                      <a:pt x="6" y="18"/>
                    </a:cubicBezTo>
                    <a:cubicBezTo>
                      <a:pt x="6" y="19"/>
                      <a:pt x="5" y="20"/>
                      <a:pt x="5" y="20"/>
                    </a:cubicBezTo>
                    <a:cubicBezTo>
                      <a:pt x="4" y="20"/>
                      <a:pt x="4" y="19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789"/>
              <p:cNvSpPr>
                <a:spLocks/>
              </p:cNvSpPr>
              <p:nvPr/>
            </p:nvSpPr>
            <p:spPr bwMode="auto">
              <a:xfrm>
                <a:off x="2784" y="2478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4 w 5"/>
                  <a:gd name="T3" fmla="*/ 3 h 4"/>
                  <a:gd name="T4" fmla="*/ 3 w 5"/>
                  <a:gd name="T5" fmla="*/ 1 h 4"/>
                  <a:gd name="T6" fmla="*/ 0 w 5"/>
                  <a:gd name="T7" fmla="*/ 1 h 4"/>
                  <a:gd name="T8" fmla="*/ 2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3" y="3"/>
                      <a:pt x="4" y="4"/>
                      <a:pt x="4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790"/>
              <p:cNvSpPr>
                <a:spLocks/>
              </p:cNvSpPr>
              <p:nvPr/>
            </p:nvSpPr>
            <p:spPr bwMode="auto">
              <a:xfrm>
                <a:off x="2805" y="2481"/>
                <a:ext cx="9" cy="52"/>
              </a:xfrm>
              <a:custGeom>
                <a:avLst/>
                <a:gdLst>
                  <a:gd name="T0" fmla="*/ 0 w 4"/>
                  <a:gd name="T1" fmla="*/ 20 h 22"/>
                  <a:gd name="T2" fmla="*/ 4 w 4"/>
                  <a:gd name="T3" fmla="*/ 0 h 22"/>
                  <a:gd name="T4" fmla="*/ 2 w 4"/>
                  <a:gd name="T5" fmla="*/ 20 h 22"/>
                  <a:gd name="T6" fmla="*/ 1 w 4"/>
                  <a:gd name="T7" fmla="*/ 22 h 22"/>
                  <a:gd name="T8" fmla="*/ 0 w 4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2">
                    <a:moveTo>
                      <a:pt x="0" y="20"/>
                    </a:moveTo>
                    <a:cubicBezTo>
                      <a:pt x="0" y="19"/>
                      <a:pt x="3" y="0"/>
                      <a:pt x="4" y="0"/>
                    </a:cubicBezTo>
                    <a:cubicBezTo>
                      <a:pt x="3" y="0"/>
                      <a:pt x="1" y="19"/>
                      <a:pt x="2" y="20"/>
                    </a:cubicBezTo>
                    <a:cubicBezTo>
                      <a:pt x="2" y="21"/>
                      <a:pt x="1" y="22"/>
                      <a:pt x="1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791"/>
              <p:cNvSpPr>
                <a:spLocks/>
              </p:cNvSpPr>
              <p:nvPr/>
            </p:nvSpPr>
            <p:spPr bwMode="auto">
              <a:xfrm>
                <a:off x="2812" y="2467"/>
                <a:ext cx="7" cy="14"/>
              </a:xfrm>
              <a:custGeom>
                <a:avLst/>
                <a:gdLst>
                  <a:gd name="T0" fmla="*/ 0 w 3"/>
                  <a:gd name="T1" fmla="*/ 3 h 6"/>
                  <a:gd name="T2" fmla="*/ 1 w 3"/>
                  <a:gd name="T3" fmla="*/ 5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1 h 6"/>
                  <a:gd name="T10" fmla="*/ 0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3"/>
                    </a:move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2" y="5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792"/>
              <p:cNvSpPr>
                <a:spLocks/>
              </p:cNvSpPr>
              <p:nvPr/>
            </p:nvSpPr>
            <p:spPr bwMode="auto">
              <a:xfrm>
                <a:off x="2855" y="2450"/>
                <a:ext cx="82" cy="104"/>
              </a:xfrm>
              <a:custGeom>
                <a:avLst/>
                <a:gdLst>
                  <a:gd name="T0" fmla="*/ 20 w 35"/>
                  <a:gd name="T1" fmla="*/ 22 h 44"/>
                  <a:gd name="T2" fmla="*/ 13 w 35"/>
                  <a:gd name="T3" fmla="*/ 44 h 44"/>
                  <a:gd name="T4" fmla="*/ 24 w 35"/>
                  <a:gd name="T5" fmla="*/ 42 h 44"/>
                  <a:gd name="T6" fmla="*/ 30 w 35"/>
                  <a:gd name="T7" fmla="*/ 18 h 44"/>
                  <a:gd name="T8" fmla="*/ 9 w 35"/>
                  <a:gd name="T9" fmla="*/ 5 h 44"/>
                  <a:gd name="T10" fmla="*/ 0 w 35"/>
                  <a:gd name="T11" fmla="*/ 10 h 44"/>
                  <a:gd name="T12" fmla="*/ 20 w 35"/>
                  <a:gd name="T1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4">
                    <a:moveTo>
                      <a:pt x="20" y="22"/>
                    </a:moveTo>
                    <a:cubicBezTo>
                      <a:pt x="22" y="28"/>
                      <a:pt x="22" y="36"/>
                      <a:pt x="13" y="44"/>
                    </a:cubicBezTo>
                    <a:cubicBezTo>
                      <a:pt x="17" y="44"/>
                      <a:pt x="20" y="43"/>
                      <a:pt x="24" y="42"/>
                    </a:cubicBezTo>
                    <a:cubicBezTo>
                      <a:pt x="35" y="38"/>
                      <a:pt x="33" y="26"/>
                      <a:pt x="30" y="18"/>
                    </a:cubicBezTo>
                    <a:cubicBezTo>
                      <a:pt x="27" y="10"/>
                      <a:pt x="20" y="0"/>
                      <a:pt x="9" y="5"/>
                    </a:cubicBezTo>
                    <a:cubicBezTo>
                      <a:pt x="5" y="6"/>
                      <a:pt x="2" y="8"/>
                      <a:pt x="0" y="10"/>
                    </a:cubicBezTo>
                    <a:cubicBezTo>
                      <a:pt x="11" y="10"/>
                      <a:pt x="17" y="16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793"/>
              <p:cNvSpPr>
                <a:spLocks/>
              </p:cNvSpPr>
              <p:nvPr/>
            </p:nvSpPr>
            <p:spPr bwMode="auto">
              <a:xfrm>
                <a:off x="2814" y="2564"/>
                <a:ext cx="105" cy="97"/>
              </a:xfrm>
              <a:custGeom>
                <a:avLst/>
                <a:gdLst>
                  <a:gd name="T0" fmla="*/ 23 w 44"/>
                  <a:gd name="T1" fmla="*/ 22 h 41"/>
                  <a:gd name="T2" fmla="*/ 0 w 44"/>
                  <a:gd name="T3" fmla="*/ 23 h 41"/>
                  <a:gd name="T4" fmla="*/ 5 w 44"/>
                  <a:gd name="T5" fmla="*/ 32 h 41"/>
                  <a:gd name="T6" fmla="*/ 30 w 44"/>
                  <a:gd name="T7" fmla="*/ 30 h 41"/>
                  <a:gd name="T8" fmla="*/ 36 w 44"/>
                  <a:gd name="T9" fmla="*/ 6 h 41"/>
                  <a:gd name="T10" fmla="*/ 28 w 44"/>
                  <a:gd name="T11" fmla="*/ 0 h 41"/>
                  <a:gd name="T12" fmla="*/ 23 w 44"/>
                  <a:gd name="T1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1">
                    <a:moveTo>
                      <a:pt x="23" y="22"/>
                    </a:moveTo>
                    <a:cubicBezTo>
                      <a:pt x="18" y="26"/>
                      <a:pt x="10" y="29"/>
                      <a:pt x="0" y="23"/>
                    </a:cubicBezTo>
                    <a:cubicBezTo>
                      <a:pt x="1" y="26"/>
                      <a:pt x="3" y="30"/>
                      <a:pt x="5" y="32"/>
                    </a:cubicBezTo>
                    <a:cubicBezTo>
                      <a:pt x="13" y="41"/>
                      <a:pt x="24" y="36"/>
                      <a:pt x="30" y="30"/>
                    </a:cubicBezTo>
                    <a:cubicBezTo>
                      <a:pt x="37" y="25"/>
                      <a:pt x="44" y="15"/>
                      <a:pt x="36" y="6"/>
                    </a:cubicBezTo>
                    <a:cubicBezTo>
                      <a:pt x="34" y="4"/>
                      <a:pt x="31" y="1"/>
                      <a:pt x="28" y="0"/>
                    </a:cubicBezTo>
                    <a:cubicBezTo>
                      <a:pt x="32" y="11"/>
                      <a:pt x="28" y="18"/>
                      <a:pt x="2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794"/>
              <p:cNvSpPr>
                <a:spLocks/>
              </p:cNvSpPr>
              <p:nvPr/>
            </p:nvSpPr>
            <p:spPr bwMode="auto">
              <a:xfrm>
                <a:off x="2701" y="2571"/>
                <a:ext cx="104" cy="92"/>
              </a:xfrm>
              <a:custGeom>
                <a:avLst/>
                <a:gdLst>
                  <a:gd name="T0" fmla="*/ 21 w 44"/>
                  <a:gd name="T1" fmla="*/ 21 h 39"/>
                  <a:gd name="T2" fmla="*/ 13 w 44"/>
                  <a:gd name="T3" fmla="*/ 0 h 39"/>
                  <a:gd name="T4" fmla="*/ 6 w 44"/>
                  <a:gd name="T5" fmla="*/ 7 h 39"/>
                  <a:gd name="T6" fmla="*/ 15 w 44"/>
                  <a:gd name="T7" fmla="*/ 30 h 39"/>
                  <a:gd name="T8" fmla="*/ 40 w 44"/>
                  <a:gd name="T9" fmla="*/ 29 h 39"/>
                  <a:gd name="T10" fmla="*/ 44 w 44"/>
                  <a:gd name="T11" fmla="*/ 19 h 39"/>
                  <a:gd name="T12" fmla="*/ 21 w 44"/>
                  <a:gd name="T13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9">
                    <a:moveTo>
                      <a:pt x="21" y="21"/>
                    </a:moveTo>
                    <a:cubicBezTo>
                      <a:pt x="16" y="18"/>
                      <a:pt x="11" y="11"/>
                      <a:pt x="13" y="0"/>
                    </a:cubicBezTo>
                    <a:cubicBezTo>
                      <a:pt x="10" y="2"/>
                      <a:pt x="8" y="4"/>
                      <a:pt x="6" y="7"/>
                    </a:cubicBezTo>
                    <a:cubicBezTo>
                      <a:pt x="0" y="17"/>
                      <a:pt x="8" y="26"/>
                      <a:pt x="15" y="30"/>
                    </a:cubicBezTo>
                    <a:cubicBezTo>
                      <a:pt x="23" y="35"/>
                      <a:pt x="34" y="39"/>
                      <a:pt x="40" y="29"/>
                    </a:cubicBezTo>
                    <a:cubicBezTo>
                      <a:pt x="42" y="26"/>
                      <a:pt x="43" y="22"/>
                      <a:pt x="44" y="19"/>
                    </a:cubicBezTo>
                    <a:cubicBezTo>
                      <a:pt x="35" y="26"/>
                      <a:pt x="27" y="25"/>
                      <a:pt x="2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795"/>
              <p:cNvSpPr>
                <a:spLocks/>
              </p:cNvSpPr>
              <p:nvPr/>
            </p:nvSpPr>
            <p:spPr bwMode="auto">
              <a:xfrm>
                <a:off x="2680" y="2459"/>
                <a:ext cx="73" cy="102"/>
              </a:xfrm>
              <a:custGeom>
                <a:avLst/>
                <a:gdLst>
                  <a:gd name="T0" fmla="*/ 13 w 31"/>
                  <a:gd name="T1" fmla="*/ 21 h 43"/>
                  <a:gd name="T2" fmla="*/ 31 w 31"/>
                  <a:gd name="T3" fmla="*/ 7 h 43"/>
                  <a:gd name="T4" fmla="*/ 21 w 31"/>
                  <a:gd name="T5" fmla="*/ 3 h 43"/>
                  <a:gd name="T6" fmla="*/ 2 w 31"/>
                  <a:gd name="T7" fmla="*/ 19 h 43"/>
                  <a:gd name="T8" fmla="*/ 12 w 31"/>
                  <a:gd name="T9" fmla="*/ 42 h 43"/>
                  <a:gd name="T10" fmla="*/ 22 w 31"/>
                  <a:gd name="T11" fmla="*/ 42 h 43"/>
                  <a:gd name="T12" fmla="*/ 13 w 31"/>
                  <a:gd name="T13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3">
                    <a:moveTo>
                      <a:pt x="13" y="21"/>
                    </a:moveTo>
                    <a:cubicBezTo>
                      <a:pt x="14" y="15"/>
                      <a:pt x="19" y="8"/>
                      <a:pt x="31" y="7"/>
                    </a:cubicBezTo>
                    <a:cubicBezTo>
                      <a:pt x="28" y="5"/>
                      <a:pt x="25" y="3"/>
                      <a:pt x="21" y="3"/>
                    </a:cubicBezTo>
                    <a:cubicBezTo>
                      <a:pt x="10" y="0"/>
                      <a:pt x="4" y="10"/>
                      <a:pt x="2" y="19"/>
                    </a:cubicBezTo>
                    <a:cubicBezTo>
                      <a:pt x="0" y="27"/>
                      <a:pt x="0" y="39"/>
                      <a:pt x="12" y="42"/>
                    </a:cubicBezTo>
                    <a:cubicBezTo>
                      <a:pt x="15" y="43"/>
                      <a:pt x="19" y="43"/>
                      <a:pt x="22" y="42"/>
                    </a:cubicBezTo>
                    <a:cubicBezTo>
                      <a:pt x="12" y="36"/>
                      <a:pt x="11" y="27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796"/>
              <p:cNvSpPr>
                <a:spLocks/>
              </p:cNvSpPr>
              <p:nvPr/>
            </p:nvSpPr>
            <p:spPr bwMode="auto">
              <a:xfrm>
                <a:off x="2753" y="2410"/>
                <a:ext cx="99" cy="64"/>
              </a:xfrm>
              <a:custGeom>
                <a:avLst/>
                <a:gdLst>
                  <a:gd name="T0" fmla="*/ 21 w 42"/>
                  <a:gd name="T1" fmla="*/ 11 h 27"/>
                  <a:gd name="T2" fmla="*/ 40 w 42"/>
                  <a:gd name="T3" fmla="*/ 24 h 27"/>
                  <a:gd name="T4" fmla="*/ 42 w 42"/>
                  <a:gd name="T5" fmla="*/ 14 h 27"/>
                  <a:gd name="T6" fmla="*/ 20 w 42"/>
                  <a:gd name="T7" fmla="*/ 0 h 27"/>
                  <a:gd name="T8" fmla="*/ 1 w 42"/>
                  <a:gd name="T9" fmla="*/ 16 h 27"/>
                  <a:gd name="T10" fmla="*/ 4 w 42"/>
                  <a:gd name="T11" fmla="*/ 27 h 27"/>
                  <a:gd name="T12" fmla="*/ 21 w 42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27">
                    <a:moveTo>
                      <a:pt x="21" y="11"/>
                    </a:moveTo>
                    <a:cubicBezTo>
                      <a:pt x="27" y="11"/>
                      <a:pt x="36" y="13"/>
                      <a:pt x="40" y="24"/>
                    </a:cubicBezTo>
                    <a:cubicBezTo>
                      <a:pt x="41" y="21"/>
                      <a:pt x="42" y="17"/>
                      <a:pt x="42" y="14"/>
                    </a:cubicBezTo>
                    <a:cubicBezTo>
                      <a:pt x="41" y="2"/>
                      <a:pt x="29" y="0"/>
                      <a:pt x="20" y="0"/>
                    </a:cubicBezTo>
                    <a:cubicBezTo>
                      <a:pt x="12" y="1"/>
                      <a:pt x="0" y="5"/>
                      <a:pt x="1" y="16"/>
                    </a:cubicBezTo>
                    <a:cubicBezTo>
                      <a:pt x="1" y="20"/>
                      <a:pt x="2" y="23"/>
                      <a:pt x="4" y="27"/>
                    </a:cubicBezTo>
                    <a:cubicBezTo>
                      <a:pt x="7" y="15"/>
                      <a:pt x="15" y="12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797"/>
              <p:cNvSpPr>
                <a:spLocks noEditPoints="1"/>
              </p:cNvSpPr>
              <p:nvPr/>
            </p:nvSpPr>
            <p:spPr bwMode="auto">
              <a:xfrm>
                <a:off x="2779" y="2512"/>
                <a:ext cx="52" cy="54"/>
              </a:xfrm>
              <a:custGeom>
                <a:avLst/>
                <a:gdLst>
                  <a:gd name="T0" fmla="*/ 20 w 22"/>
                  <a:gd name="T1" fmla="*/ 14 h 23"/>
                  <a:gd name="T2" fmla="*/ 22 w 22"/>
                  <a:gd name="T3" fmla="*/ 8 h 23"/>
                  <a:gd name="T4" fmla="*/ 18 w 22"/>
                  <a:gd name="T5" fmla="*/ 5 h 23"/>
                  <a:gd name="T6" fmla="*/ 15 w 22"/>
                  <a:gd name="T7" fmla="*/ 7 h 23"/>
                  <a:gd name="T8" fmla="*/ 16 w 22"/>
                  <a:gd name="T9" fmla="*/ 4 h 23"/>
                  <a:gd name="T10" fmla="*/ 12 w 22"/>
                  <a:gd name="T11" fmla="*/ 0 h 23"/>
                  <a:gd name="T12" fmla="*/ 7 w 22"/>
                  <a:gd name="T13" fmla="*/ 3 h 23"/>
                  <a:gd name="T14" fmla="*/ 8 w 22"/>
                  <a:gd name="T15" fmla="*/ 7 h 23"/>
                  <a:gd name="T16" fmla="*/ 5 w 22"/>
                  <a:gd name="T17" fmla="*/ 5 h 23"/>
                  <a:gd name="T18" fmla="*/ 1 w 22"/>
                  <a:gd name="T19" fmla="*/ 8 h 23"/>
                  <a:gd name="T20" fmla="*/ 2 w 22"/>
                  <a:gd name="T21" fmla="*/ 13 h 23"/>
                  <a:gd name="T22" fmla="*/ 5 w 22"/>
                  <a:gd name="T23" fmla="*/ 13 h 23"/>
                  <a:gd name="T24" fmla="*/ 3 w 22"/>
                  <a:gd name="T25" fmla="*/ 15 h 23"/>
                  <a:gd name="T26" fmla="*/ 4 w 22"/>
                  <a:gd name="T27" fmla="*/ 20 h 23"/>
                  <a:gd name="T28" fmla="*/ 10 w 22"/>
                  <a:gd name="T29" fmla="*/ 21 h 23"/>
                  <a:gd name="T30" fmla="*/ 11 w 22"/>
                  <a:gd name="T31" fmla="*/ 18 h 23"/>
                  <a:gd name="T32" fmla="*/ 12 w 22"/>
                  <a:gd name="T33" fmla="*/ 20 h 23"/>
                  <a:gd name="T34" fmla="*/ 17 w 22"/>
                  <a:gd name="T35" fmla="*/ 21 h 23"/>
                  <a:gd name="T36" fmla="*/ 19 w 22"/>
                  <a:gd name="T37" fmla="*/ 16 h 23"/>
                  <a:gd name="T38" fmla="*/ 17 w 22"/>
                  <a:gd name="T39" fmla="*/ 13 h 23"/>
                  <a:gd name="T40" fmla="*/ 20 w 22"/>
                  <a:gd name="T41" fmla="*/ 14 h 23"/>
                  <a:gd name="T42" fmla="*/ 8 w 22"/>
                  <a:gd name="T43" fmla="*/ 8 h 23"/>
                  <a:gd name="T44" fmla="*/ 8 w 22"/>
                  <a:gd name="T45" fmla="*/ 8 h 23"/>
                  <a:gd name="T46" fmla="*/ 8 w 22"/>
                  <a:gd name="T47" fmla="*/ 8 h 23"/>
                  <a:gd name="T48" fmla="*/ 8 w 22"/>
                  <a:gd name="T49" fmla="*/ 8 h 23"/>
                  <a:gd name="T50" fmla="*/ 11 w 22"/>
                  <a:gd name="T51" fmla="*/ 16 h 23"/>
                  <a:gd name="T52" fmla="*/ 11 w 22"/>
                  <a:gd name="T53" fmla="*/ 17 h 23"/>
                  <a:gd name="T54" fmla="*/ 11 w 22"/>
                  <a:gd name="T55" fmla="*/ 16 h 23"/>
                  <a:gd name="T56" fmla="*/ 11 w 22"/>
                  <a:gd name="T57" fmla="*/ 16 h 23"/>
                  <a:gd name="T58" fmla="*/ 14 w 22"/>
                  <a:gd name="T59" fmla="*/ 8 h 23"/>
                  <a:gd name="T60" fmla="*/ 14 w 22"/>
                  <a:gd name="T61" fmla="*/ 8 h 23"/>
                  <a:gd name="T62" fmla="*/ 14 w 22"/>
                  <a:gd name="T63" fmla="*/ 8 h 23"/>
                  <a:gd name="T64" fmla="*/ 14 w 22"/>
                  <a:gd name="T65" fmla="*/ 8 h 23"/>
                  <a:gd name="T66" fmla="*/ 7 w 22"/>
                  <a:gd name="T67" fmla="*/ 13 h 23"/>
                  <a:gd name="T68" fmla="*/ 7 w 22"/>
                  <a:gd name="T69" fmla="*/ 13 h 23"/>
                  <a:gd name="T70" fmla="*/ 6 w 22"/>
                  <a:gd name="T71" fmla="*/ 13 h 23"/>
                  <a:gd name="T72" fmla="*/ 7 w 22"/>
                  <a:gd name="T73" fmla="*/ 13 h 23"/>
                  <a:gd name="T74" fmla="*/ 16 w 22"/>
                  <a:gd name="T75" fmla="*/ 13 h 23"/>
                  <a:gd name="T76" fmla="*/ 16 w 22"/>
                  <a:gd name="T77" fmla="*/ 13 h 23"/>
                  <a:gd name="T78" fmla="*/ 16 w 22"/>
                  <a:gd name="T79" fmla="*/ 13 h 23"/>
                  <a:gd name="T80" fmla="*/ 16 w 22"/>
                  <a:gd name="T81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" h="23">
                    <a:moveTo>
                      <a:pt x="20" y="14"/>
                    </a:moveTo>
                    <a:cubicBezTo>
                      <a:pt x="22" y="13"/>
                      <a:pt x="22" y="10"/>
                      <a:pt x="22" y="8"/>
                    </a:cubicBezTo>
                    <a:cubicBezTo>
                      <a:pt x="21" y="7"/>
                      <a:pt x="20" y="4"/>
                      <a:pt x="18" y="5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5" y="6"/>
                      <a:pt x="16" y="5"/>
                      <a:pt x="16" y="4"/>
                    </a:cubicBezTo>
                    <a:cubicBezTo>
                      <a:pt x="16" y="1"/>
                      <a:pt x="13" y="1"/>
                      <a:pt x="12" y="0"/>
                    </a:cubicBezTo>
                    <a:cubicBezTo>
                      <a:pt x="10" y="0"/>
                      <a:pt x="7" y="1"/>
                      <a:pt x="7" y="3"/>
                    </a:cubicBezTo>
                    <a:cubicBezTo>
                      <a:pt x="7" y="4"/>
                      <a:pt x="7" y="6"/>
                      <a:pt x="8" y="7"/>
                    </a:cubicBezTo>
                    <a:cubicBezTo>
                      <a:pt x="7" y="6"/>
                      <a:pt x="6" y="5"/>
                      <a:pt x="5" y="5"/>
                    </a:cubicBezTo>
                    <a:cubicBezTo>
                      <a:pt x="3" y="4"/>
                      <a:pt x="1" y="6"/>
                      <a:pt x="1" y="8"/>
                    </a:cubicBezTo>
                    <a:cubicBezTo>
                      <a:pt x="0" y="9"/>
                      <a:pt x="0" y="12"/>
                      <a:pt x="2" y="13"/>
                    </a:cubicBezTo>
                    <a:cubicBezTo>
                      <a:pt x="3" y="13"/>
                      <a:pt x="4" y="14"/>
                      <a:pt x="5" y="13"/>
                    </a:cubicBezTo>
                    <a:cubicBezTo>
                      <a:pt x="4" y="14"/>
                      <a:pt x="4" y="14"/>
                      <a:pt x="3" y="15"/>
                    </a:cubicBezTo>
                    <a:cubicBezTo>
                      <a:pt x="1" y="17"/>
                      <a:pt x="3" y="19"/>
                      <a:pt x="4" y="20"/>
                    </a:cubicBezTo>
                    <a:cubicBezTo>
                      <a:pt x="6" y="22"/>
                      <a:pt x="8" y="23"/>
                      <a:pt x="10" y="21"/>
                    </a:cubicBezTo>
                    <a:cubicBezTo>
                      <a:pt x="11" y="20"/>
                      <a:pt x="11" y="19"/>
                      <a:pt x="11" y="18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3" y="23"/>
                      <a:pt x="16" y="22"/>
                      <a:pt x="17" y="21"/>
                    </a:cubicBezTo>
                    <a:cubicBezTo>
                      <a:pt x="19" y="20"/>
                      <a:pt x="21" y="18"/>
                      <a:pt x="19" y="16"/>
                    </a:cubicBezTo>
                    <a:cubicBezTo>
                      <a:pt x="19" y="15"/>
                      <a:pt x="18" y="14"/>
                      <a:pt x="17" y="13"/>
                    </a:cubicBezTo>
                    <a:cubicBezTo>
                      <a:pt x="18" y="14"/>
                      <a:pt x="19" y="14"/>
                      <a:pt x="20" y="14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lose/>
                    <a:moveTo>
                      <a:pt x="11" y="16"/>
                    </a:moveTo>
                    <a:cubicBezTo>
                      <a:pt x="11" y="16"/>
                      <a:pt x="11" y="16"/>
                      <a:pt x="11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6" y="13"/>
                      <a:pt x="7" y="13"/>
                      <a:pt x="7" y="13"/>
                    </a:cubicBezTo>
                    <a:close/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798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799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800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801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802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803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804"/>
              <p:cNvSpPr>
                <a:spLocks/>
              </p:cNvSpPr>
              <p:nvPr/>
            </p:nvSpPr>
            <p:spPr bwMode="auto">
              <a:xfrm>
                <a:off x="3692" y="3323"/>
                <a:ext cx="38" cy="36"/>
              </a:xfrm>
              <a:custGeom>
                <a:avLst/>
                <a:gdLst>
                  <a:gd name="T0" fmla="*/ 0 w 16"/>
                  <a:gd name="T1" fmla="*/ 13 h 15"/>
                  <a:gd name="T2" fmla="*/ 7 w 16"/>
                  <a:gd name="T3" fmla="*/ 5 h 15"/>
                  <a:gd name="T4" fmla="*/ 16 w 16"/>
                  <a:gd name="T5" fmla="*/ 1 h 15"/>
                  <a:gd name="T6" fmla="*/ 8 w 16"/>
                  <a:gd name="T7" fmla="*/ 6 h 15"/>
                  <a:gd name="T8" fmla="*/ 2 w 16"/>
                  <a:gd name="T9" fmla="*/ 14 h 15"/>
                  <a:gd name="T10" fmla="*/ 0 w 16"/>
                  <a:gd name="T11" fmla="*/ 14 h 15"/>
                  <a:gd name="T12" fmla="*/ 0 w 1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0" y="13"/>
                    </a:moveTo>
                    <a:cubicBezTo>
                      <a:pt x="1" y="12"/>
                      <a:pt x="4" y="8"/>
                      <a:pt x="7" y="5"/>
                    </a:cubicBezTo>
                    <a:cubicBezTo>
                      <a:pt x="11" y="2"/>
                      <a:pt x="16" y="0"/>
                      <a:pt x="16" y="1"/>
                    </a:cubicBezTo>
                    <a:cubicBezTo>
                      <a:pt x="16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805"/>
              <p:cNvSpPr>
                <a:spLocks/>
              </p:cNvSpPr>
              <p:nvPr/>
            </p:nvSpPr>
            <p:spPr bwMode="auto">
              <a:xfrm>
                <a:off x="3730" y="3321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1 h 3"/>
                  <a:gd name="T4" fmla="*/ 2 w 5"/>
                  <a:gd name="T5" fmla="*/ 3 h 3"/>
                  <a:gd name="T6" fmla="*/ 5 w 5"/>
                  <a:gd name="T7" fmla="*/ 2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806"/>
              <p:cNvSpPr>
                <a:spLocks/>
              </p:cNvSpPr>
              <p:nvPr/>
            </p:nvSpPr>
            <p:spPr bwMode="auto">
              <a:xfrm>
                <a:off x="3690" y="3309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0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1" y="20"/>
                      <a:pt x="3" y="15"/>
                      <a:pt x="5" y="11"/>
                    </a:cubicBezTo>
                    <a:cubicBezTo>
                      <a:pt x="7" y="6"/>
                      <a:pt x="6" y="0"/>
                      <a:pt x="6" y="0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1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807"/>
              <p:cNvSpPr>
                <a:spLocks/>
              </p:cNvSpPr>
              <p:nvPr/>
            </p:nvSpPr>
            <p:spPr bwMode="auto">
              <a:xfrm>
                <a:off x="3695" y="3297"/>
                <a:ext cx="11" cy="12"/>
              </a:xfrm>
              <a:custGeom>
                <a:avLst/>
                <a:gdLst>
                  <a:gd name="T0" fmla="*/ 1 w 5"/>
                  <a:gd name="T1" fmla="*/ 3 h 5"/>
                  <a:gd name="T2" fmla="*/ 4 w 5"/>
                  <a:gd name="T3" fmla="*/ 5 h 5"/>
                  <a:gd name="T4" fmla="*/ 4 w 5"/>
                  <a:gd name="T5" fmla="*/ 2 h 5"/>
                  <a:gd name="T6" fmla="*/ 1 w 5"/>
                  <a:gd name="T7" fmla="*/ 1 h 5"/>
                  <a:gd name="T8" fmla="*/ 1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1" y="3"/>
                    </a:moveTo>
                    <a:cubicBezTo>
                      <a:pt x="2" y="4"/>
                      <a:pt x="3" y="5"/>
                      <a:pt x="4" y="5"/>
                    </a:cubicBezTo>
                    <a:cubicBezTo>
                      <a:pt x="4" y="5"/>
                      <a:pt x="5" y="3"/>
                      <a:pt x="4" y="2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1009"/>
            <p:cNvGrpSpPr>
              <a:grpSpLocks/>
            </p:cNvGrpSpPr>
            <p:nvPr/>
          </p:nvGrpSpPr>
          <p:grpSpPr bwMode="auto">
            <a:xfrm>
              <a:off x="16500486" y="1335087"/>
              <a:ext cx="4778375" cy="4576763"/>
              <a:chOff x="2187" y="760"/>
              <a:chExt cx="3010" cy="2883"/>
            </a:xfrm>
            <a:solidFill>
              <a:srgbClr val="E5DBA2"/>
            </a:solidFill>
          </p:grpSpPr>
          <p:sp>
            <p:nvSpPr>
              <p:cNvPr id="52" name="Freeform 809"/>
              <p:cNvSpPr>
                <a:spLocks/>
              </p:cNvSpPr>
              <p:nvPr/>
            </p:nvSpPr>
            <p:spPr bwMode="auto">
              <a:xfrm>
                <a:off x="3690" y="3314"/>
                <a:ext cx="35" cy="47"/>
              </a:xfrm>
              <a:custGeom>
                <a:avLst/>
                <a:gdLst>
                  <a:gd name="T0" fmla="*/ 1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1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1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0"/>
                      <a:pt x="0" y="19"/>
                      <a:pt x="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10"/>
              <p:cNvSpPr>
                <a:spLocks/>
              </p:cNvSpPr>
              <p:nvPr/>
            </p:nvSpPr>
            <p:spPr bwMode="auto">
              <a:xfrm>
                <a:off x="3725" y="3304"/>
                <a:ext cx="12" cy="10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5" y="2"/>
                      <a:pt x="4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811"/>
              <p:cNvSpPr>
                <a:spLocks/>
              </p:cNvSpPr>
              <p:nvPr/>
            </p:nvSpPr>
            <p:spPr bwMode="auto">
              <a:xfrm>
                <a:off x="3697" y="3366"/>
                <a:ext cx="47" cy="16"/>
              </a:xfrm>
              <a:custGeom>
                <a:avLst/>
                <a:gdLst>
                  <a:gd name="T0" fmla="*/ 2 w 20"/>
                  <a:gd name="T1" fmla="*/ 0 h 7"/>
                  <a:gd name="T2" fmla="*/ 12 w 20"/>
                  <a:gd name="T3" fmla="*/ 2 h 7"/>
                  <a:gd name="T4" fmla="*/ 20 w 20"/>
                  <a:gd name="T5" fmla="*/ 7 h 7"/>
                  <a:gd name="T6" fmla="*/ 11 w 20"/>
                  <a:gd name="T7" fmla="*/ 3 h 7"/>
                  <a:gd name="T8" fmla="*/ 1 w 20"/>
                  <a:gd name="T9" fmla="*/ 2 h 7"/>
                  <a:gd name="T10" fmla="*/ 0 w 20"/>
                  <a:gd name="T11" fmla="*/ 1 h 7"/>
                  <a:gd name="T12" fmla="*/ 2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2" y="0"/>
                    </a:moveTo>
                    <a:cubicBezTo>
                      <a:pt x="2" y="0"/>
                      <a:pt x="7" y="1"/>
                      <a:pt x="12" y="2"/>
                    </a:cubicBezTo>
                    <a:cubicBezTo>
                      <a:pt x="16" y="4"/>
                      <a:pt x="20" y="7"/>
                      <a:pt x="20" y="7"/>
                    </a:cubicBezTo>
                    <a:cubicBezTo>
                      <a:pt x="20" y="7"/>
                      <a:pt x="16" y="5"/>
                      <a:pt x="11" y="3"/>
                    </a:cubicBezTo>
                    <a:cubicBezTo>
                      <a:pt x="7" y="2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12"/>
              <p:cNvSpPr>
                <a:spLocks/>
              </p:cNvSpPr>
              <p:nvPr/>
            </p:nvSpPr>
            <p:spPr bwMode="auto">
              <a:xfrm>
                <a:off x="3742" y="3382"/>
                <a:ext cx="9" cy="12"/>
              </a:xfrm>
              <a:custGeom>
                <a:avLst/>
                <a:gdLst>
                  <a:gd name="T0" fmla="*/ 4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4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4" y="5"/>
                      <a:pt x="4" y="4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813"/>
              <p:cNvSpPr>
                <a:spLocks/>
              </p:cNvSpPr>
              <p:nvPr/>
            </p:nvSpPr>
            <p:spPr bwMode="auto">
              <a:xfrm>
                <a:off x="3692" y="3354"/>
                <a:ext cx="52" cy="17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2 w 22"/>
                  <a:gd name="T5" fmla="*/ 0 h 7"/>
                  <a:gd name="T6" fmla="*/ 13 w 22"/>
                  <a:gd name="T7" fmla="*/ 5 h 7"/>
                  <a:gd name="T8" fmla="*/ 2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2" y="0"/>
                      <a:pt x="22" y="0"/>
                    </a:cubicBezTo>
                    <a:cubicBezTo>
                      <a:pt x="22" y="0"/>
                      <a:pt x="18" y="4"/>
                      <a:pt x="13" y="5"/>
                    </a:cubicBezTo>
                    <a:cubicBezTo>
                      <a:pt x="8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814"/>
              <p:cNvSpPr>
                <a:spLocks/>
              </p:cNvSpPr>
              <p:nvPr/>
            </p:nvSpPr>
            <p:spPr bwMode="auto">
              <a:xfrm>
                <a:off x="3742" y="3342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1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815"/>
              <p:cNvSpPr>
                <a:spLocks/>
              </p:cNvSpPr>
              <p:nvPr/>
            </p:nvSpPr>
            <p:spPr bwMode="auto">
              <a:xfrm>
                <a:off x="3692" y="3366"/>
                <a:ext cx="59" cy="9"/>
              </a:xfrm>
              <a:custGeom>
                <a:avLst/>
                <a:gdLst>
                  <a:gd name="T0" fmla="*/ 2 w 25"/>
                  <a:gd name="T1" fmla="*/ 0 h 4"/>
                  <a:gd name="T2" fmla="*/ 24 w 25"/>
                  <a:gd name="T3" fmla="*/ 4 h 4"/>
                  <a:gd name="T4" fmla="*/ 2 w 25"/>
                  <a:gd name="T5" fmla="*/ 2 h 4"/>
                  <a:gd name="T6" fmla="*/ 0 w 25"/>
                  <a:gd name="T7" fmla="*/ 1 h 4"/>
                  <a:gd name="T8" fmla="*/ 2 w 2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" y="0"/>
                    </a:moveTo>
                    <a:cubicBezTo>
                      <a:pt x="3" y="0"/>
                      <a:pt x="25" y="3"/>
                      <a:pt x="24" y="4"/>
                    </a:cubicBezTo>
                    <a:cubicBezTo>
                      <a:pt x="24" y="4"/>
                      <a:pt x="3" y="1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816"/>
              <p:cNvSpPr>
                <a:spLocks/>
              </p:cNvSpPr>
              <p:nvPr/>
            </p:nvSpPr>
            <p:spPr bwMode="auto">
              <a:xfrm>
                <a:off x="3751" y="3373"/>
                <a:ext cx="15" cy="9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2 w 6"/>
                  <a:gd name="T5" fmla="*/ 3 h 4"/>
                  <a:gd name="T6" fmla="*/ 5 w 6"/>
                  <a:gd name="T7" fmla="*/ 3 h 4"/>
                  <a:gd name="T8" fmla="*/ 5 w 6"/>
                  <a:gd name="T9" fmla="*/ 2 h 4"/>
                  <a:gd name="T10" fmla="*/ 3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6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817"/>
              <p:cNvSpPr>
                <a:spLocks/>
              </p:cNvSpPr>
              <p:nvPr/>
            </p:nvSpPr>
            <p:spPr bwMode="auto">
              <a:xfrm>
                <a:off x="3687" y="3375"/>
                <a:ext cx="17" cy="50"/>
              </a:xfrm>
              <a:custGeom>
                <a:avLst/>
                <a:gdLst>
                  <a:gd name="T0" fmla="*/ 2 w 7"/>
                  <a:gd name="T1" fmla="*/ 2 h 21"/>
                  <a:gd name="T2" fmla="*/ 5 w 7"/>
                  <a:gd name="T3" fmla="*/ 11 h 21"/>
                  <a:gd name="T4" fmla="*/ 5 w 7"/>
                  <a:gd name="T5" fmla="*/ 21 h 21"/>
                  <a:gd name="T6" fmla="*/ 4 w 7"/>
                  <a:gd name="T7" fmla="*/ 12 h 21"/>
                  <a:gd name="T8" fmla="*/ 1 w 7"/>
                  <a:gd name="T9" fmla="*/ 2 h 21"/>
                  <a:gd name="T10" fmla="*/ 1 w 7"/>
                  <a:gd name="T11" fmla="*/ 1 h 21"/>
                  <a:gd name="T12" fmla="*/ 2 w 7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2" y="2"/>
                    </a:moveTo>
                    <a:cubicBezTo>
                      <a:pt x="3" y="2"/>
                      <a:pt x="5" y="7"/>
                      <a:pt x="5" y="11"/>
                    </a:cubicBezTo>
                    <a:cubicBezTo>
                      <a:pt x="7" y="16"/>
                      <a:pt x="6" y="21"/>
                      <a:pt x="5" y="21"/>
                    </a:cubicBezTo>
                    <a:cubicBezTo>
                      <a:pt x="5" y="21"/>
                      <a:pt x="6" y="16"/>
                      <a:pt x="4" y="12"/>
                    </a:cubicBezTo>
                    <a:cubicBezTo>
                      <a:pt x="3" y="7"/>
                      <a:pt x="1" y="3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818"/>
              <p:cNvSpPr>
                <a:spLocks/>
              </p:cNvSpPr>
              <p:nvPr/>
            </p:nvSpPr>
            <p:spPr bwMode="auto">
              <a:xfrm>
                <a:off x="3692" y="3425"/>
                <a:ext cx="10" cy="12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819"/>
              <p:cNvSpPr>
                <a:spLocks/>
              </p:cNvSpPr>
              <p:nvPr/>
            </p:nvSpPr>
            <p:spPr bwMode="auto">
              <a:xfrm>
                <a:off x="3687" y="3373"/>
                <a:ext cx="38" cy="38"/>
              </a:xfrm>
              <a:custGeom>
                <a:avLst/>
                <a:gdLst>
                  <a:gd name="T0" fmla="*/ 2 w 16"/>
                  <a:gd name="T1" fmla="*/ 1 h 16"/>
                  <a:gd name="T2" fmla="*/ 8 w 16"/>
                  <a:gd name="T3" fmla="*/ 10 h 16"/>
                  <a:gd name="T4" fmla="*/ 16 w 16"/>
                  <a:gd name="T5" fmla="*/ 16 h 16"/>
                  <a:gd name="T6" fmla="*/ 7 w 16"/>
                  <a:gd name="T7" fmla="*/ 11 h 16"/>
                  <a:gd name="T8" fmla="*/ 0 w 16"/>
                  <a:gd name="T9" fmla="*/ 2 h 16"/>
                  <a:gd name="T10" fmla="*/ 0 w 16"/>
                  <a:gd name="T11" fmla="*/ 0 h 16"/>
                  <a:gd name="T12" fmla="*/ 2 w 16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2" y="1"/>
                    </a:moveTo>
                    <a:cubicBezTo>
                      <a:pt x="2" y="1"/>
                      <a:pt x="4" y="6"/>
                      <a:pt x="8" y="10"/>
                    </a:cubicBezTo>
                    <a:cubicBezTo>
                      <a:pt x="11" y="14"/>
                      <a:pt x="16" y="16"/>
                      <a:pt x="16" y="16"/>
                    </a:cubicBezTo>
                    <a:cubicBezTo>
                      <a:pt x="16" y="16"/>
                      <a:pt x="11" y="14"/>
                      <a:pt x="7" y="11"/>
                    </a:cubicBezTo>
                    <a:cubicBezTo>
                      <a:pt x="3" y="7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20"/>
              <p:cNvSpPr>
                <a:spLocks/>
              </p:cNvSpPr>
              <p:nvPr/>
            </p:nvSpPr>
            <p:spPr bwMode="auto">
              <a:xfrm>
                <a:off x="3725" y="3406"/>
                <a:ext cx="14" cy="7"/>
              </a:xfrm>
              <a:custGeom>
                <a:avLst/>
                <a:gdLst>
                  <a:gd name="T0" fmla="*/ 3 w 6"/>
                  <a:gd name="T1" fmla="*/ 0 h 3"/>
                  <a:gd name="T2" fmla="*/ 1 w 6"/>
                  <a:gd name="T3" fmla="*/ 2 h 3"/>
                  <a:gd name="T4" fmla="*/ 3 w 6"/>
                  <a:gd name="T5" fmla="*/ 3 h 3"/>
                  <a:gd name="T6" fmla="*/ 6 w 6"/>
                  <a:gd name="T7" fmla="*/ 1 h 3"/>
                  <a:gd name="T8" fmla="*/ 3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821"/>
              <p:cNvSpPr>
                <a:spLocks/>
              </p:cNvSpPr>
              <p:nvPr/>
            </p:nvSpPr>
            <p:spPr bwMode="auto">
              <a:xfrm>
                <a:off x="3687" y="3373"/>
                <a:ext cx="26" cy="52"/>
              </a:xfrm>
              <a:custGeom>
                <a:avLst/>
                <a:gdLst>
                  <a:gd name="T0" fmla="*/ 2 w 11"/>
                  <a:gd name="T1" fmla="*/ 1 h 22"/>
                  <a:gd name="T2" fmla="*/ 10 w 11"/>
                  <a:gd name="T3" fmla="*/ 22 h 22"/>
                  <a:gd name="T4" fmla="*/ 0 w 11"/>
                  <a:gd name="T5" fmla="*/ 2 h 22"/>
                  <a:gd name="T6" fmla="*/ 0 w 11"/>
                  <a:gd name="T7" fmla="*/ 0 h 22"/>
                  <a:gd name="T8" fmla="*/ 2 w 11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2">
                    <a:moveTo>
                      <a:pt x="2" y="1"/>
                    </a:moveTo>
                    <a:cubicBezTo>
                      <a:pt x="2" y="2"/>
                      <a:pt x="11" y="22"/>
                      <a:pt x="10" y="22"/>
                    </a:cubicBezTo>
                    <a:cubicBezTo>
                      <a:pt x="10" y="22"/>
                      <a:pt x="1" y="3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22"/>
              <p:cNvSpPr>
                <a:spLocks/>
              </p:cNvSpPr>
              <p:nvPr/>
            </p:nvSpPr>
            <p:spPr bwMode="auto">
              <a:xfrm>
                <a:off x="3709" y="3427"/>
                <a:ext cx="7" cy="15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5 h 6"/>
                  <a:gd name="T8" fmla="*/ 3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823"/>
              <p:cNvSpPr>
                <a:spLocks/>
              </p:cNvSpPr>
              <p:nvPr/>
            </p:nvSpPr>
            <p:spPr bwMode="auto">
              <a:xfrm>
                <a:off x="3642" y="3375"/>
                <a:ext cx="38" cy="33"/>
              </a:xfrm>
              <a:custGeom>
                <a:avLst/>
                <a:gdLst>
                  <a:gd name="T0" fmla="*/ 15 w 16"/>
                  <a:gd name="T1" fmla="*/ 2 h 14"/>
                  <a:gd name="T2" fmla="*/ 8 w 16"/>
                  <a:gd name="T3" fmla="*/ 9 h 14"/>
                  <a:gd name="T4" fmla="*/ 0 w 16"/>
                  <a:gd name="T5" fmla="*/ 14 h 14"/>
                  <a:gd name="T6" fmla="*/ 7 w 16"/>
                  <a:gd name="T7" fmla="*/ 8 h 14"/>
                  <a:gd name="T8" fmla="*/ 14 w 16"/>
                  <a:gd name="T9" fmla="*/ 1 h 14"/>
                  <a:gd name="T10" fmla="*/ 15 w 16"/>
                  <a:gd name="T11" fmla="*/ 0 h 14"/>
                  <a:gd name="T12" fmla="*/ 15 w 16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5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824"/>
              <p:cNvSpPr>
                <a:spLocks/>
              </p:cNvSpPr>
              <p:nvPr/>
            </p:nvSpPr>
            <p:spPr bwMode="auto">
              <a:xfrm>
                <a:off x="3628" y="3406"/>
                <a:ext cx="14" cy="7"/>
              </a:xfrm>
              <a:custGeom>
                <a:avLst/>
                <a:gdLst>
                  <a:gd name="T0" fmla="*/ 3 w 6"/>
                  <a:gd name="T1" fmla="*/ 2 h 3"/>
                  <a:gd name="T2" fmla="*/ 5 w 6"/>
                  <a:gd name="T3" fmla="*/ 1 h 3"/>
                  <a:gd name="T4" fmla="*/ 3 w 6"/>
                  <a:gd name="T5" fmla="*/ 0 h 3"/>
                  <a:gd name="T6" fmla="*/ 1 w 6"/>
                  <a:gd name="T7" fmla="*/ 0 h 3"/>
                  <a:gd name="T8" fmla="*/ 3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825"/>
              <p:cNvSpPr>
                <a:spLocks/>
              </p:cNvSpPr>
              <p:nvPr/>
            </p:nvSpPr>
            <p:spPr bwMode="auto">
              <a:xfrm>
                <a:off x="3664" y="3371"/>
                <a:ext cx="19" cy="52"/>
              </a:xfrm>
              <a:custGeom>
                <a:avLst/>
                <a:gdLst>
                  <a:gd name="T0" fmla="*/ 7 w 8"/>
                  <a:gd name="T1" fmla="*/ 2 h 22"/>
                  <a:gd name="T2" fmla="*/ 3 w 8"/>
                  <a:gd name="T3" fmla="*/ 12 h 22"/>
                  <a:gd name="T4" fmla="*/ 2 w 8"/>
                  <a:gd name="T5" fmla="*/ 22 h 22"/>
                  <a:gd name="T6" fmla="*/ 2 w 8"/>
                  <a:gd name="T7" fmla="*/ 11 h 22"/>
                  <a:gd name="T8" fmla="*/ 6 w 8"/>
                  <a:gd name="T9" fmla="*/ 1 h 22"/>
                  <a:gd name="T10" fmla="*/ 7 w 8"/>
                  <a:gd name="T11" fmla="*/ 0 h 22"/>
                  <a:gd name="T12" fmla="*/ 7 w 8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2">
                    <a:moveTo>
                      <a:pt x="7" y="2"/>
                    </a:moveTo>
                    <a:cubicBezTo>
                      <a:pt x="7" y="2"/>
                      <a:pt x="4" y="7"/>
                      <a:pt x="3" y="12"/>
                    </a:cubicBezTo>
                    <a:cubicBezTo>
                      <a:pt x="1" y="17"/>
                      <a:pt x="2" y="22"/>
                      <a:pt x="2" y="22"/>
                    </a:cubicBezTo>
                    <a:cubicBezTo>
                      <a:pt x="1" y="22"/>
                      <a:pt x="0" y="17"/>
                      <a:pt x="2" y="11"/>
                    </a:cubicBezTo>
                    <a:cubicBezTo>
                      <a:pt x="3" y="6"/>
                      <a:pt x="5" y="1"/>
                      <a:pt x="6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8" y="0"/>
                      <a:pt x="8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26"/>
              <p:cNvSpPr>
                <a:spLocks/>
              </p:cNvSpPr>
              <p:nvPr/>
            </p:nvSpPr>
            <p:spPr bwMode="auto">
              <a:xfrm>
                <a:off x="3666" y="3423"/>
                <a:ext cx="10" cy="11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4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827"/>
              <p:cNvSpPr>
                <a:spLocks/>
              </p:cNvSpPr>
              <p:nvPr/>
            </p:nvSpPr>
            <p:spPr bwMode="auto">
              <a:xfrm>
                <a:off x="3647" y="3371"/>
                <a:ext cx="36" cy="49"/>
              </a:xfrm>
              <a:custGeom>
                <a:avLst/>
                <a:gdLst>
                  <a:gd name="T0" fmla="*/ 14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4 w 15"/>
                  <a:gd name="T7" fmla="*/ 0 h 21"/>
                  <a:gd name="T8" fmla="*/ 14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4" y="2"/>
                    </a:moveTo>
                    <a:cubicBezTo>
                      <a:pt x="14" y="3"/>
                      <a:pt x="0" y="21"/>
                      <a:pt x="0" y="20"/>
                    </a:cubicBezTo>
                    <a:cubicBezTo>
                      <a:pt x="0" y="20"/>
                      <a:pt x="12" y="2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5" y="0"/>
                      <a:pt x="15" y="1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828"/>
              <p:cNvSpPr>
                <a:spLocks/>
              </p:cNvSpPr>
              <p:nvPr/>
            </p:nvSpPr>
            <p:spPr bwMode="auto">
              <a:xfrm>
                <a:off x="3633" y="3418"/>
                <a:ext cx="14" cy="9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0 h 4"/>
                  <a:gd name="T4" fmla="*/ 2 w 6"/>
                  <a:gd name="T5" fmla="*/ 1 h 4"/>
                  <a:gd name="T6" fmla="*/ 1 w 6"/>
                  <a:gd name="T7" fmla="*/ 3 h 4"/>
                  <a:gd name="T8" fmla="*/ 2 w 6"/>
                  <a:gd name="T9" fmla="*/ 4 h 4"/>
                  <a:gd name="T10" fmla="*/ 4 w 6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cubicBezTo>
                      <a:pt x="5" y="2"/>
                      <a:pt x="6" y="1"/>
                      <a:pt x="5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829"/>
              <p:cNvSpPr>
                <a:spLocks/>
              </p:cNvSpPr>
              <p:nvPr/>
            </p:nvSpPr>
            <p:spPr bwMode="auto">
              <a:xfrm>
                <a:off x="3628" y="3349"/>
                <a:ext cx="48" cy="17"/>
              </a:xfrm>
              <a:custGeom>
                <a:avLst/>
                <a:gdLst>
                  <a:gd name="T0" fmla="*/ 18 w 20"/>
                  <a:gd name="T1" fmla="*/ 7 h 7"/>
                  <a:gd name="T2" fmla="*/ 8 w 20"/>
                  <a:gd name="T3" fmla="*/ 5 h 7"/>
                  <a:gd name="T4" fmla="*/ 0 w 20"/>
                  <a:gd name="T5" fmla="*/ 0 h 7"/>
                  <a:gd name="T6" fmla="*/ 8 w 20"/>
                  <a:gd name="T7" fmla="*/ 4 h 7"/>
                  <a:gd name="T8" fmla="*/ 18 w 20"/>
                  <a:gd name="T9" fmla="*/ 5 h 7"/>
                  <a:gd name="T10" fmla="*/ 20 w 20"/>
                  <a:gd name="T11" fmla="*/ 6 h 7"/>
                  <a:gd name="T12" fmla="*/ 18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8" y="7"/>
                      <a:pt x="13" y="7"/>
                      <a:pt x="8" y="5"/>
                    </a:cubicBezTo>
                    <a:cubicBezTo>
                      <a:pt x="3" y="3"/>
                      <a:pt x="0" y="0"/>
                      <a:pt x="0" y="0"/>
                    </a:cubicBezTo>
                    <a:cubicBezTo>
                      <a:pt x="0" y="0"/>
                      <a:pt x="4" y="3"/>
                      <a:pt x="8" y="4"/>
                    </a:cubicBezTo>
                    <a:cubicBezTo>
                      <a:pt x="13" y="5"/>
                      <a:pt x="18" y="5"/>
                      <a:pt x="18" y="5"/>
                    </a:cubicBezTo>
                    <a:cubicBezTo>
                      <a:pt x="19" y="5"/>
                      <a:pt x="20" y="6"/>
                      <a:pt x="20" y="6"/>
                    </a:cubicBezTo>
                    <a:cubicBezTo>
                      <a:pt x="19" y="7"/>
                      <a:pt x="19" y="7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30"/>
              <p:cNvSpPr>
                <a:spLocks/>
              </p:cNvSpPr>
              <p:nvPr/>
            </p:nvSpPr>
            <p:spPr bwMode="auto">
              <a:xfrm>
                <a:off x="3619" y="3337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4 w 4"/>
                  <a:gd name="T3" fmla="*/ 5 h 5"/>
                  <a:gd name="T4" fmla="*/ 3 w 4"/>
                  <a:gd name="T5" fmla="*/ 2 h 5"/>
                  <a:gd name="T6" fmla="*/ 2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31"/>
              <p:cNvSpPr>
                <a:spLocks/>
              </p:cNvSpPr>
              <p:nvPr/>
            </p:nvSpPr>
            <p:spPr bwMode="auto">
              <a:xfrm>
                <a:off x="3628" y="3361"/>
                <a:ext cx="50" cy="17"/>
              </a:xfrm>
              <a:custGeom>
                <a:avLst/>
                <a:gdLst>
                  <a:gd name="T0" fmla="*/ 20 w 21"/>
                  <a:gd name="T1" fmla="*/ 2 h 7"/>
                  <a:gd name="T2" fmla="*/ 9 w 21"/>
                  <a:gd name="T3" fmla="*/ 3 h 7"/>
                  <a:gd name="T4" fmla="*/ 0 w 21"/>
                  <a:gd name="T5" fmla="*/ 7 h 7"/>
                  <a:gd name="T6" fmla="*/ 9 w 21"/>
                  <a:gd name="T7" fmla="*/ 2 h 7"/>
                  <a:gd name="T8" fmla="*/ 20 w 21"/>
                  <a:gd name="T9" fmla="*/ 1 h 7"/>
                  <a:gd name="T10" fmla="*/ 21 w 21"/>
                  <a:gd name="T11" fmla="*/ 1 h 7"/>
                  <a:gd name="T12" fmla="*/ 20 w 21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7">
                    <a:moveTo>
                      <a:pt x="20" y="2"/>
                    </a:moveTo>
                    <a:cubicBezTo>
                      <a:pt x="19" y="2"/>
                      <a:pt x="14" y="2"/>
                      <a:pt x="9" y="3"/>
                    </a:cubicBezTo>
                    <a:cubicBezTo>
                      <a:pt x="4" y="4"/>
                      <a:pt x="0" y="7"/>
                      <a:pt x="0" y="7"/>
                    </a:cubicBezTo>
                    <a:cubicBezTo>
                      <a:pt x="0" y="7"/>
                      <a:pt x="4" y="3"/>
                      <a:pt x="9" y="2"/>
                    </a:cubicBezTo>
                    <a:cubicBezTo>
                      <a:pt x="14" y="0"/>
                      <a:pt x="19" y="1"/>
                      <a:pt x="20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2"/>
                      <a:pt x="21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32"/>
              <p:cNvSpPr>
                <a:spLocks/>
              </p:cNvSpPr>
              <p:nvPr/>
            </p:nvSpPr>
            <p:spPr bwMode="auto">
              <a:xfrm>
                <a:off x="3619" y="3378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4 w 4"/>
                  <a:gd name="T3" fmla="*/ 1 h 6"/>
                  <a:gd name="T4" fmla="*/ 1 w 4"/>
                  <a:gd name="T5" fmla="*/ 2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33"/>
              <p:cNvSpPr>
                <a:spLocks/>
              </p:cNvSpPr>
              <p:nvPr/>
            </p:nvSpPr>
            <p:spPr bwMode="auto">
              <a:xfrm>
                <a:off x="3621" y="3359"/>
                <a:ext cx="57" cy="7"/>
              </a:xfrm>
              <a:custGeom>
                <a:avLst/>
                <a:gdLst>
                  <a:gd name="T0" fmla="*/ 23 w 24"/>
                  <a:gd name="T1" fmla="*/ 3 h 3"/>
                  <a:gd name="T2" fmla="*/ 0 w 24"/>
                  <a:gd name="T3" fmla="*/ 0 h 3"/>
                  <a:gd name="T4" fmla="*/ 23 w 24"/>
                  <a:gd name="T5" fmla="*/ 1 h 3"/>
                  <a:gd name="T6" fmla="*/ 24 w 24"/>
                  <a:gd name="T7" fmla="*/ 2 h 3"/>
                  <a:gd name="T8" fmla="*/ 23 w 2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">
                    <a:moveTo>
                      <a:pt x="23" y="3"/>
                    </a:moveTo>
                    <a:cubicBezTo>
                      <a:pt x="22" y="3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4"/>
              <p:cNvSpPr>
                <a:spLocks/>
              </p:cNvSpPr>
              <p:nvPr/>
            </p:nvSpPr>
            <p:spPr bwMode="auto">
              <a:xfrm>
                <a:off x="3607" y="3352"/>
                <a:ext cx="14" cy="7"/>
              </a:xfrm>
              <a:custGeom>
                <a:avLst/>
                <a:gdLst>
                  <a:gd name="T0" fmla="*/ 2 w 6"/>
                  <a:gd name="T1" fmla="*/ 3 h 3"/>
                  <a:gd name="T2" fmla="*/ 5 w 6"/>
                  <a:gd name="T3" fmla="*/ 2 h 3"/>
                  <a:gd name="T4" fmla="*/ 3 w 6"/>
                  <a:gd name="T5" fmla="*/ 0 h 3"/>
                  <a:gd name="T6" fmla="*/ 1 w 6"/>
                  <a:gd name="T7" fmla="*/ 0 h 3"/>
                  <a:gd name="T8" fmla="*/ 0 w 6"/>
                  <a:gd name="T9" fmla="*/ 1 h 3"/>
                  <a:gd name="T10" fmla="*/ 2 w 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2" y="3"/>
                    </a:moveTo>
                    <a:cubicBezTo>
                      <a:pt x="4" y="3"/>
                      <a:pt x="5" y="3"/>
                      <a:pt x="5" y="2"/>
                    </a:cubicBezTo>
                    <a:cubicBezTo>
                      <a:pt x="6" y="2"/>
                      <a:pt x="5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35"/>
              <p:cNvSpPr>
                <a:spLocks/>
              </p:cNvSpPr>
              <p:nvPr/>
            </p:nvSpPr>
            <p:spPr bwMode="auto">
              <a:xfrm>
                <a:off x="3669" y="3307"/>
                <a:ext cx="14" cy="49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0 h 21"/>
                  <a:gd name="T6" fmla="*/ 2 w 6"/>
                  <a:gd name="T7" fmla="*/ 10 h 21"/>
                  <a:gd name="T8" fmla="*/ 6 w 6"/>
                  <a:gd name="T9" fmla="*/ 19 h 21"/>
                  <a:gd name="T10" fmla="*/ 6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0"/>
                    </a:cubicBezTo>
                    <a:cubicBezTo>
                      <a:pt x="1" y="0"/>
                      <a:pt x="1" y="5"/>
                      <a:pt x="2" y="10"/>
                    </a:cubicBezTo>
                    <a:cubicBezTo>
                      <a:pt x="3" y="14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1"/>
                    </a:cubicBezTo>
                    <a:cubicBezTo>
                      <a:pt x="5" y="21"/>
                      <a:pt x="5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36"/>
              <p:cNvSpPr>
                <a:spLocks/>
              </p:cNvSpPr>
              <p:nvPr/>
            </p:nvSpPr>
            <p:spPr bwMode="auto">
              <a:xfrm>
                <a:off x="3669" y="3295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4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7"/>
              <p:cNvSpPr>
                <a:spLocks/>
              </p:cNvSpPr>
              <p:nvPr/>
            </p:nvSpPr>
            <p:spPr bwMode="auto">
              <a:xfrm>
                <a:off x="3647" y="3321"/>
                <a:ext cx="38" cy="40"/>
              </a:xfrm>
              <a:custGeom>
                <a:avLst/>
                <a:gdLst>
                  <a:gd name="T0" fmla="*/ 14 w 16"/>
                  <a:gd name="T1" fmla="*/ 15 h 17"/>
                  <a:gd name="T2" fmla="*/ 8 w 16"/>
                  <a:gd name="T3" fmla="*/ 7 h 17"/>
                  <a:gd name="T4" fmla="*/ 0 w 16"/>
                  <a:gd name="T5" fmla="*/ 1 h 17"/>
                  <a:gd name="T6" fmla="*/ 9 w 16"/>
                  <a:gd name="T7" fmla="*/ 6 h 17"/>
                  <a:gd name="T8" fmla="*/ 15 w 16"/>
                  <a:gd name="T9" fmla="*/ 15 h 17"/>
                  <a:gd name="T10" fmla="*/ 15 w 16"/>
                  <a:gd name="T11" fmla="*/ 16 h 17"/>
                  <a:gd name="T12" fmla="*/ 14 w 16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7">
                    <a:moveTo>
                      <a:pt x="14" y="15"/>
                    </a:moveTo>
                    <a:cubicBezTo>
                      <a:pt x="14" y="15"/>
                      <a:pt x="11" y="10"/>
                      <a:pt x="8" y="7"/>
                    </a:cubicBezTo>
                    <a:cubicBezTo>
                      <a:pt x="4" y="3"/>
                      <a:pt x="0" y="1"/>
                      <a:pt x="0" y="1"/>
                    </a:cubicBezTo>
                    <a:cubicBezTo>
                      <a:pt x="0" y="0"/>
                      <a:pt x="5" y="2"/>
                      <a:pt x="9" y="6"/>
                    </a:cubicBezTo>
                    <a:cubicBezTo>
                      <a:pt x="13" y="9"/>
                      <a:pt x="15" y="14"/>
                      <a:pt x="15" y="15"/>
                    </a:cubicBezTo>
                    <a:cubicBezTo>
                      <a:pt x="16" y="15"/>
                      <a:pt x="16" y="16"/>
                      <a:pt x="15" y="16"/>
                    </a:cubicBezTo>
                    <a:cubicBezTo>
                      <a:pt x="15" y="17"/>
                      <a:pt x="14" y="16"/>
                      <a:pt x="1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38"/>
              <p:cNvSpPr>
                <a:spLocks/>
              </p:cNvSpPr>
              <p:nvPr/>
            </p:nvSpPr>
            <p:spPr bwMode="auto">
              <a:xfrm>
                <a:off x="3631" y="3319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5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39"/>
              <p:cNvSpPr>
                <a:spLocks/>
              </p:cNvSpPr>
              <p:nvPr/>
            </p:nvSpPr>
            <p:spPr bwMode="auto">
              <a:xfrm>
                <a:off x="3659" y="3307"/>
                <a:ext cx="26" cy="54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0"/>
                      <a:pt x="0" y="0"/>
                      <a:pt x="1" y="0"/>
                    </a:cubicBezTo>
                    <a:cubicBezTo>
                      <a:pt x="1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40"/>
              <p:cNvSpPr>
                <a:spLocks/>
              </p:cNvSpPr>
              <p:nvPr/>
            </p:nvSpPr>
            <p:spPr bwMode="auto">
              <a:xfrm>
                <a:off x="3654" y="3290"/>
                <a:ext cx="10" cy="14"/>
              </a:xfrm>
              <a:custGeom>
                <a:avLst/>
                <a:gdLst>
                  <a:gd name="T0" fmla="*/ 1 w 4"/>
                  <a:gd name="T1" fmla="*/ 4 h 6"/>
                  <a:gd name="T2" fmla="*/ 3 w 4"/>
                  <a:gd name="T3" fmla="*/ 6 h 6"/>
                  <a:gd name="T4" fmla="*/ 3 w 4"/>
                  <a:gd name="T5" fmla="*/ 3 h 6"/>
                  <a:gd name="T6" fmla="*/ 2 w 4"/>
                  <a:gd name="T7" fmla="*/ 1 h 6"/>
                  <a:gd name="T8" fmla="*/ 1 w 4"/>
                  <a:gd name="T9" fmla="*/ 1 h 6"/>
                  <a:gd name="T10" fmla="*/ 1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1" y="4"/>
                    </a:moveTo>
                    <a:cubicBezTo>
                      <a:pt x="1" y="5"/>
                      <a:pt x="2" y="6"/>
                      <a:pt x="3" y="6"/>
                    </a:cubicBezTo>
                    <a:cubicBezTo>
                      <a:pt x="3" y="6"/>
                      <a:pt x="4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41"/>
              <p:cNvSpPr>
                <a:spLocks/>
              </p:cNvSpPr>
              <p:nvPr/>
            </p:nvSpPr>
            <p:spPr bwMode="auto">
              <a:xfrm>
                <a:off x="3697" y="3226"/>
                <a:ext cx="116" cy="109"/>
              </a:xfrm>
              <a:custGeom>
                <a:avLst/>
                <a:gdLst>
                  <a:gd name="T0" fmla="*/ 26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1 h 46"/>
                  <a:gd name="T8" fmla="*/ 5 w 49"/>
                  <a:gd name="T9" fmla="*/ 11 h 46"/>
                  <a:gd name="T10" fmla="*/ 0 w 49"/>
                  <a:gd name="T11" fmla="*/ 21 h 46"/>
                  <a:gd name="T12" fmla="*/ 26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6" y="21"/>
                    </a:moveTo>
                    <a:cubicBezTo>
                      <a:pt x="31" y="25"/>
                      <a:pt x="36" y="34"/>
                      <a:pt x="32" y="46"/>
                    </a:cubicBezTo>
                    <a:cubicBezTo>
                      <a:pt x="36" y="44"/>
                      <a:pt x="39" y="41"/>
                      <a:pt x="41" y="38"/>
                    </a:cubicBezTo>
                    <a:cubicBezTo>
                      <a:pt x="49" y="28"/>
                      <a:pt x="41" y="17"/>
                      <a:pt x="33" y="11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3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6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42"/>
              <p:cNvSpPr>
                <a:spLocks/>
              </p:cNvSpPr>
              <p:nvPr/>
            </p:nvSpPr>
            <p:spPr bwMode="auto">
              <a:xfrm>
                <a:off x="3742" y="3347"/>
                <a:ext cx="87" cy="116"/>
              </a:xfrm>
              <a:custGeom>
                <a:avLst/>
                <a:gdLst>
                  <a:gd name="T0" fmla="*/ 21 w 37"/>
                  <a:gd name="T1" fmla="*/ 24 h 49"/>
                  <a:gd name="T2" fmla="*/ 0 w 37"/>
                  <a:gd name="T3" fmla="*/ 38 h 49"/>
                  <a:gd name="T4" fmla="*/ 10 w 37"/>
                  <a:gd name="T5" fmla="*/ 44 h 49"/>
                  <a:gd name="T6" fmla="*/ 33 w 37"/>
                  <a:gd name="T7" fmla="*/ 28 h 49"/>
                  <a:gd name="T8" fmla="*/ 25 w 37"/>
                  <a:gd name="T9" fmla="*/ 1 h 49"/>
                  <a:gd name="T10" fmla="*/ 13 w 37"/>
                  <a:gd name="T11" fmla="*/ 0 h 49"/>
                  <a:gd name="T12" fmla="*/ 21 w 37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9">
                    <a:moveTo>
                      <a:pt x="21" y="24"/>
                    </a:moveTo>
                    <a:cubicBezTo>
                      <a:pt x="19" y="31"/>
                      <a:pt x="13" y="38"/>
                      <a:pt x="0" y="38"/>
                    </a:cubicBezTo>
                    <a:cubicBezTo>
                      <a:pt x="3" y="41"/>
                      <a:pt x="6" y="43"/>
                      <a:pt x="10" y="44"/>
                    </a:cubicBezTo>
                    <a:cubicBezTo>
                      <a:pt x="22" y="49"/>
                      <a:pt x="30" y="37"/>
                      <a:pt x="33" y="28"/>
                    </a:cubicBezTo>
                    <a:cubicBezTo>
                      <a:pt x="36" y="19"/>
                      <a:pt x="37" y="6"/>
                      <a:pt x="25" y="1"/>
                    </a:cubicBezTo>
                    <a:cubicBezTo>
                      <a:pt x="21" y="0"/>
                      <a:pt x="17" y="0"/>
                      <a:pt x="13" y="0"/>
                    </a:cubicBezTo>
                    <a:cubicBezTo>
                      <a:pt x="23" y="8"/>
                      <a:pt x="24" y="18"/>
                      <a:pt x="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43"/>
              <p:cNvSpPr>
                <a:spLocks/>
              </p:cNvSpPr>
              <p:nvPr/>
            </p:nvSpPr>
            <p:spPr bwMode="auto">
              <a:xfrm>
                <a:off x="3626" y="3439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1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1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3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44"/>
              <p:cNvSpPr>
                <a:spLocks/>
              </p:cNvSpPr>
              <p:nvPr/>
            </p:nvSpPr>
            <p:spPr bwMode="auto">
              <a:xfrm>
                <a:off x="3543" y="3335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4 w 36"/>
                  <a:gd name="T3" fmla="*/ 1 h 49"/>
                  <a:gd name="T4" fmla="*/ 12 w 36"/>
                  <a:gd name="T5" fmla="*/ 2 h 49"/>
                  <a:gd name="T6" fmla="*/ 3 w 36"/>
                  <a:gd name="T7" fmla="*/ 28 h 49"/>
                  <a:gd name="T8" fmla="*/ 25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3" y="8"/>
                      <a:pt x="24" y="1"/>
                    </a:cubicBezTo>
                    <a:cubicBezTo>
                      <a:pt x="20" y="0"/>
                      <a:pt x="16" y="1"/>
                      <a:pt x="12" y="2"/>
                    </a:cubicBezTo>
                    <a:cubicBezTo>
                      <a:pt x="0" y="5"/>
                      <a:pt x="0" y="19"/>
                      <a:pt x="3" y="28"/>
                    </a:cubicBezTo>
                    <a:cubicBezTo>
                      <a:pt x="6" y="37"/>
                      <a:pt x="13" y="49"/>
                      <a:pt x="25" y="45"/>
                    </a:cubicBezTo>
                    <a:cubicBezTo>
                      <a:pt x="29" y="44"/>
                      <a:pt x="33" y="42"/>
                      <a:pt x="36" y="40"/>
                    </a:cubicBezTo>
                    <a:cubicBezTo>
                      <a:pt x="23" y="39"/>
                      <a:pt x="17" y="31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5"/>
              <p:cNvSpPr>
                <a:spLocks/>
              </p:cNvSpPr>
              <p:nvPr/>
            </p:nvSpPr>
            <p:spPr bwMode="auto">
              <a:xfrm>
                <a:off x="3569" y="3222"/>
                <a:ext cx="116" cy="106"/>
              </a:xfrm>
              <a:custGeom>
                <a:avLst/>
                <a:gdLst>
                  <a:gd name="T0" fmla="*/ 24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4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4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9" y="18"/>
                      <a:pt x="47" y="14"/>
                      <a:pt x="45" y="11"/>
                    </a:cubicBezTo>
                    <a:cubicBezTo>
                      <a:pt x="37" y="0"/>
                      <a:pt x="25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10" y="40"/>
                      <a:pt x="13" y="43"/>
                      <a:pt x="16" y="45"/>
                    </a:cubicBezTo>
                    <a:cubicBezTo>
                      <a:pt x="12" y="32"/>
                      <a:pt x="18" y="24"/>
                      <a:pt x="2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46"/>
              <p:cNvSpPr>
                <a:spLocks noEditPoints="1"/>
              </p:cNvSpPr>
              <p:nvPr/>
            </p:nvSpPr>
            <p:spPr bwMode="auto">
              <a:xfrm>
                <a:off x="3657" y="3337"/>
                <a:ext cx="61" cy="60"/>
              </a:xfrm>
              <a:custGeom>
                <a:avLst/>
                <a:gdLst>
                  <a:gd name="T0" fmla="*/ 22 w 26"/>
                  <a:gd name="T1" fmla="*/ 9 h 25"/>
                  <a:gd name="T2" fmla="*/ 21 w 26"/>
                  <a:gd name="T3" fmla="*/ 3 h 25"/>
                  <a:gd name="T4" fmla="*/ 15 w 26"/>
                  <a:gd name="T5" fmla="*/ 2 h 25"/>
                  <a:gd name="T6" fmla="*/ 13 w 26"/>
                  <a:gd name="T7" fmla="*/ 6 h 25"/>
                  <a:gd name="T8" fmla="*/ 13 w 26"/>
                  <a:gd name="T9" fmla="*/ 2 h 25"/>
                  <a:gd name="T10" fmla="*/ 7 w 26"/>
                  <a:gd name="T11" fmla="*/ 1 h 25"/>
                  <a:gd name="T12" fmla="*/ 4 w 26"/>
                  <a:gd name="T13" fmla="*/ 7 h 25"/>
                  <a:gd name="T14" fmla="*/ 6 w 26"/>
                  <a:gd name="T15" fmla="*/ 10 h 25"/>
                  <a:gd name="T16" fmla="*/ 3 w 26"/>
                  <a:gd name="T17" fmla="*/ 9 h 25"/>
                  <a:gd name="T18" fmla="*/ 0 w 26"/>
                  <a:gd name="T19" fmla="*/ 15 h 25"/>
                  <a:gd name="T20" fmla="*/ 5 w 26"/>
                  <a:gd name="T21" fmla="*/ 19 h 25"/>
                  <a:gd name="T22" fmla="*/ 8 w 26"/>
                  <a:gd name="T23" fmla="*/ 17 h 25"/>
                  <a:gd name="T24" fmla="*/ 7 w 26"/>
                  <a:gd name="T25" fmla="*/ 20 h 25"/>
                  <a:gd name="T26" fmla="*/ 11 w 26"/>
                  <a:gd name="T27" fmla="*/ 25 h 25"/>
                  <a:gd name="T28" fmla="*/ 17 w 26"/>
                  <a:gd name="T29" fmla="*/ 22 h 25"/>
                  <a:gd name="T30" fmla="*/ 16 w 26"/>
                  <a:gd name="T31" fmla="*/ 18 h 25"/>
                  <a:gd name="T32" fmla="*/ 18 w 26"/>
                  <a:gd name="T33" fmla="*/ 20 h 25"/>
                  <a:gd name="T34" fmla="*/ 24 w 26"/>
                  <a:gd name="T35" fmla="*/ 18 h 25"/>
                  <a:gd name="T36" fmla="*/ 23 w 26"/>
                  <a:gd name="T37" fmla="*/ 12 h 25"/>
                  <a:gd name="T38" fmla="*/ 19 w 26"/>
                  <a:gd name="T39" fmla="*/ 11 h 25"/>
                  <a:gd name="T40" fmla="*/ 22 w 26"/>
                  <a:gd name="T41" fmla="*/ 9 h 25"/>
                  <a:gd name="T42" fmla="*/ 8 w 26"/>
                  <a:gd name="T43" fmla="*/ 10 h 25"/>
                  <a:gd name="T44" fmla="*/ 7 w 26"/>
                  <a:gd name="T45" fmla="*/ 10 h 25"/>
                  <a:gd name="T46" fmla="*/ 8 w 26"/>
                  <a:gd name="T47" fmla="*/ 10 h 25"/>
                  <a:gd name="T48" fmla="*/ 8 w 26"/>
                  <a:gd name="T49" fmla="*/ 10 h 25"/>
                  <a:gd name="T50" fmla="*/ 15 w 26"/>
                  <a:gd name="T51" fmla="*/ 17 h 25"/>
                  <a:gd name="T52" fmla="*/ 15 w 26"/>
                  <a:gd name="T53" fmla="*/ 17 h 25"/>
                  <a:gd name="T54" fmla="*/ 15 w 26"/>
                  <a:gd name="T55" fmla="*/ 17 h 25"/>
                  <a:gd name="T56" fmla="*/ 15 w 26"/>
                  <a:gd name="T57" fmla="*/ 17 h 25"/>
                  <a:gd name="T58" fmla="*/ 13 w 26"/>
                  <a:gd name="T59" fmla="*/ 7 h 25"/>
                  <a:gd name="T60" fmla="*/ 13 w 26"/>
                  <a:gd name="T61" fmla="*/ 7 h 25"/>
                  <a:gd name="T62" fmla="*/ 13 w 26"/>
                  <a:gd name="T63" fmla="*/ 7 h 25"/>
                  <a:gd name="T64" fmla="*/ 13 w 26"/>
                  <a:gd name="T65" fmla="*/ 7 h 25"/>
                  <a:gd name="T66" fmla="*/ 9 w 26"/>
                  <a:gd name="T67" fmla="*/ 16 h 25"/>
                  <a:gd name="T68" fmla="*/ 9 w 26"/>
                  <a:gd name="T69" fmla="*/ 16 h 25"/>
                  <a:gd name="T70" fmla="*/ 9 w 26"/>
                  <a:gd name="T71" fmla="*/ 17 h 25"/>
                  <a:gd name="T72" fmla="*/ 9 w 26"/>
                  <a:gd name="T73" fmla="*/ 16 h 25"/>
                  <a:gd name="T74" fmla="*/ 18 w 26"/>
                  <a:gd name="T75" fmla="*/ 11 h 25"/>
                  <a:gd name="T76" fmla="*/ 18 w 26"/>
                  <a:gd name="T77" fmla="*/ 11 h 25"/>
                  <a:gd name="T78" fmla="*/ 18 w 26"/>
                  <a:gd name="T79" fmla="*/ 11 h 25"/>
                  <a:gd name="T80" fmla="*/ 18 w 26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" h="25">
                    <a:moveTo>
                      <a:pt x="22" y="9"/>
                    </a:moveTo>
                    <a:cubicBezTo>
                      <a:pt x="24" y="7"/>
                      <a:pt x="23" y="5"/>
                      <a:pt x="21" y="3"/>
                    </a:cubicBezTo>
                    <a:cubicBezTo>
                      <a:pt x="20" y="2"/>
                      <a:pt x="17" y="0"/>
                      <a:pt x="15" y="2"/>
                    </a:cubicBezTo>
                    <a:cubicBezTo>
                      <a:pt x="14" y="3"/>
                      <a:pt x="14" y="4"/>
                      <a:pt x="13" y="6"/>
                    </a:cubicBezTo>
                    <a:cubicBezTo>
                      <a:pt x="13" y="5"/>
                      <a:pt x="13" y="3"/>
                      <a:pt x="13" y="2"/>
                    </a:cubicBezTo>
                    <a:cubicBezTo>
                      <a:pt x="11" y="0"/>
                      <a:pt x="8" y="1"/>
                      <a:pt x="7" y="1"/>
                    </a:cubicBezTo>
                    <a:cubicBezTo>
                      <a:pt x="5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1" y="17"/>
                      <a:pt x="2" y="20"/>
                      <a:pt x="5" y="19"/>
                    </a:cubicBezTo>
                    <a:cubicBezTo>
                      <a:pt x="6" y="19"/>
                      <a:pt x="7" y="18"/>
                      <a:pt x="8" y="17"/>
                    </a:cubicBezTo>
                    <a:cubicBezTo>
                      <a:pt x="7" y="18"/>
                      <a:pt x="7" y="19"/>
                      <a:pt x="7" y="20"/>
                    </a:cubicBezTo>
                    <a:cubicBezTo>
                      <a:pt x="6" y="23"/>
                      <a:pt x="9" y="24"/>
                      <a:pt x="11" y="25"/>
                    </a:cubicBezTo>
                    <a:cubicBezTo>
                      <a:pt x="13" y="25"/>
                      <a:pt x="16" y="25"/>
                      <a:pt x="17" y="22"/>
                    </a:cubicBezTo>
                    <a:cubicBezTo>
                      <a:pt x="17" y="21"/>
                      <a:pt x="16" y="19"/>
                      <a:pt x="16" y="18"/>
                    </a:cubicBezTo>
                    <a:cubicBezTo>
                      <a:pt x="17" y="19"/>
                      <a:pt x="17" y="20"/>
                      <a:pt x="18" y="20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6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7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47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48"/>
              <p:cNvSpPr>
                <a:spLocks/>
              </p:cNvSpPr>
              <p:nvPr/>
            </p:nvSpPr>
            <p:spPr bwMode="auto">
              <a:xfrm>
                <a:off x="3060" y="1432"/>
                <a:ext cx="10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5 h 5"/>
                  <a:gd name="T4" fmla="*/ 3 w 4"/>
                  <a:gd name="T5" fmla="*/ 4 h 5"/>
                  <a:gd name="T6" fmla="*/ 4 w 4"/>
                  <a:gd name="T7" fmla="*/ 1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49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50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51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52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53"/>
              <p:cNvSpPr>
                <a:spLocks/>
              </p:cNvSpPr>
              <p:nvPr/>
            </p:nvSpPr>
            <p:spPr bwMode="auto">
              <a:xfrm>
                <a:off x="3084" y="1461"/>
                <a:ext cx="36" cy="35"/>
              </a:xfrm>
              <a:custGeom>
                <a:avLst/>
                <a:gdLst>
                  <a:gd name="T0" fmla="*/ 0 w 15"/>
                  <a:gd name="T1" fmla="*/ 13 h 15"/>
                  <a:gd name="T2" fmla="*/ 7 w 15"/>
                  <a:gd name="T3" fmla="*/ 5 h 15"/>
                  <a:gd name="T4" fmla="*/ 15 w 15"/>
                  <a:gd name="T5" fmla="*/ 1 h 15"/>
                  <a:gd name="T6" fmla="*/ 8 w 15"/>
                  <a:gd name="T7" fmla="*/ 6 h 15"/>
                  <a:gd name="T8" fmla="*/ 2 w 15"/>
                  <a:gd name="T9" fmla="*/ 14 h 15"/>
                  <a:gd name="T10" fmla="*/ 0 w 15"/>
                  <a:gd name="T11" fmla="*/ 14 h 15"/>
                  <a:gd name="T12" fmla="*/ 0 w 15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0" y="13"/>
                    </a:moveTo>
                    <a:cubicBezTo>
                      <a:pt x="0" y="12"/>
                      <a:pt x="3" y="8"/>
                      <a:pt x="7" y="5"/>
                    </a:cubicBezTo>
                    <a:cubicBezTo>
                      <a:pt x="11" y="2"/>
                      <a:pt x="15" y="0"/>
                      <a:pt x="15" y="1"/>
                    </a:cubicBezTo>
                    <a:cubicBezTo>
                      <a:pt x="15" y="1"/>
                      <a:pt x="11" y="3"/>
                      <a:pt x="8" y="6"/>
                    </a:cubicBezTo>
                    <a:cubicBezTo>
                      <a:pt x="5" y="9"/>
                      <a:pt x="2" y="13"/>
                      <a:pt x="2" y="14"/>
                    </a:cubicBezTo>
                    <a:cubicBezTo>
                      <a:pt x="1" y="14"/>
                      <a:pt x="1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854"/>
              <p:cNvSpPr>
                <a:spLocks/>
              </p:cNvSpPr>
              <p:nvPr/>
            </p:nvSpPr>
            <p:spPr bwMode="auto">
              <a:xfrm>
                <a:off x="3122" y="1458"/>
                <a:ext cx="12" cy="7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2 h 3"/>
                  <a:gd name="T4" fmla="*/ 2 w 5"/>
                  <a:gd name="T5" fmla="*/ 3 h 3"/>
                  <a:gd name="T6" fmla="*/ 5 w 5"/>
                  <a:gd name="T7" fmla="*/ 2 h 3"/>
                  <a:gd name="T8" fmla="*/ 2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4" y="3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55"/>
              <p:cNvSpPr>
                <a:spLocks/>
              </p:cNvSpPr>
              <p:nvPr/>
            </p:nvSpPr>
            <p:spPr bwMode="auto">
              <a:xfrm>
                <a:off x="3082" y="1447"/>
                <a:ext cx="16" cy="52"/>
              </a:xfrm>
              <a:custGeom>
                <a:avLst/>
                <a:gdLst>
                  <a:gd name="T0" fmla="*/ 0 w 7"/>
                  <a:gd name="T1" fmla="*/ 20 h 22"/>
                  <a:gd name="T2" fmla="*/ 5 w 7"/>
                  <a:gd name="T3" fmla="*/ 11 h 22"/>
                  <a:gd name="T4" fmla="*/ 6 w 7"/>
                  <a:gd name="T5" fmla="*/ 1 h 22"/>
                  <a:gd name="T6" fmla="*/ 6 w 7"/>
                  <a:gd name="T7" fmla="*/ 11 h 22"/>
                  <a:gd name="T8" fmla="*/ 2 w 7"/>
                  <a:gd name="T9" fmla="*/ 21 h 22"/>
                  <a:gd name="T10" fmla="*/ 0 w 7"/>
                  <a:gd name="T11" fmla="*/ 22 h 22"/>
                  <a:gd name="T12" fmla="*/ 0 w 7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0" y="20"/>
                    </a:moveTo>
                    <a:cubicBezTo>
                      <a:pt x="0" y="20"/>
                      <a:pt x="3" y="16"/>
                      <a:pt x="5" y="11"/>
                    </a:cubicBezTo>
                    <a:cubicBezTo>
                      <a:pt x="6" y="6"/>
                      <a:pt x="6" y="1"/>
                      <a:pt x="6" y="1"/>
                    </a:cubicBezTo>
                    <a:cubicBezTo>
                      <a:pt x="6" y="0"/>
                      <a:pt x="7" y="6"/>
                      <a:pt x="6" y="11"/>
                    </a:cubicBezTo>
                    <a:cubicBezTo>
                      <a:pt x="5" y="16"/>
                      <a:pt x="2" y="21"/>
                      <a:pt x="2" y="21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56"/>
              <p:cNvSpPr>
                <a:spLocks/>
              </p:cNvSpPr>
              <p:nvPr/>
            </p:nvSpPr>
            <p:spPr bwMode="auto">
              <a:xfrm>
                <a:off x="3087" y="143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0 w 4"/>
                  <a:gd name="T7" fmla="*/ 1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2" y="4"/>
                      <a:pt x="3" y="5"/>
                      <a:pt x="3" y="5"/>
                    </a:cubicBezTo>
                    <a:cubicBezTo>
                      <a:pt x="4" y="5"/>
                      <a:pt x="4" y="3"/>
                      <a:pt x="3" y="2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57"/>
              <p:cNvSpPr>
                <a:spLocks/>
              </p:cNvSpPr>
              <p:nvPr/>
            </p:nvSpPr>
            <p:spPr bwMode="auto">
              <a:xfrm>
                <a:off x="3082" y="1451"/>
                <a:ext cx="35" cy="48"/>
              </a:xfrm>
              <a:custGeom>
                <a:avLst/>
                <a:gdLst>
                  <a:gd name="T0" fmla="*/ 0 w 15"/>
                  <a:gd name="T1" fmla="*/ 18 h 20"/>
                  <a:gd name="T2" fmla="*/ 15 w 15"/>
                  <a:gd name="T3" fmla="*/ 0 h 20"/>
                  <a:gd name="T4" fmla="*/ 2 w 15"/>
                  <a:gd name="T5" fmla="*/ 19 h 20"/>
                  <a:gd name="T6" fmla="*/ 0 w 15"/>
                  <a:gd name="T7" fmla="*/ 20 h 20"/>
                  <a:gd name="T8" fmla="*/ 0 w 15"/>
                  <a:gd name="T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0" y="18"/>
                    </a:moveTo>
                    <a:cubicBezTo>
                      <a:pt x="1" y="17"/>
                      <a:pt x="14" y="0"/>
                      <a:pt x="15" y="0"/>
                    </a:cubicBezTo>
                    <a:cubicBezTo>
                      <a:pt x="15" y="0"/>
                      <a:pt x="2" y="18"/>
                      <a:pt x="2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58"/>
              <p:cNvSpPr>
                <a:spLocks/>
              </p:cNvSpPr>
              <p:nvPr/>
            </p:nvSpPr>
            <p:spPr bwMode="auto">
              <a:xfrm>
                <a:off x="3117" y="1442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0 w 5"/>
                  <a:gd name="T3" fmla="*/ 4 h 4"/>
                  <a:gd name="T4" fmla="*/ 3 w 5"/>
                  <a:gd name="T5" fmla="*/ 3 h 4"/>
                  <a:gd name="T6" fmla="*/ 5 w 5"/>
                  <a:gd name="T7" fmla="*/ 1 h 4"/>
                  <a:gd name="T8" fmla="*/ 4 w 5"/>
                  <a:gd name="T9" fmla="*/ 0 h 4"/>
                  <a:gd name="T10" fmla="*/ 1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2"/>
                      <a:pt x="4" y="2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59"/>
              <p:cNvSpPr>
                <a:spLocks/>
              </p:cNvSpPr>
              <p:nvPr/>
            </p:nvSpPr>
            <p:spPr bwMode="auto">
              <a:xfrm>
                <a:off x="3089" y="1503"/>
                <a:ext cx="47" cy="17"/>
              </a:xfrm>
              <a:custGeom>
                <a:avLst/>
                <a:gdLst>
                  <a:gd name="T0" fmla="*/ 1 w 20"/>
                  <a:gd name="T1" fmla="*/ 0 h 7"/>
                  <a:gd name="T2" fmla="*/ 11 w 20"/>
                  <a:gd name="T3" fmla="*/ 2 h 7"/>
                  <a:gd name="T4" fmla="*/ 19 w 20"/>
                  <a:gd name="T5" fmla="*/ 7 h 7"/>
                  <a:gd name="T6" fmla="*/ 11 w 20"/>
                  <a:gd name="T7" fmla="*/ 4 h 7"/>
                  <a:gd name="T8" fmla="*/ 1 w 20"/>
                  <a:gd name="T9" fmla="*/ 2 h 7"/>
                  <a:gd name="T10" fmla="*/ 0 w 20"/>
                  <a:gd name="T11" fmla="*/ 1 h 7"/>
                  <a:gd name="T12" fmla="*/ 1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" y="0"/>
                    </a:moveTo>
                    <a:cubicBezTo>
                      <a:pt x="2" y="0"/>
                      <a:pt x="7" y="1"/>
                      <a:pt x="11" y="2"/>
                    </a:cubicBezTo>
                    <a:cubicBezTo>
                      <a:pt x="16" y="4"/>
                      <a:pt x="20" y="7"/>
                      <a:pt x="19" y="7"/>
                    </a:cubicBezTo>
                    <a:cubicBezTo>
                      <a:pt x="19" y="7"/>
                      <a:pt x="16" y="5"/>
                      <a:pt x="11" y="4"/>
                    </a:cubicBezTo>
                    <a:cubicBezTo>
                      <a:pt x="6" y="2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60"/>
              <p:cNvSpPr>
                <a:spLocks/>
              </p:cNvSpPr>
              <p:nvPr/>
            </p:nvSpPr>
            <p:spPr bwMode="auto">
              <a:xfrm>
                <a:off x="3134" y="1520"/>
                <a:ext cx="9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1 h 5"/>
                  <a:gd name="T4" fmla="*/ 1 w 4"/>
                  <a:gd name="T5" fmla="*/ 3 h 5"/>
                  <a:gd name="T6" fmla="*/ 3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3" y="1"/>
                      <a:pt x="1" y="0"/>
                      <a:pt x="1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2" y="5"/>
                      <a:pt x="3" y="5"/>
                    </a:cubicBezTo>
                    <a:cubicBezTo>
                      <a:pt x="3" y="5"/>
                      <a:pt x="4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61"/>
              <p:cNvSpPr>
                <a:spLocks/>
              </p:cNvSpPr>
              <p:nvPr/>
            </p:nvSpPr>
            <p:spPr bwMode="auto">
              <a:xfrm>
                <a:off x="3084" y="1492"/>
                <a:ext cx="52" cy="16"/>
              </a:xfrm>
              <a:custGeom>
                <a:avLst/>
                <a:gdLst>
                  <a:gd name="T0" fmla="*/ 2 w 22"/>
                  <a:gd name="T1" fmla="*/ 5 h 7"/>
                  <a:gd name="T2" fmla="*/ 12 w 22"/>
                  <a:gd name="T3" fmla="*/ 4 h 7"/>
                  <a:gd name="T4" fmla="*/ 21 w 22"/>
                  <a:gd name="T5" fmla="*/ 0 h 7"/>
                  <a:gd name="T6" fmla="*/ 12 w 22"/>
                  <a:gd name="T7" fmla="*/ 5 h 7"/>
                  <a:gd name="T8" fmla="*/ 1 w 22"/>
                  <a:gd name="T9" fmla="*/ 7 h 7"/>
                  <a:gd name="T10" fmla="*/ 0 w 22"/>
                  <a:gd name="T11" fmla="*/ 6 h 7"/>
                  <a:gd name="T12" fmla="*/ 2 w 22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">
                    <a:moveTo>
                      <a:pt x="2" y="5"/>
                    </a:moveTo>
                    <a:cubicBezTo>
                      <a:pt x="2" y="5"/>
                      <a:pt x="7" y="5"/>
                      <a:pt x="12" y="4"/>
                    </a:cubicBezTo>
                    <a:cubicBezTo>
                      <a:pt x="17" y="3"/>
                      <a:pt x="21" y="0"/>
                      <a:pt x="21" y="0"/>
                    </a:cubicBezTo>
                    <a:cubicBezTo>
                      <a:pt x="22" y="0"/>
                      <a:pt x="18" y="4"/>
                      <a:pt x="12" y="5"/>
                    </a:cubicBezTo>
                    <a:cubicBezTo>
                      <a:pt x="7" y="7"/>
                      <a:pt x="2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862"/>
              <p:cNvSpPr>
                <a:spLocks/>
              </p:cNvSpPr>
              <p:nvPr/>
            </p:nvSpPr>
            <p:spPr bwMode="auto">
              <a:xfrm>
                <a:off x="3134" y="1480"/>
                <a:ext cx="9" cy="12"/>
              </a:xfrm>
              <a:custGeom>
                <a:avLst/>
                <a:gdLst>
                  <a:gd name="T0" fmla="*/ 1 w 4"/>
                  <a:gd name="T1" fmla="*/ 2 h 5"/>
                  <a:gd name="T2" fmla="*/ 1 w 4"/>
                  <a:gd name="T3" fmla="*/ 4 h 5"/>
                  <a:gd name="T4" fmla="*/ 4 w 4"/>
                  <a:gd name="T5" fmla="*/ 3 h 5"/>
                  <a:gd name="T6" fmla="*/ 3 w 4"/>
                  <a:gd name="T7" fmla="*/ 0 h 5"/>
                  <a:gd name="T8" fmla="*/ 1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1" y="5"/>
                      <a:pt x="3" y="4"/>
                      <a:pt x="4" y="3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863"/>
              <p:cNvSpPr>
                <a:spLocks/>
              </p:cNvSpPr>
              <p:nvPr/>
            </p:nvSpPr>
            <p:spPr bwMode="auto">
              <a:xfrm>
                <a:off x="3084" y="1503"/>
                <a:ext cx="57" cy="10"/>
              </a:xfrm>
              <a:custGeom>
                <a:avLst/>
                <a:gdLst>
                  <a:gd name="T0" fmla="*/ 2 w 24"/>
                  <a:gd name="T1" fmla="*/ 0 h 4"/>
                  <a:gd name="T2" fmla="*/ 24 w 24"/>
                  <a:gd name="T3" fmla="*/ 4 h 4"/>
                  <a:gd name="T4" fmla="*/ 2 w 24"/>
                  <a:gd name="T5" fmla="*/ 2 h 4"/>
                  <a:gd name="T6" fmla="*/ 0 w 24"/>
                  <a:gd name="T7" fmla="*/ 1 h 4"/>
                  <a:gd name="T8" fmla="*/ 2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" y="0"/>
                    </a:moveTo>
                    <a:cubicBezTo>
                      <a:pt x="3" y="0"/>
                      <a:pt x="24" y="3"/>
                      <a:pt x="24" y="4"/>
                    </a:cubicBezTo>
                    <a:cubicBezTo>
                      <a:pt x="24" y="4"/>
                      <a:pt x="3" y="2"/>
                      <a:pt x="2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864"/>
              <p:cNvSpPr>
                <a:spLocks/>
              </p:cNvSpPr>
              <p:nvPr/>
            </p:nvSpPr>
            <p:spPr bwMode="auto">
              <a:xfrm>
                <a:off x="3143" y="1510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0 w 5"/>
                  <a:gd name="T3" fmla="*/ 1 h 4"/>
                  <a:gd name="T4" fmla="*/ 2 w 5"/>
                  <a:gd name="T5" fmla="*/ 3 h 4"/>
                  <a:gd name="T6" fmla="*/ 5 w 5"/>
                  <a:gd name="T7" fmla="*/ 3 h 4"/>
                  <a:gd name="T8" fmla="*/ 5 w 5"/>
                  <a:gd name="T9" fmla="*/ 2 h 4"/>
                  <a:gd name="T10" fmla="*/ 3 w 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865"/>
              <p:cNvSpPr>
                <a:spLocks/>
              </p:cNvSpPr>
              <p:nvPr/>
            </p:nvSpPr>
            <p:spPr bwMode="auto">
              <a:xfrm>
                <a:off x="3079" y="1515"/>
                <a:ext cx="15" cy="48"/>
              </a:xfrm>
              <a:custGeom>
                <a:avLst/>
                <a:gdLst>
                  <a:gd name="T0" fmla="*/ 2 w 6"/>
                  <a:gd name="T1" fmla="*/ 1 h 20"/>
                  <a:gd name="T2" fmla="*/ 5 w 6"/>
                  <a:gd name="T3" fmla="*/ 10 h 20"/>
                  <a:gd name="T4" fmla="*/ 5 w 6"/>
                  <a:gd name="T5" fmla="*/ 20 h 20"/>
                  <a:gd name="T6" fmla="*/ 4 w 6"/>
                  <a:gd name="T7" fmla="*/ 11 h 20"/>
                  <a:gd name="T8" fmla="*/ 1 w 6"/>
                  <a:gd name="T9" fmla="*/ 1 h 20"/>
                  <a:gd name="T10" fmla="*/ 1 w 6"/>
                  <a:gd name="T11" fmla="*/ 0 h 20"/>
                  <a:gd name="T12" fmla="*/ 2 w 6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2" y="1"/>
                    </a:moveTo>
                    <a:cubicBezTo>
                      <a:pt x="2" y="1"/>
                      <a:pt x="4" y="6"/>
                      <a:pt x="5" y="10"/>
                    </a:cubicBezTo>
                    <a:cubicBezTo>
                      <a:pt x="6" y="15"/>
                      <a:pt x="5" y="20"/>
                      <a:pt x="5" y="20"/>
                    </a:cubicBezTo>
                    <a:cubicBezTo>
                      <a:pt x="5" y="20"/>
                      <a:pt x="5" y="15"/>
                      <a:pt x="4" y="11"/>
                    </a:cubicBezTo>
                    <a:cubicBezTo>
                      <a:pt x="3" y="6"/>
                      <a:pt x="1" y="2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866"/>
              <p:cNvSpPr>
                <a:spLocks/>
              </p:cNvSpPr>
              <p:nvPr/>
            </p:nvSpPr>
            <p:spPr bwMode="auto">
              <a:xfrm>
                <a:off x="3084" y="1563"/>
                <a:ext cx="10" cy="11"/>
              </a:xfrm>
              <a:custGeom>
                <a:avLst/>
                <a:gdLst>
                  <a:gd name="T0" fmla="*/ 3 w 4"/>
                  <a:gd name="T1" fmla="*/ 3 h 5"/>
                  <a:gd name="T2" fmla="*/ 3 w 4"/>
                  <a:gd name="T3" fmla="*/ 0 h 5"/>
                  <a:gd name="T4" fmla="*/ 1 w 4"/>
                  <a:gd name="T5" fmla="*/ 2 h 5"/>
                  <a:gd name="T6" fmla="*/ 0 w 4"/>
                  <a:gd name="T7" fmla="*/ 4 h 5"/>
                  <a:gd name="T8" fmla="*/ 3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3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2" y="5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867"/>
              <p:cNvSpPr>
                <a:spLocks/>
              </p:cNvSpPr>
              <p:nvPr/>
            </p:nvSpPr>
            <p:spPr bwMode="auto">
              <a:xfrm>
                <a:off x="3077" y="1510"/>
                <a:ext cx="40" cy="38"/>
              </a:xfrm>
              <a:custGeom>
                <a:avLst/>
                <a:gdLst>
                  <a:gd name="T0" fmla="*/ 2 w 17"/>
                  <a:gd name="T1" fmla="*/ 1 h 16"/>
                  <a:gd name="T2" fmla="*/ 9 w 17"/>
                  <a:gd name="T3" fmla="*/ 10 h 16"/>
                  <a:gd name="T4" fmla="*/ 17 w 17"/>
                  <a:gd name="T5" fmla="*/ 16 h 16"/>
                  <a:gd name="T6" fmla="*/ 8 w 17"/>
                  <a:gd name="T7" fmla="*/ 11 h 16"/>
                  <a:gd name="T8" fmla="*/ 1 w 17"/>
                  <a:gd name="T9" fmla="*/ 2 h 16"/>
                  <a:gd name="T10" fmla="*/ 1 w 17"/>
                  <a:gd name="T11" fmla="*/ 0 h 16"/>
                  <a:gd name="T12" fmla="*/ 2 w 17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2" y="1"/>
                    </a:moveTo>
                    <a:cubicBezTo>
                      <a:pt x="3" y="1"/>
                      <a:pt x="5" y="6"/>
                      <a:pt x="9" y="10"/>
                    </a:cubicBezTo>
                    <a:cubicBezTo>
                      <a:pt x="12" y="14"/>
                      <a:pt x="17" y="16"/>
                      <a:pt x="17" y="16"/>
                    </a:cubicBezTo>
                    <a:cubicBezTo>
                      <a:pt x="17" y="16"/>
                      <a:pt x="12" y="14"/>
                      <a:pt x="8" y="11"/>
                    </a:cubicBezTo>
                    <a:cubicBezTo>
                      <a:pt x="4" y="7"/>
                      <a:pt x="1" y="2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868"/>
              <p:cNvSpPr>
                <a:spLocks/>
              </p:cNvSpPr>
              <p:nvPr/>
            </p:nvSpPr>
            <p:spPr bwMode="auto">
              <a:xfrm>
                <a:off x="3117" y="1544"/>
                <a:ext cx="14" cy="7"/>
              </a:xfrm>
              <a:custGeom>
                <a:avLst/>
                <a:gdLst>
                  <a:gd name="T0" fmla="*/ 3 w 6"/>
                  <a:gd name="T1" fmla="*/ 1 h 3"/>
                  <a:gd name="T2" fmla="*/ 0 w 6"/>
                  <a:gd name="T3" fmla="*/ 2 h 3"/>
                  <a:gd name="T4" fmla="*/ 3 w 6"/>
                  <a:gd name="T5" fmla="*/ 3 h 3"/>
                  <a:gd name="T6" fmla="*/ 5 w 6"/>
                  <a:gd name="T7" fmla="*/ 1 h 3"/>
                  <a:gd name="T8" fmla="*/ 3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1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1" y="3"/>
                      <a:pt x="3" y="3"/>
                    </a:cubicBezTo>
                    <a:cubicBezTo>
                      <a:pt x="5" y="3"/>
                      <a:pt x="6" y="2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869"/>
              <p:cNvSpPr>
                <a:spLocks/>
              </p:cNvSpPr>
              <p:nvPr/>
            </p:nvSpPr>
            <p:spPr bwMode="auto">
              <a:xfrm>
                <a:off x="3077" y="1510"/>
                <a:ext cx="26" cy="55"/>
              </a:xfrm>
              <a:custGeom>
                <a:avLst/>
                <a:gdLst>
                  <a:gd name="T0" fmla="*/ 2 w 11"/>
                  <a:gd name="T1" fmla="*/ 1 h 23"/>
                  <a:gd name="T2" fmla="*/ 11 w 11"/>
                  <a:gd name="T3" fmla="*/ 23 h 23"/>
                  <a:gd name="T4" fmla="*/ 1 w 11"/>
                  <a:gd name="T5" fmla="*/ 2 h 23"/>
                  <a:gd name="T6" fmla="*/ 1 w 11"/>
                  <a:gd name="T7" fmla="*/ 0 h 23"/>
                  <a:gd name="T8" fmla="*/ 2 w 11"/>
                  <a:gd name="T9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2" y="1"/>
                    </a:moveTo>
                    <a:cubicBezTo>
                      <a:pt x="3" y="2"/>
                      <a:pt x="11" y="22"/>
                      <a:pt x="11" y="23"/>
                    </a:cubicBezTo>
                    <a:cubicBezTo>
                      <a:pt x="11" y="22"/>
                      <a:pt x="2" y="3"/>
                      <a:pt x="1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70"/>
              <p:cNvSpPr>
                <a:spLocks/>
              </p:cNvSpPr>
              <p:nvPr/>
            </p:nvSpPr>
            <p:spPr bwMode="auto">
              <a:xfrm>
                <a:off x="3101" y="1565"/>
                <a:ext cx="7" cy="14"/>
              </a:xfrm>
              <a:custGeom>
                <a:avLst/>
                <a:gdLst>
                  <a:gd name="T0" fmla="*/ 3 w 3"/>
                  <a:gd name="T1" fmla="*/ 3 h 6"/>
                  <a:gd name="T2" fmla="*/ 1 w 3"/>
                  <a:gd name="T3" fmla="*/ 0 h 6"/>
                  <a:gd name="T4" fmla="*/ 0 w 3"/>
                  <a:gd name="T5" fmla="*/ 3 h 6"/>
                  <a:gd name="T6" fmla="*/ 1 w 3"/>
                  <a:gd name="T7" fmla="*/ 6 h 6"/>
                  <a:gd name="T8" fmla="*/ 2 w 3"/>
                  <a:gd name="T9" fmla="*/ 5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0"/>
                      <a:pt x="0" y="2"/>
                      <a:pt x="0" y="3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4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71"/>
              <p:cNvSpPr>
                <a:spLocks/>
              </p:cNvSpPr>
              <p:nvPr/>
            </p:nvSpPr>
            <p:spPr bwMode="auto">
              <a:xfrm>
                <a:off x="3034" y="1513"/>
                <a:ext cx="36" cy="33"/>
              </a:xfrm>
              <a:custGeom>
                <a:avLst/>
                <a:gdLst>
                  <a:gd name="T0" fmla="*/ 15 w 15"/>
                  <a:gd name="T1" fmla="*/ 2 h 14"/>
                  <a:gd name="T2" fmla="*/ 8 w 15"/>
                  <a:gd name="T3" fmla="*/ 9 h 14"/>
                  <a:gd name="T4" fmla="*/ 0 w 15"/>
                  <a:gd name="T5" fmla="*/ 14 h 14"/>
                  <a:gd name="T6" fmla="*/ 7 w 15"/>
                  <a:gd name="T7" fmla="*/ 8 h 14"/>
                  <a:gd name="T8" fmla="*/ 13 w 15"/>
                  <a:gd name="T9" fmla="*/ 1 h 14"/>
                  <a:gd name="T10" fmla="*/ 15 w 15"/>
                  <a:gd name="T11" fmla="*/ 0 h 14"/>
                  <a:gd name="T12" fmla="*/ 15 w 15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4">
                    <a:moveTo>
                      <a:pt x="15" y="2"/>
                    </a:moveTo>
                    <a:cubicBezTo>
                      <a:pt x="15" y="2"/>
                      <a:pt x="12" y="6"/>
                      <a:pt x="8" y="9"/>
                    </a:cubicBezTo>
                    <a:cubicBezTo>
                      <a:pt x="4" y="12"/>
                      <a:pt x="0" y="14"/>
                      <a:pt x="0" y="14"/>
                    </a:cubicBezTo>
                    <a:cubicBezTo>
                      <a:pt x="0" y="14"/>
                      <a:pt x="4" y="12"/>
                      <a:pt x="7" y="8"/>
                    </a:cubicBezTo>
                    <a:cubicBezTo>
                      <a:pt x="11" y="5"/>
                      <a:pt x="13" y="1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872"/>
              <p:cNvSpPr>
                <a:spLocks/>
              </p:cNvSpPr>
              <p:nvPr/>
            </p:nvSpPr>
            <p:spPr bwMode="auto">
              <a:xfrm>
                <a:off x="3020" y="1544"/>
                <a:ext cx="12" cy="7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1 h 3"/>
                  <a:gd name="T4" fmla="*/ 3 w 5"/>
                  <a:gd name="T5" fmla="*/ 0 h 3"/>
                  <a:gd name="T6" fmla="*/ 1 w 5"/>
                  <a:gd name="T7" fmla="*/ 0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4" y="3"/>
                      <a:pt x="5" y="2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873"/>
              <p:cNvSpPr>
                <a:spLocks/>
              </p:cNvSpPr>
              <p:nvPr/>
            </p:nvSpPr>
            <p:spPr bwMode="auto">
              <a:xfrm>
                <a:off x="3056" y="1508"/>
                <a:ext cx="16" cy="52"/>
              </a:xfrm>
              <a:custGeom>
                <a:avLst/>
                <a:gdLst>
                  <a:gd name="T0" fmla="*/ 7 w 7"/>
                  <a:gd name="T1" fmla="*/ 2 h 22"/>
                  <a:gd name="T2" fmla="*/ 2 w 7"/>
                  <a:gd name="T3" fmla="*/ 12 h 22"/>
                  <a:gd name="T4" fmla="*/ 1 w 7"/>
                  <a:gd name="T5" fmla="*/ 22 h 22"/>
                  <a:gd name="T6" fmla="*/ 1 w 7"/>
                  <a:gd name="T7" fmla="*/ 12 h 22"/>
                  <a:gd name="T8" fmla="*/ 5 w 7"/>
                  <a:gd name="T9" fmla="*/ 1 h 22"/>
                  <a:gd name="T10" fmla="*/ 7 w 7"/>
                  <a:gd name="T11" fmla="*/ 0 h 22"/>
                  <a:gd name="T12" fmla="*/ 7 w 7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2">
                    <a:moveTo>
                      <a:pt x="7" y="2"/>
                    </a:moveTo>
                    <a:cubicBezTo>
                      <a:pt x="7" y="2"/>
                      <a:pt x="4" y="7"/>
                      <a:pt x="2" y="12"/>
                    </a:cubicBezTo>
                    <a:cubicBezTo>
                      <a:pt x="1" y="17"/>
                      <a:pt x="1" y="22"/>
                      <a:pt x="1" y="22"/>
                    </a:cubicBezTo>
                    <a:cubicBezTo>
                      <a:pt x="1" y="22"/>
                      <a:pt x="0" y="17"/>
                      <a:pt x="1" y="12"/>
                    </a:cubicBezTo>
                    <a:cubicBezTo>
                      <a:pt x="2" y="6"/>
                      <a:pt x="5" y="2"/>
                      <a:pt x="5" y="1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874"/>
              <p:cNvSpPr>
                <a:spLocks/>
              </p:cNvSpPr>
              <p:nvPr/>
            </p:nvSpPr>
            <p:spPr bwMode="auto">
              <a:xfrm>
                <a:off x="3058" y="1560"/>
                <a:ext cx="10" cy="12"/>
              </a:xfrm>
              <a:custGeom>
                <a:avLst/>
                <a:gdLst>
                  <a:gd name="T0" fmla="*/ 3 w 4"/>
                  <a:gd name="T1" fmla="*/ 2 h 5"/>
                  <a:gd name="T2" fmla="*/ 1 w 4"/>
                  <a:gd name="T3" fmla="*/ 0 h 5"/>
                  <a:gd name="T4" fmla="*/ 1 w 4"/>
                  <a:gd name="T5" fmla="*/ 4 h 5"/>
                  <a:gd name="T6" fmla="*/ 4 w 4"/>
                  <a:gd name="T7" fmla="*/ 5 h 5"/>
                  <a:gd name="T8" fmla="*/ 3 w 4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2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4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875"/>
              <p:cNvSpPr>
                <a:spLocks/>
              </p:cNvSpPr>
              <p:nvPr/>
            </p:nvSpPr>
            <p:spPr bwMode="auto">
              <a:xfrm>
                <a:off x="3037" y="1508"/>
                <a:ext cx="35" cy="50"/>
              </a:xfrm>
              <a:custGeom>
                <a:avLst/>
                <a:gdLst>
                  <a:gd name="T0" fmla="*/ 15 w 15"/>
                  <a:gd name="T1" fmla="*/ 2 h 21"/>
                  <a:gd name="T2" fmla="*/ 0 w 15"/>
                  <a:gd name="T3" fmla="*/ 20 h 21"/>
                  <a:gd name="T4" fmla="*/ 13 w 15"/>
                  <a:gd name="T5" fmla="*/ 1 h 21"/>
                  <a:gd name="T6" fmla="*/ 15 w 15"/>
                  <a:gd name="T7" fmla="*/ 0 h 21"/>
                  <a:gd name="T8" fmla="*/ 15 w 15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15" y="2"/>
                    </a:moveTo>
                    <a:cubicBezTo>
                      <a:pt x="15" y="3"/>
                      <a:pt x="1" y="21"/>
                      <a:pt x="0" y="20"/>
                    </a:cubicBezTo>
                    <a:cubicBezTo>
                      <a:pt x="0" y="20"/>
                      <a:pt x="13" y="2"/>
                      <a:pt x="13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876"/>
              <p:cNvSpPr>
                <a:spLocks/>
              </p:cNvSpPr>
              <p:nvPr/>
            </p:nvSpPr>
            <p:spPr bwMode="auto">
              <a:xfrm>
                <a:off x="3025" y="1555"/>
                <a:ext cx="12" cy="12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0 h 5"/>
                  <a:gd name="T4" fmla="*/ 2 w 5"/>
                  <a:gd name="T5" fmla="*/ 1 h 5"/>
                  <a:gd name="T6" fmla="*/ 0 w 5"/>
                  <a:gd name="T7" fmla="*/ 3 h 5"/>
                  <a:gd name="T8" fmla="*/ 2 w 5"/>
                  <a:gd name="T9" fmla="*/ 4 h 5"/>
                  <a:gd name="T10" fmla="*/ 4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2" y="4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877"/>
              <p:cNvSpPr>
                <a:spLocks/>
              </p:cNvSpPr>
              <p:nvPr/>
            </p:nvSpPr>
            <p:spPr bwMode="auto">
              <a:xfrm>
                <a:off x="3018" y="1487"/>
                <a:ext cx="47" cy="16"/>
              </a:xfrm>
              <a:custGeom>
                <a:avLst/>
                <a:gdLst>
                  <a:gd name="T0" fmla="*/ 19 w 20"/>
                  <a:gd name="T1" fmla="*/ 7 h 7"/>
                  <a:gd name="T2" fmla="*/ 9 w 20"/>
                  <a:gd name="T3" fmla="*/ 5 h 7"/>
                  <a:gd name="T4" fmla="*/ 1 w 20"/>
                  <a:gd name="T5" fmla="*/ 0 h 7"/>
                  <a:gd name="T6" fmla="*/ 9 w 20"/>
                  <a:gd name="T7" fmla="*/ 4 h 7"/>
                  <a:gd name="T8" fmla="*/ 19 w 20"/>
                  <a:gd name="T9" fmla="*/ 5 h 7"/>
                  <a:gd name="T10" fmla="*/ 20 w 20"/>
                  <a:gd name="T11" fmla="*/ 6 h 7"/>
                  <a:gd name="T12" fmla="*/ 19 w 2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9" y="7"/>
                    </a:moveTo>
                    <a:cubicBezTo>
                      <a:pt x="18" y="7"/>
                      <a:pt x="13" y="7"/>
                      <a:pt x="9" y="5"/>
                    </a:cubicBezTo>
                    <a:cubicBezTo>
                      <a:pt x="4" y="4"/>
                      <a:pt x="0" y="0"/>
                      <a:pt x="1" y="0"/>
                    </a:cubicBezTo>
                    <a:cubicBezTo>
                      <a:pt x="1" y="0"/>
                      <a:pt x="5" y="3"/>
                      <a:pt x="9" y="4"/>
                    </a:cubicBezTo>
                    <a:cubicBezTo>
                      <a:pt x="14" y="5"/>
                      <a:pt x="19" y="5"/>
                      <a:pt x="19" y="5"/>
                    </a:cubicBezTo>
                    <a:cubicBezTo>
                      <a:pt x="20" y="5"/>
                      <a:pt x="20" y="6"/>
                      <a:pt x="20" y="6"/>
                    </a:cubicBezTo>
                    <a:cubicBezTo>
                      <a:pt x="20" y="7"/>
                      <a:pt x="20" y="7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78"/>
              <p:cNvSpPr>
                <a:spLocks/>
              </p:cNvSpPr>
              <p:nvPr/>
            </p:nvSpPr>
            <p:spPr bwMode="auto">
              <a:xfrm>
                <a:off x="3011" y="1475"/>
                <a:ext cx="9" cy="12"/>
              </a:xfrm>
              <a:custGeom>
                <a:avLst/>
                <a:gdLst>
                  <a:gd name="T0" fmla="*/ 1 w 4"/>
                  <a:gd name="T1" fmla="*/ 3 h 5"/>
                  <a:gd name="T2" fmla="*/ 3 w 4"/>
                  <a:gd name="T3" fmla="*/ 5 h 5"/>
                  <a:gd name="T4" fmla="*/ 3 w 4"/>
                  <a:gd name="T5" fmla="*/ 2 h 5"/>
                  <a:gd name="T6" fmla="*/ 1 w 4"/>
                  <a:gd name="T7" fmla="*/ 0 h 5"/>
                  <a:gd name="T8" fmla="*/ 1 w 4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1" y="3"/>
                    </a:moveTo>
                    <a:cubicBezTo>
                      <a:pt x="1" y="5"/>
                      <a:pt x="3" y="5"/>
                      <a:pt x="3" y="5"/>
                    </a:cubicBezTo>
                    <a:cubicBezTo>
                      <a:pt x="4" y="4"/>
                      <a:pt x="4" y="3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79"/>
              <p:cNvSpPr>
                <a:spLocks/>
              </p:cNvSpPr>
              <p:nvPr/>
            </p:nvSpPr>
            <p:spPr bwMode="auto">
              <a:xfrm>
                <a:off x="3018" y="1501"/>
                <a:ext cx="52" cy="14"/>
              </a:xfrm>
              <a:custGeom>
                <a:avLst/>
                <a:gdLst>
                  <a:gd name="T0" fmla="*/ 21 w 22"/>
                  <a:gd name="T1" fmla="*/ 1 h 6"/>
                  <a:gd name="T2" fmla="*/ 10 w 22"/>
                  <a:gd name="T3" fmla="*/ 2 h 6"/>
                  <a:gd name="T4" fmla="*/ 1 w 22"/>
                  <a:gd name="T5" fmla="*/ 6 h 6"/>
                  <a:gd name="T6" fmla="*/ 10 w 22"/>
                  <a:gd name="T7" fmla="*/ 1 h 6"/>
                  <a:gd name="T8" fmla="*/ 21 w 22"/>
                  <a:gd name="T9" fmla="*/ 0 h 6"/>
                  <a:gd name="T10" fmla="*/ 22 w 22"/>
                  <a:gd name="T11" fmla="*/ 0 h 6"/>
                  <a:gd name="T12" fmla="*/ 21 w 22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6">
                    <a:moveTo>
                      <a:pt x="21" y="1"/>
                    </a:moveTo>
                    <a:cubicBezTo>
                      <a:pt x="20" y="1"/>
                      <a:pt x="15" y="1"/>
                      <a:pt x="10" y="2"/>
                    </a:cubicBezTo>
                    <a:cubicBezTo>
                      <a:pt x="5" y="3"/>
                      <a:pt x="1" y="6"/>
                      <a:pt x="1" y="6"/>
                    </a:cubicBezTo>
                    <a:cubicBezTo>
                      <a:pt x="0" y="6"/>
                      <a:pt x="4" y="3"/>
                      <a:pt x="10" y="1"/>
                    </a:cubicBezTo>
                    <a:cubicBezTo>
                      <a:pt x="15" y="0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80"/>
              <p:cNvSpPr>
                <a:spLocks/>
              </p:cNvSpPr>
              <p:nvPr/>
            </p:nvSpPr>
            <p:spPr bwMode="auto">
              <a:xfrm>
                <a:off x="3011" y="1515"/>
                <a:ext cx="9" cy="14"/>
              </a:xfrm>
              <a:custGeom>
                <a:avLst/>
                <a:gdLst>
                  <a:gd name="T0" fmla="*/ 3 w 4"/>
                  <a:gd name="T1" fmla="*/ 4 h 6"/>
                  <a:gd name="T2" fmla="*/ 3 w 4"/>
                  <a:gd name="T3" fmla="*/ 1 h 6"/>
                  <a:gd name="T4" fmla="*/ 1 w 4"/>
                  <a:gd name="T5" fmla="*/ 3 h 6"/>
                  <a:gd name="T6" fmla="*/ 1 w 4"/>
                  <a:gd name="T7" fmla="*/ 6 h 6"/>
                  <a:gd name="T8" fmla="*/ 3 w 4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4"/>
                    </a:moveTo>
                    <a:cubicBezTo>
                      <a:pt x="4" y="3"/>
                      <a:pt x="4" y="1"/>
                      <a:pt x="3" y="1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4"/>
                      <a:pt x="1" y="6"/>
                      <a:pt x="1" y="6"/>
                    </a:cubicBezTo>
                    <a:cubicBezTo>
                      <a:pt x="2" y="6"/>
                      <a:pt x="3" y="5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81"/>
              <p:cNvSpPr>
                <a:spLocks/>
              </p:cNvSpPr>
              <p:nvPr/>
            </p:nvSpPr>
            <p:spPr bwMode="auto">
              <a:xfrm>
                <a:off x="3013" y="1496"/>
                <a:ext cx="57" cy="10"/>
              </a:xfrm>
              <a:custGeom>
                <a:avLst/>
                <a:gdLst>
                  <a:gd name="T0" fmla="*/ 22 w 24"/>
                  <a:gd name="T1" fmla="*/ 3 h 4"/>
                  <a:gd name="T2" fmla="*/ 0 w 24"/>
                  <a:gd name="T3" fmla="*/ 0 h 4"/>
                  <a:gd name="T4" fmla="*/ 23 w 24"/>
                  <a:gd name="T5" fmla="*/ 2 h 4"/>
                  <a:gd name="T6" fmla="*/ 24 w 24"/>
                  <a:gd name="T7" fmla="*/ 2 h 4"/>
                  <a:gd name="T8" fmla="*/ 22 w 2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2" y="3"/>
                    </a:moveTo>
                    <a:cubicBezTo>
                      <a:pt x="22" y="4"/>
                      <a:pt x="0" y="1"/>
                      <a:pt x="0" y="0"/>
                    </a:cubicBezTo>
                    <a:cubicBezTo>
                      <a:pt x="0" y="0"/>
                      <a:pt x="22" y="2"/>
                      <a:pt x="23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3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82"/>
              <p:cNvSpPr>
                <a:spLocks/>
              </p:cNvSpPr>
              <p:nvPr/>
            </p:nvSpPr>
            <p:spPr bwMode="auto">
              <a:xfrm>
                <a:off x="2999" y="1489"/>
                <a:ext cx="12" cy="10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2 h 4"/>
                  <a:gd name="T4" fmla="*/ 3 w 5"/>
                  <a:gd name="T5" fmla="*/ 0 h 4"/>
                  <a:gd name="T6" fmla="*/ 0 w 5"/>
                  <a:gd name="T7" fmla="*/ 0 h 4"/>
                  <a:gd name="T8" fmla="*/ 0 w 5"/>
                  <a:gd name="T9" fmla="*/ 2 h 4"/>
                  <a:gd name="T10" fmla="*/ 2 w 5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83"/>
              <p:cNvSpPr>
                <a:spLocks/>
              </p:cNvSpPr>
              <p:nvPr/>
            </p:nvSpPr>
            <p:spPr bwMode="auto">
              <a:xfrm>
                <a:off x="3060" y="1444"/>
                <a:ext cx="15" cy="50"/>
              </a:xfrm>
              <a:custGeom>
                <a:avLst/>
                <a:gdLst>
                  <a:gd name="T0" fmla="*/ 4 w 6"/>
                  <a:gd name="T1" fmla="*/ 20 h 21"/>
                  <a:gd name="T2" fmla="*/ 1 w 6"/>
                  <a:gd name="T3" fmla="*/ 10 h 21"/>
                  <a:gd name="T4" fmla="*/ 1 w 6"/>
                  <a:gd name="T5" fmla="*/ 1 h 21"/>
                  <a:gd name="T6" fmla="*/ 2 w 6"/>
                  <a:gd name="T7" fmla="*/ 10 h 21"/>
                  <a:gd name="T8" fmla="*/ 6 w 6"/>
                  <a:gd name="T9" fmla="*/ 19 h 21"/>
                  <a:gd name="T10" fmla="*/ 5 w 6"/>
                  <a:gd name="T11" fmla="*/ 21 h 21"/>
                  <a:gd name="T12" fmla="*/ 4 w 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4" y="20"/>
                    </a:moveTo>
                    <a:cubicBezTo>
                      <a:pt x="4" y="19"/>
                      <a:pt x="2" y="15"/>
                      <a:pt x="1" y="10"/>
                    </a:cubicBezTo>
                    <a:cubicBezTo>
                      <a:pt x="0" y="5"/>
                      <a:pt x="1" y="0"/>
                      <a:pt x="1" y="1"/>
                    </a:cubicBezTo>
                    <a:cubicBezTo>
                      <a:pt x="1" y="1"/>
                      <a:pt x="1" y="5"/>
                      <a:pt x="2" y="10"/>
                    </a:cubicBezTo>
                    <a:cubicBezTo>
                      <a:pt x="3" y="14"/>
                      <a:pt x="5" y="19"/>
                      <a:pt x="6" y="19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4" y="2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84"/>
              <p:cNvSpPr>
                <a:spLocks/>
              </p:cNvSpPr>
              <p:nvPr/>
            </p:nvSpPr>
            <p:spPr bwMode="auto">
              <a:xfrm>
                <a:off x="3060" y="1435"/>
                <a:ext cx="10" cy="9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4 w 4"/>
                  <a:gd name="T7" fmla="*/ 0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4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85"/>
              <p:cNvSpPr>
                <a:spLocks/>
              </p:cNvSpPr>
              <p:nvPr/>
            </p:nvSpPr>
            <p:spPr bwMode="auto">
              <a:xfrm>
                <a:off x="3037" y="1458"/>
                <a:ext cx="40" cy="41"/>
              </a:xfrm>
              <a:custGeom>
                <a:avLst/>
                <a:gdLst>
                  <a:gd name="T0" fmla="*/ 15 w 17"/>
                  <a:gd name="T1" fmla="*/ 15 h 17"/>
                  <a:gd name="T2" fmla="*/ 9 w 17"/>
                  <a:gd name="T3" fmla="*/ 7 h 17"/>
                  <a:gd name="T4" fmla="*/ 0 w 17"/>
                  <a:gd name="T5" fmla="*/ 1 h 17"/>
                  <a:gd name="T6" fmla="*/ 9 w 17"/>
                  <a:gd name="T7" fmla="*/ 6 h 17"/>
                  <a:gd name="T8" fmla="*/ 16 w 17"/>
                  <a:gd name="T9" fmla="*/ 15 h 17"/>
                  <a:gd name="T10" fmla="*/ 16 w 17"/>
                  <a:gd name="T11" fmla="*/ 16 h 17"/>
                  <a:gd name="T12" fmla="*/ 15 w 17"/>
                  <a:gd name="T1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15" y="15"/>
                    </a:moveTo>
                    <a:cubicBezTo>
                      <a:pt x="15" y="15"/>
                      <a:pt x="12" y="10"/>
                      <a:pt x="9" y="7"/>
                    </a:cubicBezTo>
                    <a:cubicBezTo>
                      <a:pt x="5" y="3"/>
                      <a:pt x="0" y="1"/>
                      <a:pt x="0" y="1"/>
                    </a:cubicBezTo>
                    <a:cubicBezTo>
                      <a:pt x="0" y="0"/>
                      <a:pt x="6" y="2"/>
                      <a:pt x="9" y="6"/>
                    </a:cubicBezTo>
                    <a:cubicBezTo>
                      <a:pt x="13" y="9"/>
                      <a:pt x="16" y="14"/>
                      <a:pt x="16" y="15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6" y="17"/>
                      <a:pt x="15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6"/>
              <p:cNvSpPr>
                <a:spLocks/>
              </p:cNvSpPr>
              <p:nvPr/>
            </p:nvSpPr>
            <p:spPr bwMode="auto">
              <a:xfrm>
                <a:off x="3023" y="1456"/>
                <a:ext cx="14" cy="7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2 h 3"/>
                  <a:gd name="T4" fmla="*/ 3 w 6"/>
                  <a:gd name="T5" fmla="*/ 0 h 3"/>
                  <a:gd name="T6" fmla="*/ 1 w 6"/>
                  <a:gd name="T7" fmla="*/ 2 h 3"/>
                  <a:gd name="T8" fmla="*/ 3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cubicBezTo>
                      <a:pt x="4" y="3"/>
                      <a:pt x="6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1" y="2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87"/>
              <p:cNvSpPr>
                <a:spLocks/>
              </p:cNvSpPr>
              <p:nvPr/>
            </p:nvSpPr>
            <p:spPr bwMode="auto">
              <a:xfrm>
                <a:off x="3051" y="1444"/>
                <a:ext cx="26" cy="55"/>
              </a:xfrm>
              <a:custGeom>
                <a:avLst/>
                <a:gdLst>
                  <a:gd name="T0" fmla="*/ 9 w 11"/>
                  <a:gd name="T1" fmla="*/ 21 h 23"/>
                  <a:gd name="T2" fmla="*/ 1 w 11"/>
                  <a:gd name="T3" fmla="*/ 0 h 23"/>
                  <a:gd name="T4" fmla="*/ 10 w 11"/>
                  <a:gd name="T5" fmla="*/ 20 h 23"/>
                  <a:gd name="T6" fmla="*/ 10 w 11"/>
                  <a:gd name="T7" fmla="*/ 22 h 23"/>
                  <a:gd name="T8" fmla="*/ 9 w 11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3">
                    <a:moveTo>
                      <a:pt x="9" y="21"/>
                    </a:moveTo>
                    <a:cubicBezTo>
                      <a:pt x="8" y="21"/>
                      <a:pt x="0" y="0"/>
                      <a:pt x="1" y="0"/>
                    </a:cubicBezTo>
                    <a:cubicBezTo>
                      <a:pt x="0" y="0"/>
                      <a:pt x="10" y="20"/>
                      <a:pt x="10" y="20"/>
                    </a:cubicBezTo>
                    <a:cubicBezTo>
                      <a:pt x="11" y="21"/>
                      <a:pt x="11" y="22"/>
                      <a:pt x="10" y="22"/>
                    </a:cubicBezTo>
                    <a:cubicBezTo>
                      <a:pt x="10" y="23"/>
                      <a:pt x="9" y="22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88"/>
              <p:cNvSpPr>
                <a:spLocks/>
              </p:cNvSpPr>
              <p:nvPr/>
            </p:nvSpPr>
            <p:spPr bwMode="auto">
              <a:xfrm>
                <a:off x="3046" y="1428"/>
                <a:ext cx="7" cy="14"/>
              </a:xfrm>
              <a:custGeom>
                <a:avLst/>
                <a:gdLst>
                  <a:gd name="T0" fmla="*/ 0 w 3"/>
                  <a:gd name="T1" fmla="*/ 4 h 6"/>
                  <a:gd name="T2" fmla="*/ 2 w 3"/>
                  <a:gd name="T3" fmla="*/ 6 h 6"/>
                  <a:gd name="T4" fmla="*/ 3 w 3"/>
                  <a:gd name="T5" fmla="*/ 3 h 6"/>
                  <a:gd name="T6" fmla="*/ 2 w 3"/>
                  <a:gd name="T7" fmla="*/ 1 h 6"/>
                  <a:gd name="T8" fmla="*/ 1 w 3"/>
                  <a:gd name="T9" fmla="*/ 1 h 6"/>
                  <a:gd name="T10" fmla="*/ 0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0" y="4"/>
                    </a:moveTo>
                    <a:cubicBezTo>
                      <a:pt x="1" y="5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89"/>
              <p:cNvSpPr>
                <a:spLocks/>
              </p:cNvSpPr>
              <p:nvPr/>
            </p:nvSpPr>
            <p:spPr bwMode="auto">
              <a:xfrm>
                <a:off x="3089" y="1364"/>
                <a:ext cx="116" cy="109"/>
              </a:xfrm>
              <a:custGeom>
                <a:avLst/>
                <a:gdLst>
                  <a:gd name="T0" fmla="*/ 25 w 49"/>
                  <a:gd name="T1" fmla="*/ 21 h 46"/>
                  <a:gd name="T2" fmla="*/ 32 w 49"/>
                  <a:gd name="T3" fmla="*/ 46 h 46"/>
                  <a:gd name="T4" fmla="*/ 41 w 49"/>
                  <a:gd name="T5" fmla="*/ 38 h 46"/>
                  <a:gd name="T6" fmla="*/ 33 w 49"/>
                  <a:gd name="T7" fmla="*/ 12 h 46"/>
                  <a:gd name="T8" fmla="*/ 5 w 49"/>
                  <a:gd name="T9" fmla="*/ 11 h 46"/>
                  <a:gd name="T10" fmla="*/ 0 w 49"/>
                  <a:gd name="T11" fmla="*/ 21 h 46"/>
                  <a:gd name="T12" fmla="*/ 25 w 49"/>
                  <a:gd name="T1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6">
                    <a:moveTo>
                      <a:pt x="25" y="21"/>
                    </a:moveTo>
                    <a:cubicBezTo>
                      <a:pt x="31" y="26"/>
                      <a:pt x="36" y="34"/>
                      <a:pt x="32" y="46"/>
                    </a:cubicBezTo>
                    <a:cubicBezTo>
                      <a:pt x="35" y="44"/>
                      <a:pt x="39" y="42"/>
                      <a:pt x="41" y="38"/>
                    </a:cubicBezTo>
                    <a:cubicBezTo>
                      <a:pt x="49" y="28"/>
                      <a:pt x="40" y="17"/>
                      <a:pt x="33" y="12"/>
                    </a:cubicBezTo>
                    <a:cubicBezTo>
                      <a:pt x="25" y="6"/>
                      <a:pt x="13" y="0"/>
                      <a:pt x="5" y="11"/>
                    </a:cubicBezTo>
                    <a:cubicBezTo>
                      <a:pt x="2" y="14"/>
                      <a:pt x="1" y="18"/>
                      <a:pt x="0" y="21"/>
                    </a:cubicBezTo>
                    <a:cubicBezTo>
                      <a:pt x="11" y="14"/>
                      <a:pt x="20" y="17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90"/>
              <p:cNvSpPr>
                <a:spLocks/>
              </p:cNvSpPr>
              <p:nvPr/>
            </p:nvSpPr>
            <p:spPr bwMode="auto">
              <a:xfrm>
                <a:off x="3131" y="1484"/>
                <a:ext cx="90" cy="116"/>
              </a:xfrm>
              <a:custGeom>
                <a:avLst/>
                <a:gdLst>
                  <a:gd name="T0" fmla="*/ 22 w 38"/>
                  <a:gd name="T1" fmla="*/ 24 h 49"/>
                  <a:gd name="T2" fmla="*/ 0 w 38"/>
                  <a:gd name="T3" fmla="*/ 38 h 49"/>
                  <a:gd name="T4" fmla="*/ 10 w 38"/>
                  <a:gd name="T5" fmla="*/ 44 h 49"/>
                  <a:gd name="T6" fmla="*/ 34 w 38"/>
                  <a:gd name="T7" fmla="*/ 28 h 49"/>
                  <a:gd name="T8" fmla="*/ 26 w 38"/>
                  <a:gd name="T9" fmla="*/ 1 h 49"/>
                  <a:gd name="T10" fmla="*/ 14 w 38"/>
                  <a:gd name="T11" fmla="*/ 0 h 49"/>
                  <a:gd name="T12" fmla="*/ 22 w 38"/>
                  <a:gd name="T13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9">
                    <a:moveTo>
                      <a:pt x="22" y="24"/>
                    </a:moveTo>
                    <a:cubicBezTo>
                      <a:pt x="20" y="31"/>
                      <a:pt x="13" y="38"/>
                      <a:pt x="0" y="38"/>
                    </a:cubicBezTo>
                    <a:cubicBezTo>
                      <a:pt x="3" y="41"/>
                      <a:pt x="7" y="43"/>
                      <a:pt x="10" y="44"/>
                    </a:cubicBezTo>
                    <a:cubicBezTo>
                      <a:pt x="23" y="49"/>
                      <a:pt x="30" y="37"/>
                      <a:pt x="34" y="28"/>
                    </a:cubicBezTo>
                    <a:cubicBezTo>
                      <a:pt x="37" y="19"/>
                      <a:pt x="38" y="6"/>
                      <a:pt x="26" y="1"/>
                    </a:cubicBezTo>
                    <a:cubicBezTo>
                      <a:pt x="22" y="0"/>
                      <a:pt x="18" y="0"/>
                      <a:pt x="14" y="0"/>
                    </a:cubicBezTo>
                    <a:cubicBezTo>
                      <a:pt x="24" y="8"/>
                      <a:pt x="24" y="18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91"/>
              <p:cNvSpPr>
                <a:spLocks/>
              </p:cNvSpPr>
              <p:nvPr/>
            </p:nvSpPr>
            <p:spPr bwMode="auto">
              <a:xfrm>
                <a:off x="3018" y="1577"/>
                <a:ext cx="109" cy="66"/>
              </a:xfrm>
              <a:custGeom>
                <a:avLst/>
                <a:gdLst>
                  <a:gd name="T0" fmla="*/ 23 w 46"/>
                  <a:gd name="T1" fmla="*/ 16 h 28"/>
                  <a:gd name="T2" fmla="*/ 3 w 46"/>
                  <a:gd name="T3" fmla="*/ 0 h 28"/>
                  <a:gd name="T4" fmla="*/ 0 w 46"/>
                  <a:gd name="T5" fmla="*/ 11 h 28"/>
                  <a:gd name="T6" fmla="*/ 23 w 46"/>
                  <a:gd name="T7" fmla="*/ 28 h 28"/>
                  <a:gd name="T8" fmla="*/ 46 w 46"/>
                  <a:gd name="T9" fmla="*/ 12 h 28"/>
                  <a:gd name="T10" fmla="*/ 44 w 46"/>
                  <a:gd name="T11" fmla="*/ 1 h 28"/>
                  <a:gd name="T12" fmla="*/ 23 w 46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3" y="16"/>
                    </a:moveTo>
                    <a:cubicBezTo>
                      <a:pt x="16" y="16"/>
                      <a:pt x="7" y="12"/>
                      <a:pt x="3" y="0"/>
                    </a:cubicBezTo>
                    <a:cubicBezTo>
                      <a:pt x="2" y="3"/>
                      <a:pt x="1" y="7"/>
                      <a:pt x="0" y="11"/>
                    </a:cubicBezTo>
                    <a:cubicBezTo>
                      <a:pt x="0" y="24"/>
                      <a:pt x="13" y="28"/>
                      <a:pt x="23" y="28"/>
                    </a:cubicBezTo>
                    <a:cubicBezTo>
                      <a:pt x="32" y="28"/>
                      <a:pt x="46" y="25"/>
                      <a:pt x="46" y="12"/>
                    </a:cubicBezTo>
                    <a:cubicBezTo>
                      <a:pt x="46" y="8"/>
                      <a:pt x="45" y="4"/>
                      <a:pt x="44" y="1"/>
                    </a:cubicBezTo>
                    <a:cubicBezTo>
                      <a:pt x="39" y="13"/>
                      <a:pt x="30" y="16"/>
                      <a:pt x="2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92"/>
              <p:cNvSpPr>
                <a:spLocks/>
              </p:cNvSpPr>
              <p:nvPr/>
            </p:nvSpPr>
            <p:spPr bwMode="auto">
              <a:xfrm>
                <a:off x="2933" y="1473"/>
                <a:ext cx="85" cy="116"/>
              </a:xfrm>
              <a:custGeom>
                <a:avLst/>
                <a:gdLst>
                  <a:gd name="T0" fmla="*/ 15 w 36"/>
                  <a:gd name="T1" fmla="*/ 25 h 49"/>
                  <a:gd name="T2" fmla="*/ 25 w 36"/>
                  <a:gd name="T3" fmla="*/ 1 h 49"/>
                  <a:gd name="T4" fmla="*/ 13 w 36"/>
                  <a:gd name="T5" fmla="*/ 2 h 49"/>
                  <a:gd name="T6" fmla="*/ 4 w 36"/>
                  <a:gd name="T7" fmla="*/ 28 h 49"/>
                  <a:gd name="T8" fmla="*/ 26 w 36"/>
                  <a:gd name="T9" fmla="*/ 45 h 49"/>
                  <a:gd name="T10" fmla="*/ 36 w 36"/>
                  <a:gd name="T11" fmla="*/ 40 h 49"/>
                  <a:gd name="T12" fmla="*/ 15 w 36"/>
                  <a:gd name="T13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9">
                    <a:moveTo>
                      <a:pt x="15" y="25"/>
                    </a:moveTo>
                    <a:cubicBezTo>
                      <a:pt x="13" y="18"/>
                      <a:pt x="14" y="8"/>
                      <a:pt x="25" y="1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0" y="6"/>
                      <a:pt x="1" y="19"/>
                      <a:pt x="4" y="28"/>
                    </a:cubicBezTo>
                    <a:cubicBezTo>
                      <a:pt x="6" y="37"/>
                      <a:pt x="13" y="49"/>
                      <a:pt x="26" y="45"/>
                    </a:cubicBezTo>
                    <a:cubicBezTo>
                      <a:pt x="30" y="44"/>
                      <a:pt x="33" y="42"/>
                      <a:pt x="36" y="40"/>
                    </a:cubicBezTo>
                    <a:cubicBezTo>
                      <a:pt x="23" y="39"/>
                      <a:pt x="17" y="32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3"/>
              <p:cNvSpPr>
                <a:spLocks/>
              </p:cNvSpPr>
              <p:nvPr/>
            </p:nvSpPr>
            <p:spPr bwMode="auto">
              <a:xfrm>
                <a:off x="2961" y="1359"/>
                <a:ext cx="116" cy="106"/>
              </a:xfrm>
              <a:custGeom>
                <a:avLst/>
                <a:gdLst>
                  <a:gd name="T0" fmla="*/ 23 w 49"/>
                  <a:gd name="T1" fmla="*/ 20 h 45"/>
                  <a:gd name="T2" fmla="*/ 49 w 49"/>
                  <a:gd name="T3" fmla="*/ 22 h 45"/>
                  <a:gd name="T4" fmla="*/ 45 w 49"/>
                  <a:gd name="T5" fmla="*/ 11 h 45"/>
                  <a:gd name="T6" fmla="*/ 17 w 49"/>
                  <a:gd name="T7" fmla="*/ 10 h 45"/>
                  <a:gd name="T8" fmla="*/ 7 w 49"/>
                  <a:gd name="T9" fmla="*/ 37 h 45"/>
                  <a:gd name="T10" fmla="*/ 16 w 49"/>
                  <a:gd name="T11" fmla="*/ 45 h 45"/>
                  <a:gd name="T12" fmla="*/ 23 w 49"/>
                  <a:gd name="T1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5">
                    <a:moveTo>
                      <a:pt x="23" y="20"/>
                    </a:moveTo>
                    <a:cubicBezTo>
                      <a:pt x="29" y="16"/>
                      <a:pt x="39" y="14"/>
                      <a:pt x="49" y="22"/>
                    </a:cubicBezTo>
                    <a:cubicBezTo>
                      <a:pt x="48" y="18"/>
                      <a:pt x="47" y="14"/>
                      <a:pt x="45" y="11"/>
                    </a:cubicBezTo>
                    <a:cubicBezTo>
                      <a:pt x="37" y="0"/>
                      <a:pt x="24" y="5"/>
                      <a:pt x="17" y="10"/>
                    </a:cubicBezTo>
                    <a:cubicBezTo>
                      <a:pt x="9" y="16"/>
                      <a:pt x="0" y="26"/>
                      <a:pt x="7" y="37"/>
                    </a:cubicBezTo>
                    <a:cubicBezTo>
                      <a:pt x="9" y="40"/>
                      <a:pt x="12" y="43"/>
                      <a:pt x="16" y="45"/>
                    </a:cubicBezTo>
                    <a:cubicBezTo>
                      <a:pt x="12" y="32"/>
                      <a:pt x="18" y="24"/>
                      <a:pt x="2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94"/>
              <p:cNvSpPr>
                <a:spLocks noEditPoints="1"/>
              </p:cNvSpPr>
              <p:nvPr/>
            </p:nvSpPr>
            <p:spPr bwMode="auto">
              <a:xfrm>
                <a:off x="3049" y="1475"/>
                <a:ext cx="59" cy="59"/>
              </a:xfrm>
              <a:custGeom>
                <a:avLst/>
                <a:gdLst>
                  <a:gd name="T0" fmla="*/ 22 w 25"/>
                  <a:gd name="T1" fmla="*/ 9 h 25"/>
                  <a:gd name="T2" fmla="*/ 21 w 25"/>
                  <a:gd name="T3" fmla="*/ 3 h 25"/>
                  <a:gd name="T4" fmla="*/ 15 w 25"/>
                  <a:gd name="T5" fmla="*/ 2 h 25"/>
                  <a:gd name="T6" fmla="*/ 13 w 25"/>
                  <a:gd name="T7" fmla="*/ 6 h 25"/>
                  <a:gd name="T8" fmla="*/ 12 w 25"/>
                  <a:gd name="T9" fmla="*/ 2 h 25"/>
                  <a:gd name="T10" fmla="*/ 6 w 25"/>
                  <a:gd name="T11" fmla="*/ 2 h 25"/>
                  <a:gd name="T12" fmla="*/ 4 w 25"/>
                  <a:gd name="T13" fmla="*/ 7 h 25"/>
                  <a:gd name="T14" fmla="*/ 6 w 25"/>
                  <a:gd name="T15" fmla="*/ 10 h 25"/>
                  <a:gd name="T16" fmla="*/ 3 w 25"/>
                  <a:gd name="T17" fmla="*/ 9 h 25"/>
                  <a:gd name="T18" fmla="*/ 0 w 25"/>
                  <a:gd name="T19" fmla="*/ 15 h 25"/>
                  <a:gd name="T20" fmla="*/ 4 w 25"/>
                  <a:gd name="T21" fmla="*/ 19 h 25"/>
                  <a:gd name="T22" fmla="*/ 8 w 25"/>
                  <a:gd name="T23" fmla="*/ 18 h 25"/>
                  <a:gd name="T24" fmla="*/ 6 w 25"/>
                  <a:gd name="T25" fmla="*/ 21 h 25"/>
                  <a:gd name="T26" fmla="*/ 11 w 25"/>
                  <a:gd name="T27" fmla="*/ 25 h 25"/>
                  <a:gd name="T28" fmla="*/ 16 w 25"/>
                  <a:gd name="T29" fmla="*/ 22 h 25"/>
                  <a:gd name="T30" fmla="*/ 16 w 25"/>
                  <a:gd name="T31" fmla="*/ 18 h 25"/>
                  <a:gd name="T32" fmla="*/ 18 w 25"/>
                  <a:gd name="T33" fmla="*/ 21 h 25"/>
                  <a:gd name="T34" fmla="*/ 24 w 25"/>
                  <a:gd name="T35" fmla="*/ 18 h 25"/>
                  <a:gd name="T36" fmla="*/ 23 w 25"/>
                  <a:gd name="T37" fmla="*/ 12 h 25"/>
                  <a:gd name="T38" fmla="*/ 19 w 25"/>
                  <a:gd name="T39" fmla="*/ 11 h 25"/>
                  <a:gd name="T40" fmla="*/ 22 w 25"/>
                  <a:gd name="T41" fmla="*/ 9 h 25"/>
                  <a:gd name="T42" fmla="*/ 7 w 25"/>
                  <a:gd name="T43" fmla="*/ 10 h 25"/>
                  <a:gd name="T44" fmla="*/ 7 w 25"/>
                  <a:gd name="T45" fmla="*/ 10 h 25"/>
                  <a:gd name="T46" fmla="*/ 7 w 25"/>
                  <a:gd name="T47" fmla="*/ 10 h 25"/>
                  <a:gd name="T48" fmla="*/ 7 w 25"/>
                  <a:gd name="T49" fmla="*/ 10 h 25"/>
                  <a:gd name="T50" fmla="*/ 15 w 25"/>
                  <a:gd name="T51" fmla="*/ 17 h 25"/>
                  <a:gd name="T52" fmla="*/ 15 w 25"/>
                  <a:gd name="T53" fmla="*/ 17 h 25"/>
                  <a:gd name="T54" fmla="*/ 15 w 25"/>
                  <a:gd name="T55" fmla="*/ 17 h 25"/>
                  <a:gd name="T56" fmla="*/ 15 w 25"/>
                  <a:gd name="T57" fmla="*/ 17 h 25"/>
                  <a:gd name="T58" fmla="*/ 13 w 25"/>
                  <a:gd name="T59" fmla="*/ 7 h 25"/>
                  <a:gd name="T60" fmla="*/ 13 w 25"/>
                  <a:gd name="T61" fmla="*/ 7 h 25"/>
                  <a:gd name="T62" fmla="*/ 13 w 25"/>
                  <a:gd name="T63" fmla="*/ 7 h 25"/>
                  <a:gd name="T64" fmla="*/ 13 w 25"/>
                  <a:gd name="T65" fmla="*/ 7 h 25"/>
                  <a:gd name="T66" fmla="*/ 9 w 25"/>
                  <a:gd name="T67" fmla="*/ 17 h 25"/>
                  <a:gd name="T68" fmla="*/ 9 w 25"/>
                  <a:gd name="T69" fmla="*/ 17 h 25"/>
                  <a:gd name="T70" fmla="*/ 9 w 25"/>
                  <a:gd name="T71" fmla="*/ 17 h 25"/>
                  <a:gd name="T72" fmla="*/ 9 w 25"/>
                  <a:gd name="T73" fmla="*/ 17 h 25"/>
                  <a:gd name="T74" fmla="*/ 18 w 25"/>
                  <a:gd name="T75" fmla="*/ 11 h 25"/>
                  <a:gd name="T76" fmla="*/ 18 w 25"/>
                  <a:gd name="T77" fmla="*/ 11 h 25"/>
                  <a:gd name="T78" fmla="*/ 18 w 25"/>
                  <a:gd name="T79" fmla="*/ 11 h 25"/>
                  <a:gd name="T80" fmla="*/ 18 w 25"/>
                  <a:gd name="T81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5">
                    <a:moveTo>
                      <a:pt x="22" y="9"/>
                    </a:moveTo>
                    <a:cubicBezTo>
                      <a:pt x="24" y="7"/>
                      <a:pt x="22" y="5"/>
                      <a:pt x="21" y="3"/>
                    </a:cubicBezTo>
                    <a:cubicBezTo>
                      <a:pt x="19" y="2"/>
                      <a:pt x="17" y="0"/>
                      <a:pt x="15" y="2"/>
                    </a:cubicBezTo>
                    <a:cubicBezTo>
                      <a:pt x="14" y="3"/>
                      <a:pt x="13" y="4"/>
                      <a:pt x="13" y="6"/>
                    </a:cubicBezTo>
                    <a:cubicBezTo>
                      <a:pt x="13" y="5"/>
                      <a:pt x="13" y="3"/>
                      <a:pt x="12" y="2"/>
                    </a:cubicBezTo>
                    <a:cubicBezTo>
                      <a:pt x="11" y="0"/>
                      <a:pt x="8" y="1"/>
                      <a:pt x="6" y="2"/>
                    </a:cubicBezTo>
                    <a:cubicBezTo>
                      <a:pt x="4" y="2"/>
                      <a:pt x="2" y="4"/>
                      <a:pt x="4" y="7"/>
                    </a:cubicBezTo>
                    <a:cubicBezTo>
                      <a:pt x="4" y="8"/>
                      <a:pt x="5" y="9"/>
                      <a:pt x="6" y="10"/>
                    </a:cubicBezTo>
                    <a:cubicBezTo>
                      <a:pt x="5" y="9"/>
                      <a:pt x="4" y="9"/>
                      <a:pt x="3" y="9"/>
                    </a:cubicBezTo>
                    <a:cubicBezTo>
                      <a:pt x="0" y="10"/>
                      <a:pt x="0" y="13"/>
                      <a:pt x="0" y="15"/>
                    </a:cubicBezTo>
                    <a:cubicBezTo>
                      <a:pt x="0" y="17"/>
                      <a:pt x="2" y="20"/>
                      <a:pt x="4" y="19"/>
                    </a:cubicBezTo>
                    <a:cubicBezTo>
                      <a:pt x="6" y="19"/>
                      <a:pt x="7" y="18"/>
                      <a:pt x="8" y="18"/>
                    </a:cubicBezTo>
                    <a:cubicBezTo>
                      <a:pt x="7" y="18"/>
                      <a:pt x="7" y="19"/>
                      <a:pt x="6" y="21"/>
                    </a:cubicBezTo>
                    <a:cubicBezTo>
                      <a:pt x="6" y="23"/>
                      <a:pt x="9" y="25"/>
                      <a:pt x="11" y="25"/>
                    </a:cubicBezTo>
                    <a:cubicBezTo>
                      <a:pt x="13" y="25"/>
                      <a:pt x="16" y="25"/>
                      <a:pt x="16" y="22"/>
                    </a:cubicBezTo>
                    <a:cubicBezTo>
                      <a:pt x="16" y="21"/>
                      <a:pt x="16" y="20"/>
                      <a:pt x="16" y="18"/>
                    </a:cubicBezTo>
                    <a:cubicBezTo>
                      <a:pt x="16" y="19"/>
                      <a:pt x="17" y="20"/>
                      <a:pt x="18" y="21"/>
                    </a:cubicBezTo>
                    <a:cubicBezTo>
                      <a:pt x="21" y="22"/>
                      <a:pt x="23" y="20"/>
                      <a:pt x="24" y="18"/>
                    </a:cubicBezTo>
                    <a:cubicBezTo>
                      <a:pt x="25" y="16"/>
                      <a:pt x="25" y="13"/>
                      <a:pt x="23" y="12"/>
                    </a:cubicBezTo>
                    <a:cubicBezTo>
                      <a:pt x="22" y="11"/>
                      <a:pt x="20" y="11"/>
                      <a:pt x="19" y="11"/>
                    </a:cubicBezTo>
                    <a:cubicBezTo>
                      <a:pt x="20" y="11"/>
                      <a:pt x="21" y="10"/>
                      <a:pt x="22" y="9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lose/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95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96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97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98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99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00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01"/>
              <p:cNvSpPr>
                <a:spLocks/>
              </p:cNvSpPr>
              <p:nvPr/>
            </p:nvSpPr>
            <p:spPr bwMode="auto">
              <a:xfrm>
                <a:off x="3290" y="1468"/>
                <a:ext cx="14" cy="12"/>
              </a:xfrm>
              <a:custGeom>
                <a:avLst/>
                <a:gdLst>
                  <a:gd name="T0" fmla="*/ 1 w 6"/>
                  <a:gd name="T1" fmla="*/ 5 h 5"/>
                  <a:gd name="T2" fmla="*/ 3 w 6"/>
                  <a:gd name="T3" fmla="*/ 2 h 5"/>
                  <a:gd name="T4" fmla="*/ 6 w 6"/>
                  <a:gd name="T5" fmla="*/ 1 h 5"/>
                  <a:gd name="T6" fmla="*/ 3 w 6"/>
                  <a:gd name="T7" fmla="*/ 2 h 5"/>
                  <a:gd name="T8" fmla="*/ 1 w 6"/>
                  <a:gd name="T9" fmla="*/ 5 h 5"/>
                  <a:gd name="T10" fmla="*/ 0 w 6"/>
                  <a:gd name="T11" fmla="*/ 5 h 5"/>
                  <a:gd name="T12" fmla="*/ 1 w 6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1" y="5"/>
                    </a:moveTo>
                    <a:cubicBezTo>
                      <a:pt x="1" y="4"/>
                      <a:pt x="2" y="3"/>
                      <a:pt x="3" y="2"/>
                    </a:cubicBezTo>
                    <a:cubicBezTo>
                      <a:pt x="4" y="1"/>
                      <a:pt x="6" y="0"/>
                      <a:pt x="6" y="1"/>
                    </a:cubicBezTo>
                    <a:cubicBezTo>
                      <a:pt x="6" y="1"/>
                      <a:pt x="4" y="1"/>
                      <a:pt x="3" y="2"/>
                    </a:cubicBezTo>
                    <a:cubicBezTo>
                      <a:pt x="2" y="3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902"/>
              <p:cNvSpPr>
                <a:spLocks noChangeArrowheads="1"/>
              </p:cNvSpPr>
              <p:nvPr/>
            </p:nvSpPr>
            <p:spPr bwMode="auto">
              <a:xfrm>
                <a:off x="3304" y="1468"/>
                <a:ext cx="3" cy="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03"/>
              <p:cNvSpPr>
                <a:spLocks/>
              </p:cNvSpPr>
              <p:nvPr/>
            </p:nvSpPr>
            <p:spPr bwMode="auto">
              <a:xfrm>
                <a:off x="3290" y="1463"/>
                <a:ext cx="7" cy="19"/>
              </a:xfrm>
              <a:custGeom>
                <a:avLst/>
                <a:gdLst>
                  <a:gd name="T0" fmla="*/ 0 w 3"/>
                  <a:gd name="T1" fmla="*/ 7 h 8"/>
                  <a:gd name="T2" fmla="*/ 2 w 3"/>
                  <a:gd name="T3" fmla="*/ 4 h 8"/>
                  <a:gd name="T4" fmla="*/ 2 w 3"/>
                  <a:gd name="T5" fmla="*/ 1 h 8"/>
                  <a:gd name="T6" fmla="*/ 2 w 3"/>
                  <a:gd name="T7" fmla="*/ 4 h 8"/>
                  <a:gd name="T8" fmla="*/ 1 w 3"/>
                  <a:gd name="T9" fmla="*/ 7 h 8"/>
                  <a:gd name="T10" fmla="*/ 0 w 3"/>
                  <a:gd name="T11" fmla="*/ 8 h 8"/>
                  <a:gd name="T12" fmla="*/ 0 w 3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cubicBezTo>
                      <a:pt x="0" y="7"/>
                      <a:pt x="1" y="5"/>
                      <a:pt x="2" y="4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3" y="2"/>
                      <a:pt x="2" y="4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904"/>
              <p:cNvSpPr>
                <a:spLocks/>
              </p:cNvSpPr>
              <p:nvPr/>
            </p:nvSpPr>
            <p:spPr bwMode="auto">
              <a:xfrm>
                <a:off x="3292" y="1461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905"/>
              <p:cNvSpPr>
                <a:spLocks/>
              </p:cNvSpPr>
              <p:nvPr/>
            </p:nvSpPr>
            <p:spPr bwMode="auto">
              <a:xfrm>
                <a:off x="3290" y="1465"/>
                <a:ext cx="12" cy="17"/>
              </a:xfrm>
              <a:custGeom>
                <a:avLst/>
                <a:gdLst>
                  <a:gd name="T0" fmla="*/ 0 w 5"/>
                  <a:gd name="T1" fmla="*/ 6 h 7"/>
                  <a:gd name="T2" fmla="*/ 5 w 5"/>
                  <a:gd name="T3" fmla="*/ 0 h 7"/>
                  <a:gd name="T4" fmla="*/ 1 w 5"/>
                  <a:gd name="T5" fmla="*/ 6 h 7"/>
                  <a:gd name="T6" fmla="*/ 0 w 5"/>
                  <a:gd name="T7" fmla="*/ 7 h 7"/>
                  <a:gd name="T8" fmla="*/ 0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5" y="0"/>
                      <a:pt x="5" y="0"/>
                    </a:cubicBezTo>
                    <a:cubicBezTo>
                      <a:pt x="5" y="0"/>
                      <a:pt x="1" y="6"/>
                      <a:pt x="1" y="6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906"/>
              <p:cNvSpPr>
                <a:spLocks/>
              </p:cNvSpPr>
              <p:nvPr/>
            </p:nvSpPr>
            <p:spPr bwMode="auto">
              <a:xfrm>
                <a:off x="3302" y="1463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907"/>
              <p:cNvSpPr>
                <a:spLocks/>
              </p:cNvSpPr>
              <p:nvPr/>
            </p:nvSpPr>
            <p:spPr bwMode="auto">
              <a:xfrm>
                <a:off x="3292" y="1482"/>
                <a:ext cx="17" cy="7"/>
              </a:xfrm>
              <a:custGeom>
                <a:avLst/>
                <a:gdLst>
                  <a:gd name="T0" fmla="*/ 1 w 7"/>
                  <a:gd name="T1" fmla="*/ 0 h 3"/>
                  <a:gd name="T2" fmla="*/ 4 w 7"/>
                  <a:gd name="T3" fmla="*/ 1 h 3"/>
                  <a:gd name="T4" fmla="*/ 7 w 7"/>
                  <a:gd name="T5" fmla="*/ 3 h 3"/>
                  <a:gd name="T6" fmla="*/ 4 w 7"/>
                  <a:gd name="T7" fmla="*/ 1 h 3"/>
                  <a:gd name="T8" fmla="*/ 1 w 7"/>
                  <a:gd name="T9" fmla="*/ 1 h 3"/>
                  <a:gd name="T10" fmla="*/ 0 w 7"/>
                  <a:gd name="T11" fmla="*/ 1 h 3"/>
                  <a:gd name="T12" fmla="*/ 1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1" y="0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5" y="2"/>
                      <a:pt x="7" y="3"/>
                      <a:pt x="7" y="3"/>
                    </a:cubicBezTo>
                    <a:cubicBezTo>
                      <a:pt x="7" y="3"/>
                      <a:pt x="5" y="2"/>
                      <a:pt x="4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908"/>
              <p:cNvSpPr>
                <a:spLocks/>
              </p:cNvSpPr>
              <p:nvPr/>
            </p:nvSpPr>
            <p:spPr bwMode="auto">
              <a:xfrm>
                <a:off x="3309" y="1489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09"/>
              <p:cNvSpPr>
                <a:spLocks/>
              </p:cNvSpPr>
              <p:nvPr/>
            </p:nvSpPr>
            <p:spPr bwMode="auto">
              <a:xfrm>
                <a:off x="3290" y="1480"/>
                <a:ext cx="19" cy="4"/>
              </a:xfrm>
              <a:custGeom>
                <a:avLst/>
                <a:gdLst>
                  <a:gd name="T0" fmla="*/ 1 w 8"/>
                  <a:gd name="T1" fmla="*/ 1 h 2"/>
                  <a:gd name="T2" fmla="*/ 4 w 8"/>
                  <a:gd name="T3" fmla="*/ 1 h 2"/>
                  <a:gd name="T4" fmla="*/ 8 w 8"/>
                  <a:gd name="T5" fmla="*/ 0 h 2"/>
                  <a:gd name="T6" fmla="*/ 5 w 8"/>
                  <a:gd name="T7" fmla="*/ 1 h 2"/>
                  <a:gd name="T8" fmla="*/ 1 w 8"/>
                  <a:gd name="T9" fmla="*/ 2 h 2"/>
                  <a:gd name="T10" fmla="*/ 0 w 8"/>
                  <a:gd name="T11" fmla="*/ 2 h 2"/>
                  <a:gd name="T12" fmla="*/ 1 w 8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1" y="1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6" y="1"/>
                      <a:pt x="8" y="0"/>
                      <a:pt x="8" y="0"/>
                    </a:cubicBezTo>
                    <a:cubicBezTo>
                      <a:pt x="8" y="0"/>
                      <a:pt x="6" y="1"/>
                      <a:pt x="5" y="1"/>
                    </a:cubicBezTo>
                    <a:cubicBezTo>
                      <a:pt x="3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910"/>
              <p:cNvSpPr>
                <a:spLocks/>
              </p:cNvSpPr>
              <p:nvPr/>
            </p:nvSpPr>
            <p:spPr bwMode="auto">
              <a:xfrm>
                <a:off x="3307" y="1475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11"/>
              <p:cNvSpPr>
                <a:spLocks/>
              </p:cNvSpPr>
              <p:nvPr/>
            </p:nvSpPr>
            <p:spPr bwMode="auto">
              <a:xfrm>
                <a:off x="3290" y="1482"/>
                <a:ext cx="21" cy="5"/>
              </a:xfrm>
              <a:custGeom>
                <a:avLst/>
                <a:gdLst>
                  <a:gd name="T0" fmla="*/ 1 w 9"/>
                  <a:gd name="T1" fmla="*/ 0 h 2"/>
                  <a:gd name="T2" fmla="*/ 8 w 9"/>
                  <a:gd name="T3" fmla="*/ 2 h 2"/>
                  <a:gd name="T4" fmla="*/ 1 w 9"/>
                  <a:gd name="T5" fmla="*/ 1 h 2"/>
                  <a:gd name="T6" fmla="*/ 0 w 9"/>
                  <a:gd name="T7" fmla="*/ 1 h 2"/>
                  <a:gd name="T8" fmla="*/ 1 w 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">
                    <a:moveTo>
                      <a:pt x="1" y="0"/>
                    </a:moveTo>
                    <a:cubicBezTo>
                      <a:pt x="1" y="0"/>
                      <a:pt x="9" y="1"/>
                      <a:pt x="8" y="2"/>
                    </a:cubicBezTo>
                    <a:cubicBezTo>
                      <a:pt x="8" y="2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912"/>
              <p:cNvSpPr>
                <a:spLocks/>
              </p:cNvSpPr>
              <p:nvPr/>
            </p:nvSpPr>
            <p:spPr bwMode="auto">
              <a:xfrm>
                <a:off x="3311" y="148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1 w 2"/>
                  <a:gd name="T7" fmla="*/ 1 h 2"/>
                  <a:gd name="T8" fmla="*/ 1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913"/>
              <p:cNvSpPr>
                <a:spLocks/>
              </p:cNvSpPr>
              <p:nvPr/>
            </p:nvSpPr>
            <p:spPr bwMode="auto">
              <a:xfrm>
                <a:off x="3290" y="1487"/>
                <a:ext cx="5" cy="16"/>
              </a:xfrm>
              <a:custGeom>
                <a:avLst/>
                <a:gdLst>
                  <a:gd name="T0" fmla="*/ 0 w 2"/>
                  <a:gd name="T1" fmla="*/ 0 h 7"/>
                  <a:gd name="T2" fmla="*/ 2 w 2"/>
                  <a:gd name="T3" fmla="*/ 3 h 7"/>
                  <a:gd name="T4" fmla="*/ 1 w 2"/>
                  <a:gd name="T5" fmla="*/ 7 h 7"/>
                  <a:gd name="T6" fmla="*/ 1 w 2"/>
                  <a:gd name="T7" fmla="*/ 3 h 7"/>
                  <a:gd name="T8" fmla="*/ 0 w 2"/>
                  <a:gd name="T9" fmla="*/ 0 h 7"/>
                  <a:gd name="T10" fmla="*/ 0 w 2"/>
                  <a:gd name="T11" fmla="*/ 0 h 7"/>
                  <a:gd name="T12" fmla="*/ 0 w 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1" y="0"/>
                      <a:pt x="1" y="2"/>
                      <a:pt x="2" y="3"/>
                    </a:cubicBezTo>
                    <a:cubicBezTo>
                      <a:pt x="2" y="5"/>
                      <a:pt x="2" y="7"/>
                      <a:pt x="1" y="7"/>
                    </a:cubicBezTo>
                    <a:cubicBezTo>
                      <a:pt x="1" y="7"/>
                      <a:pt x="2" y="5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914"/>
              <p:cNvSpPr>
                <a:spLocks/>
              </p:cNvSpPr>
              <p:nvPr/>
            </p:nvSpPr>
            <p:spPr bwMode="auto">
              <a:xfrm>
                <a:off x="3290" y="1503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915"/>
              <p:cNvSpPr>
                <a:spLocks/>
              </p:cNvSpPr>
              <p:nvPr/>
            </p:nvSpPr>
            <p:spPr bwMode="auto">
              <a:xfrm>
                <a:off x="3290" y="1484"/>
                <a:ext cx="12" cy="15"/>
              </a:xfrm>
              <a:custGeom>
                <a:avLst/>
                <a:gdLst>
                  <a:gd name="T0" fmla="*/ 0 w 5"/>
                  <a:gd name="T1" fmla="*/ 1 h 6"/>
                  <a:gd name="T2" fmla="*/ 2 w 5"/>
                  <a:gd name="T3" fmla="*/ 4 h 6"/>
                  <a:gd name="T4" fmla="*/ 5 w 5"/>
                  <a:gd name="T5" fmla="*/ 5 h 6"/>
                  <a:gd name="T6" fmla="*/ 2 w 5"/>
                  <a:gd name="T7" fmla="*/ 4 h 6"/>
                  <a:gd name="T8" fmla="*/ 0 w 5"/>
                  <a:gd name="T9" fmla="*/ 1 h 6"/>
                  <a:gd name="T10" fmla="*/ 0 w 5"/>
                  <a:gd name="T11" fmla="*/ 0 h 6"/>
                  <a:gd name="T12" fmla="*/ 0 w 5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cubicBezTo>
                      <a:pt x="0" y="1"/>
                      <a:pt x="1" y="2"/>
                      <a:pt x="2" y="4"/>
                    </a:cubicBezTo>
                    <a:cubicBezTo>
                      <a:pt x="3" y="5"/>
                      <a:pt x="5" y="5"/>
                      <a:pt x="5" y="5"/>
                    </a:cubicBezTo>
                    <a:cubicBezTo>
                      <a:pt x="5" y="6"/>
                      <a:pt x="3" y="5"/>
                      <a:pt x="2" y="4"/>
                    </a:cubicBezTo>
                    <a:cubicBezTo>
                      <a:pt x="1" y="3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916"/>
              <p:cNvSpPr>
                <a:spLocks/>
              </p:cNvSpPr>
              <p:nvPr/>
            </p:nvSpPr>
            <p:spPr bwMode="auto">
              <a:xfrm>
                <a:off x="3302" y="1496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917"/>
              <p:cNvSpPr>
                <a:spLocks/>
              </p:cNvSpPr>
              <p:nvPr/>
            </p:nvSpPr>
            <p:spPr bwMode="auto">
              <a:xfrm>
                <a:off x="3290" y="1484"/>
                <a:ext cx="7" cy="19"/>
              </a:xfrm>
              <a:custGeom>
                <a:avLst/>
                <a:gdLst>
                  <a:gd name="T0" fmla="*/ 0 w 3"/>
                  <a:gd name="T1" fmla="*/ 1 h 8"/>
                  <a:gd name="T2" fmla="*/ 3 w 3"/>
                  <a:gd name="T3" fmla="*/ 8 h 8"/>
                  <a:gd name="T4" fmla="*/ 0 w 3"/>
                  <a:gd name="T5" fmla="*/ 1 h 8"/>
                  <a:gd name="T6" fmla="*/ 0 w 3"/>
                  <a:gd name="T7" fmla="*/ 0 h 8"/>
                  <a:gd name="T8" fmla="*/ 0 w 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1"/>
                    </a:moveTo>
                    <a:cubicBezTo>
                      <a:pt x="0" y="1"/>
                      <a:pt x="3" y="8"/>
                      <a:pt x="3" y="8"/>
                    </a:cubicBezTo>
                    <a:cubicBezTo>
                      <a:pt x="3" y="8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918"/>
              <p:cNvSpPr>
                <a:spLocks/>
              </p:cNvSpPr>
              <p:nvPr/>
            </p:nvSpPr>
            <p:spPr bwMode="auto">
              <a:xfrm>
                <a:off x="3297" y="150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919"/>
              <p:cNvSpPr>
                <a:spLocks/>
              </p:cNvSpPr>
              <p:nvPr/>
            </p:nvSpPr>
            <p:spPr bwMode="auto">
              <a:xfrm>
                <a:off x="3273" y="1487"/>
                <a:ext cx="15" cy="9"/>
              </a:xfrm>
              <a:custGeom>
                <a:avLst/>
                <a:gdLst>
                  <a:gd name="T0" fmla="*/ 5 w 6"/>
                  <a:gd name="T1" fmla="*/ 0 h 4"/>
                  <a:gd name="T2" fmla="*/ 3 w 6"/>
                  <a:gd name="T3" fmla="*/ 3 h 4"/>
                  <a:gd name="T4" fmla="*/ 0 w 6"/>
                  <a:gd name="T5" fmla="*/ 4 h 4"/>
                  <a:gd name="T6" fmla="*/ 3 w 6"/>
                  <a:gd name="T7" fmla="*/ 2 h 4"/>
                  <a:gd name="T8" fmla="*/ 5 w 6"/>
                  <a:gd name="T9" fmla="*/ 0 h 4"/>
                  <a:gd name="T10" fmla="*/ 5 w 6"/>
                  <a:gd name="T11" fmla="*/ 0 h 4"/>
                  <a:gd name="T12" fmla="*/ 5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cubicBezTo>
                      <a:pt x="5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4"/>
                    </a:cubicBezTo>
                    <a:cubicBezTo>
                      <a:pt x="0" y="4"/>
                      <a:pt x="2" y="4"/>
                      <a:pt x="3" y="2"/>
                    </a:cubicBezTo>
                    <a:cubicBezTo>
                      <a:pt x="4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920"/>
              <p:cNvSpPr>
                <a:spLocks/>
              </p:cNvSpPr>
              <p:nvPr/>
            </p:nvSpPr>
            <p:spPr bwMode="auto">
              <a:xfrm>
                <a:off x="3269" y="1496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21"/>
              <p:cNvSpPr>
                <a:spLocks/>
              </p:cNvSpPr>
              <p:nvPr/>
            </p:nvSpPr>
            <p:spPr bwMode="auto">
              <a:xfrm>
                <a:off x="3281" y="1484"/>
                <a:ext cx="7" cy="17"/>
              </a:xfrm>
              <a:custGeom>
                <a:avLst/>
                <a:gdLst>
                  <a:gd name="T0" fmla="*/ 3 w 3"/>
                  <a:gd name="T1" fmla="*/ 1 h 7"/>
                  <a:gd name="T2" fmla="*/ 1 w 3"/>
                  <a:gd name="T3" fmla="*/ 4 h 7"/>
                  <a:gd name="T4" fmla="*/ 1 w 3"/>
                  <a:gd name="T5" fmla="*/ 7 h 7"/>
                  <a:gd name="T6" fmla="*/ 1 w 3"/>
                  <a:gd name="T7" fmla="*/ 4 h 7"/>
                  <a:gd name="T8" fmla="*/ 2 w 3"/>
                  <a:gd name="T9" fmla="*/ 0 h 7"/>
                  <a:gd name="T10" fmla="*/ 3 w 3"/>
                  <a:gd name="T11" fmla="*/ 0 h 7"/>
                  <a:gd name="T12" fmla="*/ 3 w 3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3" y="1"/>
                    </a:moveTo>
                    <a:cubicBezTo>
                      <a:pt x="3" y="1"/>
                      <a:pt x="2" y="2"/>
                      <a:pt x="1" y="4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4"/>
                    </a:cubicBezTo>
                    <a:cubicBezTo>
                      <a:pt x="1" y="2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922"/>
              <p:cNvSpPr>
                <a:spLocks/>
              </p:cNvSpPr>
              <p:nvPr/>
            </p:nvSpPr>
            <p:spPr bwMode="auto">
              <a:xfrm>
                <a:off x="3283" y="1501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23"/>
              <p:cNvSpPr>
                <a:spLocks/>
              </p:cNvSpPr>
              <p:nvPr/>
            </p:nvSpPr>
            <p:spPr bwMode="auto">
              <a:xfrm>
                <a:off x="3276" y="1484"/>
                <a:ext cx="12" cy="17"/>
              </a:xfrm>
              <a:custGeom>
                <a:avLst/>
                <a:gdLst>
                  <a:gd name="T0" fmla="*/ 5 w 5"/>
                  <a:gd name="T1" fmla="*/ 1 h 7"/>
                  <a:gd name="T2" fmla="*/ 0 w 5"/>
                  <a:gd name="T3" fmla="*/ 7 h 7"/>
                  <a:gd name="T4" fmla="*/ 4 w 5"/>
                  <a:gd name="T5" fmla="*/ 0 h 7"/>
                  <a:gd name="T6" fmla="*/ 5 w 5"/>
                  <a:gd name="T7" fmla="*/ 0 h 7"/>
                  <a:gd name="T8" fmla="*/ 5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1"/>
                    </a:moveTo>
                    <a:cubicBezTo>
                      <a:pt x="5" y="1"/>
                      <a:pt x="0" y="7"/>
                      <a:pt x="0" y="7"/>
                    </a:cubicBezTo>
                    <a:cubicBezTo>
                      <a:pt x="0" y="7"/>
                      <a:pt x="4" y="1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24"/>
              <p:cNvSpPr>
                <a:spLocks/>
              </p:cNvSpPr>
              <p:nvPr/>
            </p:nvSpPr>
            <p:spPr bwMode="auto">
              <a:xfrm>
                <a:off x="3271" y="150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925"/>
              <p:cNvSpPr>
                <a:spLocks/>
              </p:cNvSpPr>
              <p:nvPr/>
            </p:nvSpPr>
            <p:spPr bwMode="auto">
              <a:xfrm>
                <a:off x="3269" y="1477"/>
                <a:ext cx="16" cy="5"/>
              </a:xfrm>
              <a:custGeom>
                <a:avLst/>
                <a:gdLst>
                  <a:gd name="T0" fmla="*/ 6 w 7"/>
                  <a:gd name="T1" fmla="*/ 2 h 2"/>
                  <a:gd name="T2" fmla="*/ 3 w 7"/>
                  <a:gd name="T3" fmla="*/ 2 h 2"/>
                  <a:gd name="T4" fmla="*/ 0 w 7"/>
                  <a:gd name="T5" fmla="*/ 0 h 2"/>
                  <a:gd name="T6" fmla="*/ 3 w 7"/>
                  <a:gd name="T7" fmla="*/ 1 h 2"/>
                  <a:gd name="T8" fmla="*/ 6 w 7"/>
                  <a:gd name="T9" fmla="*/ 2 h 2"/>
                  <a:gd name="T10" fmla="*/ 7 w 7"/>
                  <a:gd name="T11" fmla="*/ 2 h 2"/>
                  <a:gd name="T12" fmla="*/ 6 w 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">
                    <a:moveTo>
                      <a:pt x="6" y="2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926"/>
              <p:cNvSpPr>
                <a:spLocks/>
              </p:cNvSpPr>
              <p:nvPr/>
            </p:nvSpPr>
            <p:spPr bwMode="auto">
              <a:xfrm>
                <a:off x="3266" y="1473"/>
                <a:ext cx="3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927"/>
              <p:cNvSpPr>
                <a:spLocks/>
              </p:cNvSpPr>
              <p:nvPr/>
            </p:nvSpPr>
            <p:spPr bwMode="auto">
              <a:xfrm>
                <a:off x="3269" y="1482"/>
                <a:ext cx="19" cy="5"/>
              </a:xfrm>
              <a:custGeom>
                <a:avLst/>
                <a:gdLst>
                  <a:gd name="T0" fmla="*/ 7 w 8"/>
                  <a:gd name="T1" fmla="*/ 0 h 2"/>
                  <a:gd name="T2" fmla="*/ 3 w 8"/>
                  <a:gd name="T3" fmla="*/ 1 h 2"/>
                  <a:gd name="T4" fmla="*/ 0 w 8"/>
                  <a:gd name="T5" fmla="*/ 2 h 2"/>
                  <a:gd name="T6" fmla="*/ 3 w 8"/>
                  <a:gd name="T7" fmla="*/ 0 h 2"/>
                  <a:gd name="T8" fmla="*/ 7 w 8"/>
                  <a:gd name="T9" fmla="*/ 0 h 2"/>
                  <a:gd name="T10" fmla="*/ 8 w 8"/>
                  <a:gd name="T11" fmla="*/ 0 h 2"/>
                  <a:gd name="T12" fmla="*/ 7 w 8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">
                    <a:moveTo>
                      <a:pt x="7" y="0"/>
                    </a:moveTo>
                    <a:cubicBezTo>
                      <a:pt x="7" y="0"/>
                      <a:pt x="5" y="0"/>
                      <a:pt x="3" y="1"/>
                    </a:cubicBez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5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928"/>
              <p:cNvSpPr>
                <a:spLocks/>
              </p:cNvSpPr>
              <p:nvPr/>
            </p:nvSpPr>
            <p:spPr bwMode="auto">
              <a:xfrm>
                <a:off x="3266" y="1487"/>
                <a:ext cx="3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929"/>
              <p:cNvSpPr>
                <a:spLocks/>
              </p:cNvSpPr>
              <p:nvPr/>
            </p:nvSpPr>
            <p:spPr bwMode="auto">
              <a:xfrm>
                <a:off x="3266" y="1480"/>
                <a:ext cx="22" cy="2"/>
              </a:xfrm>
              <a:custGeom>
                <a:avLst/>
                <a:gdLst>
                  <a:gd name="T0" fmla="*/ 8 w 9"/>
                  <a:gd name="T1" fmla="*/ 1 h 1"/>
                  <a:gd name="T2" fmla="*/ 0 w 9"/>
                  <a:gd name="T3" fmla="*/ 0 h 1"/>
                  <a:gd name="T4" fmla="*/ 8 w 9"/>
                  <a:gd name="T5" fmla="*/ 1 h 1"/>
                  <a:gd name="T6" fmla="*/ 9 w 9"/>
                  <a:gd name="T7" fmla="*/ 1 h 1"/>
                  <a:gd name="T8" fmla="*/ 8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8" y="1"/>
                    </a:moveTo>
                    <a:cubicBezTo>
                      <a:pt x="8" y="1"/>
                      <a:pt x="0" y="0"/>
                      <a:pt x="0" y="0"/>
                    </a:cubicBezTo>
                    <a:cubicBezTo>
                      <a:pt x="0" y="0"/>
                      <a:pt x="8" y="1"/>
                      <a:pt x="8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930"/>
              <p:cNvSpPr>
                <a:spLocks/>
              </p:cNvSpPr>
              <p:nvPr/>
            </p:nvSpPr>
            <p:spPr bwMode="auto">
              <a:xfrm>
                <a:off x="3262" y="1477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31"/>
              <p:cNvSpPr>
                <a:spLocks/>
              </p:cNvSpPr>
              <p:nvPr/>
            </p:nvSpPr>
            <p:spPr bwMode="auto">
              <a:xfrm>
                <a:off x="3283" y="1463"/>
                <a:ext cx="5" cy="17"/>
              </a:xfrm>
              <a:custGeom>
                <a:avLst/>
                <a:gdLst>
                  <a:gd name="T0" fmla="*/ 1 w 2"/>
                  <a:gd name="T1" fmla="*/ 7 h 7"/>
                  <a:gd name="T2" fmla="*/ 0 w 2"/>
                  <a:gd name="T3" fmla="*/ 3 h 7"/>
                  <a:gd name="T4" fmla="*/ 0 w 2"/>
                  <a:gd name="T5" fmla="*/ 0 h 7"/>
                  <a:gd name="T6" fmla="*/ 1 w 2"/>
                  <a:gd name="T7" fmla="*/ 3 h 7"/>
                  <a:gd name="T8" fmla="*/ 2 w 2"/>
                  <a:gd name="T9" fmla="*/ 6 h 7"/>
                  <a:gd name="T10" fmla="*/ 2 w 2"/>
                  <a:gd name="T11" fmla="*/ 7 h 7"/>
                  <a:gd name="T12" fmla="*/ 1 w 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cubicBezTo>
                      <a:pt x="1" y="6"/>
                      <a:pt x="1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32"/>
              <p:cNvSpPr>
                <a:spLocks/>
              </p:cNvSpPr>
              <p:nvPr/>
            </p:nvSpPr>
            <p:spPr bwMode="auto">
              <a:xfrm>
                <a:off x="3283" y="1461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933"/>
              <p:cNvSpPr>
                <a:spLocks/>
              </p:cNvSpPr>
              <p:nvPr/>
            </p:nvSpPr>
            <p:spPr bwMode="auto">
              <a:xfrm>
                <a:off x="3276" y="1468"/>
                <a:ext cx="12" cy="12"/>
              </a:xfrm>
              <a:custGeom>
                <a:avLst/>
                <a:gdLst>
                  <a:gd name="T0" fmla="*/ 5 w 5"/>
                  <a:gd name="T1" fmla="*/ 5 h 5"/>
                  <a:gd name="T2" fmla="*/ 3 w 5"/>
                  <a:gd name="T3" fmla="*/ 2 h 5"/>
                  <a:gd name="T4" fmla="*/ 0 w 5"/>
                  <a:gd name="T5" fmla="*/ 0 h 5"/>
                  <a:gd name="T6" fmla="*/ 3 w 5"/>
                  <a:gd name="T7" fmla="*/ 2 h 5"/>
                  <a:gd name="T8" fmla="*/ 5 w 5"/>
                  <a:gd name="T9" fmla="*/ 5 h 5"/>
                  <a:gd name="T10" fmla="*/ 5 w 5"/>
                  <a:gd name="T11" fmla="*/ 5 h 5"/>
                  <a:gd name="T12" fmla="*/ 5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5"/>
                      <a:pt x="4" y="3"/>
                      <a:pt x="3" y="2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2" y="1"/>
                      <a:pt x="3" y="2"/>
                    </a:cubicBezTo>
                    <a:cubicBezTo>
                      <a:pt x="4" y="3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934"/>
              <p:cNvSpPr>
                <a:spLocks/>
              </p:cNvSpPr>
              <p:nvPr/>
            </p:nvSpPr>
            <p:spPr bwMode="auto">
              <a:xfrm>
                <a:off x="3271" y="1468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935"/>
              <p:cNvSpPr>
                <a:spLocks/>
              </p:cNvSpPr>
              <p:nvPr/>
            </p:nvSpPr>
            <p:spPr bwMode="auto">
              <a:xfrm>
                <a:off x="3281" y="1463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  <a:gd name="T4" fmla="*/ 3 w 3"/>
                  <a:gd name="T5" fmla="*/ 7 h 7"/>
                  <a:gd name="T6" fmla="*/ 3 w 3"/>
                  <a:gd name="T7" fmla="*/ 7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2" y="7"/>
                      <a:pt x="0" y="0"/>
                      <a:pt x="0" y="0"/>
                    </a:cubicBezTo>
                    <a:cubicBezTo>
                      <a:pt x="0" y="0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936"/>
              <p:cNvSpPr>
                <a:spLocks/>
              </p:cNvSpPr>
              <p:nvPr/>
            </p:nvSpPr>
            <p:spPr bwMode="auto">
              <a:xfrm>
                <a:off x="3278" y="1458"/>
                <a:ext cx="3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937"/>
              <p:cNvSpPr>
                <a:spLocks/>
              </p:cNvSpPr>
              <p:nvPr/>
            </p:nvSpPr>
            <p:spPr bwMode="auto">
              <a:xfrm>
                <a:off x="3292" y="1437"/>
                <a:ext cx="38" cy="36"/>
              </a:xfrm>
              <a:custGeom>
                <a:avLst/>
                <a:gdLst>
                  <a:gd name="T0" fmla="*/ 9 w 16"/>
                  <a:gd name="T1" fmla="*/ 7 h 15"/>
                  <a:gd name="T2" fmla="*/ 11 w 16"/>
                  <a:gd name="T3" fmla="*/ 15 h 15"/>
                  <a:gd name="T4" fmla="*/ 14 w 16"/>
                  <a:gd name="T5" fmla="*/ 12 h 15"/>
                  <a:gd name="T6" fmla="*/ 11 w 16"/>
                  <a:gd name="T7" fmla="*/ 4 h 15"/>
                  <a:gd name="T8" fmla="*/ 2 w 16"/>
                  <a:gd name="T9" fmla="*/ 3 h 15"/>
                  <a:gd name="T10" fmla="*/ 0 w 16"/>
                  <a:gd name="T11" fmla="*/ 7 h 15"/>
                  <a:gd name="T12" fmla="*/ 9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9" y="7"/>
                    </a:moveTo>
                    <a:cubicBezTo>
                      <a:pt x="10" y="8"/>
                      <a:pt x="12" y="11"/>
                      <a:pt x="11" y="15"/>
                    </a:cubicBezTo>
                    <a:cubicBezTo>
                      <a:pt x="12" y="14"/>
                      <a:pt x="13" y="14"/>
                      <a:pt x="14" y="12"/>
                    </a:cubicBezTo>
                    <a:cubicBezTo>
                      <a:pt x="16" y="9"/>
                      <a:pt x="14" y="5"/>
                      <a:pt x="11" y="4"/>
                    </a:cubicBezTo>
                    <a:cubicBezTo>
                      <a:pt x="8" y="2"/>
                      <a:pt x="4" y="0"/>
                      <a:pt x="2" y="3"/>
                    </a:cubicBezTo>
                    <a:cubicBezTo>
                      <a:pt x="1" y="4"/>
                      <a:pt x="0" y="6"/>
                      <a:pt x="0" y="7"/>
                    </a:cubicBezTo>
                    <a:cubicBezTo>
                      <a:pt x="4" y="4"/>
                      <a:pt x="7" y="5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938"/>
              <p:cNvSpPr>
                <a:spLocks/>
              </p:cNvSpPr>
              <p:nvPr/>
            </p:nvSpPr>
            <p:spPr bwMode="auto">
              <a:xfrm>
                <a:off x="3307" y="1477"/>
                <a:ext cx="30" cy="38"/>
              </a:xfrm>
              <a:custGeom>
                <a:avLst/>
                <a:gdLst>
                  <a:gd name="T0" fmla="*/ 7 w 13"/>
                  <a:gd name="T1" fmla="*/ 8 h 16"/>
                  <a:gd name="T2" fmla="*/ 0 w 13"/>
                  <a:gd name="T3" fmla="*/ 12 h 16"/>
                  <a:gd name="T4" fmla="*/ 4 w 13"/>
                  <a:gd name="T5" fmla="*/ 14 h 16"/>
                  <a:gd name="T6" fmla="*/ 11 w 13"/>
                  <a:gd name="T7" fmla="*/ 9 h 16"/>
                  <a:gd name="T8" fmla="*/ 9 w 13"/>
                  <a:gd name="T9" fmla="*/ 0 h 16"/>
                  <a:gd name="T10" fmla="*/ 5 w 13"/>
                  <a:gd name="T11" fmla="*/ 0 h 16"/>
                  <a:gd name="T12" fmla="*/ 7 w 13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7" y="8"/>
                    </a:moveTo>
                    <a:cubicBezTo>
                      <a:pt x="7" y="10"/>
                      <a:pt x="5" y="12"/>
                      <a:pt x="0" y="12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8" y="16"/>
                      <a:pt x="10" y="12"/>
                      <a:pt x="11" y="9"/>
                    </a:cubicBezTo>
                    <a:cubicBezTo>
                      <a:pt x="12" y="6"/>
                      <a:pt x="13" y="2"/>
                      <a:pt x="9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8" y="2"/>
                      <a:pt x="8" y="6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939"/>
              <p:cNvSpPr>
                <a:spLocks/>
              </p:cNvSpPr>
              <p:nvPr/>
            </p:nvSpPr>
            <p:spPr bwMode="auto">
              <a:xfrm>
                <a:off x="3269" y="1506"/>
                <a:ext cx="35" cy="23"/>
              </a:xfrm>
              <a:custGeom>
                <a:avLst/>
                <a:gdLst>
                  <a:gd name="T0" fmla="*/ 8 w 15"/>
                  <a:gd name="T1" fmla="*/ 6 h 10"/>
                  <a:gd name="T2" fmla="*/ 1 w 15"/>
                  <a:gd name="T3" fmla="*/ 0 h 10"/>
                  <a:gd name="T4" fmla="*/ 0 w 15"/>
                  <a:gd name="T5" fmla="*/ 4 h 10"/>
                  <a:gd name="T6" fmla="*/ 8 w 15"/>
                  <a:gd name="T7" fmla="*/ 10 h 10"/>
                  <a:gd name="T8" fmla="*/ 15 w 15"/>
                  <a:gd name="T9" fmla="*/ 5 h 10"/>
                  <a:gd name="T10" fmla="*/ 15 w 15"/>
                  <a:gd name="T11" fmla="*/ 1 h 10"/>
                  <a:gd name="T12" fmla="*/ 8 w 15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8" y="6"/>
                    </a:moveTo>
                    <a:cubicBezTo>
                      <a:pt x="5" y="6"/>
                      <a:pt x="3" y="5"/>
                      <a:pt x="1" y="0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9"/>
                      <a:pt x="5" y="10"/>
                      <a:pt x="8" y="10"/>
                    </a:cubicBezTo>
                    <a:cubicBezTo>
                      <a:pt x="11" y="10"/>
                      <a:pt x="15" y="9"/>
                      <a:pt x="15" y="5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3" y="5"/>
                      <a:pt x="10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940"/>
              <p:cNvSpPr>
                <a:spLocks/>
              </p:cNvSpPr>
              <p:nvPr/>
            </p:nvSpPr>
            <p:spPr bwMode="auto">
              <a:xfrm>
                <a:off x="3240" y="1473"/>
                <a:ext cx="29" cy="37"/>
              </a:xfrm>
              <a:custGeom>
                <a:avLst/>
                <a:gdLst>
                  <a:gd name="T0" fmla="*/ 5 w 12"/>
                  <a:gd name="T1" fmla="*/ 8 h 16"/>
                  <a:gd name="T2" fmla="*/ 8 w 12"/>
                  <a:gd name="T3" fmla="*/ 0 h 16"/>
                  <a:gd name="T4" fmla="*/ 5 w 12"/>
                  <a:gd name="T5" fmla="*/ 1 h 16"/>
                  <a:gd name="T6" fmla="*/ 1 w 12"/>
                  <a:gd name="T7" fmla="*/ 9 h 16"/>
                  <a:gd name="T8" fmla="*/ 9 w 12"/>
                  <a:gd name="T9" fmla="*/ 15 h 16"/>
                  <a:gd name="T10" fmla="*/ 12 w 12"/>
                  <a:gd name="T11" fmla="*/ 13 h 16"/>
                  <a:gd name="T12" fmla="*/ 5 w 12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5" y="8"/>
                    </a:moveTo>
                    <a:cubicBezTo>
                      <a:pt x="5" y="6"/>
                      <a:pt x="5" y="3"/>
                      <a:pt x="8" y="0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0" y="2"/>
                      <a:pt x="1" y="6"/>
                      <a:pt x="1" y="9"/>
                    </a:cubicBezTo>
                    <a:cubicBezTo>
                      <a:pt x="2" y="12"/>
                      <a:pt x="5" y="16"/>
                      <a:pt x="9" y="15"/>
                    </a:cubicBezTo>
                    <a:cubicBezTo>
                      <a:pt x="10" y="15"/>
                      <a:pt x="11" y="14"/>
                      <a:pt x="12" y="13"/>
                    </a:cubicBezTo>
                    <a:cubicBezTo>
                      <a:pt x="8" y="13"/>
                      <a:pt x="6" y="10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41"/>
              <p:cNvSpPr>
                <a:spLocks/>
              </p:cNvSpPr>
              <p:nvPr/>
            </p:nvSpPr>
            <p:spPr bwMode="auto">
              <a:xfrm>
                <a:off x="3250" y="1435"/>
                <a:ext cx="38" cy="35"/>
              </a:xfrm>
              <a:custGeom>
                <a:avLst/>
                <a:gdLst>
                  <a:gd name="T0" fmla="*/ 8 w 16"/>
                  <a:gd name="T1" fmla="*/ 7 h 15"/>
                  <a:gd name="T2" fmla="*/ 16 w 16"/>
                  <a:gd name="T3" fmla="*/ 7 h 15"/>
                  <a:gd name="T4" fmla="*/ 15 w 16"/>
                  <a:gd name="T5" fmla="*/ 4 h 15"/>
                  <a:gd name="T6" fmla="*/ 6 w 16"/>
                  <a:gd name="T7" fmla="*/ 3 h 15"/>
                  <a:gd name="T8" fmla="*/ 3 w 16"/>
                  <a:gd name="T9" fmla="*/ 12 h 15"/>
                  <a:gd name="T10" fmla="*/ 5 w 16"/>
                  <a:gd name="T11" fmla="*/ 15 h 15"/>
                  <a:gd name="T12" fmla="*/ 8 w 16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8" y="7"/>
                    </a:moveTo>
                    <a:cubicBezTo>
                      <a:pt x="10" y="6"/>
                      <a:pt x="13" y="5"/>
                      <a:pt x="16" y="7"/>
                    </a:cubicBezTo>
                    <a:cubicBezTo>
                      <a:pt x="16" y="6"/>
                      <a:pt x="16" y="5"/>
                      <a:pt x="15" y="4"/>
                    </a:cubicBezTo>
                    <a:cubicBezTo>
                      <a:pt x="12" y="0"/>
                      <a:pt x="8" y="2"/>
                      <a:pt x="6" y="3"/>
                    </a:cubicBezTo>
                    <a:cubicBezTo>
                      <a:pt x="3" y="5"/>
                      <a:pt x="0" y="9"/>
                      <a:pt x="3" y="12"/>
                    </a:cubicBezTo>
                    <a:cubicBezTo>
                      <a:pt x="3" y="13"/>
                      <a:pt x="4" y="14"/>
                      <a:pt x="5" y="15"/>
                    </a:cubicBezTo>
                    <a:cubicBezTo>
                      <a:pt x="4" y="11"/>
                      <a:pt x="6" y="8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942"/>
              <p:cNvSpPr>
                <a:spLocks noEditPoints="1"/>
              </p:cNvSpPr>
              <p:nvPr/>
            </p:nvSpPr>
            <p:spPr bwMode="auto">
              <a:xfrm>
                <a:off x="3278" y="1473"/>
                <a:ext cx="21" cy="21"/>
              </a:xfrm>
              <a:custGeom>
                <a:avLst/>
                <a:gdLst>
                  <a:gd name="T0" fmla="*/ 8 w 9"/>
                  <a:gd name="T1" fmla="*/ 3 h 9"/>
                  <a:gd name="T2" fmla="*/ 7 w 9"/>
                  <a:gd name="T3" fmla="*/ 1 h 9"/>
                  <a:gd name="T4" fmla="*/ 5 w 9"/>
                  <a:gd name="T5" fmla="*/ 1 h 9"/>
                  <a:gd name="T6" fmla="*/ 5 w 9"/>
                  <a:gd name="T7" fmla="*/ 2 h 9"/>
                  <a:gd name="T8" fmla="*/ 5 w 9"/>
                  <a:gd name="T9" fmla="*/ 1 h 9"/>
                  <a:gd name="T10" fmla="*/ 3 w 9"/>
                  <a:gd name="T11" fmla="*/ 1 h 9"/>
                  <a:gd name="T12" fmla="*/ 2 w 9"/>
                  <a:gd name="T13" fmla="*/ 3 h 9"/>
                  <a:gd name="T14" fmla="*/ 3 w 9"/>
                  <a:gd name="T15" fmla="*/ 4 h 9"/>
                  <a:gd name="T16" fmla="*/ 1 w 9"/>
                  <a:gd name="T17" fmla="*/ 3 h 9"/>
                  <a:gd name="T18" fmla="*/ 1 w 9"/>
                  <a:gd name="T19" fmla="*/ 5 h 9"/>
                  <a:gd name="T20" fmla="*/ 2 w 9"/>
                  <a:gd name="T21" fmla="*/ 7 h 9"/>
                  <a:gd name="T22" fmla="*/ 3 w 9"/>
                  <a:gd name="T23" fmla="*/ 6 h 9"/>
                  <a:gd name="T24" fmla="*/ 3 w 9"/>
                  <a:gd name="T25" fmla="*/ 7 h 9"/>
                  <a:gd name="T26" fmla="*/ 4 w 9"/>
                  <a:gd name="T27" fmla="*/ 9 h 9"/>
                  <a:gd name="T28" fmla="*/ 6 w 9"/>
                  <a:gd name="T29" fmla="*/ 8 h 9"/>
                  <a:gd name="T30" fmla="*/ 6 w 9"/>
                  <a:gd name="T31" fmla="*/ 6 h 9"/>
                  <a:gd name="T32" fmla="*/ 7 w 9"/>
                  <a:gd name="T33" fmla="*/ 7 h 9"/>
                  <a:gd name="T34" fmla="*/ 8 w 9"/>
                  <a:gd name="T35" fmla="*/ 6 h 9"/>
                  <a:gd name="T36" fmla="*/ 8 w 9"/>
                  <a:gd name="T37" fmla="*/ 4 h 9"/>
                  <a:gd name="T38" fmla="*/ 7 w 9"/>
                  <a:gd name="T39" fmla="*/ 4 h 9"/>
                  <a:gd name="T40" fmla="*/ 8 w 9"/>
                  <a:gd name="T41" fmla="*/ 3 h 9"/>
                  <a:gd name="T42" fmla="*/ 3 w 9"/>
                  <a:gd name="T43" fmla="*/ 4 h 9"/>
                  <a:gd name="T44" fmla="*/ 3 w 9"/>
                  <a:gd name="T45" fmla="*/ 4 h 9"/>
                  <a:gd name="T46" fmla="*/ 3 w 9"/>
                  <a:gd name="T47" fmla="*/ 4 h 9"/>
                  <a:gd name="T48" fmla="*/ 3 w 9"/>
                  <a:gd name="T49" fmla="*/ 4 h 9"/>
                  <a:gd name="T50" fmla="*/ 5 w 9"/>
                  <a:gd name="T51" fmla="*/ 6 h 9"/>
                  <a:gd name="T52" fmla="*/ 6 w 9"/>
                  <a:gd name="T53" fmla="*/ 6 h 9"/>
                  <a:gd name="T54" fmla="*/ 5 w 9"/>
                  <a:gd name="T55" fmla="*/ 6 h 9"/>
                  <a:gd name="T56" fmla="*/ 5 w 9"/>
                  <a:gd name="T57" fmla="*/ 6 h 9"/>
                  <a:gd name="T58" fmla="*/ 5 w 9"/>
                  <a:gd name="T59" fmla="*/ 3 h 9"/>
                  <a:gd name="T60" fmla="*/ 5 w 9"/>
                  <a:gd name="T61" fmla="*/ 3 h 9"/>
                  <a:gd name="T62" fmla="*/ 5 w 9"/>
                  <a:gd name="T63" fmla="*/ 3 h 9"/>
                  <a:gd name="T64" fmla="*/ 5 w 9"/>
                  <a:gd name="T65" fmla="*/ 3 h 9"/>
                  <a:gd name="T66" fmla="*/ 3 w 9"/>
                  <a:gd name="T67" fmla="*/ 6 h 9"/>
                  <a:gd name="T68" fmla="*/ 3 w 9"/>
                  <a:gd name="T69" fmla="*/ 6 h 9"/>
                  <a:gd name="T70" fmla="*/ 3 w 9"/>
                  <a:gd name="T71" fmla="*/ 6 h 9"/>
                  <a:gd name="T72" fmla="*/ 3 w 9"/>
                  <a:gd name="T73" fmla="*/ 6 h 9"/>
                  <a:gd name="T74" fmla="*/ 6 w 9"/>
                  <a:gd name="T75" fmla="*/ 4 h 9"/>
                  <a:gd name="T76" fmla="*/ 6 w 9"/>
                  <a:gd name="T77" fmla="*/ 4 h 9"/>
                  <a:gd name="T78" fmla="*/ 6 w 9"/>
                  <a:gd name="T79" fmla="*/ 4 h 9"/>
                  <a:gd name="T80" fmla="*/ 6 w 9"/>
                  <a:gd name="T8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8" y="3"/>
                      <a:pt x="8" y="2"/>
                      <a:pt x="7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2"/>
                      <a:pt x="2" y="3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8"/>
                      <a:pt x="3" y="8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7"/>
                      <a:pt x="6" y="7"/>
                      <a:pt x="7" y="7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9" y="6"/>
                      <a:pt x="9" y="5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3"/>
                    </a:cubicBezTo>
                    <a:close/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943"/>
              <p:cNvSpPr>
                <a:spLocks/>
              </p:cNvSpPr>
              <p:nvPr/>
            </p:nvSpPr>
            <p:spPr bwMode="auto">
              <a:xfrm>
                <a:off x="3754" y="784"/>
                <a:ext cx="816" cy="329"/>
              </a:xfrm>
              <a:custGeom>
                <a:avLst/>
                <a:gdLst>
                  <a:gd name="T0" fmla="*/ 14 w 345"/>
                  <a:gd name="T1" fmla="*/ 139 h 139"/>
                  <a:gd name="T2" fmla="*/ 22 w 345"/>
                  <a:gd name="T3" fmla="*/ 138 h 139"/>
                  <a:gd name="T4" fmla="*/ 30 w 345"/>
                  <a:gd name="T5" fmla="*/ 136 h 139"/>
                  <a:gd name="T6" fmla="*/ 27 w 345"/>
                  <a:gd name="T7" fmla="*/ 88 h 139"/>
                  <a:gd name="T8" fmla="*/ 35 w 345"/>
                  <a:gd name="T9" fmla="*/ 88 h 139"/>
                  <a:gd name="T10" fmla="*/ 47 w 345"/>
                  <a:gd name="T11" fmla="*/ 134 h 139"/>
                  <a:gd name="T12" fmla="*/ 55 w 345"/>
                  <a:gd name="T13" fmla="*/ 132 h 139"/>
                  <a:gd name="T14" fmla="*/ 52 w 345"/>
                  <a:gd name="T15" fmla="*/ 87 h 139"/>
                  <a:gd name="T16" fmla="*/ 59 w 345"/>
                  <a:gd name="T17" fmla="*/ 87 h 139"/>
                  <a:gd name="T18" fmla="*/ 72 w 345"/>
                  <a:gd name="T19" fmla="*/ 129 h 139"/>
                  <a:gd name="T20" fmla="*/ 79 w 345"/>
                  <a:gd name="T21" fmla="*/ 128 h 139"/>
                  <a:gd name="T22" fmla="*/ 76 w 345"/>
                  <a:gd name="T23" fmla="*/ 85 h 139"/>
                  <a:gd name="T24" fmla="*/ 83 w 345"/>
                  <a:gd name="T25" fmla="*/ 84 h 139"/>
                  <a:gd name="T26" fmla="*/ 96 w 345"/>
                  <a:gd name="T27" fmla="*/ 125 h 139"/>
                  <a:gd name="T28" fmla="*/ 103 w 345"/>
                  <a:gd name="T29" fmla="*/ 124 h 139"/>
                  <a:gd name="T30" fmla="*/ 101 w 345"/>
                  <a:gd name="T31" fmla="*/ 82 h 139"/>
                  <a:gd name="T32" fmla="*/ 107 w 345"/>
                  <a:gd name="T33" fmla="*/ 81 h 139"/>
                  <a:gd name="T34" fmla="*/ 121 w 345"/>
                  <a:gd name="T35" fmla="*/ 120 h 139"/>
                  <a:gd name="T36" fmla="*/ 128 w 345"/>
                  <a:gd name="T37" fmla="*/ 119 h 139"/>
                  <a:gd name="T38" fmla="*/ 125 w 345"/>
                  <a:gd name="T39" fmla="*/ 78 h 139"/>
                  <a:gd name="T40" fmla="*/ 131 w 345"/>
                  <a:gd name="T41" fmla="*/ 77 h 139"/>
                  <a:gd name="T42" fmla="*/ 145 w 345"/>
                  <a:gd name="T43" fmla="*/ 115 h 139"/>
                  <a:gd name="T44" fmla="*/ 152 w 345"/>
                  <a:gd name="T45" fmla="*/ 113 h 139"/>
                  <a:gd name="T46" fmla="*/ 149 w 345"/>
                  <a:gd name="T47" fmla="*/ 73 h 139"/>
                  <a:gd name="T48" fmla="*/ 155 w 345"/>
                  <a:gd name="T49" fmla="*/ 72 h 139"/>
                  <a:gd name="T50" fmla="*/ 169 w 345"/>
                  <a:gd name="T51" fmla="*/ 109 h 139"/>
                  <a:gd name="T52" fmla="*/ 164 w 345"/>
                  <a:gd name="T53" fmla="*/ 70 h 139"/>
                  <a:gd name="T54" fmla="*/ 171 w 345"/>
                  <a:gd name="T55" fmla="*/ 68 h 139"/>
                  <a:gd name="T56" fmla="*/ 186 w 345"/>
                  <a:gd name="T57" fmla="*/ 105 h 139"/>
                  <a:gd name="T58" fmla="*/ 193 w 345"/>
                  <a:gd name="T59" fmla="*/ 103 h 139"/>
                  <a:gd name="T60" fmla="*/ 188 w 345"/>
                  <a:gd name="T61" fmla="*/ 63 h 139"/>
                  <a:gd name="T62" fmla="*/ 194 w 345"/>
                  <a:gd name="T63" fmla="*/ 62 h 139"/>
                  <a:gd name="T64" fmla="*/ 210 w 345"/>
                  <a:gd name="T65" fmla="*/ 99 h 139"/>
                  <a:gd name="T66" fmla="*/ 217 w 345"/>
                  <a:gd name="T67" fmla="*/ 97 h 139"/>
                  <a:gd name="T68" fmla="*/ 211 w 345"/>
                  <a:gd name="T69" fmla="*/ 56 h 139"/>
                  <a:gd name="T70" fmla="*/ 218 w 345"/>
                  <a:gd name="T71" fmla="*/ 54 h 139"/>
                  <a:gd name="T72" fmla="*/ 234 w 345"/>
                  <a:gd name="T73" fmla="*/ 92 h 139"/>
                  <a:gd name="T74" fmla="*/ 242 w 345"/>
                  <a:gd name="T75" fmla="*/ 89 h 139"/>
                  <a:gd name="T76" fmla="*/ 234 w 345"/>
                  <a:gd name="T77" fmla="*/ 48 h 139"/>
                  <a:gd name="T78" fmla="*/ 240 w 345"/>
                  <a:gd name="T79" fmla="*/ 46 h 139"/>
                  <a:gd name="T80" fmla="*/ 259 w 345"/>
                  <a:gd name="T81" fmla="*/ 84 h 139"/>
                  <a:gd name="T82" fmla="*/ 266 w 345"/>
                  <a:gd name="T83" fmla="*/ 81 h 139"/>
                  <a:gd name="T84" fmla="*/ 256 w 345"/>
                  <a:gd name="T85" fmla="*/ 39 h 139"/>
                  <a:gd name="T86" fmla="*/ 262 w 345"/>
                  <a:gd name="T87" fmla="*/ 35 h 139"/>
                  <a:gd name="T88" fmla="*/ 284 w 345"/>
                  <a:gd name="T89" fmla="*/ 74 h 139"/>
                  <a:gd name="T90" fmla="*/ 291 w 345"/>
                  <a:gd name="T91" fmla="*/ 71 h 139"/>
                  <a:gd name="T92" fmla="*/ 277 w 345"/>
                  <a:gd name="T93" fmla="*/ 27 h 139"/>
                  <a:gd name="T94" fmla="*/ 283 w 345"/>
                  <a:gd name="T95" fmla="*/ 23 h 139"/>
                  <a:gd name="T96" fmla="*/ 310 w 345"/>
                  <a:gd name="T97" fmla="*/ 61 h 139"/>
                  <a:gd name="T98" fmla="*/ 319 w 345"/>
                  <a:gd name="T99" fmla="*/ 56 h 139"/>
                  <a:gd name="T100" fmla="*/ 330 w 345"/>
                  <a:gd name="T101" fmla="*/ 47 h 139"/>
                  <a:gd name="T102" fmla="*/ 343 w 345"/>
                  <a:gd name="T103" fmla="*/ 29 h 139"/>
                  <a:gd name="T104" fmla="*/ 291 w 345"/>
                  <a:gd name="T105" fmla="*/ 10 h 139"/>
                  <a:gd name="T106" fmla="*/ 261 w 345"/>
                  <a:gd name="T107" fmla="*/ 7 h 139"/>
                  <a:gd name="T108" fmla="*/ 2 w 345"/>
                  <a:gd name="T109" fmla="*/ 8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5" h="139">
                    <a:moveTo>
                      <a:pt x="2" y="84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19" y="88"/>
                      <a:pt x="19" y="88"/>
                      <a:pt x="19" y="88"/>
                    </a:cubicBezTo>
                    <a:cubicBezTo>
                      <a:pt x="30" y="136"/>
                      <a:pt x="30" y="136"/>
                      <a:pt x="30" y="136"/>
                    </a:cubicBezTo>
                    <a:cubicBezTo>
                      <a:pt x="31" y="136"/>
                      <a:pt x="31" y="136"/>
                      <a:pt x="31" y="13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38" y="135"/>
                      <a:pt x="38" y="135"/>
                      <a:pt x="38" y="135"/>
                    </a:cubicBezTo>
                    <a:cubicBezTo>
                      <a:pt x="39" y="135"/>
                      <a:pt x="39" y="135"/>
                      <a:pt x="39" y="135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46" y="134"/>
                      <a:pt x="46" y="134"/>
                      <a:pt x="46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43" y="88"/>
                      <a:pt x="43" y="88"/>
                      <a:pt x="43" y="88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55" y="132"/>
                      <a:pt x="55" y="132"/>
                      <a:pt x="55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1" y="87"/>
                      <a:pt x="51" y="87"/>
                      <a:pt x="51" y="87"/>
                    </a:cubicBezTo>
                    <a:cubicBezTo>
                      <a:pt x="52" y="87"/>
                      <a:pt x="52" y="87"/>
                      <a:pt x="52" y="87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71" y="130"/>
                      <a:pt x="71" y="130"/>
                      <a:pt x="71" y="130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103" y="124"/>
                      <a:pt x="103" y="124"/>
                      <a:pt x="103" y="124"/>
                    </a:cubicBezTo>
                    <a:cubicBezTo>
                      <a:pt x="104" y="123"/>
                      <a:pt x="104" y="123"/>
                      <a:pt x="104" y="123"/>
                    </a:cubicBezTo>
                    <a:cubicBezTo>
                      <a:pt x="99" y="82"/>
                      <a:pt x="99" y="82"/>
                      <a:pt x="99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12" y="122"/>
                      <a:pt x="112" y="122"/>
                      <a:pt x="112" y="122"/>
                    </a:cubicBezTo>
                    <a:cubicBezTo>
                      <a:pt x="113" y="122"/>
                      <a:pt x="113" y="122"/>
                      <a:pt x="113" y="122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5" y="80"/>
                      <a:pt x="115" y="80"/>
                      <a:pt x="115" y="80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128" y="119"/>
                      <a:pt x="128" y="119"/>
                      <a:pt x="128" y="119"/>
                    </a:cubicBezTo>
                    <a:cubicBezTo>
                      <a:pt x="129" y="118"/>
                      <a:pt x="129" y="118"/>
                      <a:pt x="129" y="11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7" y="117"/>
                      <a:pt x="137" y="117"/>
                      <a:pt x="137" y="117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33" y="77"/>
                      <a:pt x="133" y="77"/>
                      <a:pt x="133" y="77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1" y="75"/>
                      <a:pt x="141" y="75"/>
                      <a:pt x="141" y="75"/>
                    </a:cubicBezTo>
                    <a:cubicBezTo>
                      <a:pt x="152" y="113"/>
                      <a:pt x="152" y="113"/>
                      <a:pt x="152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60" y="111"/>
                      <a:pt x="160" y="111"/>
                      <a:pt x="160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9" y="109"/>
                      <a:pt x="169" y="109"/>
                      <a:pt x="169" y="109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107"/>
                      <a:pt x="178" y="107"/>
                      <a:pt x="178" y="107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93" y="103"/>
                      <a:pt x="193" y="103"/>
                      <a:pt x="193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87" y="64"/>
                      <a:pt x="187" y="64"/>
                      <a:pt x="187" y="64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201" y="101"/>
                      <a:pt x="201" y="101"/>
                      <a:pt x="201" y="101"/>
                    </a:cubicBezTo>
                    <a:cubicBezTo>
                      <a:pt x="202" y="101"/>
                      <a:pt x="202" y="101"/>
                      <a:pt x="202" y="101"/>
                    </a:cubicBezTo>
                    <a:cubicBezTo>
                      <a:pt x="194" y="62"/>
                      <a:pt x="194" y="62"/>
                      <a:pt x="194" y="62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209" y="99"/>
                      <a:pt x="209" y="99"/>
                      <a:pt x="209" y="99"/>
                    </a:cubicBezTo>
                    <a:cubicBezTo>
                      <a:pt x="210" y="99"/>
                      <a:pt x="210" y="99"/>
                      <a:pt x="210" y="99"/>
                    </a:cubicBezTo>
                    <a:cubicBezTo>
                      <a:pt x="202" y="59"/>
                      <a:pt x="202" y="59"/>
                      <a:pt x="202" y="59"/>
                    </a:cubicBezTo>
                    <a:cubicBezTo>
                      <a:pt x="203" y="59"/>
                      <a:pt x="203" y="59"/>
                      <a:pt x="203" y="59"/>
                    </a:cubicBezTo>
                    <a:cubicBezTo>
                      <a:pt x="217" y="97"/>
                      <a:pt x="217" y="97"/>
                      <a:pt x="217" y="97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225" y="94"/>
                      <a:pt x="225" y="94"/>
                      <a:pt x="225" y="94"/>
                    </a:cubicBezTo>
                    <a:cubicBezTo>
                      <a:pt x="226" y="94"/>
                      <a:pt x="226" y="94"/>
                      <a:pt x="226" y="94"/>
                    </a:cubicBezTo>
                    <a:cubicBezTo>
                      <a:pt x="218" y="54"/>
                      <a:pt x="218" y="54"/>
                      <a:pt x="218" y="54"/>
                    </a:cubicBezTo>
                    <a:cubicBezTo>
                      <a:pt x="219" y="54"/>
                      <a:pt x="219" y="54"/>
                      <a:pt x="219" y="54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34" y="92"/>
                      <a:pt x="234" y="92"/>
                      <a:pt x="234" y="92"/>
                    </a:cubicBezTo>
                    <a:cubicBezTo>
                      <a:pt x="225" y="51"/>
                      <a:pt x="225" y="51"/>
                      <a:pt x="225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2" y="89"/>
                      <a:pt x="242" y="89"/>
                      <a:pt x="242" y="89"/>
                    </a:cubicBezTo>
                    <a:cubicBezTo>
                      <a:pt x="243" y="89"/>
                      <a:pt x="243" y="89"/>
                      <a:pt x="243" y="89"/>
                    </a:cubicBezTo>
                    <a:cubicBezTo>
                      <a:pt x="233" y="49"/>
                      <a:pt x="233" y="49"/>
                      <a:pt x="233" y="49"/>
                    </a:cubicBezTo>
                    <a:cubicBezTo>
                      <a:pt x="234" y="48"/>
                      <a:pt x="234" y="48"/>
                      <a:pt x="234" y="48"/>
                    </a:cubicBezTo>
                    <a:cubicBezTo>
                      <a:pt x="250" y="87"/>
                      <a:pt x="250" y="87"/>
                      <a:pt x="250" y="87"/>
                    </a:cubicBezTo>
                    <a:cubicBezTo>
                      <a:pt x="251" y="86"/>
                      <a:pt x="251" y="86"/>
                      <a:pt x="251" y="86"/>
                    </a:cubicBezTo>
                    <a:cubicBezTo>
                      <a:pt x="240" y="46"/>
                      <a:pt x="240" y="46"/>
                      <a:pt x="240" y="46"/>
                    </a:cubicBezTo>
                    <a:cubicBezTo>
                      <a:pt x="241" y="45"/>
                      <a:pt x="241" y="45"/>
                      <a:pt x="241" y="45"/>
                    </a:cubicBezTo>
                    <a:cubicBezTo>
                      <a:pt x="258" y="84"/>
                      <a:pt x="258" y="84"/>
                      <a:pt x="258" y="84"/>
                    </a:cubicBezTo>
                    <a:cubicBezTo>
                      <a:pt x="259" y="84"/>
                      <a:pt x="259" y="84"/>
                      <a:pt x="259" y="84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9" y="42"/>
                      <a:pt x="249" y="42"/>
                      <a:pt x="249" y="42"/>
                    </a:cubicBezTo>
                    <a:cubicBezTo>
                      <a:pt x="266" y="81"/>
                      <a:pt x="266" y="81"/>
                      <a:pt x="266" y="81"/>
                    </a:cubicBezTo>
                    <a:cubicBezTo>
                      <a:pt x="267" y="81"/>
                      <a:pt x="267" y="81"/>
                      <a:pt x="267" y="81"/>
                    </a:cubicBezTo>
                    <a:cubicBezTo>
                      <a:pt x="255" y="39"/>
                      <a:pt x="255" y="39"/>
                      <a:pt x="255" y="39"/>
                    </a:cubicBezTo>
                    <a:cubicBezTo>
                      <a:pt x="256" y="39"/>
                      <a:pt x="256" y="39"/>
                      <a:pt x="256" y="39"/>
                    </a:cubicBezTo>
                    <a:cubicBezTo>
                      <a:pt x="275" y="78"/>
                      <a:pt x="275" y="78"/>
                      <a:pt x="275" y="78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62" y="35"/>
                      <a:pt x="262" y="35"/>
                      <a:pt x="262" y="35"/>
                    </a:cubicBezTo>
                    <a:cubicBezTo>
                      <a:pt x="263" y="35"/>
                      <a:pt x="263" y="35"/>
                      <a:pt x="263" y="35"/>
                    </a:cubicBezTo>
                    <a:cubicBezTo>
                      <a:pt x="283" y="74"/>
                      <a:pt x="283" y="74"/>
                      <a:pt x="283" y="74"/>
                    </a:cubicBezTo>
                    <a:cubicBezTo>
                      <a:pt x="284" y="74"/>
                      <a:pt x="284" y="74"/>
                      <a:pt x="284" y="74"/>
                    </a:cubicBezTo>
                    <a:cubicBezTo>
                      <a:pt x="269" y="31"/>
                      <a:pt x="269" y="31"/>
                      <a:pt x="269" y="31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4"/>
                      <a:pt x="284" y="58"/>
                      <a:pt x="291" y="71"/>
                    </a:cubicBezTo>
                    <a:cubicBezTo>
                      <a:pt x="292" y="70"/>
                      <a:pt x="292" y="70"/>
                      <a:pt x="292" y="70"/>
                    </a:cubicBezTo>
                    <a:cubicBezTo>
                      <a:pt x="287" y="56"/>
                      <a:pt x="282" y="42"/>
                      <a:pt x="276" y="27"/>
                    </a:cubicBezTo>
                    <a:cubicBezTo>
                      <a:pt x="277" y="27"/>
                      <a:pt x="277" y="27"/>
                      <a:pt x="277" y="27"/>
                    </a:cubicBezTo>
                    <a:cubicBezTo>
                      <a:pt x="284" y="40"/>
                      <a:pt x="292" y="53"/>
                      <a:pt x="300" y="66"/>
                    </a:cubicBezTo>
                    <a:cubicBezTo>
                      <a:pt x="301" y="66"/>
                      <a:pt x="301" y="66"/>
                      <a:pt x="301" y="66"/>
                    </a:cubicBezTo>
                    <a:cubicBezTo>
                      <a:pt x="295" y="51"/>
                      <a:pt x="289" y="37"/>
                      <a:pt x="283" y="23"/>
                    </a:cubicBezTo>
                    <a:cubicBezTo>
                      <a:pt x="283" y="23"/>
                      <a:pt x="283" y="23"/>
                      <a:pt x="283" y="23"/>
                    </a:cubicBezTo>
                    <a:cubicBezTo>
                      <a:pt x="291" y="36"/>
                      <a:pt x="300" y="49"/>
                      <a:pt x="309" y="62"/>
                    </a:cubicBezTo>
                    <a:cubicBezTo>
                      <a:pt x="310" y="61"/>
                      <a:pt x="310" y="61"/>
                      <a:pt x="310" y="61"/>
                    </a:cubicBezTo>
                    <a:cubicBezTo>
                      <a:pt x="304" y="46"/>
                      <a:pt x="296" y="32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ubicBezTo>
                      <a:pt x="298" y="31"/>
                      <a:pt x="308" y="43"/>
                      <a:pt x="319" y="56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12" y="40"/>
                      <a:pt x="303" y="26"/>
                      <a:pt x="293" y="13"/>
                    </a:cubicBezTo>
                    <a:cubicBezTo>
                      <a:pt x="305" y="25"/>
                      <a:pt x="317" y="36"/>
                      <a:pt x="330" y="47"/>
                    </a:cubicBezTo>
                    <a:cubicBezTo>
                      <a:pt x="331" y="46"/>
                      <a:pt x="331" y="46"/>
                      <a:pt x="331" y="46"/>
                    </a:cubicBezTo>
                    <a:cubicBezTo>
                      <a:pt x="321" y="32"/>
                      <a:pt x="310" y="19"/>
                      <a:pt x="297" y="9"/>
                    </a:cubicBezTo>
                    <a:cubicBezTo>
                      <a:pt x="311" y="18"/>
                      <a:pt x="326" y="25"/>
                      <a:pt x="343" y="29"/>
                    </a:cubicBezTo>
                    <a:cubicBezTo>
                      <a:pt x="345" y="24"/>
                      <a:pt x="345" y="24"/>
                      <a:pt x="345" y="24"/>
                    </a:cubicBezTo>
                    <a:cubicBezTo>
                      <a:pt x="329" y="11"/>
                      <a:pt x="310" y="7"/>
                      <a:pt x="292" y="10"/>
                    </a:cubicBezTo>
                    <a:cubicBezTo>
                      <a:pt x="291" y="10"/>
                      <a:pt x="291" y="10"/>
                      <a:pt x="291" y="10"/>
                    </a:cubicBezTo>
                    <a:cubicBezTo>
                      <a:pt x="291" y="10"/>
                      <a:pt x="290" y="11"/>
                      <a:pt x="290" y="11"/>
                    </a:cubicBezTo>
                    <a:cubicBezTo>
                      <a:pt x="286" y="13"/>
                      <a:pt x="286" y="0"/>
                      <a:pt x="285" y="0"/>
                    </a:cubicBezTo>
                    <a:cubicBezTo>
                      <a:pt x="282" y="0"/>
                      <a:pt x="273" y="3"/>
                      <a:pt x="261" y="7"/>
                    </a:cubicBezTo>
                    <a:cubicBezTo>
                      <a:pt x="235" y="14"/>
                      <a:pt x="198" y="24"/>
                      <a:pt x="155" y="34"/>
                    </a:cubicBezTo>
                    <a:cubicBezTo>
                      <a:pt x="70" y="55"/>
                      <a:pt x="0" y="72"/>
                      <a:pt x="1" y="82"/>
                    </a:cubicBezTo>
                    <a:cubicBezTo>
                      <a:pt x="1" y="83"/>
                      <a:pt x="1" y="83"/>
                      <a:pt x="2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944"/>
              <p:cNvSpPr>
                <a:spLocks/>
              </p:cNvSpPr>
              <p:nvPr/>
            </p:nvSpPr>
            <p:spPr bwMode="auto">
              <a:xfrm>
                <a:off x="2852" y="760"/>
                <a:ext cx="242" cy="440"/>
              </a:xfrm>
              <a:custGeom>
                <a:avLst/>
                <a:gdLst>
                  <a:gd name="T0" fmla="*/ 4 w 102"/>
                  <a:gd name="T1" fmla="*/ 4 h 186"/>
                  <a:gd name="T2" fmla="*/ 0 w 102"/>
                  <a:gd name="T3" fmla="*/ 44 h 186"/>
                  <a:gd name="T4" fmla="*/ 20 w 102"/>
                  <a:gd name="T5" fmla="*/ 17 h 186"/>
                  <a:gd name="T6" fmla="*/ 23 w 102"/>
                  <a:gd name="T7" fmla="*/ 19 h 186"/>
                  <a:gd name="T8" fmla="*/ 13 w 102"/>
                  <a:gd name="T9" fmla="*/ 51 h 186"/>
                  <a:gd name="T10" fmla="*/ 37 w 102"/>
                  <a:gd name="T11" fmla="*/ 29 h 186"/>
                  <a:gd name="T12" fmla="*/ 40 w 102"/>
                  <a:gd name="T13" fmla="*/ 32 h 186"/>
                  <a:gd name="T14" fmla="*/ 24 w 102"/>
                  <a:gd name="T15" fmla="*/ 60 h 186"/>
                  <a:gd name="T16" fmla="*/ 50 w 102"/>
                  <a:gd name="T17" fmla="*/ 44 h 186"/>
                  <a:gd name="T18" fmla="*/ 54 w 102"/>
                  <a:gd name="T19" fmla="*/ 48 h 186"/>
                  <a:gd name="T20" fmla="*/ 34 w 102"/>
                  <a:gd name="T21" fmla="*/ 71 h 186"/>
                  <a:gd name="T22" fmla="*/ 62 w 102"/>
                  <a:gd name="T23" fmla="*/ 61 h 186"/>
                  <a:gd name="T24" fmla="*/ 64 w 102"/>
                  <a:gd name="T25" fmla="*/ 66 h 186"/>
                  <a:gd name="T26" fmla="*/ 40 w 102"/>
                  <a:gd name="T27" fmla="*/ 83 h 186"/>
                  <a:gd name="T28" fmla="*/ 70 w 102"/>
                  <a:gd name="T29" fmla="*/ 79 h 186"/>
                  <a:gd name="T30" fmla="*/ 71 w 102"/>
                  <a:gd name="T31" fmla="*/ 82 h 186"/>
                  <a:gd name="T32" fmla="*/ 71 w 102"/>
                  <a:gd name="T33" fmla="*/ 85 h 186"/>
                  <a:gd name="T34" fmla="*/ 45 w 102"/>
                  <a:gd name="T35" fmla="*/ 97 h 186"/>
                  <a:gd name="T36" fmla="*/ 74 w 102"/>
                  <a:gd name="T37" fmla="*/ 99 h 186"/>
                  <a:gd name="T38" fmla="*/ 75 w 102"/>
                  <a:gd name="T39" fmla="*/ 105 h 186"/>
                  <a:gd name="T40" fmla="*/ 46 w 102"/>
                  <a:gd name="T41" fmla="*/ 111 h 186"/>
                  <a:gd name="T42" fmla="*/ 75 w 102"/>
                  <a:gd name="T43" fmla="*/ 120 h 186"/>
                  <a:gd name="T44" fmla="*/ 74 w 102"/>
                  <a:gd name="T45" fmla="*/ 125 h 186"/>
                  <a:gd name="T46" fmla="*/ 44 w 102"/>
                  <a:gd name="T47" fmla="*/ 125 h 186"/>
                  <a:gd name="T48" fmla="*/ 72 w 102"/>
                  <a:gd name="T49" fmla="*/ 140 h 186"/>
                  <a:gd name="T50" fmla="*/ 70 w 102"/>
                  <a:gd name="T51" fmla="*/ 145 h 186"/>
                  <a:gd name="T52" fmla="*/ 39 w 102"/>
                  <a:gd name="T53" fmla="*/ 138 h 186"/>
                  <a:gd name="T54" fmla="*/ 64 w 102"/>
                  <a:gd name="T55" fmla="*/ 161 h 186"/>
                  <a:gd name="T56" fmla="*/ 63 w 102"/>
                  <a:gd name="T57" fmla="*/ 164 h 186"/>
                  <a:gd name="T58" fmla="*/ 31 w 102"/>
                  <a:gd name="T59" fmla="*/ 150 h 186"/>
                  <a:gd name="T60" fmla="*/ 55 w 102"/>
                  <a:gd name="T61" fmla="*/ 183 h 186"/>
                  <a:gd name="T62" fmla="*/ 56 w 102"/>
                  <a:gd name="T63" fmla="*/ 184 h 186"/>
                  <a:gd name="T64" fmla="*/ 82 w 102"/>
                  <a:gd name="T65" fmla="*/ 160 h 186"/>
                  <a:gd name="T66" fmla="*/ 92 w 102"/>
                  <a:gd name="T67" fmla="*/ 75 h 186"/>
                  <a:gd name="T68" fmla="*/ 38 w 102"/>
                  <a:gd name="T69" fmla="*/ 10 h 186"/>
                  <a:gd name="T70" fmla="*/ 4 w 102"/>
                  <a:gd name="T71" fmla="*/ 3 h 186"/>
                  <a:gd name="T72" fmla="*/ 4 w 102"/>
                  <a:gd name="T73" fmla="*/ 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186">
                    <a:moveTo>
                      <a:pt x="4" y="4"/>
                    </a:moveTo>
                    <a:cubicBezTo>
                      <a:pt x="4" y="18"/>
                      <a:pt x="2" y="31"/>
                      <a:pt x="0" y="44"/>
                    </a:cubicBezTo>
                    <a:cubicBezTo>
                      <a:pt x="6" y="34"/>
                      <a:pt x="13" y="25"/>
                      <a:pt x="20" y="17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1" y="30"/>
                      <a:pt x="17" y="40"/>
                      <a:pt x="13" y="51"/>
                    </a:cubicBezTo>
                    <a:cubicBezTo>
                      <a:pt x="20" y="43"/>
                      <a:pt x="28" y="36"/>
                      <a:pt x="37" y="29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5" y="42"/>
                      <a:pt x="30" y="51"/>
                      <a:pt x="24" y="60"/>
                    </a:cubicBezTo>
                    <a:cubicBezTo>
                      <a:pt x="33" y="54"/>
                      <a:pt x="41" y="49"/>
                      <a:pt x="50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48" y="56"/>
                      <a:pt x="41" y="64"/>
                      <a:pt x="34" y="71"/>
                    </a:cubicBezTo>
                    <a:cubicBezTo>
                      <a:pt x="43" y="67"/>
                      <a:pt x="52" y="63"/>
                      <a:pt x="62" y="61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57" y="72"/>
                      <a:pt x="49" y="78"/>
                      <a:pt x="40" y="83"/>
                    </a:cubicBezTo>
                    <a:cubicBezTo>
                      <a:pt x="50" y="81"/>
                      <a:pt x="60" y="80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63" y="89"/>
                      <a:pt x="54" y="94"/>
                      <a:pt x="45" y="97"/>
                    </a:cubicBezTo>
                    <a:cubicBezTo>
                      <a:pt x="55" y="97"/>
                      <a:pt x="64" y="98"/>
                      <a:pt x="74" y="99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65" y="108"/>
                      <a:pt x="55" y="110"/>
                      <a:pt x="46" y="111"/>
                    </a:cubicBezTo>
                    <a:cubicBezTo>
                      <a:pt x="55" y="113"/>
                      <a:pt x="65" y="116"/>
                      <a:pt x="75" y="120"/>
                    </a:cubicBezTo>
                    <a:cubicBezTo>
                      <a:pt x="74" y="125"/>
                      <a:pt x="74" y="125"/>
                      <a:pt x="74" y="125"/>
                    </a:cubicBezTo>
                    <a:cubicBezTo>
                      <a:pt x="64" y="126"/>
                      <a:pt x="54" y="126"/>
                      <a:pt x="44" y="125"/>
                    </a:cubicBezTo>
                    <a:cubicBezTo>
                      <a:pt x="53" y="129"/>
                      <a:pt x="63" y="134"/>
                      <a:pt x="72" y="140"/>
                    </a:cubicBezTo>
                    <a:cubicBezTo>
                      <a:pt x="71" y="142"/>
                      <a:pt x="71" y="143"/>
                      <a:pt x="70" y="145"/>
                    </a:cubicBezTo>
                    <a:cubicBezTo>
                      <a:pt x="60" y="143"/>
                      <a:pt x="49" y="141"/>
                      <a:pt x="39" y="138"/>
                    </a:cubicBezTo>
                    <a:cubicBezTo>
                      <a:pt x="48" y="145"/>
                      <a:pt x="57" y="153"/>
                      <a:pt x="64" y="161"/>
                    </a:cubicBezTo>
                    <a:cubicBezTo>
                      <a:pt x="63" y="164"/>
                      <a:pt x="63" y="164"/>
                      <a:pt x="63" y="164"/>
                    </a:cubicBezTo>
                    <a:cubicBezTo>
                      <a:pt x="52" y="160"/>
                      <a:pt x="42" y="156"/>
                      <a:pt x="31" y="150"/>
                    </a:cubicBezTo>
                    <a:cubicBezTo>
                      <a:pt x="40" y="160"/>
                      <a:pt x="48" y="171"/>
                      <a:pt x="55" y="183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7" y="186"/>
                      <a:pt x="69" y="179"/>
                      <a:pt x="82" y="160"/>
                    </a:cubicBezTo>
                    <a:cubicBezTo>
                      <a:pt x="94" y="142"/>
                      <a:pt x="102" y="109"/>
                      <a:pt x="92" y="75"/>
                    </a:cubicBezTo>
                    <a:cubicBezTo>
                      <a:pt x="82" y="42"/>
                      <a:pt x="57" y="19"/>
                      <a:pt x="38" y="10"/>
                    </a:cubicBezTo>
                    <a:cubicBezTo>
                      <a:pt x="18" y="0"/>
                      <a:pt x="5" y="1"/>
                      <a:pt x="4" y="3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945"/>
              <p:cNvSpPr>
                <a:spLocks/>
              </p:cNvSpPr>
              <p:nvPr/>
            </p:nvSpPr>
            <p:spPr bwMode="auto">
              <a:xfrm>
                <a:off x="2187" y="1527"/>
                <a:ext cx="116" cy="279"/>
              </a:xfrm>
              <a:custGeom>
                <a:avLst/>
                <a:gdLst>
                  <a:gd name="T0" fmla="*/ 23 w 49"/>
                  <a:gd name="T1" fmla="*/ 114 h 118"/>
                  <a:gd name="T2" fmla="*/ 42 w 49"/>
                  <a:gd name="T3" fmla="*/ 98 h 118"/>
                  <a:gd name="T4" fmla="*/ 21 w 49"/>
                  <a:gd name="T5" fmla="*/ 103 h 118"/>
                  <a:gd name="T6" fmla="*/ 21 w 49"/>
                  <a:gd name="T7" fmla="*/ 101 h 118"/>
                  <a:gd name="T8" fmla="*/ 38 w 49"/>
                  <a:gd name="T9" fmla="*/ 90 h 118"/>
                  <a:gd name="T10" fmla="*/ 19 w 49"/>
                  <a:gd name="T11" fmla="*/ 92 h 118"/>
                  <a:gd name="T12" fmla="*/ 19 w 49"/>
                  <a:gd name="T13" fmla="*/ 89 h 118"/>
                  <a:gd name="T14" fmla="*/ 36 w 49"/>
                  <a:gd name="T15" fmla="*/ 82 h 118"/>
                  <a:gd name="T16" fmla="*/ 18 w 49"/>
                  <a:gd name="T17" fmla="*/ 81 h 118"/>
                  <a:gd name="T18" fmla="*/ 18 w 49"/>
                  <a:gd name="T19" fmla="*/ 78 h 118"/>
                  <a:gd name="T20" fmla="*/ 36 w 49"/>
                  <a:gd name="T21" fmla="*/ 73 h 118"/>
                  <a:gd name="T22" fmla="*/ 18 w 49"/>
                  <a:gd name="T23" fmla="*/ 70 h 118"/>
                  <a:gd name="T24" fmla="*/ 18 w 49"/>
                  <a:gd name="T25" fmla="*/ 67 h 118"/>
                  <a:gd name="T26" fmla="*/ 36 w 49"/>
                  <a:gd name="T27" fmla="*/ 64 h 118"/>
                  <a:gd name="T28" fmla="*/ 19 w 49"/>
                  <a:gd name="T29" fmla="*/ 59 h 118"/>
                  <a:gd name="T30" fmla="*/ 19 w 49"/>
                  <a:gd name="T31" fmla="*/ 57 h 118"/>
                  <a:gd name="T32" fmla="*/ 19 w 49"/>
                  <a:gd name="T33" fmla="*/ 55 h 118"/>
                  <a:gd name="T34" fmla="*/ 37 w 49"/>
                  <a:gd name="T35" fmla="*/ 54 h 118"/>
                  <a:gd name="T36" fmla="*/ 20 w 49"/>
                  <a:gd name="T37" fmla="*/ 48 h 118"/>
                  <a:gd name="T38" fmla="*/ 21 w 49"/>
                  <a:gd name="T39" fmla="*/ 45 h 118"/>
                  <a:gd name="T40" fmla="*/ 39 w 49"/>
                  <a:gd name="T41" fmla="*/ 45 h 118"/>
                  <a:gd name="T42" fmla="*/ 23 w 49"/>
                  <a:gd name="T43" fmla="*/ 37 h 118"/>
                  <a:gd name="T44" fmla="*/ 23 w 49"/>
                  <a:gd name="T45" fmla="*/ 34 h 118"/>
                  <a:gd name="T46" fmla="*/ 42 w 49"/>
                  <a:gd name="T47" fmla="*/ 35 h 118"/>
                  <a:gd name="T48" fmla="*/ 25 w 49"/>
                  <a:gd name="T49" fmla="*/ 26 h 118"/>
                  <a:gd name="T50" fmla="*/ 26 w 49"/>
                  <a:gd name="T51" fmla="*/ 23 h 118"/>
                  <a:gd name="T52" fmla="*/ 45 w 49"/>
                  <a:gd name="T53" fmla="*/ 26 h 118"/>
                  <a:gd name="T54" fmla="*/ 28 w 49"/>
                  <a:gd name="T55" fmla="*/ 14 h 118"/>
                  <a:gd name="T56" fmla="*/ 29 w 49"/>
                  <a:gd name="T57" fmla="*/ 13 h 118"/>
                  <a:gd name="T58" fmla="*/ 49 w 49"/>
                  <a:gd name="T59" fmla="*/ 17 h 118"/>
                  <a:gd name="T60" fmla="*/ 30 w 49"/>
                  <a:gd name="T61" fmla="*/ 2 h 118"/>
                  <a:gd name="T62" fmla="*/ 30 w 49"/>
                  <a:gd name="T63" fmla="*/ 1 h 118"/>
                  <a:gd name="T64" fmla="*/ 6 w 49"/>
                  <a:gd name="T65" fmla="*/ 55 h 118"/>
                  <a:gd name="T66" fmla="*/ 23 w 49"/>
                  <a:gd name="T67" fmla="*/ 1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9" h="118">
                    <a:moveTo>
                      <a:pt x="23" y="114"/>
                    </a:moveTo>
                    <a:cubicBezTo>
                      <a:pt x="29" y="108"/>
                      <a:pt x="35" y="103"/>
                      <a:pt x="42" y="98"/>
                    </a:cubicBezTo>
                    <a:cubicBezTo>
                      <a:pt x="35" y="100"/>
                      <a:pt x="28" y="102"/>
                      <a:pt x="21" y="103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7" y="97"/>
                      <a:pt x="32" y="94"/>
                      <a:pt x="38" y="90"/>
                    </a:cubicBezTo>
                    <a:cubicBezTo>
                      <a:pt x="32" y="91"/>
                      <a:pt x="26" y="92"/>
                      <a:pt x="19" y="92"/>
                    </a:cubicBezTo>
                    <a:cubicBezTo>
                      <a:pt x="19" y="89"/>
                      <a:pt x="19" y="89"/>
                      <a:pt x="19" y="89"/>
                    </a:cubicBezTo>
                    <a:cubicBezTo>
                      <a:pt x="25" y="87"/>
                      <a:pt x="30" y="84"/>
                      <a:pt x="36" y="82"/>
                    </a:cubicBezTo>
                    <a:cubicBezTo>
                      <a:pt x="30" y="82"/>
                      <a:pt x="24" y="81"/>
                      <a:pt x="18" y="8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4" y="76"/>
                      <a:pt x="30" y="74"/>
                      <a:pt x="36" y="73"/>
                    </a:cubicBezTo>
                    <a:cubicBezTo>
                      <a:pt x="30" y="72"/>
                      <a:pt x="24" y="71"/>
                      <a:pt x="18" y="7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65"/>
                      <a:pt x="30" y="65"/>
                      <a:pt x="36" y="64"/>
                    </a:cubicBezTo>
                    <a:cubicBezTo>
                      <a:pt x="30" y="62"/>
                      <a:pt x="24" y="61"/>
                      <a:pt x="19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5" y="55"/>
                      <a:pt x="31" y="55"/>
                      <a:pt x="37" y="54"/>
                    </a:cubicBezTo>
                    <a:cubicBezTo>
                      <a:pt x="31" y="52"/>
                      <a:pt x="26" y="50"/>
                      <a:pt x="20" y="48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4" y="42"/>
                      <a:pt x="28" y="40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39" y="22"/>
                      <a:pt x="34" y="19"/>
                      <a:pt x="28" y="14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36" y="14"/>
                      <a:pt x="42" y="15"/>
                      <a:pt x="49" y="17"/>
                    </a:cubicBezTo>
                    <a:cubicBezTo>
                      <a:pt x="43" y="12"/>
                      <a:pt x="36" y="7"/>
                      <a:pt x="30" y="2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7" y="0"/>
                      <a:pt x="10" y="21"/>
                      <a:pt x="6" y="55"/>
                    </a:cubicBezTo>
                    <a:cubicBezTo>
                      <a:pt x="0" y="91"/>
                      <a:pt x="20" y="118"/>
                      <a:pt x="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946"/>
              <p:cNvSpPr>
                <a:spLocks/>
              </p:cNvSpPr>
              <p:nvPr/>
            </p:nvSpPr>
            <p:spPr bwMode="auto">
              <a:xfrm>
                <a:off x="2232" y="1778"/>
                <a:ext cx="235" cy="177"/>
              </a:xfrm>
              <a:custGeom>
                <a:avLst/>
                <a:gdLst>
                  <a:gd name="T0" fmla="*/ 97 w 99"/>
                  <a:gd name="T1" fmla="*/ 71 h 75"/>
                  <a:gd name="T2" fmla="*/ 99 w 99"/>
                  <a:gd name="T3" fmla="*/ 47 h 75"/>
                  <a:gd name="T4" fmla="*/ 88 w 99"/>
                  <a:gd name="T5" fmla="*/ 65 h 75"/>
                  <a:gd name="T6" fmla="*/ 87 w 99"/>
                  <a:gd name="T7" fmla="*/ 64 h 75"/>
                  <a:gd name="T8" fmla="*/ 89 w 99"/>
                  <a:gd name="T9" fmla="*/ 44 h 75"/>
                  <a:gd name="T10" fmla="*/ 79 w 99"/>
                  <a:gd name="T11" fmla="*/ 60 h 75"/>
                  <a:gd name="T12" fmla="*/ 76 w 99"/>
                  <a:gd name="T13" fmla="*/ 59 h 75"/>
                  <a:gd name="T14" fmla="*/ 79 w 99"/>
                  <a:gd name="T15" fmla="*/ 40 h 75"/>
                  <a:gd name="T16" fmla="*/ 69 w 99"/>
                  <a:gd name="T17" fmla="*/ 55 h 75"/>
                  <a:gd name="T18" fmla="*/ 66 w 99"/>
                  <a:gd name="T19" fmla="*/ 54 h 75"/>
                  <a:gd name="T20" fmla="*/ 70 w 99"/>
                  <a:gd name="T21" fmla="*/ 36 h 75"/>
                  <a:gd name="T22" fmla="*/ 59 w 99"/>
                  <a:gd name="T23" fmla="*/ 50 h 75"/>
                  <a:gd name="T24" fmla="*/ 57 w 99"/>
                  <a:gd name="T25" fmla="*/ 49 h 75"/>
                  <a:gd name="T26" fmla="*/ 62 w 99"/>
                  <a:gd name="T27" fmla="*/ 32 h 75"/>
                  <a:gd name="T28" fmla="*/ 50 w 99"/>
                  <a:gd name="T29" fmla="*/ 45 h 75"/>
                  <a:gd name="T30" fmla="*/ 48 w 99"/>
                  <a:gd name="T31" fmla="*/ 44 h 75"/>
                  <a:gd name="T32" fmla="*/ 47 w 99"/>
                  <a:gd name="T33" fmla="*/ 43 h 75"/>
                  <a:gd name="T34" fmla="*/ 53 w 99"/>
                  <a:gd name="T35" fmla="*/ 27 h 75"/>
                  <a:gd name="T36" fmla="*/ 40 w 99"/>
                  <a:gd name="T37" fmla="*/ 39 h 75"/>
                  <a:gd name="T38" fmla="*/ 38 w 99"/>
                  <a:gd name="T39" fmla="*/ 37 h 75"/>
                  <a:gd name="T40" fmla="*/ 46 w 99"/>
                  <a:gd name="T41" fmla="*/ 21 h 75"/>
                  <a:gd name="T42" fmla="*/ 31 w 99"/>
                  <a:gd name="T43" fmla="*/ 32 h 75"/>
                  <a:gd name="T44" fmla="*/ 29 w 99"/>
                  <a:gd name="T45" fmla="*/ 30 h 75"/>
                  <a:gd name="T46" fmla="*/ 39 w 99"/>
                  <a:gd name="T47" fmla="*/ 15 h 75"/>
                  <a:gd name="T48" fmla="*/ 22 w 99"/>
                  <a:gd name="T49" fmla="*/ 25 h 75"/>
                  <a:gd name="T50" fmla="*/ 21 w 99"/>
                  <a:gd name="T51" fmla="*/ 23 h 75"/>
                  <a:gd name="T52" fmla="*/ 33 w 99"/>
                  <a:gd name="T53" fmla="*/ 8 h 75"/>
                  <a:gd name="T54" fmla="*/ 14 w 99"/>
                  <a:gd name="T55" fmla="*/ 17 h 75"/>
                  <a:gd name="T56" fmla="*/ 13 w 99"/>
                  <a:gd name="T57" fmla="*/ 15 h 75"/>
                  <a:gd name="T58" fmla="*/ 27 w 99"/>
                  <a:gd name="T59" fmla="*/ 0 h 75"/>
                  <a:gd name="T60" fmla="*/ 4 w 99"/>
                  <a:gd name="T61" fmla="*/ 8 h 75"/>
                  <a:gd name="T62" fmla="*/ 4 w 99"/>
                  <a:gd name="T63" fmla="*/ 8 h 75"/>
                  <a:gd name="T64" fmla="*/ 41 w 99"/>
                  <a:gd name="T65" fmla="*/ 56 h 75"/>
                  <a:gd name="T66" fmla="*/ 97 w 99"/>
                  <a:gd name="T67" fmla="*/ 72 h 75"/>
                  <a:gd name="T68" fmla="*/ 97 w 99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9" h="75">
                    <a:moveTo>
                      <a:pt x="97" y="71"/>
                    </a:moveTo>
                    <a:cubicBezTo>
                      <a:pt x="99" y="47"/>
                      <a:pt x="99" y="47"/>
                      <a:pt x="99" y="47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79" y="60"/>
                      <a:pt x="79" y="60"/>
                      <a:pt x="79" y="60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7" y="53"/>
                      <a:pt x="78" y="47"/>
                      <a:pt x="79" y="40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67" y="41"/>
                      <a:pt x="63" y="46"/>
                      <a:pt x="59" y="50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9" y="38"/>
                      <a:pt x="51" y="32"/>
                      <a:pt x="53" y="27"/>
                    </a:cubicBezTo>
                    <a:cubicBezTo>
                      <a:pt x="49" y="31"/>
                      <a:pt x="45" y="35"/>
                      <a:pt x="40" y="39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0" y="32"/>
                      <a:pt x="43" y="26"/>
                      <a:pt x="46" y="21"/>
                    </a:cubicBezTo>
                    <a:cubicBezTo>
                      <a:pt x="41" y="25"/>
                      <a:pt x="36" y="29"/>
                      <a:pt x="31" y="32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2" y="25"/>
                      <a:pt x="35" y="20"/>
                      <a:pt x="39" y="15"/>
                    </a:cubicBezTo>
                    <a:cubicBezTo>
                      <a:pt x="33" y="18"/>
                      <a:pt x="28" y="22"/>
                      <a:pt x="22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4" y="18"/>
                      <a:pt x="28" y="13"/>
                      <a:pt x="33" y="8"/>
                    </a:cubicBezTo>
                    <a:cubicBezTo>
                      <a:pt x="27" y="11"/>
                      <a:pt x="20" y="14"/>
                      <a:pt x="14" y="17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7" y="10"/>
                      <a:pt x="22" y="5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9"/>
                      <a:pt x="12" y="38"/>
                      <a:pt x="41" y="56"/>
                    </a:cubicBezTo>
                    <a:cubicBezTo>
                      <a:pt x="70" y="73"/>
                      <a:pt x="96" y="75"/>
                      <a:pt x="97" y="72"/>
                    </a:cubicBezTo>
                    <a:lnTo>
                      <a:pt x="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947"/>
              <p:cNvSpPr>
                <a:spLocks/>
              </p:cNvSpPr>
              <p:nvPr/>
            </p:nvSpPr>
            <p:spPr bwMode="auto">
              <a:xfrm>
                <a:off x="3922" y="1096"/>
                <a:ext cx="302" cy="303"/>
              </a:xfrm>
              <a:custGeom>
                <a:avLst/>
                <a:gdLst>
                  <a:gd name="T0" fmla="*/ 1 w 128"/>
                  <a:gd name="T1" fmla="*/ 104 h 128"/>
                  <a:gd name="T2" fmla="*/ 11 w 128"/>
                  <a:gd name="T3" fmla="*/ 128 h 128"/>
                  <a:gd name="T4" fmla="*/ 16 w 128"/>
                  <a:gd name="T5" fmla="*/ 107 h 128"/>
                  <a:gd name="T6" fmla="*/ 19 w 128"/>
                  <a:gd name="T7" fmla="*/ 106 h 128"/>
                  <a:gd name="T8" fmla="*/ 30 w 128"/>
                  <a:gd name="T9" fmla="*/ 124 h 128"/>
                  <a:gd name="T10" fmla="*/ 33 w 128"/>
                  <a:gd name="T11" fmla="*/ 104 h 128"/>
                  <a:gd name="T12" fmla="*/ 36 w 128"/>
                  <a:gd name="T13" fmla="*/ 103 h 128"/>
                  <a:gd name="T14" fmla="*/ 50 w 128"/>
                  <a:gd name="T15" fmla="*/ 118 h 128"/>
                  <a:gd name="T16" fmla="*/ 48 w 128"/>
                  <a:gd name="T17" fmla="*/ 99 h 128"/>
                  <a:gd name="T18" fmla="*/ 52 w 128"/>
                  <a:gd name="T19" fmla="*/ 97 h 128"/>
                  <a:gd name="T20" fmla="*/ 67 w 128"/>
                  <a:gd name="T21" fmla="*/ 109 h 128"/>
                  <a:gd name="T22" fmla="*/ 63 w 128"/>
                  <a:gd name="T23" fmla="*/ 91 h 128"/>
                  <a:gd name="T24" fmla="*/ 67 w 128"/>
                  <a:gd name="T25" fmla="*/ 88 h 128"/>
                  <a:gd name="T26" fmla="*/ 84 w 128"/>
                  <a:gd name="T27" fmla="*/ 97 h 128"/>
                  <a:gd name="T28" fmla="*/ 77 w 128"/>
                  <a:gd name="T29" fmla="*/ 80 h 128"/>
                  <a:gd name="T30" fmla="*/ 79 w 128"/>
                  <a:gd name="T31" fmla="*/ 78 h 128"/>
                  <a:gd name="T32" fmla="*/ 80 w 128"/>
                  <a:gd name="T33" fmla="*/ 77 h 128"/>
                  <a:gd name="T34" fmla="*/ 98 w 128"/>
                  <a:gd name="T35" fmla="*/ 83 h 128"/>
                  <a:gd name="T36" fmla="*/ 88 w 128"/>
                  <a:gd name="T37" fmla="*/ 67 h 128"/>
                  <a:gd name="T38" fmla="*/ 91 w 128"/>
                  <a:gd name="T39" fmla="*/ 63 h 128"/>
                  <a:gd name="T40" fmla="*/ 109 w 128"/>
                  <a:gd name="T41" fmla="*/ 67 h 128"/>
                  <a:gd name="T42" fmla="*/ 98 w 128"/>
                  <a:gd name="T43" fmla="*/ 52 h 128"/>
                  <a:gd name="T44" fmla="*/ 99 w 128"/>
                  <a:gd name="T45" fmla="*/ 48 h 128"/>
                  <a:gd name="T46" fmla="*/ 119 w 128"/>
                  <a:gd name="T47" fmla="*/ 49 h 128"/>
                  <a:gd name="T48" fmla="*/ 104 w 128"/>
                  <a:gd name="T49" fmla="*/ 36 h 128"/>
                  <a:gd name="T50" fmla="*/ 105 w 128"/>
                  <a:gd name="T51" fmla="*/ 32 h 128"/>
                  <a:gd name="T52" fmla="*/ 125 w 128"/>
                  <a:gd name="T53" fmla="*/ 30 h 128"/>
                  <a:gd name="T54" fmla="*/ 107 w 128"/>
                  <a:gd name="T55" fmla="*/ 19 h 128"/>
                  <a:gd name="T56" fmla="*/ 107 w 128"/>
                  <a:gd name="T57" fmla="*/ 16 h 128"/>
                  <a:gd name="T58" fmla="*/ 128 w 128"/>
                  <a:gd name="T59" fmla="*/ 10 h 128"/>
                  <a:gd name="T60" fmla="*/ 105 w 128"/>
                  <a:gd name="T61" fmla="*/ 0 h 128"/>
                  <a:gd name="T62" fmla="*/ 104 w 128"/>
                  <a:gd name="T63" fmla="*/ 0 h 128"/>
                  <a:gd name="T64" fmla="*/ 69 w 128"/>
                  <a:gd name="T65" fmla="*/ 69 h 128"/>
                  <a:gd name="T66" fmla="*/ 1 w 128"/>
                  <a:gd name="T67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1" y="104"/>
                    </a:moveTo>
                    <a:cubicBezTo>
                      <a:pt x="3" y="112"/>
                      <a:pt x="7" y="120"/>
                      <a:pt x="11" y="128"/>
                    </a:cubicBezTo>
                    <a:cubicBezTo>
                      <a:pt x="13" y="121"/>
                      <a:pt x="15" y="114"/>
                      <a:pt x="16" y="107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22" y="113"/>
                      <a:pt x="26" y="119"/>
                      <a:pt x="30" y="124"/>
                    </a:cubicBezTo>
                    <a:cubicBezTo>
                      <a:pt x="32" y="118"/>
                      <a:pt x="32" y="111"/>
                      <a:pt x="33" y="104"/>
                    </a:cubicBezTo>
                    <a:cubicBezTo>
                      <a:pt x="36" y="103"/>
                      <a:pt x="36" y="103"/>
                      <a:pt x="36" y="103"/>
                    </a:cubicBezTo>
                    <a:cubicBezTo>
                      <a:pt x="40" y="108"/>
                      <a:pt x="45" y="113"/>
                      <a:pt x="50" y="118"/>
                    </a:cubicBezTo>
                    <a:cubicBezTo>
                      <a:pt x="50" y="112"/>
                      <a:pt x="49" y="105"/>
                      <a:pt x="48" y="99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7" y="101"/>
                      <a:pt x="62" y="105"/>
                      <a:pt x="67" y="109"/>
                    </a:cubicBezTo>
                    <a:cubicBezTo>
                      <a:pt x="66" y="103"/>
                      <a:pt x="65" y="97"/>
                      <a:pt x="63" y="91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2" y="91"/>
                      <a:pt x="78" y="95"/>
                      <a:pt x="84" y="97"/>
                    </a:cubicBezTo>
                    <a:cubicBezTo>
                      <a:pt x="82" y="91"/>
                      <a:pt x="79" y="85"/>
                      <a:pt x="77" y="8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6" y="79"/>
                      <a:pt x="92" y="81"/>
                      <a:pt x="98" y="83"/>
                    </a:cubicBezTo>
                    <a:cubicBezTo>
                      <a:pt x="95" y="78"/>
                      <a:pt x="92" y="72"/>
                      <a:pt x="88" y="67"/>
                    </a:cubicBezTo>
                    <a:cubicBezTo>
                      <a:pt x="91" y="63"/>
                      <a:pt x="91" y="63"/>
                      <a:pt x="91" y="63"/>
                    </a:cubicBezTo>
                    <a:cubicBezTo>
                      <a:pt x="97" y="65"/>
                      <a:pt x="103" y="66"/>
                      <a:pt x="109" y="67"/>
                    </a:cubicBezTo>
                    <a:cubicBezTo>
                      <a:pt x="106" y="62"/>
                      <a:pt x="102" y="57"/>
                      <a:pt x="98" y="52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6" y="49"/>
                      <a:pt x="112" y="49"/>
                      <a:pt x="119" y="49"/>
                    </a:cubicBezTo>
                    <a:cubicBezTo>
                      <a:pt x="114" y="44"/>
                      <a:pt x="109" y="40"/>
                      <a:pt x="104" y="36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11" y="32"/>
                      <a:pt x="118" y="31"/>
                      <a:pt x="125" y="30"/>
                    </a:cubicBezTo>
                    <a:cubicBezTo>
                      <a:pt x="119" y="26"/>
                      <a:pt x="113" y="22"/>
                      <a:pt x="107" y="19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4" y="14"/>
                      <a:pt x="121" y="13"/>
                      <a:pt x="128" y="10"/>
                    </a:cubicBezTo>
                    <a:cubicBezTo>
                      <a:pt x="120" y="6"/>
                      <a:pt x="112" y="3"/>
                      <a:pt x="105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100" y="38"/>
                      <a:pt x="69" y="69"/>
                    </a:cubicBezTo>
                    <a:cubicBezTo>
                      <a:pt x="39" y="100"/>
                      <a:pt x="0" y="100"/>
                      <a:pt x="1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948"/>
              <p:cNvSpPr>
                <a:spLocks/>
              </p:cNvSpPr>
              <p:nvPr/>
            </p:nvSpPr>
            <p:spPr bwMode="auto">
              <a:xfrm>
                <a:off x="4702" y="1253"/>
                <a:ext cx="175" cy="302"/>
              </a:xfrm>
              <a:custGeom>
                <a:avLst/>
                <a:gdLst>
                  <a:gd name="T0" fmla="*/ 45 w 74"/>
                  <a:gd name="T1" fmla="*/ 127 h 128"/>
                  <a:gd name="T2" fmla="*/ 69 w 74"/>
                  <a:gd name="T3" fmla="*/ 127 h 128"/>
                  <a:gd name="T4" fmla="*/ 51 w 74"/>
                  <a:gd name="T5" fmla="*/ 116 h 128"/>
                  <a:gd name="T6" fmla="*/ 52 w 74"/>
                  <a:gd name="T7" fmla="*/ 114 h 128"/>
                  <a:gd name="T8" fmla="*/ 73 w 74"/>
                  <a:gd name="T9" fmla="*/ 112 h 128"/>
                  <a:gd name="T10" fmla="*/ 55 w 74"/>
                  <a:gd name="T11" fmla="*/ 103 h 128"/>
                  <a:gd name="T12" fmla="*/ 55 w 74"/>
                  <a:gd name="T13" fmla="*/ 100 h 128"/>
                  <a:gd name="T14" fmla="*/ 74 w 74"/>
                  <a:gd name="T15" fmla="*/ 95 h 128"/>
                  <a:gd name="T16" fmla="*/ 56 w 74"/>
                  <a:gd name="T17" fmla="*/ 90 h 128"/>
                  <a:gd name="T18" fmla="*/ 56 w 74"/>
                  <a:gd name="T19" fmla="*/ 86 h 128"/>
                  <a:gd name="T20" fmla="*/ 73 w 74"/>
                  <a:gd name="T21" fmla="*/ 79 h 128"/>
                  <a:gd name="T22" fmla="*/ 55 w 74"/>
                  <a:gd name="T23" fmla="*/ 76 h 128"/>
                  <a:gd name="T24" fmla="*/ 54 w 74"/>
                  <a:gd name="T25" fmla="*/ 72 h 128"/>
                  <a:gd name="T26" fmla="*/ 70 w 74"/>
                  <a:gd name="T27" fmla="*/ 63 h 128"/>
                  <a:gd name="T28" fmla="*/ 52 w 74"/>
                  <a:gd name="T29" fmla="*/ 63 h 128"/>
                  <a:gd name="T30" fmla="*/ 51 w 74"/>
                  <a:gd name="T31" fmla="*/ 61 h 128"/>
                  <a:gd name="T32" fmla="*/ 51 w 74"/>
                  <a:gd name="T33" fmla="*/ 59 h 128"/>
                  <a:gd name="T34" fmla="*/ 64 w 74"/>
                  <a:gd name="T35" fmla="*/ 47 h 128"/>
                  <a:gd name="T36" fmla="*/ 46 w 74"/>
                  <a:gd name="T37" fmla="*/ 50 h 128"/>
                  <a:gd name="T38" fmla="*/ 44 w 74"/>
                  <a:gd name="T39" fmla="*/ 47 h 128"/>
                  <a:gd name="T40" fmla="*/ 56 w 74"/>
                  <a:gd name="T41" fmla="*/ 33 h 128"/>
                  <a:gd name="T42" fmla="*/ 38 w 74"/>
                  <a:gd name="T43" fmla="*/ 38 h 128"/>
                  <a:gd name="T44" fmla="*/ 36 w 74"/>
                  <a:gd name="T45" fmla="*/ 36 h 128"/>
                  <a:gd name="T46" fmla="*/ 46 w 74"/>
                  <a:gd name="T47" fmla="*/ 20 h 128"/>
                  <a:gd name="T48" fmla="*/ 28 w 74"/>
                  <a:gd name="T49" fmla="*/ 29 h 128"/>
                  <a:gd name="T50" fmla="*/ 26 w 74"/>
                  <a:gd name="T51" fmla="*/ 27 h 128"/>
                  <a:gd name="T52" fmla="*/ 33 w 74"/>
                  <a:gd name="T53" fmla="*/ 9 h 128"/>
                  <a:gd name="T54" fmla="*/ 16 w 74"/>
                  <a:gd name="T55" fmla="*/ 21 h 128"/>
                  <a:gd name="T56" fmla="*/ 14 w 74"/>
                  <a:gd name="T57" fmla="*/ 21 h 128"/>
                  <a:gd name="T58" fmla="*/ 18 w 74"/>
                  <a:gd name="T59" fmla="*/ 0 h 128"/>
                  <a:gd name="T60" fmla="*/ 2 w 74"/>
                  <a:gd name="T61" fmla="*/ 18 h 128"/>
                  <a:gd name="T62" fmla="*/ 2 w 74"/>
                  <a:gd name="T63" fmla="*/ 19 h 128"/>
                  <a:gd name="T64" fmla="*/ 39 w 74"/>
                  <a:gd name="T65" fmla="*/ 66 h 128"/>
                  <a:gd name="T66" fmla="*/ 44 w 74"/>
                  <a:gd name="T67" fmla="*/ 127 h 128"/>
                  <a:gd name="T68" fmla="*/ 45 w 74"/>
                  <a:gd name="T69" fmla="*/ 12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28">
                    <a:moveTo>
                      <a:pt x="45" y="127"/>
                    </a:moveTo>
                    <a:cubicBezTo>
                      <a:pt x="53" y="127"/>
                      <a:pt x="61" y="128"/>
                      <a:pt x="69" y="127"/>
                    </a:cubicBezTo>
                    <a:cubicBezTo>
                      <a:pt x="64" y="123"/>
                      <a:pt x="57" y="119"/>
                      <a:pt x="51" y="116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9" y="113"/>
                      <a:pt x="66" y="113"/>
                      <a:pt x="73" y="112"/>
                    </a:cubicBezTo>
                    <a:cubicBezTo>
                      <a:pt x="67" y="108"/>
                      <a:pt x="61" y="106"/>
                      <a:pt x="55" y="103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62" y="99"/>
                      <a:pt x="68" y="97"/>
                      <a:pt x="74" y="95"/>
                    </a:cubicBezTo>
                    <a:cubicBezTo>
                      <a:pt x="68" y="93"/>
                      <a:pt x="62" y="91"/>
                      <a:pt x="56" y="90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62" y="84"/>
                      <a:pt x="68" y="82"/>
                      <a:pt x="73" y="79"/>
                    </a:cubicBezTo>
                    <a:cubicBezTo>
                      <a:pt x="67" y="78"/>
                      <a:pt x="61" y="77"/>
                      <a:pt x="55" y="76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60" y="69"/>
                      <a:pt x="65" y="66"/>
                      <a:pt x="70" y="63"/>
                    </a:cubicBezTo>
                    <a:cubicBezTo>
                      <a:pt x="64" y="62"/>
                      <a:pt x="58" y="62"/>
                      <a:pt x="52" y="63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5" y="55"/>
                      <a:pt x="60" y="51"/>
                      <a:pt x="64" y="47"/>
                    </a:cubicBezTo>
                    <a:cubicBezTo>
                      <a:pt x="58" y="48"/>
                      <a:pt x="52" y="49"/>
                      <a:pt x="46" y="50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8" y="42"/>
                      <a:pt x="52" y="38"/>
                      <a:pt x="56" y="33"/>
                    </a:cubicBezTo>
                    <a:cubicBezTo>
                      <a:pt x="50" y="34"/>
                      <a:pt x="44" y="36"/>
                      <a:pt x="38" y="38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9" y="31"/>
                      <a:pt x="43" y="25"/>
                      <a:pt x="46" y="20"/>
                    </a:cubicBezTo>
                    <a:cubicBezTo>
                      <a:pt x="40" y="22"/>
                      <a:pt x="34" y="25"/>
                      <a:pt x="28" y="2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9" y="21"/>
                      <a:pt x="31" y="15"/>
                      <a:pt x="33" y="9"/>
                    </a:cubicBezTo>
                    <a:cubicBezTo>
                      <a:pt x="27" y="12"/>
                      <a:pt x="22" y="17"/>
                      <a:pt x="16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4"/>
                      <a:pt x="18" y="7"/>
                      <a:pt x="18" y="0"/>
                    </a:cubicBezTo>
                    <a:cubicBezTo>
                      <a:pt x="12" y="6"/>
                      <a:pt x="7" y="12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22"/>
                      <a:pt x="27" y="34"/>
                      <a:pt x="39" y="66"/>
                    </a:cubicBezTo>
                    <a:cubicBezTo>
                      <a:pt x="51" y="97"/>
                      <a:pt x="40" y="125"/>
                      <a:pt x="44" y="127"/>
                    </a:cubicBezTo>
                    <a:lnTo>
                      <a:pt x="45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949"/>
              <p:cNvSpPr>
                <a:spLocks/>
              </p:cNvSpPr>
              <p:nvPr/>
            </p:nvSpPr>
            <p:spPr bwMode="auto">
              <a:xfrm>
                <a:off x="3773" y="1418"/>
                <a:ext cx="203" cy="339"/>
              </a:xfrm>
              <a:custGeom>
                <a:avLst/>
                <a:gdLst>
                  <a:gd name="T0" fmla="*/ 83 w 86"/>
                  <a:gd name="T1" fmla="*/ 31 h 143"/>
                  <a:gd name="T2" fmla="*/ 58 w 86"/>
                  <a:gd name="T3" fmla="*/ 0 h 143"/>
                  <a:gd name="T4" fmla="*/ 70 w 86"/>
                  <a:gd name="T5" fmla="*/ 32 h 143"/>
                  <a:gd name="T6" fmla="*/ 68 w 86"/>
                  <a:gd name="T7" fmla="*/ 33 h 143"/>
                  <a:gd name="T8" fmla="*/ 43 w 86"/>
                  <a:gd name="T9" fmla="*/ 10 h 143"/>
                  <a:gd name="T10" fmla="*/ 58 w 86"/>
                  <a:gd name="T11" fmla="*/ 38 h 143"/>
                  <a:gd name="T12" fmla="*/ 56 w 86"/>
                  <a:gd name="T13" fmla="*/ 40 h 143"/>
                  <a:gd name="T14" fmla="*/ 29 w 86"/>
                  <a:gd name="T15" fmla="*/ 23 h 143"/>
                  <a:gd name="T16" fmla="*/ 48 w 86"/>
                  <a:gd name="T17" fmla="*/ 47 h 143"/>
                  <a:gd name="T18" fmla="*/ 46 w 86"/>
                  <a:gd name="T19" fmla="*/ 49 h 143"/>
                  <a:gd name="T20" fmla="*/ 18 w 86"/>
                  <a:gd name="T21" fmla="*/ 37 h 143"/>
                  <a:gd name="T22" fmla="*/ 40 w 86"/>
                  <a:gd name="T23" fmla="*/ 58 h 143"/>
                  <a:gd name="T24" fmla="*/ 38 w 86"/>
                  <a:gd name="T25" fmla="*/ 61 h 143"/>
                  <a:gd name="T26" fmla="*/ 9 w 86"/>
                  <a:gd name="T27" fmla="*/ 54 h 143"/>
                  <a:gd name="T28" fmla="*/ 34 w 86"/>
                  <a:gd name="T29" fmla="*/ 70 h 143"/>
                  <a:gd name="T30" fmla="*/ 33 w 86"/>
                  <a:gd name="T31" fmla="*/ 72 h 143"/>
                  <a:gd name="T32" fmla="*/ 33 w 86"/>
                  <a:gd name="T33" fmla="*/ 73 h 143"/>
                  <a:gd name="T34" fmla="*/ 3 w 86"/>
                  <a:gd name="T35" fmla="*/ 71 h 143"/>
                  <a:gd name="T36" fmla="*/ 31 w 86"/>
                  <a:gd name="T37" fmla="*/ 83 h 143"/>
                  <a:gd name="T38" fmla="*/ 30 w 86"/>
                  <a:gd name="T39" fmla="*/ 87 h 143"/>
                  <a:gd name="T40" fmla="*/ 0 w 86"/>
                  <a:gd name="T41" fmla="*/ 89 h 143"/>
                  <a:gd name="T42" fmla="*/ 29 w 86"/>
                  <a:gd name="T43" fmla="*/ 97 h 143"/>
                  <a:gd name="T44" fmla="*/ 30 w 86"/>
                  <a:gd name="T45" fmla="*/ 100 h 143"/>
                  <a:gd name="T46" fmla="*/ 0 w 86"/>
                  <a:gd name="T47" fmla="*/ 107 h 143"/>
                  <a:gd name="T48" fmla="*/ 31 w 86"/>
                  <a:gd name="T49" fmla="*/ 111 h 143"/>
                  <a:gd name="T50" fmla="*/ 32 w 86"/>
                  <a:gd name="T51" fmla="*/ 114 h 143"/>
                  <a:gd name="T52" fmla="*/ 2 w 86"/>
                  <a:gd name="T53" fmla="*/ 125 h 143"/>
                  <a:gd name="T54" fmla="*/ 36 w 86"/>
                  <a:gd name="T55" fmla="*/ 124 h 143"/>
                  <a:gd name="T56" fmla="*/ 37 w 86"/>
                  <a:gd name="T57" fmla="*/ 125 h 143"/>
                  <a:gd name="T58" fmla="*/ 8 w 86"/>
                  <a:gd name="T59" fmla="*/ 143 h 143"/>
                  <a:gd name="T60" fmla="*/ 47 w 86"/>
                  <a:gd name="T61" fmla="*/ 134 h 143"/>
                  <a:gd name="T62" fmla="*/ 47 w 86"/>
                  <a:gd name="T63" fmla="*/ 134 h 143"/>
                  <a:gd name="T64" fmla="*/ 55 w 86"/>
                  <a:gd name="T65" fmla="*/ 79 h 143"/>
                  <a:gd name="T66" fmla="*/ 83 w 86"/>
                  <a:gd name="T67" fmla="*/ 32 h 143"/>
                  <a:gd name="T68" fmla="*/ 83 w 86"/>
                  <a:gd name="T69" fmla="*/ 3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" h="143">
                    <a:moveTo>
                      <a:pt x="83" y="31"/>
                    </a:moveTo>
                    <a:cubicBezTo>
                      <a:pt x="75" y="20"/>
                      <a:pt x="67" y="10"/>
                      <a:pt x="58" y="0"/>
                    </a:cubicBezTo>
                    <a:cubicBezTo>
                      <a:pt x="61" y="11"/>
                      <a:pt x="65" y="21"/>
                      <a:pt x="70" y="32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0" y="25"/>
                      <a:pt x="51" y="17"/>
                      <a:pt x="43" y="10"/>
                    </a:cubicBezTo>
                    <a:cubicBezTo>
                      <a:pt x="47" y="20"/>
                      <a:pt x="53" y="29"/>
                      <a:pt x="58" y="38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48" y="34"/>
                      <a:pt x="39" y="28"/>
                      <a:pt x="29" y="23"/>
                    </a:cubicBezTo>
                    <a:cubicBezTo>
                      <a:pt x="35" y="31"/>
                      <a:pt x="42" y="39"/>
                      <a:pt x="48" y="47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37" y="45"/>
                      <a:pt x="28" y="41"/>
                      <a:pt x="18" y="37"/>
                    </a:cubicBezTo>
                    <a:cubicBezTo>
                      <a:pt x="25" y="45"/>
                      <a:pt x="32" y="51"/>
                      <a:pt x="40" y="5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9" y="58"/>
                      <a:pt x="19" y="55"/>
                      <a:pt x="9" y="54"/>
                    </a:cubicBezTo>
                    <a:cubicBezTo>
                      <a:pt x="18" y="60"/>
                      <a:pt x="26" y="65"/>
                      <a:pt x="34" y="70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23" y="72"/>
                      <a:pt x="13" y="71"/>
                      <a:pt x="3" y="71"/>
                    </a:cubicBezTo>
                    <a:cubicBezTo>
                      <a:pt x="12" y="75"/>
                      <a:pt x="21" y="80"/>
                      <a:pt x="31" y="83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0" y="87"/>
                      <a:pt x="10" y="88"/>
                      <a:pt x="0" y="89"/>
                    </a:cubicBezTo>
                    <a:cubicBezTo>
                      <a:pt x="10" y="92"/>
                      <a:pt x="20" y="95"/>
                      <a:pt x="29" y="97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0" y="102"/>
                      <a:pt x="10" y="104"/>
                      <a:pt x="0" y="107"/>
                    </a:cubicBezTo>
                    <a:cubicBezTo>
                      <a:pt x="10" y="109"/>
                      <a:pt x="21" y="110"/>
                      <a:pt x="31" y="111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2" y="117"/>
                      <a:pt x="12" y="121"/>
                      <a:pt x="2" y="125"/>
                    </a:cubicBezTo>
                    <a:cubicBezTo>
                      <a:pt x="14" y="125"/>
                      <a:pt x="25" y="125"/>
                      <a:pt x="36" y="124"/>
                    </a:cubicBezTo>
                    <a:cubicBezTo>
                      <a:pt x="37" y="125"/>
                      <a:pt x="37" y="125"/>
                      <a:pt x="37" y="125"/>
                    </a:cubicBezTo>
                    <a:cubicBezTo>
                      <a:pt x="27" y="131"/>
                      <a:pt x="17" y="136"/>
                      <a:pt x="8" y="143"/>
                    </a:cubicBezTo>
                    <a:cubicBezTo>
                      <a:pt x="21" y="141"/>
                      <a:pt x="34" y="138"/>
                      <a:pt x="47" y="134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3" y="131"/>
                      <a:pt x="45" y="106"/>
                      <a:pt x="55" y="79"/>
                    </a:cubicBezTo>
                    <a:cubicBezTo>
                      <a:pt x="64" y="52"/>
                      <a:pt x="86" y="37"/>
                      <a:pt x="83" y="32"/>
                    </a:cubicBezTo>
                    <a:lnTo>
                      <a:pt x="83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950"/>
              <p:cNvSpPr>
                <a:spLocks/>
              </p:cNvSpPr>
              <p:nvPr/>
            </p:nvSpPr>
            <p:spPr bwMode="auto">
              <a:xfrm>
                <a:off x="2296" y="1581"/>
                <a:ext cx="206" cy="296"/>
              </a:xfrm>
              <a:custGeom>
                <a:avLst/>
                <a:gdLst>
                  <a:gd name="T0" fmla="*/ 42 w 87"/>
                  <a:gd name="T1" fmla="*/ 5 h 125"/>
                  <a:gd name="T2" fmla="*/ 3 w 87"/>
                  <a:gd name="T3" fmla="*/ 0 h 125"/>
                  <a:gd name="T4" fmla="*/ 35 w 87"/>
                  <a:gd name="T5" fmla="*/ 13 h 125"/>
                  <a:gd name="T6" fmla="*/ 34 w 87"/>
                  <a:gd name="T7" fmla="*/ 15 h 125"/>
                  <a:gd name="T8" fmla="*/ 0 w 87"/>
                  <a:gd name="T9" fmla="*/ 17 h 125"/>
                  <a:gd name="T10" fmla="*/ 31 w 87"/>
                  <a:gd name="T11" fmla="*/ 24 h 125"/>
                  <a:gd name="T12" fmla="*/ 31 w 87"/>
                  <a:gd name="T13" fmla="*/ 27 h 125"/>
                  <a:gd name="T14" fmla="*/ 0 w 87"/>
                  <a:gd name="T15" fmla="*/ 33 h 125"/>
                  <a:gd name="T16" fmla="*/ 30 w 87"/>
                  <a:gd name="T17" fmla="*/ 36 h 125"/>
                  <a:gd name="T18" fmla="*/ 31 w 87"/>
                  <a:gd name="T19" fmla="*/ 39 h 125"/>
                  <a:gd name="T20" fmla="*/ 2 w 87"/>
                  <a:gd name="T21" fmla="*/ 50 h 125"/>
                  <a:gd name="T22" fmla="*/ 32 w 87"/>
                  <a:gd name="T23" fmla="*/ 48 h 125"/>
                  <a:gd name="T24" fmla="*/ 33 w 87"/>
                  <a:gd name="T25" fmla="*/ 51 h 125"/>
                  <a:gd name="T26" fmla="*/ 7 w 87"/>
                  <a:gd name="T27" fmla="*/ 66 h 125"/>
                  <a:gd name="T28" fmla="*/ 36 w 87"/>
                  <a:gd name="T29" fmla="*/ 60 h 125"/>
                  <a:gd name="T30" fmla="*/ 36 w 87"/>
                  <a:gd name="T31" fmla="*/ 61 h 125"/>
                  <a:gd name="T32" fmla="*/ 37 w 87"/>
                  <a:gd name="T33" fmla="*/ 63 h 125"/>
                  <a:gd name="T34" fmla="*/ 15 w 87"/>
                  <a:gd name="T35" fmla="*/ 81 h 125"/>
                  <a:gd name="T36" fmla="*/ 42 w 87"/>
                  <a:gd name="T37" fmla="*/ 70 h 125"/>
                  <a:gd name="T38" fmla="*/ 44 w 87"/>
                  <a:gd name="T39" fmla="*/ 73 h 125"/>
                  <a:gd name="T40" fmla="*/ 24 w 87"/>
                  <a:gd name="T41" fmla="*/ 95 h 125"/>
                  <a:gd name="T42" fmla="*/ 50 w 87"/>
                  <a:gd name="T43" fmla="*/ 79 h 125"/>
                  <a:gd name="T44" fmla="*/ 52 w 87"/>
                  <a:gd name="T45" fmla="*/ 81 h 125"/>
                  <a:gd name="T46" fmla="*/ 36 w 87"/>
                  <a:gd name="T47" fmla="*/ 107 h 125"/>
                  <a:gd name="T48" fmla="*/ 60 w 87"/>
                  <a:gd name="T49" fmla="*/ 87 h 125"/>
                  <a:gd name="T50" fmla="*/ 62 w 87"/>
                  <a:gd name="T51" fmla="*/ 88 h 125"/>
                  <a:gd name="T52" fmla="*/ 49 w 87"/>
                  <a:gd name="T53" fmla="*/ 117 h 125"/>
                  <a:gd name="T54" fmla="*/ 71 w 87"/>
                  <a:gd name="T55" fmla="*/ 92 h 125"/>
                  <a:gd name="T56" fmla="*/ 73 w 87"/>
                  <a:gd name="T57" fmla="*/ 92 h 125"/>
                  <a:gd name="T58" fmla="*/ 64 w 87"/>
                  <a:gd name="T59" fmla="*/ 125 h 125"/>
                  <a:gd name="T60" fmla="*/ 85 w 87"/>
                  <a:gd name="T61" fmla="*/ 91 h 125"/>
                  <a:gd name="T62" fmla="*/ 85 w 87"/>
                  <a:gd name="T63" fmla="*/ 90 h 125"/>
                  <a:gd name="T64" fmla="*/ 56 w 87"/>
                  <a:gd name="T65" fmla="*/ 51 h 125"/>
                  <a:gd name="T66" fmla="*/ 43 w 87"/>
                  <a:gd name="T67" fmla="*/ 5 h 125"/>
                  <a:gd name="T68" fmla="*/ 42 w 87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25">
                    <a:moveTo>
                      <a:pt x="42" y="5"/>
                    </a:moveTo>
                    <a:cubicBezTo>
                      <a:pt x="30" y="2"/>
                      <a:pt x="16" y="1"/>
                      <a:pt x="3" y="0"/>
                    </a:cubicBezTo>
                    <a:cubicBezTo>
                      <a:pt x="13" y="5"/>
                      <a:pt x="24" y="10"/>
                      <a:pt x="35" y="13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2" y="15"/>
                      <a:pt x="11" y="15"/>
                      <a:pt x="0" y="17"/>
                    </a:cubicBezTo>
                    <a:cubicBezTo>
                      <a:pt x="10" y="20"/>
                      <a:pt x="21" y="22"/>
                      <a:pt x="31" y="24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0" y="28"/>
                      <a:pt x="10" y="31"/>
                      <a:pt x="0" y="33"/>
                    </a:cubicBezTo>
                    <a:cubicBezTo>
                      <a:pt x="10" y="35"/>
                      <a:pt x="20" y="36"/>
                      <a:pt x="30" y="36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21" y="42"/>
                      <a:pt x="11" y="46"/>
                      <a:pt x="2" y="50"/>
                    </a:cubicBezTo>
                    <a:cubicBezTo>
                      <a:pt x="12" y="50"/>
                      <a:pt x="22" y="49"/>
                      <a:pt x="32" y="48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24" y="56"/>
                      <a:pt x="15" y="61"/>
                      <a:pt x="7" y="66"/>
                    </a:cubicBezTo>
                    <a:cubicBezTo>
                      <a:pt x="17" y="64"/>
                      <a:pt x="26" y="62"/>
                      <a:pt x="36" y="60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9" y="68"/>
                      <a:pt x="22" y="74"/>
                      <a:pt x="15" y="81"/>
                    </a:cubicBezTo>
                    <a:cubicBezTo>
                      <a:pt x="24" y="78"/>
                      <a:pt x="33" y="74"/>
                      <a:pt x="42" y="70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37" y="80"/>
                      <a:pt x="30" y="87"/>
                      <a:pt x="24" y="95"/>
                    </a:cubicBezTo>
                    <a:cubicBezTo>
                      <a:pt x="33" y="90"/>
                      <a:pt x="42" y="85"/>
                      <a:pt x="50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46" y="90"/>
                      <a:pt x="41" y="98"/>
                      <a:pt x="36" y="107"/>
                    </a:cubicBezTo>
                    <a:cubicBezTo>
                      <a:pt x="44" y="101"/>
                      <a:pt x="52" y="94"/>
                      <a:pt x="60" y="87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57" y="97"/>
                      <a:pt x="53" y="107"/>
                      <a:pt x="49" y="117"/>
                    </a:cubicBezTo>
                    <a:cubicBezTo>
                      <a:pt x="57" y="109"/>
                      <a:pt x="64" y="101"/>
                      <a:pt x="71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69" y="103"/>
                      <a:pt x="66" y="114"/>
                      <a:pt x="64" y="125"/>
                    </a:cubicBezTo>
                    <a:cubicBezTo>
                      <a:pt x="72" y="114"/>
                      <a:pt x="79" y="103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7" y="84"/>
                      <a:pt x="67" y="73"/>
                      <a:pt x="56" y="51"/>
                    </a:cubicBezTo>
                    <a:cubicBezTo>
                      <a:pt x="46" y="29"/>
                      <a:pt x="49" y="7"/>
                      <a:pt x="43" y="5"/>
                    </a:cubicBez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51"/>
              <p:cNvSpPr>
                <a:spLocks/>
              </p:cNvSpPr>
              <p:nvPr/>
            </p:nvSpPr>
            <p:spPr bwMode="auto">
              <a:xfrm>
                <a:off x="2623" y="1534"/>
                <a:ext cx="291" cy="211"/>
              </a:xfrm>
              <a:custGeom>
                <a:avLst/>
                <a:gdLst>
                  <a:gd name="T0" fmla="*/ 119 w 123"/>
                  <a:gd name="T1" fmla="*/ 42 h 89"/>
                  <a:gd name="T2" fmla="*/ 123 w 123"/>
                  <a:gd name="T3" fmla="*/ 2 h 89"/>
                  <a:gd name="T4" fmla="*/ 111 w 123"/>
                  <a:gd name="T5" fmla="*/ 34 h 89"/>
                  <a:gd name="T6" fmla="*/ 109 w 123"/>
                  <a:gd name="T7" fmla="*/ 33 h 89"/>
                  <a:gd name="T8" fmla="*/ 106 w 123"/>
                  <a:gd name="T9" fmla="*/ 0 h 89"/>
                  <a:gd name="T10" fmla="*/ 100 w 123"/>
                  <a:gd name="T11" fmla="*/ 31 h 89"/>
                  <a:gd name="T12" fmla="*/ 97 w 123"/>
                  <a:gd name="T13" fmla="*/ 31 h 89"/>
                  <a:gd name="T14" fmla="*/ 89 w 123"/>
                  <a:gd name="T15" fmla="*/ 0 h 89"/>
                  <a:gd name="T16" fmla="*/ 88 w 123"/>
                  <a:gd name="T17" fmla="*/ 31 h 89"/>
                  <a:gd name="T18" fmla="*/ 85 w 123"/>
                  <a:gd name="T19" fmla="*/ 31 h 89"/>
                  <a:gd name="T20" fmla="*/ 73 w 123"/>
                  <a:gd name="T21" fmla="*/ 3 h 89"/>
                  <a:gd name="T22" fmla="*/ 76 w 123"/>
                  <a:gd name="T23" fmla="*/ 33 h 89"/>
                  <a:gd name="T24" fmla="*/ 73 w 123"/>
                  <a:gd name="T25" fmla="*/ 34 h 89"/>
                  <a:gd name="T26" fmla="*/ 57 w 123"/>
                  <a:gd name="T27" fmla="*/ 9 h 89"/>
                  <a:gd name="T28" fmla="*/ 64 w 123"/>
                  <a:gd name="T29" fmla="*/ 37 h 89"/>
                  <a:gd name="T30" fmla="*/ 63 w 123"/>
                  <a:gd name="T31" fmla="*/ 38 h 89"/>
                  <a:gd name="T32" fmla="*/ 61 w 123"/>
                  <a:gd name="T33" fmla="*/ 39 h 89"/>
                  <a:gd name="T34" fmla="*/ 42 w 123"/>
                  <a:gd name="T35" fmla="*/ 16 h 89"/>
                  <a:gd name="T36" fmla="*/ 54 w 123"/>
                  <a:gd name="T37" fmla="*/ 44 h 89"/>
                  <a:gd name="T38" fmla="*/ 51 w 123"/>
                  <a:gd name="T39" fmla="*/ 45 h 89"/>
                  <a:gd name="T40" fmla="*/ 29 w 123"/>
                  <a:gd name="T41" fmla="*/ 26 h 89"/>
                  <a:gd name="T42" fmla="*/ 45 w 123"/>
                  <a:gd name="T43" fmla="*/ 52 h 89"/>
                  <a:gd name="T44" fmla="*/ 43 w 123"/>
                  <a:gd name="T45" fmla="*/ 54 h 89"/>
                  <a:gd name="T46" fmla="*/ 17 w 123"/>
                  <a:gd name="T47" fmla="*/ 38 h 89"/>
                  <a:gd name="T48" fmla="*/ 38 w 123"/>
                  <a:gd name="T49" fmla="*/ 62 h 89"/>
                  <a:gd name="T50" fmla="*/ 37 w 123"/>
                  <a:gd name="T51" fmla="*/ 64 h 89"/>
                  <a:gd name="T52" fmla="*/ 7 w 123"/>
                  <a:gd name="T53" fmla="*/ 52 h 89"/>
                  <a:gd name="T54" fmla="*/ 34 w 123"/>
                  <a:gd name="T55" fmla="*/ 73 h 89"/>
                  <a:gd name="T56" fmla="*/ 33 w 123"/>
                  <a:gd name="T57" fmla="*/ 75 h 89"/>
                  <a:gd name="T58" fmla="*/ 0 w 123"/>
                  <a:gd name="T59" fmla="*/ 67 h 89"/>
                  <a:gd name="T60" fmla="*/ 35 w 123"/>
                  <a:gd name="T61" fmla="*/ 87 h 89"/>
                  <a:gd name="T62" fmla="*/ 35 w 123"/>
                  <a:gd name="T63" fmla="*/ 87 h 89"/>
                  <a:gd name="T64" fmla="*/ 73 w 123"/>
                  <a:gd name="T65" fmla="*/ 57 h 89"/>
                  <a:gd name="T66" fmla="*/ 119 w 123"/>
                  <a:gd name="T67" fmla="*/ 43 h 89"/>
                  <a:gd name="T68" fmla="*/ 119 w 123"/>
                  <a:gd name="T69" fmla="*/ 4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3" h="89">
                    <a:moveTo>
                      <a:pt x="119" y="42"/>
                    </a:moveTo>
                    <a:cubicBezTo>
                      <a:pt x="121" y="29"/>
                      <a:pt x="123" y="16"/>
                      <a:pt x="123" y="2"/>
                    </a:cubicBezTo>
                    <a:cubicBezTo>
                      <a:pt x="118" y="13"/>
                      <a:pt x="114" y="24"/>
                      <a:pt x="111" y="34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2"/>
                      <a:pt x="108" y="11"/>
                      <a:pt x="106" y="0"/>
                    </a:cubicBezTo>
                    <a:cubicBezTo>
                      <a:pt x="103" y="10"/>
                      <a:pt x="101" y="21"/>
                      <a:pt x="100" y="31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1"/>
                      <a:pt x="92" y="10"/>
                      <a:pt x="89" y="0"/>
                    </a:cubicBezTo>
                    <a:cubicBezTo>
                      <a:pt x="88" y="10"/>
                      <a:pt x="88" y="21"/>
                      <a:pt x="88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1" y="22"/>
                      <a:pt x="77" y="12"/>
                      <a:pt x="73" y="3"/>
                    </a:cubicBezTo>
                    <a:cubicBezTo>
                      <a:pt x="73" y="13"/>
                      <a:pt x="74" y="23"/>
                      <a:pt x="76" y="33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68" y="25"/>
                      <a:pt x="63" y="17"/>
                      <a:pt x="57" y="9"/>
                    </a:cubicBezTo>
                    <a:cubicBezTo>
                      <a:pt x="59" y="18"/>
                      <a:pt x="61" y="28"/>
                      <a:pt x="64" y="37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5" y="31"/>
                      <a:pt x="49" y="24"/>
                      <a:pt x="42" y="16"/>
                    </a:cubicBezTo>
                    <a:cubicBezTo>
                      <a:pt x="46" y="26"/>
                      <a:pt x="50" y="35"/>
                      <a:pt x="54" y="44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4" y="39"/>
                      <a:pt x="37" y="32"/>
                      <a:pt x="29" y="26"/>
                    </a:cubicBezTo>
                    <a:cubicBezTo>
                      <a:pt x="34" y="35"/>
                      <a:pt x="39" y="44"/>
                      <a:pt x="45" y="52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35" y="49"/>
                      <a:pt x="26" y="43"/>
                      <a:pt x="17" y="38"/>
                    </a:cubicBezTo>
                    <a:cubicBezTo>
                      <a:pt x="24" y="47"/>
                      <a:pt x="31" y="55"/>
                      <a:pt x="38" y="62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27" y="60"/>
                      <a:pt x="18" y="56"/>
                      <a:pt x="7" y="52"/>
                    </a:cubicBezTo>
                    <a:cubicBezTo>
                      <a:pt x="15" y="60"/>
                      <a:pt x="24" y="67"/>
                      <a:pt x="34" y="73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23" y="72"/>
                      <a:pt x="11" y="69"/>
                      <a:pt x="0" y="67"/>
                    </a:cubicBezTo>
                    <a:cubicBezTo>
                      <a:pt x="11" y="75"/>
                      <a:pt x="23" y="81"/>
                      <a:pt x="35" y="87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42" y="89"/>
                      <a:pt x="52" y="69"/>
                      <a:pt x="73" y="57"/>
                    </a:cubicBezTo>
                    <a:cubicBezTo>
                      <a:pt x="95" y="46"/>
                      <a:pt x="117" y="49"/>
                      <a:pt x="119" y="43"/>
                    </a:cubicBezTo>
                    <a:lnTo>
                      <a:pt x="1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952"/>
              <p:cNvSpPr>
                <a:spLocks/>
              </p:cNvSpPr>
              <p:nvPr/>
            </p:nvSpPr>
            <p:spPr bwMode="auto">
              <a:xfrm>
                <a:off x="2661" y="2277"/>
                <a:ext cx="329" cy="159"/>
              </a:xfrm>
              <a:custGeom>
                <a:avLst/>
                <a:gdLst>
                  <a:gd name="T0" fmla="*/ 115 w 139"/>
                  <a:gd name="T1" fmla="*/ 62 h 67"/>
                  <a:gd name="T2" fmla="*/ 139 w 139"/>
                  <a:gd name="T3" fmla="*/ 31 h 67"/>
                  <a:gd name="T4" fmla="*/ 112 w 139"/>
                  <a:gd name="T5" fmla="*/ 51 h 67"/>
                  <a:gd name="T6" fmla="*/ 110 w 139"/>
                  <a:gd name="T7" fmla="*/ 50 h 67"/>
                  <a:gd name="T8" fmla="*/ 126 w 139"/>
                  <a:gd name="T9" fmla="*/ 20 h 67"/>
                  <a:gd name="T10" fmla="*/ 104 w 139"/>
                  <a:gd name="T11" fmla="*/ 43 h 67"/>
                  <a:gd name="T12" fmla="*/ 102 w 139"/>
                  <a:gd name="T13" fmla="*/ 41 h 67"/>
                  <a:gd name="T14" fmla="*/ 112 w 139"/>
                  <a:gd name="T15" fmla="*/ 11 h 67"/>
                  <a:gd name="T16" fmla="*/ 94 w 139"/>
                  <a:gd name="T17" fmla="*/ 36 h 67"/>
                  <a:gd name="T18" fmla="*/ 91 w 139"/>
                  <a:gd name="T19" fmla="*/ 35 h 67"/>
                  <a:gd name="T20" fmla="*/ 96 w 139"/>
                  <a:gd name="T21" fmla="*/ 5 h 67"/>
                  <a:gd name="T22" fmla="*/ 83 w 139"/>
                  <a:gd name="T23" fmla="*/ 31 h 67"/>
                  <a:gd name="T24" fmla="*/ 80 w 139"/>
                  <a:gd name="T25" fmla="*/ 31 h 67"/>
                  <a:gd name="T26" fmla="*/ 80 w 139"/>
                  <a:gd name="T27" fmla="*/ 1 h 67"/>
                  <a:gd name="T28" fmla="*/ 71 w 139"/>
                  <a:gd name="T29" fmla="*/ 29 h 67"/>
                  <a:gd name="T30" fmla="*/ 69 w 139"/>
                  <a:gd name="T31" fmla="*/ 29 h 67"/>
                  <a:gd name="T32" fmla="*/ 68 w 139"/>
                  <a:gd name="T33" fmla="*/ 29 h 67"/>
                  <a:gd name="T34" fmla="*/ 63 w 139"/>
                  <a:gd name="T35" fmla="*/ 0 h 67"/>
                  <a:gd name="T36" fmla="*/ 59 w 139"/>
                  <a:gd name="T37" fmla="*/ 29 h 67"/>
                  <a:gd name="T38" fmla="*/ 55 w 139"/>
                  <a:gd name="T39" fmla="*/ 29 h 67"/>
                  <a:gd name="T40" fmla="*/ 46 w 139"/>
                  <a:gd name="T41" fmla="*/ 1 h 67"/>
                  <a:gd name="T42" fmla="*/ 47 w 139"/>
                  <a:gd name="T43" fmla="*/ 32 h 67"/>
                  <a:gd name="T44" fmla="*/ 44 w 139"/>
                  <a:gd name="T45" fmla="*/ 33 h 67"/>
                  <a:gd name="T46" fmla="*/ 30 w 139"/>
                  <a:gd name="T47" fmla="*/ 5 h 67"/>
                  <a:gd name="T48" fmla="*/ 35 w 139"/>
                  <a:gd name="T49" fmla="*/ 36 h 67"/>
                  <a:gd name="T50" fmla="*/ 33 w 139"/>
                  <a:gd name="T51" fmla="*/ 38 h 67"/>
                  <a:gd name="T52" fmla="*/ 14 w 139"/>
                  <a:gd name="T53" fmla="*/ 12 h 67"/>
                  <a:gd name="T54" fmla="*/ 25 w 139"/>
                  <a:gd name="T55" fmla="*/ 44 h 67"/>
                  <a:gd name="T56" fmla="*/ 24 w 139"/>
                  <a:gd name="T57" fmla="*/ 45 h 67"/>
                  <a:gd name="T58" fmla="*/ 0 w 139"/>
                  <a:gd name="T59" fmla="*/ 21 h 67"/>
                  <a:gd name="T60" fmla="*/ 19 w 139"/>
                  <a:gd name="T61" fmla="*/ 56 h 67"/>
                  <a:gd name="T62" fmla="*/ 20 w 139"/>
                  <a:gd name="T63" fmla="*/ 56 h 67"/>
                  <a:gd name="T64" fmla="*/ 68 w 139"/>
                  <a:gd name="T65" fmla="*/ 51 h 67"/>
                  <a:gd name="T66" fmla="*/ 114 w 139"/>
                  <a:gd name="T67" fmla="*/ 63 h 67"/>
                  <a:gd name="T68" fmla="*/ 115 w 139"/>
                  <a:gd name="T6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9" h="67">
                    <a:moveTo>
                      <a:pt x="115" y="62"/>
                    </a:moveTo>
                    <a:cubicBezTo>
                      <a:pt x="124" y="53"/>
                      <a:pt x="131" y="42"/>
                      <a:pt x="139" y="31"/>
                    </a:cubicBezTo>
                    <a:cubicBezTo>
                      <a:pt x="129" y="37"/>
                      <a:pt x="120" y="44"/>
                      <a:pt x="112" y="51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6" y="40"/>
                      <a:pt x="122" y="30"/>
                      <a:pt x="126" y="20"/>
                    </a:cubicBezTo>
                    <a:cubicBezTo>
                      <a:pt x="118" y="27"/>
                      <a:pt x="111" y="35"/>
                      <a:pt x="104" y="43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6" y="31"/>
                      <a:pt x="109" y="21"/>
                      <a:pt x="112" y="11"/>
                    </a:cubicBezTo>
                    <a:cubicBezTo>
                      <a:pt x="105" y="19"/>
                      <a:pt x="99" y="28"/>
                      <a:pt x="94" y="36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93" y="25"/>
                      <a:pt x="95" y="15"/>
                      <a:pt x="96" y="5"/>
                    </a:cubicBezTo>
                    <a:cubicBezTo>
                      <a:pt x="91" y="14"/>
                      <a:pt x="87" y="22"/>
                      <a:pt x="83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21"/>
                      <a:pt x="80" y="11"/>
                      <a:pt x="80" y="1"/>
                    </a:cubicBezTo>
                    <a:cubicBezTo>
                      <a:pt x="76" y="10"/>
                      <a:pt x="73" y="20"/>
                      <a:pt x="71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7" y="19"/>
                      <a:pt x="65" y="10"/>
                      <a:pt x="63" y="0"/>
                    </a:cubicBezTo>
                    <a:cubicBezTo>
                      <a:pt x="61" y="10"/>
                      <a:pt x="60" y="20"/>
                      <a:pt x="59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3" y="20"/>
                      <a:pt x="50" y="11"/>
                      <a:pt x="46" y="1"/>
                    </a:cubicBezTo>
                    <a:cubicBezTo>
                      <a:pt x="46" y="12"/>
                      <a:pt x="46" y="22"/>
                      <a:pt x="47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0" y="23"/>
                      <a:pt x="35" y="14"/>
                      <a:pt x="30" y="5"/>
                    </a:cubicBezTo>
                    <a:cubicBezTo>
                      <a:pt x="31" y="16"/>
                      <a:pt x="33" y="26"/>
                      <a:pt x="35" y="36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7" y="29"/>
                      <a:pt x="21" y="20"/>
                      <a:pt x="14" y="12"/>
                    </a:cubicBezTo>
                    <a:cubicBezTo>
                      <a:pt x="17" y="23"/>
                      <a:pt x="21" y="33"/>
                      <a:pt x="25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17" y="37"/>
                      <a:pt x="9" y="28"/>
                      <a:pt x="0" y="21"/>
                    </a:cubicBezTo>
                    <a:cubicBezTo>
                      <a:pt x="6" y="33"/>
                      <a:pt x="12" y="45"/>
                      <a:pt x="19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4" y="61"/>
                      <a:pt x="43" y="49"/>
                      <a:pt x="68" y="51"/>
                    </a:cubicBezTo>
                    <a:cubicBezTo>
                      <a:pt x="92" y="53"/>
                      <a:pt x="109" y="67"/>
                      <a:pt x="114" y="63"/>
                    </a:cubicBezTo>
                    <a:lnTo>
                      <a:pt x="115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953"/>
              <p:cNvSpPr>
                <a:spLocks/>
              </p:cNvSpPr>
              <p:nvPr/>
            </p:nvSpPr>
            <p:spPr bwMode="auto">
              <a:xfrm>
                <a:off x="2488" y="2431"/>
                <a:ext cx="194" cy="305"/>
              </a:xfrm>
              <a:custGeom>
                <a:avLst/>
                <a:gdLst>
                  <a:gd name="T0" fmla="*/ 37 w 82"/>
                  <a:gd name="T1" fmla="*/ 121 h 129"/>
                  <a:gd name="T2" fmla="*/ 76 w 82"/>
                  <a:gd name="T3" fmla="*/ 129 h 129"/>
                  <a:gd name="T4" fmla="*/ 45 w 82"/>
                  <a:gd name="T5" fmla="*/ 113 h 129"/>
                  <a:gd name="T6" fmla="*/ 47 w 82"/>
                  <a:gd name="T7" fmla="*/ 112 h 129"/>
                  <a:gd name="T8" fmla="*/ 80 w 82"/>
                  <a:gd name="T9" fmla="*/ 113 h 129"/>
                  <a:gd name="T10" fmla="*/ 50 w 82"/>
                  <a:gd name="T11" fmla="*/ 103 h 129"/>
                  <a:gd name="T12" fmla="*/ 51 w 82"/>
                  <a:gd name="T13" fmla="*/ 100 h 129"/>
                  <a:gd name="T14" fmla="*/ 82 w 82"/>
                  <a:gd name="T15" fmla="*/ 96 h 129"/>
                  <a:gd name="T16" fmla="*/ 52 w 82"/>
                  <a:gd name="T17" fmla="*/ 91 h 129"/>
                  <a:gd name="T18" fmla="*/ 52 w 82"/>
                  <a:gd name="T19" fmla="*/ 88 h 129"/>
                  <a:gd name="T20" fmla="*/ 81 w 82"/>
                  <a:gd name="T21" fmla="*/ 80 h 129"/>
                  <a:gd name="T22" fmla="*/ 51 w 82"/>
                  <a:gd name="T23" fmla="*/ 79 h 129"/>
                  <a:gd name="T24" fmla="*/ 51 w 82"/>
                  <a:gd name="T25" fmla="*/ 76 h 129"/>
                  <a:gd name="T26" fmla="*/ 77 w 82"/>
                  <a:gd name="T27" fmla="*/ 63 h 129"/>
                  <a:gd name="T28" fmla="*/ 48 w 82"/>
                  <a:gd name="T29" fmla="*/ 67 h 129"/>
                  <a:gd name="T30" fmla="*/ 48 w 82"/>
                  <a:gd name="T31" fmla="*/ 66 h 129"/>
                  <a:gd name="T32" fmla="*/ 47 w 82"/>
                  <a:gd name="T33" fmla="*/ 64 h 129"/>
                  <a:gd name="T34" fmla="*/ 71 w 82"/>
                  <a:gd name="T35" fmla="*/ 48 h 129"/>
                  <a:gd name="T36" fmla="*/ 43 w 82"/>
                  <a:gd name="T37" fmla="*/ 56 h 129"/>
                  <a:gd name="T38" fmla="*/ 41 w 82"/>
                  <a:gd name="T39" fmla="*/ 53 h 129"/>
                  <a:gd name="T40" fmla="*/ 63 w 82"/>
                  <a:gd name="T41" fmla="*/ 33 h 129"/>
                  <a:gd name="T42" fmla="*/ 36 w 82"/>
                  <a:gd name="T43" fmla="*/ 46 h 129"/>
                  <a:gd name="T44" fmla="*/ 34 w 82"/>
                  <a:gd name="T45" fmla="*/ 44 h 129"/>
                  <a:gd name="T46" fmla="*/ 53 w 82"/>
                  <a:gd name="T47" fmla="*/ 20 h 129"/>
                  <a:gd name="T48" fmla="*/ 27 w 82"/>
                  <a:gd name="T49" fmla="*/ 38 h 129"/>
                  <a:gd name="T50" fmla="*/ 24 w 82"/>
                  <a:gd name="T51" fmla="*/ 37 h 129"/>
                  <a:gd name="T52" fmla="*/ 40 w 82"/>
                  <a:gd name="T53" fmla="*/ 9 h 129"/>
                  <a:gd name="T54" fmla="*/ 16 w 82"/>
                  <a:gd name="T55" fmla="*/ 32 h 129"/>
                  <a:gd name="T56" fmla="*/ 14 w 82"/>
                  <a:gd name="T57" fmla="*/ 32 h 129"/>
                  <a:gd name="T58" fmla="*/ 26 w 82"/>
                  <a:gd name="T59" fmla="*/ 0 h 129"/>
                  <a:gd name="T60" fmla="*/ 2 w 82"/>
                  <a:gd name="T61" fmla="*/ 32 h 129"/>
                  <a:gd name="T62" fmla="*/ 2 w 82"/>
                  <a:gd name="T63" fmla="*/ 32 h 129"/>
                  <a:gd name="T64" fmla="*/ 27 w 82"/>
                  <a:gd name="T65" fmla="*/ 74 h 129"/>
                  <a:gd name="T66" fmla="*/ 36 w 82"/>
                  <a:gd name="T67" fmla="*/ 121 h 129"/>
                  <a:gd name="T68" fmla="*/ 37 w 82"/>
                  <a:gd name="T69" fmla="*/ 12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2" h="129">
                    <a:moveTo>
                      <a:pt x="37" y="121"/>
                    </a:moveTo>
                    <a:cubicBezTo>
                      <a:pt x="50" y="125"/>
                      <a:pt x="62" y="128"/>
                      <a:pt x="76" y="129"/>
                    </a:cubicBezTo>
                    <a:cubicBezTo>
                      <a:pt x="66" y="123"/>
                      <a:pt x="56" y="118"/>
                      <a:pt x="45" y="113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58" y="113"/>
                      <a:pt x="69" y="113"/>
                      <a:pt x="80" y="113"/>
                    </a:cubicBezTo>
                    <a:cubicBezTo>
                      <a:pt x="70" y="109"/>
                      <a:pt x="60" y="106"/>
                      <a:pt x="50" y="103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61" y="100"/>
                      <a:pt x="72" y="98"/>
                      <a:pt x="82" y="96"/>
                    </a:cubicBezTo>
                    <a:cubicBezTo>
                      <a:pt x="72" y="94"/>
                      <a:pt x="62" y="92"/>
                      <a:pt x="52" y="91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62" y="86"/>
                      <a:pt x="71" y="83"/>
                      <a:pt x="81" y="80"/>
                    </a:cubicBezTo>
                    <a:cubicBezTo>
                      <a:pt x="71" y="79"/>
                      <a:pt x="62" y="79"/>
                      <a:pt x="51" y="79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60" y="72"/>
                      <a:pt x="69" y="68"/>
                      <a:pt x="77" y="63"/>
                    </a:cubicBezTo>
                    <a:cubicBezTo>
                      <a:pt x="68" y="64"/>
                      <a:pt x="58" y="65"/>
                      <a:pt x="48" y="67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55" y="59"/>
                      <a:pt x="64" y="54"/>
                      <a:pt x="71" y="48"/>
                    </a:cubicBezTo>
                    <a:cubicBezTo>
                      <a:pt x="62" y="50"/>
                      <a:pt x="52" y="53"/>
                      <a:pt x="43" y="56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9" y="47"/>
                      <a:pt x="56" y="40"/>
                      <a:pt x="63" y="33"/>
                    </a:cubicBezTo>
                    <a:cubicBezTo>
                      <a:pt x="54" y="37"/>
                      <a:pt x="44" y="41"/>
                      <a:pt x="36" y="46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40" y="36"/>
                      <a:pt x="47" y="28"/>
                      <a:pt x="53" y="20"/>
                    </a:cubicBezTo>
                    <a:cubicBezTo>
                      <a:pt x="44" y="26"/>
                      <a:pt x="35" y="32"/>
                      <a:pt x="27" y="38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28"/>
                      <a:pt x="35" y="18"/>
                      <a:pt x="40" y="9"/>
                    </a:cubicBezTo>
                    <a:cubicBezTo>
                      <a:pt x="32" y="16"/>
                      <a:pt x="24" y="24"/>
                      <a:pt x="1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9" y="22"/>
                      <a:pt x="22" y="11"/>
                      <a:pt x="26" y="0"/>
                    </a:cubicBezTo>
                    <a:cubicBezTo>
                      <a:pt x="17" y="10"/>
                      <a:pt x="9" y="21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9"/>
                      <a:pt x="18" y="51"/>
                      <a:pt x="27" y="74"/>
                    </a:cubicBezTo>
                    <a:cubicBezTo>
                      <a:pt x="36" y="97"/>
                      <a:pt x="30" y="118"/>
                      <a:pt x="36" y="121"/>
                    </a:cubicBezTo>
                    <a:lnTo>
                      <a:pt x="37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954"/>
              <p:cNvSpPr>
                <a:spLocks/>
              </p:cNvSpPr>
              <p:nvPr/>
            </p:nvSpPr>
            <p:spPr bwMode="auto">
              <a:xfrm>
                <a:off x="4915" y="3148"/>
                <a:ext cx="161" cy="327"/>
              </a:xfrm>
              <a:custGeom>
                <a:avLst/>
                <a:gdLst>
                  <a:gd name="T0" fmla="*/ 5 w 68"/>
                  <a:gd name="T1" fmla="*/ 114 h 138"/>
                  <a:gd name="T2" fmla="*/ 36 w 68"/>
                  <a:gd name="T3" fmla="*/ 138 h 138"/>
                  <a:gd name="T4" fmla="*/ 16 w 68"/>
                  <a:gd name="T5" fmla="*/ 110 h 138"/>
                  <a:gd name="T6" fmla="*/ 17 w 68"/>
                  <a:gd name="T7" fmla="*/ 109 h 138"/>
                  <a:gd name="T8" fmla="*/ 47 w 68"/>
                  <a:gd name="T9" fmla="*/ 126 h 138"/>
                  <a:gd name="T10" fmla="*/ 24 w 68"/>
                  <a:gd name="T11" fmla="*/ 103 h 138"/>
                  <a:gd name="T12" fmla="*/ 26 w 68"/>
                  <a:gd name="T13" fmla="*/ 101 h 138"/>
                  <a:gd name="T14" fmla="*/ 56 w 68"/>
                  <a:gd name="T15" fmla="*/ 112 h 138"/>
                  <a:gd name="T16" fmla="*/ 31 w 68"/>
                  <a:gd name="T17" fmla="*/ 93 h 138"/>
                  <a:gd name="T18" fmla="*/ 33 w 68"/>
                  <a:gd name="T19" fmla="*/ 91 h 138"/>
                  <a:gd name="T20" fmla="*/ 63 w 68"/>
                  <a:gd name="T21" fmla="*/ 96 h 138"/>
                  <a:gd name="T22" fmla="*/ 36 w 68"/>
                  <a:gd name="T23" fmla="*/ 82 h 138"/>
                  <a:gd name="T24" fmla="*/ 37 w 68"/>
                  <a:gd name="T25" fmla="*/ 79 h 138"/>
                  <a:gd name="T26" fmla="*/ 67 w 68"/>
                  <a:gd name="T27" fmla="*/ 80 h 138"/>
                  <a:gd name="T28" fmla="*/ 39 w 68"/>
                  <a:gd name="T29" fmla="*/ 70 h 138"/>
                  <a:gd name="T30" fmla="*/ 39 w 68"/>
                  <a:gd name="T31" fmla="*/ 69 h 138"/>
                  <a:gd name="T32" fmla="*/ 39 w 68"/>
                  <a:gd name="T33" fmla="*/ 67 h 138"/>
                  <a:gd name="T34" fmla="*/ 68 w 68"/>
                  <a:gd name="T35" fmla="*/ 63 h 138"/>
                  <a:gd name="T36" fmla="*/ 39 w 68"/>
                  <a:gd name="T37" fmla="*/ 58 h 138"/>
                  <a:gd name="T38" fmla="*/ 39 w 68"/>
                  <a:gd name="T39" fmla="*/ 55 h 138"/>
                  <a:gd name="T40" fmla="*/ 67 w 68"/>
                  <a:gd name="T41" fmla="*/ 46 h 138"/>
                  <a:gd name="T42" fmla="*/ 37 w 68"/>
                  <a:gd name="T43" fmla="*/ 46 h 138"/>
                  <a:gd name="T44" fmla="*/ 36 w 68"/>
                  <a:gd name="T45" fmla="*/ 43 h 138"/>
                  <a:gd name="T46" fmla="*/ 64 w 68"/>
                  <a:gd name="T47" fmla="*/ 30 h 138"/>
                  <a:gd name="T48" fmla="*/ 32 w 68"/>
                  <a:gd name="T49" fmla="*/ 35 h 138"/>
                  <a:gd name="T50" fmla="*/ 31 w 68"/>
                  <a:gd name="T51" fmla="*/ 32 h 138"/>
                  <a:gd name="T52" fmla="*/ 58 w 68"/>
                  <a:gd name="T53" fmla="*/ 14 h 138"/>
                  <a:gd name="T54" fmla="*/ 26 w 68"/>
                  <a:gd name="T55" fmla="*/ 25 h 138"/>
                  <a:gd name="T56" fmla="*/ 24 w 68"/>
                  <a:gd name="T57" fmla="*/ 23 h 138"/>
                  <a:gd name="T58" fmla="*/ 49 w 68"/>
                  <a:gd name="T59" fmla="*/ 0 h 138"/>
                  <a:gd name="T60" fmla="*/ 14 w 68"/>
                  <a:gd name="T61" fmla="*/ 18 h 138"/>
                  <a:gd name="T62" fmla="*/ 13 w 68"/>
                  <a:gd name="T63" fmla="*/ 19 h 138"/>
                  <a:gd name="T64" fmla="*/ 17 w 68"/>
                  <a:gd name="T65" fmla="*/ 67 h 138"/>
                  <a:gd name="T66" fmla="*/ 4 w 68"/>
                  <a:gd name="T67" fmla="*/ 113 h 138"/>
                  <a:gd name="T68" fmla="*/ 5 w 68"/>
                  <a:gd name="T69" fmla="*/ 11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" h="138">
                    <a:moveTo>
                      <a:pt x="5" y="114"/>
                    </a:moveTo>
                    <a:cubicBezTo>
                      <a:pt x="14" y="122"/>
                      <a:pt x="25" y="131"/>
                      <a:pt x="36" y="138"/>
                    </a:cubicBezTo>
                    <a:cubicBezTo>
                      <a:pt x="29" y="128"/>
                      <a:pt x="23" y="119"/>
                      <a:pt x="16" y="110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27" y="116"/>
                      <a:pt x="37" y="121"/>
                      <a:pt x="47" y="126"/>
                    </a:cubicBezTo>
                    <a:cubicBezTo>
                      <a:pt x="40" y="118"/>
                      <a:pt x="32" y="110"/>
                      <a:pt x="24" y="103"/>
                    </a:cubicBezTo>
                    <a:cubicBezTo>
                      <a:pt x="26" y="101"/>
                      <a:pt x="26" y="101"/>
                      <a:pt x="26" y="101"/>
                    </a:cubicBezTo>
                    <a:cubicBezTo>
                      <a:pt x="36" y="105"/>
                      <a:pt x="46" y="109"/>
                      <a:pt x="56" y="112"/>
                    </a:cubicBezTo>
                    <a:cubicBezTo>
                      <a:pt x="48" y="105"/>
                      <a:pt x="40" y="99"/>
                      <a:pt x="31" y="93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42" y="93"/>
                      <a:pt x="52" y="95"/>
                      <a:pt x="63" y="96"/>
                    </a:cubicBezTo>
                    <a:cubicBezTo>
                      <a:pt x="54" y="91"/>
                      <a:pt x="46" y="87"/>
                      <a:pt x="36" y="82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47" y="80"/>
                      <a:pt x="57" y="80"/>
                      <a:pt x="67" y="80"/>
                    </a:cubicBezTo>
                    <a:cubicBezTo>
                      <a:pt x="58" y="76"/>
                      <a:pt x="48" y="73"/>
                      <a:pt x="39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6"/>
                      <a:pt x="59" y="65"/>
                      <a:pt x="68" y="63"/>
                    </a:cubicBezTo>
                    <a:cubicBezTo>
                      <a:pt x="59" y="61"/>
                      <a:pt x="49" y="59"/>
                      <a:pt x="39" y="58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53"/>
                      <a:pt x="58" y="50"/>
                      <a:pt x="67" y="46"/>
                    </a:cubicBezTo>
                    <a:cubicBezTo>
                      <a:pt x="57" y="46"/>
                      <a:pt x="47" y="46"/>
                      <a:pt x="37" y="4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6" y="39"/>
                      <a:pt x="55" y="35"/>
                      <a:pt x="64" y="30"/>
                    </a:cubicBezTo>
                    <a:cubicBezTo>
                      <a:pt x="53" y="31"/>
                      <a:pt x="43" y="33"/>
                      <a:pt x="32" y="35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40" y="27"/>
                      <a:pt x="49" y="21"/>
                      <a:pt x="58" y="14"/>
                    </a:cubicBezTo>
                    <a:cubicBezTo>
                      <a:pt x="47" y="17"/>
                      <a:pt x="36" y="20"/>
                      <a:pt x="26" y="25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3" y="16"/>
                      <a:pt x="41" y="8"/>
                      <a:pt x="49" y="0"/>
                    </a:cubicBezTo>
                    <a:cubicBezTo>
                      <a:pt x="37" y="5"/>
                      <a:pt x="25" y="11"/>
                      <a:pt x="14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8" y="23"/>
                      <a:pt x="19" y="42"/>
                      <a:pt x="17" y="67"/>
                    </a:cubicBezTo>
                    <a:cubicBezTo>
                      <a:pt x="15" y="91"/>
                      <a:pt x="0" y="108"/>
                      <a:pt x="4" y="113"/>
                    </a:cubicBezTo>
                    <a:lnTo>
                      <a:pt x="5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55"/>
              <p:cNvSpPr>
                <a:spLocks/>
              </p:cNvSpPr>
              <p:nvPr/>
            </p:nvSpPr>
            <p:spPr bwMode="auto">
              <a:xfrm>
                <a:off x="3815" y="1778"/>
                <a:ext cx="268" cy="284"/>
              </a:xfrm>
              <a:custGeom>
                <a:avLst/>
                <a:gdLst>
                  <a:gd name="T0" fmla="*/ 40 w 113"/>
                  <a:gd name="T1" fmla="*/ 0 h 120"/>
                  <a:gd name="T2" fmla="*/ 0 w 113"/>
                  <a:gd name="T3" fmla="*/ 7 h 120"/>
                  <a:gd name="T4" fmla="*/ 34 w 113"/>
                  <a:gd name="T5" fmla="*/ 12 h 120"/>
                  <a:gd name="T6" fmla="*/ 34 w 113"/>
                  <a:gd name="T7" fmla="*/ 14 h 120"/>
                  <a:gd name="T8" fmla="*/ 2 w 113"/>
                  <a:gd name="T9" fmla="*/ 25 h 120"/>
                  <a:gd name="T10" fmla="*/ 34 w 113"/>
                  <a:gd name="T11" fmla="*/ 25 h 120"/>
                  <a:gd name="T12" fmla="*/ 34 w 113"/>
                  <a:gd name="T13" fmla="*/ 28 h 120"/>
                  <a:gd name="T14" fmla="*/ 7 w 113"/>
                  <a:gd name="T15" fmla="*/ 43 h 120"/>
                  <a:gd name="T16" fmla="*/ 37 w 113"/>
                  <a:gd name="T17" fmla="*/ 38 h 120"/>
                  <a:gd name="T18" fmla="*/ 38 w 113"/>
                  <a:gd name="T19" fmla="*/ 41 h 120"/>
                  <a:gd name="T20" fmla="*/ 14 w 113"/>
                  <a:gd name="T21" fmla="*/ 59 h 120"/>
                  <a:gd name="T22" fmla="*/ 42 w 113"/>
                  <a:gd name="T23" fmla="*/ 50 h 120"/>
                  <a:gd name="T24" fmla="*/ 44 w 113"/>
                  <a:gd name="T25" fmla="*/ 53 h 120"/>
                  <a:gd name="T26" fmla="*/ 24 w 113"/>
                  <a:gd name="T27" fmla="*/ 75 h 120"/>
                  <a:gd name="T28" fmla="*/ 50 w 113"/>
                  <a:gd name="T29" fmla="*/ 61 h 120"/>
                  <a:gd name="T30" fmla="*/ 51 w 113"/>
                  <a:gd name="T31" fmla="*/ 63 h 120"/>
                  <a:gd name="T32" fmla="*/ 53 w 113"/>
                  <a:gd name="T33" fmla="*/ 64 h 120"/>
                  <a:gd name="T34" fmla="*/ 36 w 113"/>
                  <a:gd name="T35" fmla="*/ 89 h 120"/>
                  <a:gd name="T36" fmla="*/ 60 w 113"/>
                  <a:gd name="T37" fmla="*/ 71 h 120"/>
                  <a:gd name="T38" fmla="*/ 63 w 113"/>
                  <a:gd name="T39" fmla="*/ 73 h 120"/>
                  <a:gd name="T40" fmla="*/ 50 w 113"/>
                  <a:gd name="T41" fmla="*/ 100 h 120"/>
                  <a:gd name="T42" fmla="*/ 71 w 113"/>
                  <a:gd name="T43" fmla="*/ 79 h 120"/>
                  <a:gd name="T44" fmla="*/ 75 w 113"/>
                  <a:gd name="T45" fmla="*/ 80 h 120"/>
                  <a:gd name="T46" fmla="*/ 66 w 113"/>
                  <a:gd name="T47" fmla="*/ 110 h 120"/>
                  <a:gd name="T48" fmla="*/ 84 w 113"/>
                  <a:gd name="T49" fmla="*/ 84 h 120"/>
                  <a:gd name="T50" fmla="*/ 87 w 113"/>
                  <a:gd name="T51" fmla="*/ 84 h 120"/>
                  <a:gd name="T52" fmla="*/ 83 w 113"/>
                  <a:gd name="T53" fmla="*/ 116 h 120"/>
                  <a:gd name="T54" fmla="*/ 98 w 113"/>
                  <a:gd name="T55" fmla="*/ 86 h 120"/>
                  <a:gd name="T56" fmla="*/ 100 w 113"/>
                  <a:gd name="T57" fmla="*/ 86 h 120"/>
                  <a:gd name="T58" fmla="*/ 101 w 113"/>
                  <a:gd name="T59" fmla="*/ 120 h 120"/>
                  <a:gd name="T60" fmla="*/ 112 w 113"/>
                  <a:gd name="T61" fmla="*/ 82 h 120"/>
                  <a:gd name="T62" fmla="*/ 112 w 113"/>
                  <a:gd name="T63" fmla="*/ 81 h 120"/>
                  <a:gd name="T64" fmla="*/ 68 w 113"/>
                  <a:gd name="T65" fmla="*/ 48 h 120"/>
                  <a:gd name="T66" fmla="*/ 40 w 113"/>
                  <a:gd name="T6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" h="120">
                    <a:moveTo>
                      <a:pt x="40" y="0"/>
                    </a:moveTo>
                    <a:cubicBezTo>
                      <a:pt x="27" y="1"/>
                      <a:pt x="13" y="4"/>
                      <a:pt x="0" y="7"/>
                    </a:cubicBezTo>
                    <a:cubicBezTo>
                      <a:pt x="11" y="9"/>
                      <a:pt x="23" y="11"/>
                      <a:pt x="34" y="12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23" y="17"/>
                      <a:pt x="12" y="21"/>
                      <a:pt x="2" y="25"/>
                    </a:cubicBezTo>
                    <a:cubicBezTo>
                      <a:pt x="13" y="25"/>
                      <a:pt x="23" y="25"/>
                      <a:pt x="34" y="25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5" y="32"/>
                      <a:pt x="16" y="37"/>
                      <a:pt x="7" y="43"/>
                    </a:cubicBezTo>
                    <a:cubicBezTo>
                      <a:pt x="17" y="42"/>
                      <a:pt x="27" y="40"/>
                      <a:pt x="37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0" y="47"/>
                      <a:pt x="22" y="53"/>
                      <a:pt x="14" y="59"/>
                    </a:cubicBezTo>
                    <a:cubicBezTo>
                      <a:pt x="24" y="57"/>
                      <a:pt x="33" y="54"/>
                      <a:pt x="42" y="50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7" y="60"/>
                      <a:pt x="30" y="67"/>
                      <a:pt x="24" y="75"/>
                    </a:cubicBezTo>
                    <a:cubicBezTo>
                      <a:pt x="33" y="71"/>
                      <a:pt x="42" y="66"/>
                      <a:pt x="50" y="61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47" y="72"/>
                      <a:pt x="41" y="80"/>
                      <a:pt x="36" y="89"/>
                    </a:cubicBezTo>
                    <a:cubicBezTo>
                      <a:pt x="44" y="83"/>
                      <a:pt x="52" y="77"/>
                      <a:pt x="60" y="7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8" y="82"/>
                      <a:pt x="54" y="91"/>
                      <a:pt x="50" y="100"/>
                    </a:cubicBezTo>
                    <a:cubicBezTo>
                      <a:pt x="58" y="93"/>
                      <a:pt x="65" y="86"/>
                      <a:pt x="71" y="79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1" y="90"/>
                      <a:pt x="68" y="99"/>
                      <a:pt x="66" y="110"/>
                    </a:cubicBezTo>
                    <a:cubicBezTo>
                      <a:pt x="73" y="101"/>
                      <a:pt x="79" y="92"/>
                      <a:pt x="84" y="84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5" y="95"/>
                      <a:pt x="84" y="105"/>
                      <a:pt x="83" y="116"/>
                    </a:cubicBezTo>
                    <a:cubicBezTo>
                      <a:pt x="89" y="106"/>
                      <a:pt x="94" y="96"/>
                      <a:pt x="98" y="86"/>
                    </a:cubicBezTo>
                    <a:cubicBezTo>
                      <a:pt x="100" y="86"/>
                      <a:pt x="100" y="86"/>
                      <a:pt x="100" y="86"/>
                    </a:cubicBezTo>
                    <a:cubicBezTo>
                      <a:pt x="100" y="97"/>
                      <a:pt x="100" y="109"/>
                      <a:pt x="101" y="120"/>
                    </a:cubicBezTo>
                    <a:cubicBezTo>
                      <a:pt x="106" y="107"/>
                      <a:pt x="110" y="95"/>
                      <a:pt x="112" y="82"/>
                    </a:cubicBezTo>
                    <a:cubicBezTo>
                      <a:pt x="112" y="81"/>
                      <a:pt x="112" y="81"/>
                      <a:pt x="112" y="81"/>
                    </a:cubicBezTo>
                    <a:cubicBezTo>
                      <a:pt x="113" y="74"/>
                      <a:pt x="87" y="70"/>
                      <a:pt x="68" y="48"/>
                    </a:cubicBezTo>
                    <a:cubicBezTo>
                      <a:pt x="48" y="27"/>
                      <a:pt x="47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956"/>
              <p:cNvSpPr>
                <a:spLocks/>
              </p:cNvSpPr>
              <p:nvPr/>
            </p:nvSpPr>
            <p:spPr bwMode="auto">
              <a:xfrm>
                <a:off x="3749" y="3108"/>
                <a:ext cx="244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99 h 110"/>
                  <a:gd name="T6" fmla="*/ 70 w 103"/>
                  <a:gd name="T7" fmla="*/ 97 h 110"/>
                  <a:gd name="T8" fmla="*/ 102 w 103"/>
                  <a:gd name="T9" fmla="*/ 87 h 110"/>
                  <a:gd name="T10" fmla="*/ 70 w 103"/>
                  <a:gd name="T11" fmla="*/ 88 h 110"/>
                  <a:gd name="T12" fmla="*/ 69 w 103"/>
                  <a:gd name="T13" fmla="*/ 85 h 110"/>
                  <a:gd name="T14" fmla="*/ 98 w 103"/>
                  <a:gd name="T15" fmla="*/ 70 h 110"/>
                  <a:gd name="T16" fmla="*/ 67 w 103"/>
                  <a:gd name="T17" fmla="*/ 76 h 110"/>
                  <a:gd name="T18" fmla="*/ 66 w 103"/>
                  <a:gd name="T19" fmla="*/ 73 h 110"/>
                  <a:gd name="T20" fmla="*/ 91 w 103"/>
                  <a:gd name="T21" fmla="*/ 55 h 110"/>
                  <a:gd name="T22" fmla="*/ 63 w 103"/>
                  <a:gd name="T23" fmla="*/ 65 h 110"/>
                  <a:gd name="T24" fmla="*/ 61 w 103"/>
                  <a:gd name="T25" fmla="*/ 62 h 110"/>
                  <a:gd name="T26" fmla="*/ 81 w 103"/>
                  <a:gd name="T27" fmla="*/ 41 h 110"/>
                  <a:gd name="T28" fmla="*/ 56 w 103"/>
                  <a:gd name="T29" fmla="*/ 55 h 110"/>
                  <a:gd name="T30" fmla="*/ 55 w 103"/>
                  <a:gd name="T31" fmla="*/ 54 h 110"/>
                  <a:gd name="T32" fmla="*/ 53 w 103"/>
                  <a:gd name="T33" fmla="*/ 52 h 110"/>
                  <a:gd name="T34" fmla="*/ 70 w 103"/>
                  <a:gd name="T35" fmla="*/ 29 h 110"/>
                  <a:gd name="T36" fmla="*/ 47 w 103"/>
                  <a:gd name="T37" fmla="*/ 47 h 110"/>
                  <a:gd name="T38" fmla="*/ 44 w 103"/>
                  <a:gd name="T39" fmla="*/ 44 h 110"/>
                  <a:gd name="T40" fmla="*/ 57 w 103"/>
                  <a:gd name="T41" fmla="*/ 18 h 110"/>
                  <a:gd name="T42" fmla="*/ 37 w 103"/>
                  <a:gd name="T43" fmla="*/ 40 h 110"/>
                  <a:gd name="T44" fmla="*/ 34 w 103"/>
                  <a:gd name="T45" fmla="*/ 38 h 110"/>
                  <a:gd name="T46" fmla="*/ 43 w 103"/>
                  <a:gd name="T47" fmla="*/ 9 h 110"/>
                  <a:gd name="T48" fmla="*/ 25 w 103"/>
                  <a:gd name="T49" fmla="*/ 35 h 110"/>
                  <a:gd name="T50" fmla="*/ 23 w 103"/>
                  <a:gd name="T51" fmla="*/ 35 h 110"/>
                  <a:gd name="T52" fmla="*/ 27 w 103"/>
                  <a:gd name="T53" fmla="*/ 3 h 110"/>
                  <a:gd name="T54" fmla="*/ 13 w 103"/>
                  <a:gd name="T55" fmla="*/ 34 h 110"/>
                  <a:gd name="T56" fmla="*/ 11 w 103"/>
                  <a:gd name="T57" fmla="*/ 34 h 110"/>
                  <a:gd name="T58" fmla="*/ 11 w 103"/>
                  <a:gd name="T59" fmla="*/ 0 h 110"/>
                  <a:gd name="T60" fmla="*/ 0 w 103"/>
                  <a:gd name="T61" fmla="*/ 38 h 110"/>
                  <a:gd name="T62" fmla="*/ 0 w 103"/>
                  <a:gd name="T63" fmla="*/ 39 h 110"/>
                  <a:gd name="T64" fmla="*/ 38 w 103"/>
                  <a:gd name="T65" fmla="*/ 68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1"/>
                      <a:pt x="80" y="100"/>
                      <a:pt x="69" y="99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81" y="95"/>
                      <a:pt x="91" y="91"/>
                      <a:pt x="102" y="87"/>
                    </a:cubicBezTo>
                    <a:cubicBezTo>
                      <a:pt x="91" y="87"/>
                      <a:pt x="80" y="87"/>
                      <a:pt x="70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9" y="81"/>
                      <a:pt x="88" y="76"/>
                      <a:pt x="98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5" y="68"/>
                      <a:pt x="83" y="62"/>
                      <a:pt x="91" y="55"/>
                    </a:cubicBezTo>
                    <a:cubicBezTo>
                      <a:pt x="81" y="58"/>
                      <a:pt x="72" y="61"/>
                      <a:pt x="63" y="65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6"/>
                      <a:pt x="75" y="49"/>
                      <a:pt x="81" y="41"/>
                    </a:cubicBezTo>
                    <a:cubicBezTo>
                      <a:pt x="73" y="45"/>
                      <a:pt x="64" y="50"/>
                      <a:pt x="56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60" y="45"/>
                      <a:pt x="65" y="37"/>
                      <a:pt x="70" y="29"/>
                    </a:cubicBezTo>
                    <a:cubicBezTo>
                      <a:pt x="62" y="34"/>
                      <a:pt x="54" y="40"/>
                      <a:pt x="47" y="47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6"/>
                      <a:pt x="54" y="27"/>
                      <a:pt x="57" y="18"/>
                    </a:cubicBezTo>
                    <a:cubicBezTo>
                      <a:pt x="50" y="25"/>
                      <a:pt x="43" y="32"/>
                      <a:pt x="37" y="40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7" y="29"/>
                      <a:pt x="41" y="19"/>
                      <a:pt x="43" y="9"/>
                    </a:cubicBezTo>
                    <a:cubicBezTo>
                      <a:pt x="37" y="18"/>
                      <a:pt x="31" y="26"/>
                      <a:pt x="25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25"/>
                      <a:pt x="26" y="14"/>
                      <a:pt x="27" y="3"/>
                    </a:cubicBezTo>
                    <a:cubicBezTo>
                      <a:pt x="22" y="13"/>
                      <a:pt x="17" y="23"/>
                      <a:pt x="13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23"/>
                      <a:pt x="12" y="11"/>
                      <a:pt x="11" y="0"/>
                    </a:cubicBezTo>
                    <a:cubicBezTo>
                      <a:pt x="6" y="12"/>
                      <a:pt x="3" y="25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5"/>
                      <a:pt x="22" y="50"/>
                      <a:pt x="38" y="68"/>
                    </a:cubicBezTo>
                    <a:cubicBezTo>
                      <a:pt x="54" y="87"/>
                      <a:pt x="57" y="109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957"/>
              <p:cNvSpPr>
                <a:spLocks/>
              </p:cNvSpPr>
              <p:nvPr/>
            </p:nvSpPr>
            <p:spPr bwMode="auto">
              <a:xfrm>
                <a:off x="3974" y="3037"/>
                <a:ext cx="243" cy="260"/>
              </a:xfrm>
              <a:custGeom>
                <a:avLst/>
                <a:gdLst>
                  <a:gd name="T0" fmla="*/ 64 w 103"/>
                  <a:gd name="T1" fmla="*/ 110 h 110"/>
                  <a:gd name="T2" fmla="*/ 103 w 103"/>
                  <a:gd name="T3" fmla="*/ 104 h 110"/>
                  <a:gd name="T4" fmla="*/ 69 w 103"/>
                  <a:gd name="T5" fmla="*/ 100 h 110"/>
                  <a:gd name="T6" fmla="*/ 70 w 103"/>
                  <a:gd name="T7" fmla="*/ 98 h 110"/>
                  <a:gd name="T8" fmla="*/ 102 w 103"/>
                  <a:gd name="T9" fmla="*/ 88 h 110"/>
                  <a:gd name="T10" fmla="*/ 70 w 103"/>
                  <a:gd name="T11" fmla="*/ 89 h 110"/>
                  <a:gd name="T12" fmla="*/ 70 w 103"/>
                  <a:gd name="T13" fmla="*/ 86 h 110"/>
                  <a:gd name="T14" fmla="*/ 98 w 103"/>
                  <a:gd name="T15" fmla="*/ 71 h 110"/>
                  <a:gd name="T16" fmla="*/ 68 w 103"/>
                  <a:gd name="T17" fmla="*/ 77 h 110"/>
                  <a:gd name="T18" fmla="*/ 66 w 103"/>
                  <a:gd name="T19" fmla="*/ 74 h 110"/>
                  <a:gd name="T20" fmla="*/ 91 w 103"/>
                  <a:gd name="T21" fmla="*/ 56 h 110"/>
                  <a:gd name="T22" fmla="*/ 63 w 103"/>
                  <a:gd name="T23" fmla="*/ 66 h 110"/>
                  <a:gd name="T24" fmla="*/ 61 w 103"/>
                  <a:gd name="T25" fmla="*/ 63 h 110"/>
                  <a:gd name="T26" fmla="*/ 82 w 103"/>
                  <a:gd name="T27" fmla="*/ 42 h 110"/>
                  <a:gd name="T28" fmla="*/ 56 w 103"/>
                  <a:gd name="T29" fmla="*/ 56 h 110"/>
                  <a:gd name="T30" fmla="*/ 55 w 103"/>
                  <a:gd name="T31" fmla="*/ 54 h 110"/>
                  <a:gd name="T32" fmla="*/ 54 w 103"/>
                  <a:gd name="T33" fmla="*/ 53 h 110"/>
                  <a:gd name="T34" fmla="*/ 71 w 103"/>
                  <a:gd name="T35" fmla="*/ 29 h 110"/>
                  <a:gd name="T36" fmla="*/ 47 w 103"/>
                  <a:gd name="T37" fmla="*/ 47 h 110"/>
                  <a:gd name="T38" fmla="*/ 45 w 103"/>
                  <a:gd name="T39" fmla="*/ 45 h 110"/>
                  <a:gd name="T40" fmla="*/ 58 w 103"/>
                  <a:gd name="T41" fmla="*/ 19 h 110"/>
                  <a:gd name="T42" fmla="*/ 37 w 103"/>
                  <a:gd name="T43" fmla="*/ 41 h 110"/>
                  <a:gd name="T44" fmla="*/ 34 w 103"/>
                  <a:gd name="T45" fmla="*/ 39 h 110"/>
                  <a:gd name="T46" fmla="*/ 43 w 103"/>
                  <a:gd name="T47" fmla="*/ 10 h 110"/>
                  <a:gd name="T48" fmla="*/ 25 w 103"/>
                  <a:gd name="T49" fmla="*/ 36 h 110"/>
                  <a:gd name="T50" fmla="*/ 23 w 103"/>
                  <a:gd name="T51" fmla="*/ 36 h 110"/>
                  <a:gd name="T52" fmla="*/ 28 w 103"/>
                  <a:gd name="T53" fmla="*/ 4 h 110"/>
                  <a:gd name="T54" fmla="*/ 13 w 103"/>
                  <a:gd name="T55" fmla="*/ 34 h 110"/>
                  <a:gd name="T56" fmla="*/ 11 w 103"/>
                  <a:gd name="T57" fmla="*/ 35 h 110"/>
                  <a:gd name="T58" fmla="*/ 11 w 103"/>
                  <a:gd name="T59" fmla="*/ 0 h 110"/>
                  <a:gd name="T60" fmla="*/ 1 w 103"/>
                  <a:gd name="T61" fmla="*/ 39 h 110"/>
                  <a:gd name="T62" fmla="*/ 0 w 103"/>
                  <a:gd name="T63" fmla="*/ 39 h 110"/>
                  <a:gd name="T64" fmla="*/ 38 w 103"/>
                  <a:gd name="T65" fmla="*/ 69 h 110"/>
                  <a:gd name="T66" fmla="*/ 63 w 103"/>
                  <a:gd name="T67" fmla="*/ 110 h 110"/>
                  <a:gd name="T68" fmla="*/ 64 w 103"/>
                  <a:gd name="T6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3" h="110">
                    <a:moveTo>
                      <a:pt x="64" y="110"/>
                    </a:moveTo>
                    <a:cubicBezTo>
                      <a:pt x="77" y="109"/>
                      <a:pt x="90" y="107"/>
                      <a:pt x="103" y="104"/>
                    </a:cubicBezTo>
                    <a:cubicBezTo>
                      <a:pt x="92" y="102"/>
                      <a:pt x="81" y="101"/>
                      <a:pt x="69" y="100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81" y="95"/>
                      <a:pt x="92" y="92"/>
                      <a:pt x="102" y="88"/>
                    </a:cubicBezTo>
                    <a:cubicBezTo>
                      <a:pt x="91" y="87"/>
                      <a:pt x="80" y="88"/>
                      <a:pt x="70" y="89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9" y="82"/>
                      <a:pt x="89" y="77"/>
                      <a:pt x="98" y="71"/>
                    </a:cubicBezTo>
                    <a:cubicBezTo>
                      <a:pt x="88" y="72"/>
                      <a:pt x="77" y="74"/>
                      <a:pt x="68" y="77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75" y="69"/>
                      <a:pt x="83" y="62"/>
                      <a:pt x="91" y="56"/>
                    </a:cubicBezTo>
                    <a:cubicBezTo>
                      <a:pt x="81" y="59"/>
                      <a:pt x="72" y="62"/>
                      <a:pt x="63" y="66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8" y="56"/>
                      <a:pt x="75" y="49"/>
                      <a:pt x="82" y="42"/>
                    </a:cubicBezTo>
                    <a:cubicBezTo>
                      <a:pt x="73" y="46"/>
                      <a:pt x="64" y="51"/>
                      <a:pt x="56" y="56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60" y="46"/>
                      <a:pt x="65" y="38"/>
                      <a:pt x="71" y="29"/>
                    </a:cubicBezTo>
                    <a:cubicBezTo>
                      <a:pt x="62" y="35"/>
                      <a:pt x="55" y="41"/>
                      <a:pt x="47" y="4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50" y="36"/>
                      <a:pt x="54" y="28"/>
                      <a:pt x="58" y="19"/>
                    </a:cubicBezTo>
                    <a:cubicBezTo>
                      <a:pt x="50" y="26"/>
                      <a:pt x="43" y="33"/>
                      <a:pt x="37" y="41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8" y="30"/>
                      <a:pt x="41" y="20"/>
                      <a:pt x="43" y="10"/>
                    </a:cubicBezTo>
                    <a:cubicBezTo>
                      <a:pt x="37" y="18"/>
                      <a:pt x="31" y="27"/>
                      <a:pt x="2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25"/>
                      <a:pt x="27" y="15"/>
                      <a:pt x="28" y="4"/>
                    </a:cubicBezTo>
                    <a:cubicBezTo>
                      <a:pt x="22" y="14"/>
                      <a:pt x="17" y="24"/>
                      <a:pt x="13" y="3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2" y="23"/>
                      <a:pt x="12" y="12"/>
                      <a:pt x="11" y="0"/>
                    </a:cubicBezTo>
                    <a:cubicBezTo>
                      <a:pt x="7" y="13"/>
                      <a:pt x="3" y="26"/>
                      <a:pt x="1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6"/>
                      <a:pt x="22" y="51"/>
                      <a:pt x="38" y="69"/>
                    </a:cubicBezTo>
                    <a:cubicBezTo>
                      <a:pt x="55" y="88"/>
                      <a:pt x="57" y="110"/>
                      <a:pt x="63" y="110"/>
                    </a:cubicBezTo>
                    <a:lnTo>
                      <a:pt x="64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958"/>
              <p:cNvSpPr>
                <a:spLocks/>
              </p:cNvSpPr>
              <p:nvPr/>
            </p:nvSpPr>
            <p:spPr bwMode="auto">
              <a:xfrm>
                <a:off x="4577" y="3077"/>
                <a:ext cx="256" cy="275"/>
              </a:xfrm>
              <a:custGeom>
                <a:avLst/>
                <a:gdLst>
                  <a:gd name="T0" fmla="*/ 17 w 108"/>
                  <a:gd name="T1" fmla="*/ 113 h 116"/>
                  <a:gd name="T2" fmla="*/ 56 w 108"/>
                  <a:gd name="T3" fmla="*/ 106 h 116"/>
                  <a:gd name="T4" fmla="*/ 23 w 108"/>
                  <a:gd name="T5" fmla="*/ 100 h 116"/>
                  <a:gd name="T6" fmla="*/ 24 w 108"/>
                  <a:gd name="T7" fmla="*/ 98 h 116"/>
                  <a:gd name="T8" fmla="*/ 57 w 108"/>
                  <a:gd name="T9" fmla="*/ 98 h 116"/>
                  <a:gd name="T10" fmla="*/ 27 w 108"/>
                  <a:gd name="T11" fmla="*/ 87 h 116"/>
                  <a:gd name="T12" fmla="*/ 29 w 108"/>
                  <a:gd name="T13" fmla="*/ 84 h 116"/>
                  <a:gd name="T14" fmla="*/ 59 w 108"/>
                  <a:gd name="T15" fmla="*/ 89 h 116"/>
                  <a:gd name="T16" fmla="*/ 33 w 108"/>
                  <a:gd name="T17" fmla="*/ 75 h 116"/>
                  <a:gd name="T18" fmla="*/ 34 w 108"/>
                  <a:gd name="T19" fmla="*/ 72 h 116"/>
                  <a:gd name="T20" fmla="*/ 63 w 108"/>
                  <a:gd name="T21" fmla="*/ 81 h 116"/>
                  <a:gd name="T22" fmla="*/ 39 w 108"/>
                  <a:gd name="T23" fmla="*/ 63 h 116"/>
                  <a:gd name="T24" fmla="*/ 42 w 108"/>
                  <a:gd name="T25" fmla="*/ 60 h 116"/>
                  <a:gd name="T26" fmla="*/ 68 w 108"/>
                  <a:gd name="T27" fmla="*/ 74 h 116"/>
                  <a:gd name="T28" fmla="*/ 47 w 108"/>
                  <a:gd name="T29" fmla="*/ 53 h 116"/>
                  <a:gd name="T30" fmla="*/ 49 w 108"/>
                  <a:gd name="T31" fmla="*/ 51 h 116"/>
                  <a:gd name="T32" fmla="*/ 50 w 108"/>
                  <a:gd name="T33" fmla="*/ 50 h 116"/>
                  <a:gd name="T34" fmla="*/ 74 w 108"/>
                  <a:gd name="T35" fmla="*/ 67 h 116"/>
                  <a:gd name="T36" fmla="*/ 57 w 108"/>
                  <a:gd name="T37" fmla="*/ 43 h 116"/>
                  <a:gd name="T38" fmla="*/ 59 w 108"/>
                  <a:gd name="T39" fmla="*/ 41 h 116"/>
                  <a:gd name="T40" fmla="*/ 80 w 108"/>
                  <a:gd name="T41" fmla="*/ 62 h 116"/>
                  <a:gd name="T42" fmla="*/ 67 w 108"/>
                  <a:gd name="T43" fmla="*/ 35 h 116"/>
                  <a:gd name="T44" fmla="*/ 70 w 108"/>
                  <a:gd name="T45" fmla="*/ 33 h 116"/>
                  <a:gd name="T46" fmla="*/ 88 w 108"/>
                  <a:gd name="T47" fmla="*/ 57 h 116"/>
                  <a:gd name="T48" fmla="*/ 79 w 108"/>
                  <a:gd name="T49" fmla="*/ 27 h 116"/>
                  <a:gd name="T50" fmla="*/ 82 w 108"/>
                  <a:gd name="T51" fmla="*/ 26 h 116"/>
                  <a:gd name="T52" fmla="*/ 96 w 108"/>
                  <a:gd name="T53" fmla="*/ 54 h 116"/>
                  <a:gd name="T54" fmla="*/ 92 w 108"/>
                  <a:gd name="T55" fmla="*/ 21 h 116"/>
                  <a:gd name="T56" fmla="*/ 94 w 108"/>
                  <a:gd name="T57" fmla="*/ 20 h 116"/>
                  <a:gd name="T58" fmla="*/ 104 w 108"/>
                  <a:gd name="T59" fmla="*/ 52 h 116"/>
                  <a:gd name="T60" fmla="*/ 106 w 108"/>
                  <a:gd name="T61" fmla="*/ 12 h 116"/>
                  <a:gd name="T62" fmla="*/ 106 w 108"/>
                  <a:gd name="T63" fmla="*/ 12 h 116"/>
                  <a:gd name="T64" fmla="*/ 32 w 108"/>
                  <a:gd name="T65" fmla="*/ 36 h 116"/>
                  <a:gd name="T66" fmla="*/ 16 w 108"/>
                  <a:gd name="T67" fmla="*/ 113 h 116"/>
                  <a:gd name="T68" fmla="*/ 17 w 108"/>
                  <a:gd name="T69" fmla="*/ 11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6">
                    <a:moveTo>
                      <a:pt x="17" y="113"/>
                    </a:moveTo>
                    <a:cubicBezTo>
                      <a:pt x="30" y="110"/>
                      <a:pt x="43" y="108"/>
                      <a:pt x="56" y="106"/>
                    </a:cubicBezTo>
                    <a:cubicBezTo>
                      <a:pt x="45" y="105"/>
                      <a:pt x="34" y="103"/>
                      <a:pt x="23" y="100"/>
                    </a:cubicBezTo>
                    <a:cubicBezTo>
                      <a:pt x="24" y="98"/>
                      <a:pt x="24" y="98"/>
                      <a:pt x="24" y="98"/>
                    </a:cubicBezTo>
                    <a:cubicBezTo>
                      <a:pt x="35" y="97"/>
                      <a:pt x="46" y="97"/>
                      <a:pt x="57" y="98"/>
                    </a:cubicBezTo>
                    <a:cubicBezTo>
                      <a:pt x="47" y="95"/>
                      <a:pt x="37" y="91"/>
                      <a:pt x="27" y="87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9" y="85"/>
                      <a:pt x="49" y="87"/>
                      <a:pt x="59" y="89"/>
                    </a:cubicBezTo>
                    <a:cubicBezTo>
                      <a:pt x="50" y="85"/>
                      <a:pt x="41" y="80"/>
                      <a:pt x="33" y="75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44" y="74"/>
                      <a:pt x="54" y="78"/>
                      <a:pt x="63" y="81"/>
                    </a:cubicBezTo>
                    <a:cubicBezTo>
                      <a:pt x="55" y="76"/>
                      <a:pt x="47" y="70"/>
                      <a:pt x="39" y="63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51" y="64"/>
                      <a:pt x="59" y="69"/>
                      <a:pt x="68" y="74"/>
                    </a:cubicBezTo>
                    <a:cubicBezTo>
                      <a:pt x="61" y="67"/>
                      <a:pt x="54" y="60"/>
                      <a:pt x="47" y="53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8" y="55"/>
                      <a:pt x="66" y="61"/>
                      <a:pt x="74" y="67"/>
                    </a:cubicBezTo>
                    <a:cubicBezTo>
                      <a:pt x="68" y="60"/>
                      <a:pt x="62" y="52"/>
                      <a:pt x="57" y="43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7" y="47"/>
                      <a:pt x="74" y="54"/>
                      <a:pt x="80" y="62"/>
                    </a:cubicBezTo>
                    <a:cubicBezTo>
                      <a:pt x="75" y="53"/>
                      <a:pt x="71" y="44"/>
                      <a:pt x="67" y="35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6" y="41"/>
                      <a:pt x="82" y="49"/>
                      <a:pt x="88" y="57"/>
                    </a:cubicBezTo>
                    <a:cubicBezTo>
                      <a:pt x="84" y="48"/>
                      <a:pt x="81" y="38"/>
                      <a:pt x="79" y="27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7" y="35"/>
                      <a:pt x="92" y="45"/>
                      <a:pt x="96" y="54"/>
                    </a:cubicBezTo>
                    <a:cubicBezTo>
                      <a:pt x="94" y="43"/>
                      <a:pt x="92" y="32"/>
                      <a:pt x="92" y="21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8" y="31"/>
                      <a:pt x="102" y="42"/>
                      <a:pt x="104" y="52"/>
                    </a:cubicBezTo>
                    <a:cubicBezTo>
                      <a:pt x="104" y="39"/>
                      <a:pt x="105" y="2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8" y="6"/>
                      <a:pt x="65" y="0"/>
                      <a:pt x="32" y="36"/>
                    </a:cubicBezTo>
                    <a:cubicBezTo>
                      <a:pt x="0" y="74"/>
                      <a:pt x="11" y="116"/>
                      <a:pt x="16" y="113"/>
                    </a:cubicBezTo>
                    <a:lnTo>
                      <a:pt x="17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959"/>
              <p:cNvSpPr>
                <a:spLocks/>
              </p:cNvSpPr>
              <p:nvPr/>
            </p:nvSpPr>
            <p:spPr bwMode="auto">
              <a:xfrm>
                <a:off x="4849" y="2966"/>
                <a:ext cx="308" cy="189"/>
              </a:xfrm>
              <a:custGeom>
                <a:avLst/>
                <a:gdLst>
                  <a:gd name="T0" fmla="*/ 125 w 130"/>
                  <a:gd name="T1" fmla="*/ 48 h 80"/>
                  <a:gd name="T2" fmla="*/ 102 w 130"/>
                  <a:gd name="T3" fmla="*/ 16 h 80"/>
                  <a:gd name="T4" fmla="*/ 112 w 130"/>
                  <a:gd name="T5" fmla="*/ 48 h 80"/>
                  <a:gd name="T6" fmla="*/ 110 w 130"/>
                  <a:gd name="T7" fmla="*/ 49 h 80"/>
                  <a:gd name="T8" fmla="*/ 95 w 130"/>
                  <a:gd name="T9" fmla="*/ 18 h 80"/>
                  <a:gd name="T10" fmla="*/ 100 w 130"/>
                  <a:gd name="T11" fmla="*/ 50 h 80"/>
                  <a:gd name="T12" fmla="*/ 97 w 130"/>
                  <a:gd name="T13" fmla="*/ 50 h 80"/>
                  <a:gd name="T14" fmla="*/ 88 w 130"/>
                  <a:gd name="T15" fmla="*/ 20 h 80"/>
                  <a:gd name="T16" fmla="*/ 87 w 130"/>
                  <a:gd name="T17" fmla="*/ 50 h 80"/>
                  <a:gd name="T18" fmla="*/ 84 w 130"/>
                  <a:gd name="T19" fmla="*/ 50 h 80"/>
                  <a:gd name="T20" fmla="*/ 81 w 130"/>
                  <a:gd name="T21" fmla="*/ 20 h 80"/>
                  <a:gd name="T22" fmla="*/ 75 w 130"/>
                  <a:gd name="T23" fmla="*/ 50 h 80"/>
                  <a:gd name="T24" fmla="*/ 72 w 130"/>
                  <a:gd name="T25" fmla="*/ 49 h 80"/>
                  <a:gd name="T26" fmla="*/ 73 w 130"/>
                  <a:gd name="T27" fmla="*/ 19 h 80"/>
                  <a:gd name="T28" fmla="*/ 64 w 130"/>
                  <a:gd name="T29" fmla="*/ 47 h 80"/>
                  <a:gd name="T30" fmla="*/ 62 w 130"/>
                  <a:gd name="T31" fmla="*/ 47 h 80"/>
                  <a:gd name="T32" fmla="*/ 61 w 130"/>
                  <a:gd name="T33" fmla="*/ 46 h 80"/>
                  <a:gd name="T34" fmla="*/ 66 w 130"/>
                  <a:gd name="T35" fmla="*/ 18 h 80"/>
                  <a:gd name="T36" fmla="*/ 52 w 130"/>
                  <a:gd name="T37" fmla="*/ 43 h 80"/>
                  <a:gd name="T38" fmla="*/ 49 w 130"/>
                  <a:gd name="T39" fmla="*/ 42 h 80"/>
                  <a:gd name="T40" fmla="*/ 59 w 130"/>
                  <a:gd name="T41" fmla="*/ 15 h 80"/>
                  <a:gd name="T42" fmla="*/ 41 w 130"/>
                  <a:gd name="T43" fmla="*/ 38 h 80"/>
                  <a:gd name="T44" fmla="*/ 38 w 130"/>
                  <a:gd name="T45" fmla="*/ 37 h 80"/>
                  <a:gd name="T46" fmla="*/ 53 w 130"/>
                  <a:gd name="T47" fmla="*/ 11 h 80"/>
                  <a:gd name="T48" fmla="*/ 31 w 130"/>
                  <a:gd name="T49" fmla="*/ 32 h 80"/>
                  <a:gd name="T50" fmla="*/ 28 w 130"/>
                  <a:gd name="T51" fmla="*/ 31 h 80"/>
                  <a:gd name="T52" fmla="*/ 47 w 130"/>
                  <a:gd name="T53" fmla="*/ 6 h 80"/>
                  <a:gd name="T54" fmla="*/ 20 w 130"/>
                  <a:gd name="T55" fmla="*/ 25 h 80"/>
                  <a:gd name="T56" fmla="*/ 18 w 130"/>
                  <a:gd name="T57" fmla="*/ 23 h 80"/>
                  <a:gd name="T58" fmla="*/ 43 w 130"/>
                  <a:gd name="T59" fmla="*/ 0 h 80"/>
                  <a:gd name="T60" fmla="*/ 7 w 130"/>
                  <a:gd name="T61" fmla="*/ 17 h 80"/>
                  <a:gd name="T62" fmla="*/ 6 w 130"/>
                  <a:gd name="T63" fmla="*/ 17 h 80"/>
                  <a:gd name="T64" fmla="*/ 56 w 130"/>
                  <a:gd name="T65" fmla="*/ 68 h 80"/>
                  <a:gd name="T66" fmla="*/ 126 w 130"/>
                  <a:gd name="T67" fmla="*/ 49 h 80"/>
                  <a:gd name="T68" fmla="*/ 125 w 130"/>
                  <a:gd name="T69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" h="80">
                    <a:moveTo>
                      <a:pt x="125" y="48"/>
                    </a:moveTo>
                    <a:cubicBezTo>
                      <a:pt x="117" y="38"/>
                      <a:pt x="109" y="27"/>
                      <a:pt x="102" y="16"/>
                    </a:cubicBezTo>
                    <a:cubicBezTo>
                      <a:pt x="106" y="26"/>
                      <a:pt x="109" y="37"/>
                      <a:pt x="112" y="4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04" y="39"/>
                      <a:pt x="99" y="29"/>
                      <a:pt x="95" y="18"/>
                    </a:cubicBezTo>
                    <a:cubicBezTo>
                      <a:pt x="97" y="29"/>
                      <a:pt x="99" y="39"/>
                      <a:pt x="100" y="50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40"/>
                      <a:pt x="90" y="30"/>
                      <a:pt x="88" y="20"/>
                    </a:cubicBezTo>
                    <a:cubicBezTo>
                      <a:pt x="88" y="30"/>
                      <a:pt x="88" y="40"/>
                      <a:pt x="87" y="50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83" y="40"/>
                      <a:pt x="81" y="30"/>
                      <a:pt x="81" y="20"/>
                    </a:cubicBezTo>
                    <a:cubicBezTo>
                      <a:pt x="80" y="30"/>
                      <a:pt x="78" y="40"/>
                      <a:pt x="75" y="50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2" y="39"/>
                      <a:pt x="72" y="29"/>
                      <a:pt x="73" y="19"/>
                    </a:cubicBezTo>
                    <a:cubicBezTo>
                      <a:pt x="71" y="29"/>
                      <a:pt x="67" y="38"/>
                      <a:pt x="64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37"/>
                      <a:pt x="64" y="27"/>
                      <a:pt x="66" y="18"/>
                    </a:cubicBezTo>
                    <a:cubicBezTo>
                      <a:pt x="62" y="26"/>
                      <a:pt x="57" y="35"/>
                      <a:pt x="52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2" y="33"/>
                      <a:pt x="55" y="24"/>
                      <a:pt x="59" y="15"/>
                    </a:cubicBezTo>
                    <a:cubicBezTo>
                      <a:pt x="54" y="23"/>
                      <a:pt x="48" y="31"/>
                      <a:pt x="41" y="3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43" y="28"/>
                      <a:pt x="48" y="19"/>
                      <a:pt x="53" y="11"/>
                    </a:cubicBezTo>
                    <a:cubicBezTo>
                      <a:pt x="46" y="18"/>
                      <a:pt x="38" y="25"/>
                      <a:pt x="31" y="32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4" y="22"/>
                      <a:pt x="41" y="13"/>
                      <a:pt x="47" y="6"/>
                    </a:cubicBezTo>
                    <a:cubicBezTo>
                      <a:pt x="39" y="13"/>
                      <a:pt x="29" y="19"/>
                      <a:pt x="20" y="2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15"/>
                      <a:pt x="34" y="7"/>
                      <a:pt x="43" y="0"/>
                    </a:cubicBezTo>
                    <a:cubicBezTo>
                      <a:pt x="31" y="6"/>
                      <a:pt x="19" y="12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18"/>
                      <a:pt x="13" y="56"/>
                      <a:pt x="56" y="68"/>
                    </a:cubicBezTo>
                    <a:cubicBezTo>
                      <a:pt x="101" y="80"/>
                      <a:pt x="130" y="53"/>
                      <a:pt x="126" y="49"/>
                    </a:cubicBezTo>
                    <a:lnTo>
                      <a:pt x="12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960"/>
              <p:cNvSpPr>
                <a:spLocks/>
              </p:cNvSpPr>
              <p:nvPr/>
            </p:nvSpPr>
            <p:spPr bwMode="auto">
              <a:xfrm>
                <a:off x="4887" y="2755"/>
                <a:ext cx="281" cy="180"/>
              </a:xfrm>
              <a:custGeom>
                <a:avLst/>
                <a:gdLst>
                  <a:gd name="T0" fmla="*/ 114 w 119"/>
                  <a:gd name="T1" fmla="*/ 47 h 76"/>
                  <a:gd name="T2" fmla="*/ 95 w 119"/>
                  <a:gd name="T3" fmla="*/ 21 h 76"/>
                  <a:gd name="T4" fmla="*/ 102 w 119"/>
                  <a:gd name="T5" fmla="*/ 48 h 76"/>
                  <a:gd name="T6" fmla="*/ 100 w 119"/>
                  <a:gd name="T7" fmla="*/ 48 h 76"/>
                  <a:gd name="T8" fmla="*/ 88 w 119"/>
                  <a:gd name="T9" fmla="*/ 24 h 76"/>
                  <a:gd name="T10" fmla="*/ 90 w 119"/>
                  <a:gd name="T11" fmla="*/ 49 h 76"/>
                  <a:gd name="T12" fmla="*/ 87 w 119"/>
                  <a:gd name="T13" fmla="*/ 49 h 76"/>
                  <a:gd name="T14" fmla="*/ 81 w 119"/>
                  <a:gd name="T15" fmla="*/ 25 h 76"/>
                  <a:gd name="T16" fmla="*/ 78 w 119"/>
                  <a:gd name="T17" fmla="*/ 49 h 76"/>
                  <a:gd name="T18" fmla="*/ 75 w 119"/>
                  <a:gd name="T19" fmla="*/ 49 h 76"/>
                  <a:gd name="T20" fmla="*/ 73 w 119"/>
                  <a:gd name="T21" fmla="*/ 25 h 76"/>
                  <a:gd name="T22" fmla="*/ 67 w 119"/>
                  <a:gd name="T23" fmla="*/ 48 h 76"/>
                  <a:gd name="T24" fmla="*/ 64 w 119"/>
                  <a:gd name="T25" fmla="*/ 47 h 76"/>
                  <a:gd name="T26" fmla="*/ 66 w 119"/>
                  <a:gd name="T27" fmla="*/ 23 h 76"/>
                  <a:gd name="T28" fmla="*/ 56 w 119"/>
                  <a:gd name="T29" fmla="*/ 45 h 76"/>
                  <a:gd name="T30" fmla="*/ 54 w 119"/>
                  <a:gd name="T31" fmla="*/ 44 h 76"/>
                  <a:gd name="T32" fmla="*/ 53 w 119"/>
                  <a:gd name="T33" fmla="*/ 43 h 76"/>
                  <a:gd name="T34" fmla="*/ 59 w 119"/>
                  <a:gd name="T35" fmla="*/ 21 h 76"/>
                  <a:gd name="T36" fmla="*/ 45 w 119"/>
                  <a:gd name="T37" fmla="*/ 40 h 76"/>
                  <a:gd name="T38" fmla="*/ 43 w 119"/>
                  <a:gd name="T39" fmla="*/ 39 h 76"/>
                  <a:gd name="T40" fmla="*/ 52 w 119"/>
                  <a:gd name="T41" fmla="*/ 17 h 76"/>
                  <a:gd name="T42" fmla="*/ 35 w 119"/>
                  <a:gd name="T43" fmla="*/ 34 h 76"/>
                  <a:gd name="T44" fmla="*/ 33 w 119"/>
                  <a:gd name="T45" fmla="*/ 33 h 76"/>
                  <a:gd name="T46" fmla="*/ 45 w 119"/>
                  <a:gd name="T47" fmla="*/ 12 h 76"/>
                  <a:gd name="T48" fmla="*/ 26 w 119"/>
                  <a:gd name="T49" fmla="*/ 28 h 76"/>
                  <a:gd name="T50" fmla="*/ 24 w 119"/>
                  <a:gd name="T51" fmla="*/ 26 h 76"/>
                  <a:gd name="T52" fmla="*/ 40 w 119"/>
                  <a:gd name="T53" fmla="*/ 6 h 76"/>
                  <a:gd name="T54" fmla="*/ 17 w 119"/>
                  <a:gd name="T55" fmla="*/ 20 h 76"/>
                  <a:gd name="T56" fmla="*/ 15 w 119"/>
                  <a:gd name="T57" fmla="*/ 18 h 76"/>
                  <a:gd name="T58" fmla="*/ 35 w 119"/>
                  <a:gd name="T59" fmla="*/ 0 h 76"/>
                  <a:gd name="T60" fmla="*/ 5 w 119"/>
                  <a:gd name="T61" fmla="*/ 12 h 76"/>
                  <a:gd name="T62" fmla="*/ 4 w 119"/>
                  <a:gd name="T63" fmla="*/ 12 h 76"/>
                  <a:gd name="T64" fmla="*/ 48 w 119"/>
                  <a:gd name="T65" fmla="*/ 61 h 76"/>
                  <a:gd name="T66" fmla="*/ 115 w 119"/>
                  <a:gd name="T67" fmla="*/ 47 h 76"/>
                  <a:gd name="T68" fmla="*/ 114 w 119"/>
                  <a:gd name="T69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9" h="76">
                    <a:moveTo>
                      <a:pt x="114" y="47"/>
                    </a:moveTo>
                    <a:cubicBezTo>
                      <a:pt x="107" y="39"/>
                      <a:pt x="100" y="30"/>
                      <a:pt x="95" y="21"/>
                    </a:cubicBezTo>
                    <a:cubicBezTo>
                      <a:pt x="98" y="30"/>
                      <a:pt x="100" y="38"/>
                      <a:pt x="102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5" y="40"/>
                      <a:pt x="91" y="32"/>
                      <a:pt x="88" y="24"/>
                    </a:cubicBezTo>
                    <a:cubicBezTo>
                      <a:pt x="89" y="32"/>
                      <a:pt x="90" y="40"/>
                      <a:pt x="90" y="49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5" y="41"/>
                      <a:pt x="82" y="34"/>
                      <a:pt x="81" y="25"/>
                    </a:cubicBezTo>
                    <a:cubicBezTo>
                      <a:pt x="81" y="33"/>
                      <a:pt x="80" y="41"/>
                      <a:pt x="78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41"/>
                      <a:pt x="74" y="33"/>
                      <a:pt x="73" y="25"/>
                    </a:cubicBezTo>
                    <a:cubicBezTo>
                      <a:pt x="72" y="33"/>
                      <a:pt x="70" y="40"/>
                      <a:pt x="67" y="4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39"/>
                      <a:pt x="65" y="31"/>
                      <a:pt x="66" y="23"/>
                    </a:cubicBezTo>
                    <a:cubicBezTo>
                      <a:pt x="63" y="31"/>
                      <a:pt x="60" y="38"/>
                      <a:pt x="56" y="45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5" y="36"/>
                      <a:pt x="57" y="28"/>
                      <a:pt x="59" y="21"/>
                    </a:cubicBezTo>
                    <a:cubicBezTo>
                      <a:pt x="55" y="27"/>
                      <a:pt x="50" y="34"/>
                      <a:pt x="45" y="40"/>
                    </a:cubicBezTo>
                    <a:cubicBezTo>
                      <a:pt x="44" y="40"/>
                      <a:pt x="43" y="40"/>
                      <a:pt x="43" y="39"/>
                    </a:cubicBezTo>
                    <a:cubicBezTo>
                      <a:pt x="45" y="31"/>
                      <a:pt x="48" y="24"/>
                      <a:pt x="52" y="17"/>
                    </a:cubicBezTo>
                    <a:cubicBezTo>
                      <a:pt x="47" y="23"/>
                      <a:pt x="41" y="29"/>
                      <a:pt x="35" y="3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7" y="26"/>
                      <a:pt x="41" y="19"/>
                      <a:pt x="45" y="12"/>
                    </a:cubicBezTo>
                    <a:cubicBezTo>
                      <a:pt x="39" y="18"/>
                      <a:pt x="33" y="23"/>
                      <a:pt x="26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9" y="19"/>
                      <a:pt x="34" y="13"/>
                      <a:pt x="40" y="6"/>
                    </a:cubicBezTo>
                    <a:cubicBezTo>
                      <a:pt x="32" y="11"/>
                      <a:pt x="25" y="16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2"/>
                      <a:pt x="28" y="5"/>
                      <a:pt x="35" y="0"/>
                    </a:cubicBezTo>
                    <a:cubicBezTo>
                      <a:pt x="25" y="4"/>
                      <a:pt x="15" y="8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3"/>
                      <a:pt x="10" y="46"/>
                      <a:pt x="48" y="61"/>
                    </a:cubicBezTo>
                    <a:cubicBezTo>
                      <a:pt x="88" y="76"/>
                      <a:pt x="119" y="50"/>
                      <a:pt x="115" y="47"/>
                    </a:cubicBezTo>
                    <a:lnTo>
                      <a:pt x="11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61"/>
              <p:cNvSpPr>
                <a:spLocks/>
              </p:cNvSpPr>
              <p:nvPr/>
            </p:nvSpPr>
            <p:spPr bwMode="auto">
              <a:xfrm>
                <a:off x="4908" y="2601"/>
                <a:ext cx="289" cy="152"/>
              </a:xfrm>
              <a:custGeom>
                <a:avLst/>
                <a:gdLst>
                  <a:gd name="T0" fmla="*/ 119 w 122"/>
                  <a:gd name="T1" fmla="*/ 39 h 64"/>
                  <a:gd name="T2" fmla="*/ 102 w 122"/>
                  <a:gd name="T3" fmla="*/ 20 h 64"/>
                  <a:gd name="T4" fmla="*/ 106 w 122"/>
                  <a:gd name="T5" fmla="*/ 41 h 64"/>
                  <a:gd name="T6" fmla="*/ 104 w 122"/>
                  <a:gd name="T7" fmla="*/ 41 h 64"/>
                  <a:gd name="T8" fmla="*/ 94 w 122"/>
                  <a:gd name="T9" fmla="*/ 24 h 64"/>
                  <a:gd name="T10" fmla="*/ 94 w 122"/>
                  <a:gd name="T11" fmla="*/ 43 h 64"/>
                  <a:gd name="T12" fmla="*/ 92 w 122"/>
                  <a:gd name="T13" fmla="*/ 43 h 64"/>
                  <a:gd name="T14" fmla="*/ 85 w 122"/>
                  <a:gd name="T15" fmla="*/ 26 h 64"/>
                  <a:gd name="T16" fmla="*/ 82 w 122"/>
                  <a:gd name="T17" fmla="*/ 44 h 64"/>
                  <a:gd name="T18" fmla="*/ 79 w 122"/>
                  <a:gd name="T19" fmla="*/ 44 h 64"/>
                  <a:gd name="T20" fmla="*/ 75 w 122"/>
                  <a:gd name="T21" fmla="*/ 26 h 64"/>
                  <a:gd name="T22" fmla="*/ 70 w 122"/>
                  <a:gd name="T23" fmla="*/ 44 h 64"/>
                  <a:gd name="T24" fmla="*/ 67 w 122"/>
                  <a:gd name="T25" fmla="*/ 43 h 64"/>
                  <a:gd name="T26" fmla="*/ 66 w 122"/>
                  <a:gd name="T27" fmla="*/ 25 h 64"/>
                  <a:gd name="T28" fmla="*/ 58 w 122"/>
                  <a:gd name="T29" fmla="*/ 41 h 64"/>
                  <a:gd name="T30" fmla="*/ 57 w 122"/>
                  <a:gd name="T31" fmla="*/ 41 h 64"/>
                  <a:gd name="T32" fmla="*/ 55 w 122"/>
                  <a:gd name="T33" fmla="*/ 40 h 64"/>
                  <a:gd name="T34" fmla="*/ 57 w 122"/>
                  <a:gd name="T35" fmla="*/ 22 h 64"/>
                  <a:gd name="T36" fmla="*/ 47 w 122"/>
                  <a:gd name="T37" fmla="*/ 37 h 64"/>
                  <a:gd name="T38" fmla="*/ 43 w 122"/>
                  <a:gd name="T39" fmla="*/ 36 h 64"/>
                  <a:gd name="T40" fmla="*/ 48 w 122"/>
                  <a:gd name="T41" fmla="*/ 19 h 64"/>
                  <a:gd name="T42" fmla="*/ 36 w 122"/>
                  <a:gd name="T43" fmla="*/ 32 h 64"/>
                  <a:gd name="T44" fmla="*/ 33 w 122"/>
                  <a:gd name="T45" fmla="*/ 30 h 64"/>
                  <a:gd name="T46" fmla="*/ 40 w 122"/>
                  <a:gd name="T47" fmla="*/ 14 h 64"/>
                  <a:gd name="T48" fmla="*/ 25 w 122"/>
                  <a:gd name="T49" fmla="*/ 25 h 64"/>
                  <a:gd name="T50" fmla="*/ 23 w 122"/>
                  <a:gd name="T51" fmla="*/ 23 h 64"/>
                  <a:gd name="T52" fmla="*/ 33 w 122"/>
                  <a:gd name="T53" fmla="*/ 7 h 64"/>
                  <a:gd name="T54" fmla="*/ 15 w 122"/>
                  <a:gd name="T55" fmla="*/ 17 h 64"/>
                  <a:gd name="T56" fmla="*/ 14 w 122"/>
                  <a:gd name="T57" fmla="*/ 15 h 64"/>
                  <a:gd name="T58" fmla="*/ 27 w 122"/>
                  <a:gd name="T59" fmla="*/ 0 h 64"/>
                  <a:gd name="T60" fmla="*/ 4 w 122"/>
                  <a:gd name="T61" fmla="*/ 8 h 64"/>
                  <a:gd name="T62" fmla="*/ 4 w 122"/>
                  <a:gd name="T63" fmla="*/ 8 h 64"/>
                  <a:gd name="T64" fmla="*/ 53 w 122"/>
                  <a:gd name="T65" fmla="*/ 54 h 64"/>
                  <a:gd name="T66" fmla="*/ 119 w 122"/>
                  <a:gd name="T67" fmla="*/ 3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2" h="64">
                    <a:moveTo>
                      <a:pt x="119" y="39"/>
                    </a:moveTo>
                    <a:cubicBezTo>
                      <a:pt x="113" y="33"/>
                      <a:pt x="107" y="27"/>
                      <a:pt x="102" y="20"/>
                    </a:cubicBezTo>
                    <a:cubicBezTo>
                      <a:pt x="104" y="27"/>
                      <a:pt x="106" y="34"/>
                      <a:pt x="106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1" y="36"/>
                      <a:pt x="97" y="30"/>
                      <a:pt x="94" y="24"/>
                    </a:cubicBezTo>
                    <a:cubicBezTo>
                      <a:pt x="94" y="30"/>
                      <a:pt x="95" y="36"/>
                      <a:pt x="94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89" y="38"/>
                      <a:pt x="87" y="32"/>
                      <a:pt x="85" y="26"/>
                    </a:cubicBezTo>
                    <a:cubicBezTo>
                      <a:pt x="84" y="32"/>
                      <a:pt x="83" y="38"/>
                      <a:pt x="82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38"/>
                      <a:pt x="76" y="32"/>
                      <a:pt x="75" y="26"/>
                    </a:cubicBezTo>
                    <a:cubicBezTo>
                      <a:pt x="74" y="32"/>
                      <a:pt x="72" y="38"/>
                      <a:pt x="70" y="44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6" y="37"/>
                      <a:pt x="66" y="31"/>
                      <a:pt x="66" y="25"/>
                    </a:cubicBezTo>
                    <a:cubicBezTo>
                      <a:pt x="64" y="30"/>
                      <a:pt x="61" y="36"/>
                      <a:pt x="58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34"/>
                      <a:pt x="56" y="28"/>
                      <a:pt x="57" y="22"/>
                    </a:cubicBezTo>
                    <a:cubicBezTo>
                      <a:pt x="54" y="28"/>
                      <a:pt x="50" y="32"/>
                      <a:pt x="47" y="3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5" y="30"/>
                      <a:pt x="46" y="24"/>
                      <a:pt x="48" y="19"/>
                    </a:cubicBezTo>
                    <a:cubicBezTo>
                      <a:pt x="44" y="23"/>
                      <a:pt x="40" y="28"/>
                      <a:pt x="36" y="32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5" y="25"/>
                      <a:pt x="37" y="19"/>
                      <a:pt x="40" y="14"/>
                    </a:cubicBezTo>
                    <a:cubicBezTo>
                      <a:pt x="35" y="18"/>
                      <a:pt x="30" y="21"/>
                      <a:pt x="25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18"/>
                      <a:pt x="29" y="12"/>
                      <a:pt x="33" y="7"/>
                    </a:cubicBezTo>
                    <a:cubicBezTo>
                      <a:pt x="27" y="11"/>
                      <a:pt x="21" y="14"/>
                      <a:pt x="15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8" y="10"/>
                      <a:pt x="22" y="4"/>
                      <a:pt x="27" y="0"/>
                    </a:cubicBezTo>
                    <a:cubicBezTo>
                      <a:pt x="20" y="3"/>
                      <a:pt x="12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8"/>
                      <a:pt x="13" y="42"/>
                      <a:pt x="53" y="54"/>
                    </a:cubicBezTo>
                    <a:cubicBezTo>
                      <a:pt x="94" y="64"/>
                      <a:pt x="122" y="41"/>
                      <a:pt x="1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962"/>
              <p:cNvSpPr>
                <a:spLocks/>
              </p:cNvSpPr>
              <p:nvPr/>
            </p:nvSpPr>
            <p:spPr bwMode="auto">
              <a:xfrm>
                <a:off x="3389" y="2987"/>
                <a:ext cx="395" cy="194"/>
              </a:xfrm>
              <a:custGeom>
                <a:avLst/>
                <a:gdLst>
                  <a:gd name="T0" fmla="*/ 161 w 167"/>
                  <a:gd name="T1" fmla="*/ 23 h 82"/>
                  <a:gd name="T2" fmla="*/ 128 w 167"/>
                  <a:gd name="T3" fmla="*/ 0 h 82"/>
                  <a:gd name="T4" fmla="*/ 146 w 167"/>
                  <a:gd name="T5" fmla="*/ 29 h 82"/>
                  <a:gd name="T6" fmla="*/ 144 w 167"/>
                  <a:gd name="T7" fmla="*/ 30 h 82"/>
                  <a:gd name="T8" fmla="*/ 119 w 167"/>
                  <a:gd name="T9" fmla="*/ 7 h 82"/>
                  <a:gd name="T10" fmla="*/ 133 w 167"/>
                  <a:gd name="T11" fmla="*/ 36 h 82"/>
                  <a:gd name="T12" fmla="*/ 129 w 167"/>
                  <a:gd name="T13" fmla="*/ 38 h 82"/>
                  <a:gd name="T14" fmla="*/ 109 w 167"/>
                  <a:gd name="T15" fmla="*/ 14 h 82"/>
                  <a:gd name="T16" fmla="*/ 118 w 167"/>
                  <a:gd name="T17" fmla="*/ 43 h 82"/>
                  <a:gd name="T18" fmla="*/ 115 w 167"/>
                  <a:gd name="T19" fmla="*/ 44 h 82"/>
                  <a:gd name="T20" fmla="*/ 99 w 167"/>
                  <a:gd name="T21" fmla="*/ 18 h 82"/>
                  <a:gd name="T22" fmla="*/ 104 w 167"/>
                  <a:gd name="T23" fmla="*/ 48 h 82"/>
                  <a:gd name="T24" fmla="*/ 100 w 167"/>
                  <a:gd name="T25" fmla="*/ 49 h 82"/>
                  <a:gd name="T26" fmla="*/ 88 w 167"/>
                  <a:gd name="T27" fmla="*/ 22 h 82"/>
                  <a:gd name="T28" fmla="*/ 89 w 167"/>
                  <a:gd name="T29" fmla="*/ 51 h 82"/>
                  <a:gd name="T30" fmla="*/ 87 w 167"/>
                  <a:gd name="T31" fmla="*/ 51 h 82"/>
                  <a:gd name="T32" fmla="*/ 85 w 167"/>
                  <a:gd name="T33" fmla="*/ 52 h 82"/>
                  <a:gd name="T34" fmla="*/ 77 w 167"/>
                  <a:gd name="T35" fmla="*/ 23 h 82"/>
                  <a:gd name="T36" fmla="*/ 73 w 167"/>
                  <a:gd name="T37" fmla="*/ 53 h 82"/>
                  <a:gd name="T38" fmla="*/ 69 w 167"/>
                  <a:gd name="T39" fmla="*/ 53 h 82"/>
                  <a:gd name="T40" fmla="*/ 66 w 167"/>
                  <a:gd name="T41" fmla="*/ 23 h 82"/>
                  <a:gd name="T42" fmla="*/ 57 w 167"/>
                  <a:gd name="T43" fmla="*/ 52 h 82"/>
                  <a:gd name="T44" fmla="*/ 54 w 167"/>
                  <a:gd name="T45" fmla="*/ 52 h 82"/>
                  <a:gd name="T46" fmla="*/ 55 w 167"/>
                  <a:gd name="T47" fmla="*/ 21 h 82"/>
                  <a:gd name="T48" fmla="*/ 42 w 167"/>
                  <a:gd name="T49" fmla="*/ 49 h 82"/>
                  <a:gd name="T50" fmla="*/ 38 w 167"/>
                  <a:gd name="T51" fmla="*/ 49 h 82"/>
                  <a:gd name="T52" fmla="*/ 46 w 167"/>
                  <a:gd name="T53" fmla="*/ 18 h 82"/>
                  <a:gd name="T54" fmla="*/ 26 w 167"/>
                  <a:gd name="T55" fmla="*/ 45 h 82"/>
                  <a:gd name="T56" fmla="*/ 23 w 167"/>
                  <a:gd name="T57" fmla="*/ 44 h 82"/>
                  <a:gd name="T58" fmla="*/ 37 w 167"/>
                  <a:gd name="T59" fmla="*/ 13 h 82"/>
                  <a:gd name="T60" fmla="*/ 7 w 167"/>
                  <a:gd name="T61" fmla="*/ 39 h 82"/>
                  <a:gd name="T62" fmla="*/ 6 w 167"/>
                  <a:gd name="T63" fmla="*/ 40 h 82"/>
                  <a:gd name="T64" fmla="*/ 90 w 167"/>
                  <a:gd name="T65" fmla="*/ 73 h 82"/>
                  <a:gd name="T66" fmla="*/ 162 w 167"/>
                  <a:gd name="T67" fmla="*/ 23 h 82"/>
                  <a:gd name="T68" fmla="*/ 161 w 167"/>
                  <a:gd name="T69" fmla="*/ 2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82">
                    <a:moveTo>
                      <a:pt x="161" y="23"/>
                    </a:moveTo>
                    <a:cubicBezTo>
                      <a:pt x="149" y="16"/>
                      <a:pt x="138" y="8"/>
                      <a:pt x="128" y="0"/>
                    </a:cubicBezTo>
                    <a:cubicBezTo>
                      <a:pt x="135" y="9"/>
                      <a:pt x="141" y="19"/>
                      <a:pt x="146" y="29"/>
                    </a:cubicBezTo>
                    <a:cubicBezTo>
                      <a:pt x="144" y="30"/>
                      <a:pt x="144" y="30"/>
                      <a:pt x="144" y="30"/>
                    </a:cubicBezTo>
                    <a:cubicBezTo>
                      <a:pt x="135" y="23"/>
                      <a:pt x="127" y="15"/>
                      <a:pt x="119" y="7"/>
                    </a:cubicBezTo>
                    <a:cubicBezTo>
                      <a:pt x="124" y="17"/>
                      <a:pt x="129" y="26"/>
                      <a:pt x="133" y="36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2" y="30"/>
                      <a:pt x="116" y="22"/>
                      <a:pt x="109" y="14"/>
                    </a:cubicBezTo>
                    <a:cubicBezTo>
                      <a:pt x="113" y="23"/>
                      <a:pt x="116" y="33"/>
                      <a:pt x="118" y="43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09" y="36"/>
                      <a:pt x="104" y="27"/>
                      <a:pt x="99" y="18"/>
                    </a:cubicBezTo>
                    <a:cubicBezTo>
                      <a:pt x="101" y="28"/>
                      <a:pt x="103" y="38"/>
                      <a:pt x="104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95" y="40"/>
                      <a:pt x="91" y="31"/>
                      <a:pt x="88" y="22"/>
                    </a:cubicBezTo>
                    <a:cubicBezTo>
                      <a:pt x="89" y="31"/>
                      <a:pt x="89" y="41"/>
                      <a:pt x="89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81" y="42"/>
                      <a:pt x="79" y="33"/>
                      <a:pt x="77" y="23"/>
                    </a:cubicBezTo>
                    <a:cubicBezTo>
                      <a:pt x="76" y="33"/>
                      <a:pt x="75" y="43"/>
                      <a:pt x="73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7" y="43"/>
                      <a:pt x="66" y="33"/>
                      <a:pt x="66" y="23"/>
                    </a:cubicBezTo>
                    <a:cubicBezTo>
                      <a:pt x="64" y="33"/>
                      <a:pt x="61" y="42"/>
                      <a:pt x="57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41"/>
                      <a:pt x="54" y="31"/>
                      <a:pt x="55" y="21"/>
                    </a:cubicBezTo>
                    <a:cubicBezTo>
                      <a:pt x="51" y="31"/>
                      <a:pt x="47" y="40"/>
                      <a:pt x="42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0" y="38"/>
                      <a:pt x="42" y="28"/>
                      <a:pt x="46" y="18"/>
                    </a:cubicBezTo>
                    <a:cubicBezTo>
                      <a:pt x="40" y="27"/>
                      <a:pt x="33" y="36"/>
                      <a:pt x="26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7" y="33"/>
                      <a:pt x="31" y="23"/>
                      <a:pt x="37" y="13"/>
                    </a:cubicBezTo>
                    <a:cubicBezTo>
                      <a:pt x="28" y="22"/>
                      <a:pt x="18" y="31"/>
                      <a:pt x="7" y="39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0" y="43"/>
                      <a:pt x="35" y="82"/>
                      <a:pt x="90" y="73"/>
                    </a:cubicBezTo>
                    <a:cubicBezTo>
                      <a:pt x="143" y="65"/>
                      <a:pt x="167" y="25"/>
                      <a:pt x="162" y="23"/>
                    </a:cubicBezTo>
                    <a:lnTo>
                      <a:pt x="1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963"/>
              <p:cNvSpPr>
                <a:spLocks/>
              </p:cNvSpPr>
              <p:nvPr/>
            </p:nvSpPr>
            <p:spPr bwMode="auto">
              <a:xfrm>
                <a:off x="3382" y="2805"/>
                <a:ext cx="365" cy="151"/>
              </a:xfrm>
              <a:custGeom>
                <a:avLst/>
                <a:gdLst>
                  <a:gd name="T0" fmla="*/ 149 w 154"/>
                  <a:gd name="T1" fmla="*/ 18 h 64"/>
                  <a:gd name="T2" fmla="*/ 121 w 154"/>
                  <a:gd name="T3" fmla="*/ 0 h 64"/>
                  <a:gd name="T4" fmla="*/ 135 w 154"/>
                  <a:gd name="T5" fmla="*/ 24 h 64"/>
                  <a:gd name="T6" fmla="*/ 133 w 154"/>
                  <a:gd name="T7" fmla="*/ 26 h 64"/>
                  <a:gd name="T8" fmla="*/ 112 w 154"/>
                  <a:gd name="T9" fmla="*/ 7 h 64"/>
                  <a:gd name="T10" fmla="*/ 122 w 154"/>
                  <a:gd name="T11" fmla="*/ 31 h 64"/>
                  <a:gd name="T12" fmla="*/ 119 w 154"/>
                  <a:gd name="T13" fmla="*/ 33 h 64"/>
                  <a:gd name="T14" fmla="*/ 103 w 154"/>
                  <a:gd name="T15" fmla="*/ 13 h 64"/>
                  <a:gd name="T16" fmla="*/ 108 w 154"/>
                  <a:gd name="T17" fmla="*/ 37 h 64"/>
                  <a:gd name="T18" fmla="*/ 105 w 154"/>
                  <a:gd name="T19" fmla="*/ 38 h 64"/>
                  <a:gd name="T20" fmla="*/ 93 w 154"/>
                  <a:gd name="T21" fmla="*/ 17 h 64"/>
                  <a:gd name="T22" fmla="*/ 94 w 154"/>
                  <a:gd name="T23" fmla="*/ 41 h 64"/>
                  <a:gd name="T24" fmla="*/ 90 w 154"/>
                  <a:gd name="T25" fmla="*/ 42 h 64"/>
                  <a:gd name="T26" fmla="*/ 82 w 154"/>
                  <a:gd name="T27" fmla="*/ 19 h 64"/>
                  <a:gd name="T28" fmla="*/ 80 w 154"/>
                  <a:gd name="T29" fmla="*/ 43 h 64"/>
                  <a:gd name="T30" fmla="*/ 78 w 154"/>
                  <a:gd name="T31" fmla="*/ 43 h 64"/>
                  <a:gd name="T32" fmla="*/ 76 w 154"/>
                  <a:gd name="T33" fmla="*/ 43 h 64"/>
                  <a:gd name="T34" fmla="*/ 71 w 154"/>
                  <a:gd name="T35" fmla="*/ 20 h 64"/>
                  <a:gd name="T36" fmla="*/ 65 w 154"/>
                  <a:gd name="T37" fmla="*/ 43 h 64"/>
                  <a:gd name="T38" fmla="*/ 61 w 154"/>
                  <a:gd name="T39" fmla="*/ 43 h 64"/>
                  <a:gd name="T40" fmla="*/ 60 w 154"/>
                  <a:gd name="T41" fmla="*/ 19 h 64"/>
                  <a:gd name="T42" fmla="*/ 50 w 154"/>
                  <a:gd name="T43" fmla="*/ 41 h 64"/>
                  <a:gd name="T44" fmla="*/ 47 w 154"/>
                  <a:gd name="T45" fmla="*/ 41 h 64"/>
                  <a:gd name="T46" fmla="*/ 49 w 154"/>
                  <a:gd name="T47" fmla="*/ 17 h 64"/>
                  <a:gd name="T48" fmla="*/ 36 w 154"/>
                  <a:gd name="T49" fmla="*/ 38 h 64"/>
                  <a:gd name="T50" fmla="*/ 32 w 154"/>
                  <a:gd name="T51" fmla="*/ 37 h 64"/>
                  <a:gd name="T52" fmla="*/ 39 w 154"/>
                  <a:gd name="T53" fmla="*/ 12 h 64"/>
                  <a:gd name="T54" fmla="*/ 21 w 154"/>
                  <a:gd name="T55" fmla="*/ 32 h 64"/>
                  <a:gd name="T56" fmla="*/ 19 w 154"/>
                  <a:gd name="T57" fmla="*/ 31 h 64"/>
                  <a:gd name="T58" fmla="*/ 30 w 154"/>
                  <a:gd name="T59" fmla="*/ 6 h 64"/>
                  <a:gd name="T60" fmla="*/ 4 w 154"/>
                  <a:gd name="T61" fmla="*/ 26 h 64"/>
                  <a:gd name="T62" fmla="*/ 4 w 154"/>
                  <a:gd name="T63" fmla="*/ 27 h 64"/>
                  <a:gd name="T64" fmla="*/ 79 w 154"/>
                  <a:gd name="T65" fmla="*/ 61 h 64"/>
                  <a:gd name="T66" fmla="*/ 149 w 154"/>
                  <a:gd name="T67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64">
                    <a:moveTo>
                      <a:pt x="149" y="18"/>
                    </a:moveTo>
                    <a:cubicBezTo>
                      <a:pt x="139" y="13"/>
                      <a:pt x="130" y="7"/>
                      <a:pt x="121" y="0"/>
                    </a:cubicBezTo>
                    <a:cubicBezTo>
                      <a:pt x="126" y="8"/>
                      <a:pt x="131" y="16"/>
                      <a:pt x="135" y="24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26" y="20"/>
                      <a:pt x="119" y="14"/>
                      <a:pt x="112" y="7"/>
                    </a:cubicBezTo>
                    <a:cubicBezTo>
                      <a:pt x="116" y="15"/>
                      <a:pt x="119" y="23"/>
                      <a:pt x="122" y="31"/>
                    </a:cubicBezTo>
                    <a:cubicBezTo>
                      <a:pt x="119" y="33"/>
                      <a:pt x="119" y="33"/>
                      <a:pt x="119" y="33"/>
                    </a:cubicBezTo>
                    <a:cubicBezTo>
                      <a:pt x="113" y="26"/>
                      <a:pt x="108" y="20"/>
                      <a:pt x="103" y="13"/>
                    </a:cubicBezTo>
                    <a:cubicBezTo>
                      <a:pt x="105" y="21"/>
                      <a:pt x="107" y="29"/>
                      <a:pt x="108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0" y="31"/>
                      <a:pt x="96" y="24"/>
                      <a:pt x="93" y="17"/>
                    </a:cubicBezTo>
                    <a:cubicBezTo>
                      <a:pt x="94" y="25"/>
                      <a:pt x="94" y="33"/>
                      <a:pt x="94" y="41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87" y="34"/>
                      <a:pt x="84" y="27"/>
                      <a:pt x="82" y="19"/>
                    </a:cubicBezTo>
                    <a:cubicBezTo>
                      <a:pt x="82" y="27"/>
                      <a:pt x="81" y="35"/>
                      <a:pt x="80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4" y="36"/>
                      <a:pt x="72" y="28"/>
                      <a:pt x="71" y="20"/>
                    </a:cubicBezTo>
                    <a:cubicBezTo>
                      <a:pt x="69" y="28"/>
                      <a:pt x="67" y="35"/>
                      <a:pt x="65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0" y="35"/>
                      <a:pt x="60" y="27"/>
                      <a:pt x="60" y="19"/>
                    </a:cubicBezTo>
                    <a:cubicBezTo>
                      <a:pt x="57" y="27"/>
                      <a:pt x="54" y="34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32"/>
                      <a:pt x="48" y="25"/>
                      <a:pt x="49" y="17"/>
                    </a:cubicBezTo>
                    <a:cubicBezTo>
                      <a:pt x="45" y="24"/>
                      <a:pt x="41" y="31"/>
                      <a:pt x="36" y="38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4" y="28"/>
                      <a:pt x="36" y="20"/>
                      <a:pt x="39" y="12"/>
                    </a:cubicBezTo>
                    <a:cubicBezTo>
                      <a:pt x="33" y="19"/>
                      <a:pt x="27" y="26"/>
                      <a:pt x="21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2" y="22"/>
                      <a:pt x="26" y="14"/>
                      <a:pt x="30" y="6"/>
                    </a:cubicBezTo>
                    <a:cubicBezTo>
                      <a:pt x="22" y="13"/>
                      <a:pt x="13" y="20"/>
                      <a:pt x="4" y="2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28" y="64"/>
                      <a:pt x="79" y="61"/>
                    </a:cubicBezTo>
                    <a:cubicBezTo>
                      <a:pt x="130" y="57"/>
                      <a:pt x="154" y="19"/>
                      <a:pt x="14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964"/>
              <p:cNvSpPr>
                <a:spLocks/>
              </p:cNvSpPr>
              <p:nvPr/>
            </p:nvSpPr>
            <p:spPr bwMode="auto">
              <a:xfrm>
                <a:off x="3574" y="2313"/>
                <a:ext cx="272" cy="281"/>
              </a:xfrm>
              <a:custGeom>
                <a:avLst/>
                <a:gdLst>
                  <a:gd name="T0" fmla="*/ 2 w 115"/>
                  <a:gd name="T1" fmla="*/ 11 h 119"/>
                  <a:gd name="T2" fmla="*/ 6 w 115"/>
                  <a:gd name="T3" fmla="*/ 43 h 119"/>
                  <a:gd name="T4" fmla="*/ 16 w 115"/>
                  <a:gd name="T5" fmla="*/ 17 h 119"/>
                  <a:gd name="T6" fmla="*/ 18 w 115"/>
                  <a:gd name="T7" fmla="*/ 18 h 119"/>
                  <a:gd name="T8" fmla="*/ 17 w 115"/>
                  <a:gd name="T9" fmla="*/ 45 h 119"/>
                  <a:gd name="T10" fmla="*/ 29 w 115"/>
                  <a:gd name="T11" fmla="*/ 22 h 119"/>
                  <a:gd name="T12" fmla="*/ 32 w 115"/>
                  <a:gd name="T13" fmla="*/ 24 h 119"/>
                  <a:gd name="T14" fmla="*/ 28 w 115"/>
                  <a:gd name="T15" fmla="*/ 49 h 119"/>
                  <a:gd name="T16" fmla="*/ 42 w 115"/>
                  <a:gd name="T17" fmla="*/ 29 h 119"/>
                  <a:gd name="T18" fmla="*/ 46 w 115"/>
                  <a:gd name="T19" fmla="*/ 31 h 119"/>
                  <a:gd name="T20" fmla="*/ 37 w 115"/>
                  <a:gd name="T21" fmla="*/ 54 h 119"/>
                  <a:gd name="T22" fmla="*/ 55 w 115"/>
                  <a:gd name="T23" fmla="*/ 38 h 119"/>
                  <a:gd name="T24" fmla="*/ 58 w 115"/>
                  <a:gd name="T25" fmla="*/ 40 h 119"/>
                  <a:gd name="T26" fmla="*/ 46 w 115"/>
                  <a:gd name="T27" fmla="*/ 61 h 119"/>
                  <a:gd name="T28" fmla="*/ 65 w 115"/>
                  <a:gd name="T29" fmla="*/ 47 h 119"/>
                  <a:gd name="T30" fmla="*/ 67 w 115"/>
                  <a:gd name="T31" fmla="*/ 49 h 119"/>
                  <a:gd name="T32" fmla="*/ 68 w 115"/>
                  <a:gd name="T33" fmla="*/ 50 h 119"/>
                  <a:gd name="T34" fmla="*/ 54 w 115"/>
                  <a:gd name="T35" fmla="*/ 69 h 119"/>
                  <a:gd name="T36" fmla="*/ 75 w 115"/>
                  <a:gd name="T37" fmla="*/ 59 h 119"/>
                  <a:gd name="T38" fmla="*/ 77 w 115"/>
                  <a:gd name="T39" fmla="*/ 62 h 119"/>
                  <a:gd name="T40" fmla="*/ 60 w 115"/>
                  <a:gd name="T41" fmla="*/ 78 h 119"/>
                  <a:gd name="T42" fmla="*/ 83 w 115"/>
                  <a:gd name="T43" fmla="*/ 71 h 119"/>
                  <a:gd name="T44" fmla="*/ 85 w 115"/>
                  <a:gd name="T45" fmla="*/ 74 h 119"/>
                  <a:gd name="T46" fmla="*/ 65 w 115"/>
                  <a:gd name="T47" fmla="*/ 88 h 119"/>
                  <a:gd name="T48" fmla="*/ 90 w 115"/>
                  <a:gd name="T49" fmla="*/ 85 h 119"/>
                  <a:gd name="T50" fmla="*/ 91 w 115"/>
                  <a:gd name="T51" fmla="*/ 88 h 119"/>
                  <a:gd name="T52" fmla="*/ 68 w 115"/>
                  <a:gd name="T53" fmla="*/ 99 h 119"/>
                  <a:gd name="T54" fmla="*/ 95 w 115"/>
                  <a:gd name="T55" fmla="*/ 100 h 119"/>
                  <a:gd name="T56" fmla="*/ 95 w 115"/>
                  <a:gd name="T57" fmla="*/ 102 h 119"/>
                  <a:gd name="T58" fmla="*/ 69 w 115"/>
                  <a:gd name="T59" fmla="*/ 110 h 119"/>
                  <a:gd name="T60" fmla="*/ 101 w 115"/>
                  <a:gd name="T61" fmla="*/ 116 h 119"/>
                  <a:gd name="T62" fmla="*/ 101 w 115"/>
                  <a:gd name="T63" fmla="*/ 116 h 119"/>
                  <a:gd name="T64" fmla="*/ 80 w 115"/>
                  <a:gd name="T65" fmla="*/ 37 h 119"/>
                  <a:gd name="T66" fmla="*/ 2 w 115"/>
                  <a:gd name="T67" fmla="*/ 10 h 119"/>
                  <a:gd name="T68" fmla="*/ 2 w 115"/>
                  <a:gd name="T69" fmla="*/ 1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5" h="119">
                    <a:moveTo>
                      <a:pt x="2" y="11"/>
                    </a:moveTo>
                    <a:cubicBezTo>
                      <a:pt x="4" y="21"/>
                      <a:pt x="6" y="32"/>
                      <a:pt x="6" y="43"/>
                    </a:cubicBezTo>
                    <a:cubicBezTo>
                      <a:pt x="9" y="34"/>
                      <a:pt x="12" y="25"/>
                      <a:pt x="16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7"/>
                      <a:pt x="18" y="36"/>
                      <a:pt x="17" y="45"/>
                    </a:cubicBezTo>
                    <a:cubicBezTo>
                      <a:pt x="21" y="37"/>
                      <a:pt x="25" y="30"/>
                      <a:pt x="29" y="2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32"/>
                      <a:pt x="30" y="41"/>
                      <a:pt x="28" y="49"/>
                    </a:cubicBezTo>
                    <a:cubicBezTo>
                      <a:pt x="32" y="42"/>
                      <a:pt x="37" y="36"/>
                      <a:pt x="42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3" y="39"/>
                      <a:pt x="40" y="47"/>
                      <a:pt x="37" y="54"/>
                    </a:cubicBezTo>
                    <a:cubicBezTo>
                      <a:pt x="43" y="48"/>
                      <a:pt x="49" y="43"/>
                      <a:pt x="55" y="38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4" y="47"/>
                      <a:pt x="50" y="54"/>
                      <a:pt x="46" y="61"/>
                    </a:cubicBezTo>
                    <a:cubicBezTo>
                      <a:pt x="52" y="56"/>
                      <a:pt x="59" y="52"/>
                      <a:pt x="65" y="47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4" y="57"/>
                      <a:pt x="59" y="63"/>
                      <a:pt x="54" y="69"/>
                    </a:cubicBezTo>
                    <a:cubicBezTo>
                      <a:pt x="61" y="65"/>
                      <a:pt x="68" y="62"/>
                      <a:pt x="75" y="59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2" y="68"/>
                      <a:pt x="66" y="73"/>
                      <a:pt x="60" y="78"/>
                    </a:cubicBezTo>
                    <a:cubicBezTo>
                      <a:pt x="67" y="75"/>
                      <a:pt x="75" y="73"/>
                      <a:pt x="83" y="71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78" y="79"/>
                      <a:pt x="72" y="84"/>
                      <a:pt x="65" y="88"/>
                    </a:cubicBezTo>
                    <a:cubicBezTo>
                      <a:pt x="73" y="87"/>
                      <a:pt x="81" y="85"/>
                      <a:pt x="90" y="85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83" y="92"/>
                      <a:pt x="75" y="96"/>
                      <a:pt x="68" y="99"/>
                    </a:cubicBezTo>
                    <a:cubicBezTo>
                      <a:pt x="77" y="98"/>
                      <a:pt x="86" y="99"/>
                      <a:pt x="95" y="100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87" y="105"/>
                      <a:pt x="78" y="108"/>
                      <a:pt x="69" y="110"/>
                    </a:cubicBezTo>
                    <a:cubicBezTo>
                      <a:pt x="79" y="111"/>
                      <a:pt x="90" y="113"/>
                      <a:pt x="101" y="116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6" y="119"/>
                      <a:pt x="115" y="74"/>
                      <a:pt x="80" y="37"/>
                    </a:cubicBezTo>
                    <a:cubicBezTo>
                      <a:pt x="45" y="0"/>
                      <a:pt x="0" y="6"/>
                      <a:pt x="2" y="10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965"/>
              <p:cNvSpPr>
                <a:spLocks/>
              </p:cNvSpPr>
              <p:nvPr/>
            </p:nvSpPr>
            <p:spPr bwMode="auto">
              <a:xfrm>
                <a:off x="3373" y="2620"/>
                <a:ext cx="395" cy="157"/>
              </a:xfrm>
              <a:custGeom>
                <a:avLst/>
                <a:gdLst>
                  <a:gd name="T0" fmla="*/ 163 w 167"/>
                  <a:gd name="T1" fmla="*/ 11 h 66"/>
                  <a:gd name="T2" fmla="*/ 140 w 167"/>
                  <a:gd name="T3" fmla="*/ 0 h 66"/>
                  <a:gd name="T4" fmla="*/ 149 w 167"/>
                  <a:gd name="T5" fmla="*/ 20 h 66"/>
                  <a:gd name="T6" fmla="*/ 147 w 167"/>
                  <a:gd name="T7" fmla="*/ 21 h 66"/>
                  <a:gd name="T8" fmla="*/ 129 w 167"/>
                  <a:gd name="T9" fmla="*/ 9 h 66"/>
                  <a:gd name="T10" fmla="*/ 135 w 167"/>
                  <a:gd name="T11" fmla="*/ 28 h 66"/>
                  <a:gd name="T12" fmla="*/ 132 w 167"/>
                  <a:gd name="T13" fmla="*/ 30 h 66"/>
                  <a:gd name="T14" fmla="*/ 117 w 167"/>
                  <a:gd name="T15" fmla="*/ 17 h 66"/>
                  <a:gd name="T16" fmla="*/ 120 w 167"/>
                  <a:gd name="T17" fmla="*/ 36 h 66"/>
                  <a:gd name="T18" fmla="*/ 116 w 167"/>
                  <a:gd name="T19" fmla="*/ 37 h 66"/>
                  <a:gd name="T20" fmla="*/ 105 w 167"/>
                  <a:gd name="T21" fmla="*/ 23 h 66"/>
                  <a:gd name="T22" fmla="*/ 105 w 167"/>
                  <a:gd name="T23" fmla="*/ 41 h 66"/>
                  <a:gd name="T24" fmla="*/ 100 w 167"/>
                  <a:gd name="T25" fmla="*/ 42 h 66"/>
                  <a:gd name="T26" fmla="*/ 91 w 167"/>
                  <a:gd name="T27" fmla="*/ 26 h 66"/>
                  <a:gd name="T28" fmla="*/ 89 w 167"/>
                  <a:gd name="T29" fmla="*/ 44 h 66"/>
                  <a:gd name="T30" fmla="*/ 86 w 167"/>
                  <a:gd name="T31" fmla="*/ 45 h 66"/>
                  <a:gd name="T32" fmla="*/ 84 w 167"/>
                  <a:gd name="T33" fmla="*/ 45 h 66"/>
                  <a:gd name="T34" fmla="*/ 77 w 167"/>
                  <a:gd name="T35" fmla="*/ 28 h 66"/>
                  <a:gd name="T36" fmla="*/ 72 w 167"/>
                  <a:gd name="T37" fmla="*/ 46 h 66"/>
                  <a:gd name="T38" fmla="*/ 67 w 167"/>
                  <a:gd name="T39" fmla="*/ 46 h 66"/>
                  <a:gd name="T40" fmla="*/ 63 w 167"/>
                  <a:gd name="T41" fmla="*/ 28 h 66"/>
                  <a:gd name="T42" fmla="*/ 55 w 167"/>
                  <a:gd name="T43" fmla="*/ 45 h 66"/>
                  <a:gd name="T44" fmla="*/ 51 w 167"/>
                  <a:gd name="T45" fmla="*/ 44 h 66"/>
                  <a:gd name="T46" fmla="*/ 50 w 167"/>
                  <a:gd name="T47" fmla="*/ 25 h 66"/>
                  <a:gd name="T48" fmla="*/ 39 w 167"/>
                  <a:gd name="T49" fmla="*/ 41 h 66"/>
                  <a:gd name="T50" fmla="*/ 35 w 167"/>
                  <a:gd name="T51" fmla="*/ 40 h 66"/>
                  <a:gd name="T52" fmla="*/ 37 w 167"/>
                  <a:gd name="T53" fmla="*/ 20 h 66"/>
                  <a:gd name="T54" fmla="*/ 22 w 167"/>
                  <a:gd name="T55" fmla="*/ 35 h 66"/>
                  <a:gd name="T56" fmla="*/ 20 w 167"/>
                  <a:gd name="T57" fmla="*/ 34 h 66"/>
                  <a:gd name="T58" fmla="*/ 25 w 167"/>
                  <a:gd name="T59" fmla="*/ 13 h 66"/>
                  <a:gd name="T60" fmla="*/ 5 w 167"/>
                  <a:gd name="T61" fmla="*/ 27 h 66"/>
                  <a:gd name="T62" fmla="*/ 4 w 167"/>
                  <a:gd name="T63" fmla="*/ 27 h 66"/>
                  <a:gd name="T64" fmla="*/ 88 w 167"/>
                  <a:gd name="T65" fmla="*/ 58 h 66"/>
                  <a:gd name="T66" fmla="*/ 163 w 167"/>
                  <a:gd name="T67" fmla="*/ 12 h 66"/>
                  <a:gd name="T68" fmla="*/ 163 w 167"/>
                  <a:gd name="T6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" h="66">
                    <a:moveTo>
                      <a:pt x="163" y="11"/>
                    </a:moveTo>
                    <a:cubicBezTo>
                      <a:pt x="155" y="8"/>
                      <a:pt x="147" y="4"/>
                      <a:pt x="140" y="0"/>
                    </a:cubicBezTo>
                    <a:cubicBezTo>
                      <a:pt x="144" y="7"/>
                      <a:pt x="147" y="13"/>
                      <a:pt x="149" y="2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1" y="18"/>
                      <a:pt x="135" y="14"/>
                      <a:pt x="129" y="9"/>
                    </a:cubicBezTo>
                    <a:cubicBezTo>
                      <a:pt x="132" y="16"/>
                      <a:pt x="134" y="22"/>
                      <a:pt x="135" y="2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7" y="26"/>
                      <a:pt x="122" y="21"/>
                      <a:pt x="117" y="17"/>
                    </a:cubicBezTo>
                    <a:cubicBezTo>
                      <a:pt x="119" y="23"/>
                      <a:pt x="120" y="29"/>
                      <a:pt x="120" y="36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2" y="33"/>
                      <a:pt x="108" y="28"/>
                      <a:pt x="105" y="23"/>
                    </a:cubicBezTo>
                    <a:cubicBezTo>
                      <a:pt x="105" y="29"/>
                      <a:pt x="105" y="35"/>
                      <a:pt x="105" y="41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97" y="37"/>
                      <a:pt x="94" y="32"/>
                      <a:pt x="91" y="26"/>
                    </a:cubicBezTo>
                    <a:cubicBezTo>
                      <a:pt x="91" y="32"/>
                      <a:pt x="90" y="38"/>
                      <a:pt x="89" y="44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1" y="39"/>
                      <a:pt x="79" y="34"/>
                      <a:pt x="77" y="28"/>
                    </a:cubicBezTo>
                    <a:cubicBezTo>
                      <a:pt x="76" y="34"/>
                      <a:pt x="74" y="40"/>
                      <a:pt x="72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6" y="40"/>
                      <a:pt x="64" y="34"/>
                      <a:pt x="63" y="28"/>
                    </a:cubicBezTo>
                    <a:cubicBezTo>
                      <a:pt x="61" y="33"/>
                      <a:pt x="58" y="39"/>
                      <a:pt x="55" y="45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38"/>
                      <a:pt x="50" y="31"/>
                      <a:pt x="50" y="25"/>
                    </a:cubicBezTo>
                    <a:cubicBezTo>
                      <a:pt x="46" y="31"/>
                      <a:pt x="43" y="36"/>
                      <a:pt x="39" y="41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3"/>
                      <a:pt x="36" y="27"/>
                      <a:pt x="37" y="20"/>
                    </a:cubicBezTo>
                    <a:cubicBezTo>
                      <a:pt x="33" y="25"/>
                      <a:pt x="27" y="30"/>
                      <a:pt x="22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27"/>
                      <a:pt x="23" y="20"/>
                      <a:pt x="25" y="13"/>
                    </a:cubicBezTo>
                    <a:cubicBezTo>
                      <a:pt x="19" y="18"/>
                      <a:pt x="12" y="23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0" y="28"/>
                      <a:pt x="34" y="66"/>
                      <a:pt x="88" y="58"/>
                    </a:cubicBezTo>
                    <a:cubicBezTo>
                      <a:pt x="141" y="51"/>
                      <a:pt x="167" y="12"/>
                      <a:pt x="163" y="12"/>
                    </a:cubicBezTo>
                    <a:lnTo>
                      <a:pt x="16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966"/>
              <p:cNvSpPr>
                <a:spLocks/>
              </p:cNvSpPr>
              <p:nvPr/>
            </p:nvSpPr>
            <p:spPr bwMode="auto">
              <a:xfrm>
                <a:off x="4340" y="3061"/>
                <a:ext cx="202" cy="234"/>
              </a:xfrm>
              <a:custGeom>
                <a:avLst/>
                <a:gdLst>
                  <a:gd name="T0" fmla="*/ 13 w 85"/>
                  <a:gd name="T1" fmla="*/ 97 h 99"/>
                  <a:gd name="T2" fmla="*/ 45 w 85"/>
                  <a:gd name="T3" fmla="*/ 92 h 99"/>
                  <a:gd name="T4" fmla="*/ 18 w 85"/>
                  <a:gd name="T5" fmla="*/ 87 h 99"/>
                  <a:gd name="T6" fmla="*/ 19 w 85"/>
                  <a:gd name="T7" fmla="*/ 85 h 99"/>
                  <a:gd name="T8" fmla="*/ 46 w 85"/>
                  <a:gd name="T9" fmla="*/ 84 h 99"/>
                  <a:gd name="T10" fmla="*/ 22 w 85"/>
                  <a:gd name="T11" fmla="*/ 76 h 99"/>
                  <a:gd name="T12" fmla="*/ 23 w 85"/>
                  <a:gd name="T13" fmla="*/ 73 h 99"/>
                  <a:gd name="T14" fmla="*/ 47 w 85"/>
                  <a:gd name="T15" fmla="*/ 76 h 99"/>
                  <a:gd name="T16" fmla="*/ 25 w 85"/>
                  <a:gd name="T17" fmla="*/ 65 h 99"/>
                  <a:gd name="T18" fmla="*/ 27 w 85"/>
                  <a:gd name="T19" fmla="*/ 63 h 99"/>
                  <a:gd name="T20" fmla="*/ 50 w 85"/>
                  <a:gd name="T21" fmla="*/ 68 h 99"/>
                  <a:gd name="T22" fmla="*/ 30 w 85"/>
                  <a:gd name="T23" fmla="*/ 55 h 99"/>
                  <a:gd name="T24" fmla="*/ 32 w 85"/>
                  <a:gd name="T25" fmla="*/ 53 h 99"/>
                  <a:gd name="T26" fmla="*/ 54 w 85"/>
                  <a:gd name="T27" fmla="*/ 61 h 99"/>
                  <a:gd name="T28" fmla="*/ 36 w 85"/>
                  <a:gd name="T29" fmla="*/ 46 h 99"/>
                  <a:gd name="T30" fmla="*/ 37 w 85"/>
                  <a:gd name="T31" fmla="*/ 44 h 99"/>
                  <a:gd name="T32" fmla="*/ 38 w 85"/>
                  <a:gd name="T33" fmla="*/ 43 h 99"/>
                  <a:gd name="T34" fmla="*/ 58 w 85"/>
                  <a:gd name="T35" fmla="*/ 55 h 99"/>
                  <a:gd name="T36" fmla="*/ 43 w 85"/>
                  <a:gd name="T37" fmla="*/ 37 h 99"/>
                  <a:gd name="T38" fmla="*/ 45 w 85"/>
                  <a:gd name="T39" fmla="*/ 35 h 99"/>
                  <a:gd name="T40" fmla="*/ 64 w 85"/>
                  <a:gd name="T41" fmla="*/ 49 h 99"/>
                  <a:gd name="T42" fmla="*/ 51 w 85"/>
                  <a:gd name="T43" fmla="*/ 29 h 99"/>
                  <a:gd name="T44" fmla="*/ 53 w 85"/>
                  <a:gd name="T45" fmla="*/ 27 h 99"/>
                  <a:gd name="T46" fmla="*/ 70 w 85"/>
                  <a:gd name="T47" fmla="*/ 45 h 99"/>
                  <a:gd name="T48" fmla="*/ 60 w 85"/>
                  <a:gd name="T49" fmla="*/ 22 h 99"/>
                  <a:gd name="T50" fmla="*/ 63 w 85"/>
                  <a:gd name="T51" fmla="*/ 20 h 99"/>
                  <a:gd name="T52" fmla="*/ 76 w 85"/>
                  <a:gd name="T53" fmla="*/ 42 h 99"/>
                  <a:gd name="T54" fmla="*/ 71 w 85"/>
                  <a:gd name="T55" fmla="*/ 15 h 99"/>
                  <a:gd name="T56" fmla="*/ 73 w 85"/>
                  <a:gd name="T57" fmla="*/ 15 h 99"/>
                  <a:gd name="T58" fmla="*/ 83 w 85"/>
                  <a:gd name="T59" fmla="*/ 40 h 99"/>
                  <a:gd name="T60" fmla="*/ 83 w 85"/>
                  <a:gd name="T61" fmla="*/ 8 h 99"/>
                  <a:gd name="T62" fmla="*/ 83 w 85"/>
                  <a:gd name="T63" fmla="*/ 7 h 99"/>
                  <a:gd name="T64" fmla="*/ 23 w 85"/>
                  <a:gd name="T65" fmla="*/ 34 h 99"/>
                  <a:gd name="T66" fmla="*/ 13 w 85"/>
                  <a:gd name="T67" fmla="*/ 98 h 99"/>
                  <a:gd name="T68" fmla="*/ 13 w 85"/>
                  <a:gd name="T69" fmla="*/ 9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" h="99">
                    <a:moveTo>
                      <a:pt x="13" y="97"/>
                    </a:moveTo>
                    <a:cubicBezTo>
                      <a:pt x="24" y="95"/>
                      <a:pt x="35" y="93"/>
                      <a:pt x="45" y="92"/>
                    </a:cubicBezTo>
                    <a:cubicBezTo>
                      <a:pt x="36" y="91"/>
                      <a:pt x="27" y="89"/>
                      <a:pt x="18" y="87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28" y="84"/>
                      <a:pt x="36" y="84"/>
                      <a:pt x="46" y="84"/>
                    </a:cubicBezTo>
                    <a:cubicBezTo>
                      <a:pt x="38" y="82"/>
                      <a:pt x="30" y="79"/>
                      <a:pt x="22" y="76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31" y="74"/>
                      <a:pt x="39" y="75"/>
                      <a:pt x="47" y="76"/>
                    </a:cubicBezTo>
                    <a:cubicBezTo>
                      <a:pt x="40" y="73"/>
                      <a:pt x="32" y="69"/>
                      <a:pt x="25" y="6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35" y="64"/>
                      <a:pt x="43" y="66"/>
                      <a:pt x="50" y="68"/>
                    </a:cubicBezTo>
                    <a:cubicBezTo>
                      <a:pt x="43" y="64"/>
                      <a:pt x="37" y="60"/>
                      <a:pt x="30" y="55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9" y="55"/>
                      <a:pt x="47" y="58"/>
                      <a:pt x="54" y="61"/>
                    </a:cubicBezTo>
                    <a:cubicBezTo>
                      <a:pt x="48" y="56"/>
                      <a:pt x="42" y="51"/>
                      <a:pt x="36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5" y="47"/>
                      <a:pt x="52" y="51"/>
                      <a:pt x="58" y="55"/>
                    </a:cubicBezTo>
                    <a:cubicBezTo>
                      <a:pt x="53" y="49"/>
                      <a:pt x="48" y="43"/>
                      <a:pt x="43" y="37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39"/>
                      <a:pt x="58" y="44"/>
                      <a:pt x="64" y="49"/>
                    </a:cubicBezTo>
                    <a:cubicBezTo>
                      <a:pt x="59" y="43"/>
                      <a:pt x="55" y="36"/>
                      <a:pt x="51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9" y="33"/>
                      <a:pt x="65" y="39"/>
                      <a:pt x="70" y="45"/>
                    </a:cubicBezTo>
                    <a:cubicBezTo>
                      <a:pt x="66" y="37"/>
                      <a:pt x="63" y="30"/>
                      <a:pt x="60" y="22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8" y="27"/>
                      <a:pt x="72" y="35"/>
                      <a:pt x="76" y="42"/>
                    </a:cubicBezTo>
                    <a:cubicBezTo>
                      <a:pt x="74" y="33"/>
                      <a:pt x="72" y="24"/>
                      <a:pt x="71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7" y="23"/>
                      <a:pt x="80" y="32"/>
                      <a:pt x="83" y="40"/>
                    </a:cubicBezTo>
                    <a:cubicBezTo>
                      <a:pt x="82" y="30"/>
                      <a:pt x="82" y="19"/>
                      <a:pt x="83" y="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2"/>
                      <a:pt x="46" y="0"/>
                      <a:pt x="23" y="34"/>
                    </a:cubicBezTo>
                    <a:cubicBezTo>
                      <a:pt x="0" y="67"/>
                      <a:pt x="9" y="99"/>
                      <a:pt x="13" y="98"/>
                    </a:cubicBezTo>
                    <a:lnTo>
                      <a:pt x="13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967"/>
              <p:cNvSpPr>
                <a:spLocks/>
              </p:cNvSpPr>
              <p:nvPr/>
            </p:nvSpPr>
            <p:spPr bwMode="auto">
              <a:xfrm>
                <a:off x="2817" y="3174"/>
                <a:ext cx="286" cy="171"/>
              </a:xfrm>
              <a:custGeom>
                <a:avLst/>
                <a:gdLst>
                  <a:gd name="T0" fmla="*/ 13 w 121"/>
                  <a:gd name="T1" fmla="*/ 25 h 72"/>
                  <a:gd name="T2" fmla="*/ 0 w 121"/>
                  <a:gd name="T3" fmla="*/ 63 h 72"/>
                  <a:gd name="T4" fmla="*/ 18 w 121"/>
                  <a:gd name="T5" fmla="*/ 34 h 72"/>
                  <a:gd name="T6" fmla="*/ 19 w 121"/>
                  <a:gd name="T7" fmla="*/ 35 h 72"/>
                  <a:gd name="T8" fmla="*/ 14 w 121"/>
                  <a:gd name="T9" fmla="*/ 68 h 72"/>
                  <a:gd name="T10" fmla="*/ 27 w 121"/>
                  <a:gd name="T11" fmla="*/ 39 h 72"/>
                  <a:gd name="T12" fmla="*/ 29 w 121"/>
                  <a:gd name="T13" fmla="*/ 40 h 72"/>
                  <a:gd name="T14" fmla="*/ 29 w 121"/>
                  <a:gd name="T15" fmla="*/ 71 h 72"/>
                  <a:gd name="T16" fmla="*/ 37 w 121"/>
                  <a:gd name="T17" fmla="*/ 42 h 72"/>
                  <a:gd name="T18" fmla="*/ 39 w 121"/>
                  <a:gd name="T19" fmla="*/ 42 h 72"/>
                  <a:gd name="T20" fmla="*/ 44 w 121"/>
                  <a:gd name="T21" fmla="*/ 72 h 72"/>
                  <a:gd name="T22" fmla="*/ 47 w 121"/>
                  <a:gd name="T23" fmla="*/ 42 h 72"/>
                  <a:gd name="T24" fmla="*/ 50 w 121"/>
                  <a:gd name="T25" fmla="*/ 42 h 72"/>
                  <a:gd name="T26" fmla="*/ 59 w 121"/>
                  <a:gd name="T27" fmla="*/ 70 h 72"/>
                  <a:gd name="T28" fmla="*/ 57 w 121"/>
                  <a:gd name="T29" fmla="*/ 41 h 72"/>
                  <a:gd name="T30" fmla="*/ 59 w 121"/>
                  <a:gd name="T31" fmla="*/ 41 h 72"/>
                  <a:gd name="T32" fmla="*/ 60 w 121"/>
                  <a:gd name="T33" fmla="*/ 40 h 72"/>
                  <a:gd name="T34" fmla="*/ 74 w 121"/>
                  <a:gd name="T35" fmla="*/ 66 h 72"/>
                  <a:gd name="T36" fmla="*/ 67 w 121"/>
                  <a:gd name="T37" fmla="*/ 37 h 72"/>
                  <a:gd name="T38" fmla="*/ 70 w 121"/>
                  <a:gd name="T39" fmla="*/ 36 h 72"/>
                  <a:gd name="T40" fmla="*/ 88 w 121"/>
                  <a:gd name="T41" fmla="*/ 60 h 72"/>
                  <a:gd name="T42" fmla="*/ 76 w 121"/>
                  <a:gd name="T43" fmla="*/ 31 h 72"/>
                  <a:gd name="T44" fmla="*/ 78 w 121"/>
                  <a:gd name="T45" fmla="*/ 30 h 72"/>
                  <a:gd name="T46" fmla="*/ 100 w 121"/>
                  <a:gd name="T47" fmla="*/ 51 h 72"/>
                  <a:gd name="T48" fmla="*/ 84 w 121"/>
                  <a:gd name="T49" fmla="*/ 24 h 72"/>
                  <a:gd name="T50" fmla="*/ 85 w 121"/>
                  <a:gd name="T51" fmla="*/ 22 h 72"/>
                  <a:gd name="T52" fmla="*/ 111 w 121"/>
                  <a:gd name="T53" fmla="*/ 41 h 72"/>
                  <a:gd name="T54" fmla="*/ 90 w 121"/>
                  <a:gd name="T55" fmla="*/ 15 h 72"/>
                  <a:gd name="T56" fmla="*/ 90 w 121"/>
                  <a:gd name="T57" fmla="*/ 14 h 72"/>
                  <a:gd name="T58" fmla="*/ 121 w 121"/>
                  <a:gd name="T59" fmla="*/ 29 h 72"/>
                  <a:gd name="T60" fmla="*/ 90 w 121"/>
                  <a:gd name="T61" fmla="*/ 3 h 72"/>
                  <a:gd name="T62" fmla="*/ 90 w 121"/>
                  <a:gd name="T63" fmla="*/ 3 h 72"/>
                  <a:gd name="T64" fmla="*/ 53 w 121"/>
                  <a:gd name="T65" fmla="*/ 19 h 72"/>
                  <a:gd name="T66" fmla="*/ 13 w 121"/>
                  <a:gd name="T67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72">
                    <a:moveTo>
                      <a:pt x="13" y="25"/>
                    </a:moveTo>
                    <a:cubicBezTo>
                      <a:pt x="8" y="37"/>
                      <a:pt x="3" y="50"/>
                      <a:pt x="0" y="63"/>
                    </a:cubicBezTo>
                    <a:cubicBezTo>
                      <a:pt x="7" y="54"/>
                      <a:pt x="13" y="44"/>
                      <a:pt x="18" y="3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7" y="46"/>
                      <a:pt x="15" y="57"/>
                      <a:pt x="14" y="68"/>
                    </a:cubicBezTo>
                    <a:cubicBezTo>
                      <a:pt x="19" y="59"/>
                      <a:pt x="23" y="49"/>
                      <a:pt x="27" y="3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50"/>
                      <a:pt x="28" y="61"/>
                      <a:pt x="29" y="71"/>
                    </a:cubicBezTo>
                    <a:cubicBezTo>
                      <a:pt x="32" y="62"/>
                      <a:pt x="35" y="52"/>
                      <a:pt x="37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40" y="52"/>
                      <a:pt x="42" y="62"/>
                      <a:pt x="44" y="72"/>
                    </a:cubicBezTo>
                    <a:cubicBezTo>
                      <a:pt x="46" y="62"/>
                      <a:pt x="47" y="52"/>
                      <a:pt x="47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51"/>
                      <a:pt x="56" y="61"/>
                      <a:pt x="59" y="70"/>
                    </a:cubicBezTo>
                    <a:cubicBezTo>
                      <a:pt x="59" y="60"/>
                      <a:pt x="59" y="50"/>
                      <a:pt x="57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4" y="49"/>
                      <a:pt x="69" y="57"/>
                      <a:pt x="74" y="66"/>
                    </a:cubicBezTo>
                    <a:cubicBezTo>
                      <a:pt x="72" y="56"/>
                      <a:pt x="70" y="46"/>
                      <a:pt x="67" y="37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5" y="44"/>
                      <a:pt x="81" y="52"/>
                      <a:pt x="88" y="60"/>
                    </a:cubicBezTo>
                    <a:cubicBezTo>
                      <a:pt x="84" y="50"/>
                      <a:pt x="81" y="41"/>
                      <a:pt x="76" y="3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85" y="37"/>
                      <a:pt x="93" y="45"/>
                      <a:pt x="100" y="51"/>
                    </a:cubicBezTo>
                    <a:cubicBezTo>
                      <a:pt x="95" y="42"/>
                      <a:pt x="90" y="33"/>
                      <a:pt x="84" y="24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94" y="29"/>
                      <a:pt x="102" y="35"/>
                      <a:pt x="111" y="41"/>
                    </a:cubicBezTo>
                    <a:cubicBezTo>
                      <a:pt x="105" y="32"/>
                      <a:pt x="98" y="23"/>
                      <a:pt x="90" y="15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100" y="19"/>
                      <a:pt x="110" y="24"/>
                      <a:pt x="121" y="29"/>
                    </a:cubicBezTo>
                    <a:cubicBezTo>
                      <a:pt x="111" y="20"/>
                      <a:pt x="101" y="11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4" y="0"/>
                      <a:pt x="72" y="14"/>
                      <a:pt x="53" y="19"/>
                    </a:cubicBezTo>
                    <a:cubicBezTo>
                      <a:pt x="34" y="24"/>
                      <a:pt x="16" y="19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968"/>
              <p:cNvSpPr>
                <a:spLocks/>
              </p:cNvSpPr>
              <p:nvPr/>
            </p:nvSpPr>
            <p:spPr bwMode="auto">
              <a:xfrm>
                <a:off x="2777" y="2990"/>
                <a:ext cx="302" cy="177"/>
              </a:xfrm>
              <a:custGeom>
                <a:avLst/>
                <a:gdLst>
                  <a:gd name="T0" fmla="*/ 12 w 128"/>
                  <a:gd name="T1" fmla="*/ 28 h 75"/>
                  <a:gd name="T2" fmla="*/ 0 w 128"/>
                  <a:gd name="T3" fmla="*/ 66 h 75"/>
                  <a:gd name="T4" fmla="*/ 18 w 128"/>
                  <a:gd name="T5" fmla="*/ 37 h 75"/>
                  <a:gd name="T6" fmla="*/ 20 w 128"/>
                  <a:gd name="T7" fmla="*/ 38 h 75"/>
                  <a:gd name="T8" fmla="*/ 15 w 128"/>
                  <a:gd name="T9" fmla="*/ 71 h 75"/>
                  <a:gd name="T10" fmla="*/ 28 w 128"/>
                  <a:gd name="T11" fmla="*/ 42 h 75"/>
                  <a:gd name="T12" fmla="*/ 30 w 128"/>
                  <a:gd name="T13" fmla="*/ 43 h 75"/>
                  <a:gd name="T14" fmla="*/ 31 w 128"/>
                  <a:gd name="T15" fmla="*/ 75 h 75"/>
                  <a:gd name="T16" fmla="*/ 39 w 128"/>
                  <a:gd name="T17" fmla="*/ 45 h 75"/>
                  <a:gd name="T18" fmla="*/ 41 w 128"/>
                  <a:gd name="T19" fmla="*/ 45 h 75"/>
                  <a:gd name="T20" fmla="*/ 47 w 128"/>
                  <a:gd name="T21" fmla="*/ 75 h 75"/>
                  <a:gd name="T22" fmla="*/ 50 w 128"/>
                  <a:gd name="T23" fmla="*/ 46 h 75"/>
                  <a:gd name="T24" fmla="*/ 53 w 128"/>
                  <a:gd name="T25" fmla="*/ 45 h 75"/>
                  <a:gd name="T26" fmla="*/ 63 w 128"/>
                  <a:gd name="T27" fmla="*/ 73 h 75"/>
                  <a:gd name="T28" fmla="*/ 61 w 128"/>
                  <a:gd name="T29" fmla="*/ 44 h 75"/>
                  <a:gd name="T30" fmla="*/ 63 w 128"/>
                  <a:gd name="T31" fmla="*/ 44 h 75"/>
                  <a:gd name="T32" fmla="*/ 64 w 128"/>
                  <a:gd name="T33" fmla="*/ 43 h 75"/>
                  <a:gd name="T34" fmla="*/ 78 w 128"/>
                  <a:gd name="T35" fmla="*/ 69 h 75"/>
                  <a:gd name="T36" fmla="*/ 72 w 128"/>
                  <a:gd name="T37" fmla="*/ 40 h 75"/>
                  <a:gd name="T38" fmla="*/ 75 w 128"/>
                  <a:gd name="T39" fmla="*/ 39 h 75"/>
                  <a:gd name="T40" fmla="*/ 93 w 128"/>
                  <a:gd name="T41" fmla="*/ 62 h 75"/>
                  <a:gd name="T42" fmla="*/ 82 w 128"/>
                  <a:gd name="T43" fmla="*/ 34 h 75"/>
                  <a:gd name="T44" fmla="*/ 84 w 128"/>
                  <a:gd name="T45" fmla="*/ 32 h 75"/>
                  <a:gd name="T46" fmla="*/ 107 w 128"/>
                  <a:gd name="T47" fmla="*/ 53 h 75"/>
                  <a:gd name="T48" fmla="*/ 90 w 128"/>
                  <a:gd name="T49" fmla="*/ 26 h 75"/>
                  <a:gd name="T50" fmla="*/ 92 w 128"/>
                  <a:gd name="T51" fmla="*/ 24 h 75"/>
                  <a:gd name="T52" fmla="*/ 118 w 128"/>
                  <a:gd name="T53" fmla="*/ 42 h 75"/>
                  <a:gd name="T54" fmla="*/ 97 w 128"/>
                  <a:gd name="T55" fmla="*/ 16 h 75"/>
                  <a:gd name="T56" fmla="*/ 97 w 128"/>
                  <a:gd name="T57" fmla="*/ 15 h 75"/>
                  <a:gd name="T58" fmla="*/ 128 w 128"/>
                  <a:gd name="T59" fmla="*/ 30 h 75"/>
                  <a:gd name="T60" fmla="*/ 98 w 128"/>
                  <a:gd name="T61" fmla="*/ 4 h 75"/>
                  <a:gd name="T62" fmla="*/ 98 w 128"/>
                  <a:gd name="T63" fmla="*/ 3 h 75"/>
                  <a:gd name="T64" fmla="*/ 57 w 128"/>
                  <a:gd name="T65" fmla="*/ 22 h 75"/>
                  <a:gd name="T66" fmla="*/ 12 w 128"/>
                  <a:gd name="T67" fmla="*/ 27 h 75"/>
                  <a:gd name="T68" fmla="*/ 12 w 128"/>
                  <a:gd name="T69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8" h="75">
                    <a:moveTo>
                      <a:pt x="12" y="28"/>
                    </a:moveTo>
                    <a:cubicBezTo>
                      <a:pt x="7" y="40"/>
                      <a:pt x="3" y="53"/>
                      <a:pt x="0" y="66"/>
                    </a:cubicBezTo>
                    <a:cubicBezTo>
                      <a:pt x="7" y="56"/>
                      <a:pt x="13" y="47"/>
                      <a:pt x="18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7" y="49"/>
                      <a:pt x="16" y="60"/>
                      <a:pt x="15" y="71"/>
                    </a:cubicBezTo>
                    <a:cubicBezTo>
                      <a:pt x="20" y="62"/>
                      <a:pt x="24" y="52"/>
                      <a:pt x="28" y="42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3"/>
                      <a:pt x="30" y="64"/>
                      <a:pt x="31" y="75"/>
                    </a:cubicBezTo>
                    <a:cubicBezTo>
                      <a:pt x="34" y="65"/>
                      <a:pt x="37" y="55"/>
                      <a:pt x="39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3" y="55"/>
                      <a:pt x="44" y="65"/>
                      <a:pt x="47" y="75"/>
                    </a:cubicBezTo>
                    <a:cubicBezTo>
                      <a:pt x="48" y="65"/>
                      <a:pt x="49" y="56"/>
                      <a:pt x="50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6" y="55"/>
                      <a:pt x="59" y="64"/>
                      <a:pt x="63" y="73"/>
                    </a:cubicBezTo>
                    <a:cubicBezTo>
                      <a:pt x="63" y="63"/>
                      <a:pt x="62" y="54"/>
                      <a:pt x="61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8" y="52"/>
                      <a:pt x="73" y="60"/>
                      <a:pt x="78" y="69"/>
                    </a:cubicBezTo>
                    <a:cubicBezTo>
                      <a:pt x="77" y="59"/>
                      <a:pt x="75" y="49"/>
                      <a:pt x="72" y="40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81" y="47"/>
                      <a:pt x="86" y="55"/>
                      <a:pt x="93" y="62"/>
                    </a:cubicBezTo>
                    <a:cubicBezTo>
                      <a:pt x="90" y="52"/>
                      <a:pt x="86" y="43"/>
                      <a:pt x="82" y="3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1" y="40"/>
                      <a:pt x="99" y="47"/>
                      <a:pt x="107" y="53"/>
                    </a:cubicBezTo>
                    <a:cubicBezTo>
                      <a:pt x="102" y="44"/>
                      <a:pt x="96" y="35"/>
                      <a:pt x="90" y="26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100" y="31"/>
                      <a:pt x="109" y="37"/>
                      <a:pt x="118" y="42"/>
                    </a:cubicBezTo>
                    <a:cubicBezTo>
                      <a:pt x="112" y="33"/>
                      <a:pt x="105" y="25"/>
                      <a:pt x="97" y="16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107" y="20"/>
                      <a:pt x="117" y="25"/>
                      <a:pt x="128" y="30"/>
                    </a:cubicBezTo>
                    <a:cubicBezTo>
                      <a:pt x="119" y="20"/>
                      <a:pt x="109" y="11"/>
                      <a:pt x="98" y="4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2" y="0"/>
                      <a:pt x="79" y="16"/>
                      <a:pt x="57" y="22"/>
                    </a:cubicBezTo>
                    <a:cubicBezTo>
                      <a:pt x="35" y="28"/>
                      <a:pt x="16" y="22"/>
                      <a:pt x="12" y="27"/>
                    </a:cubicBezTo>
                    <a:lnTo>
                      <a:pt x="1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969"/>
              <p:cNvSpPr>
                <a:spLocks/>
              </p:cNvSpPr>
              <p:nvPr/>
            </p:nvSpPr>
            <p:spPr bwMode="auto">
              <a:xfrm>
                <a:off x="2765" y="2803"/>
                <a:ext cx="326" cy="184"/>
              </a:xfrm>
              <a:custGeom>
                <a:avLst/>
                <a:gdLst>
                  <a:gd name="T0" fmla="*/ 12 w 138"/>
                  <a:gd name="T1" fmla="*/ 30 h 78"/>
                  <a:gd name="T2" fmla="*/ 0 w 138"/>
                  <a:gd name="T3" fmla="*/ 68 h 78"/>
                  <a:gd name="T4" fmla="*/ 19 w 138"/>
                  <a:gd name="T5" fmla="*/ 40 h 78"/>
                  <a:gd name="T6" fmla="*/ 20 w 138"/>
                  <a:gd name="T7" fmla="*/ 41 h 78"/>
                  <a:gd name="T8" fmla="*/ 16 w 138"/>
                  <a:gd name="T9" fmla="*/ 74 h 78"/>
                  <a:gd name="T10" fmla="*/ 30 w 138"/>
                  <a:gd name="T11" fmla="*/ 45 h 78"/>
                  <a:gd name="T12" fmla="*/ 32 w 138"/>
                  <a:gd name="T13" fmla="*/ 46 h 78"/>
                  <a:gd name="T14" fmla="*/ 33 w 138"/>
                  <a:gd name="T15" fmla="*/ 78 h 78"/>
                  <a:gd name="T16" fmla="*/ 42 w 138"/>
                  <a:gd name="T17" fmla="*/ 48 h 78"/>
                  <a:gd name="T18" fmla="*/ 45 w 138"/>
                  <a:gd name="T19" fmla="*/ 49 h 78"/>
                  <a:gd name="T20" fmla="*/ 51 w 138"/>
                  <a:gd name="T21" fmla="*/ 78 h 78"/>
                  <a:gd name="T22" fmla="*/ 54 w 138"/>
                  <a:gd name="T23" fmla="*/ 49 h 78"/>
                  <a:gd name="T24" fmla="*/ 57 w 138"/>
                  <a:gd name="T25" fmla="*/ 49 h 78"/>
                  <a:gd name="T26" fmla="*/ 68 w 138"/>
                  <a:gd name="T27" fmla="*/ 76 h 78"/>
                  <a:gd name="T28" fmla="*/ 67 w 138"/>
                  <a:gd name="T29" fmla="*/ 47 h 78"/>
                  <a:gd name="T30" fmla="*/ 68 w 138"/>
                  <a:gd name="T31" fmla="*/ 47 h 78"/>
                  <a:gd name="T32" fmla="*/ 70 w 138"/>
                  <a:gd name="T33" fmla="*/ 46 h 78"/>
                  <a:gd name="T34" fmla="*/ 84 w 138"/>
                  <a:gd name="T35" fmla="*/ 72 h 78"/>
                  <a:gd name="T36" fmla="*/ 79 w 138"/>
                  <a:gd name="T37" fmla="*/ 43 h 78"/>
                  <a:gd name="T38" fmla="*/ 82 w 138"/>
                  <a:gd name="T39" fmla="*/ 41 h 78"/>
                  <a:gd name="T40" fmla="*/ 100 w 138"/>
                  <a:gd name="T41" fmla="*/ 65 h 78"/>
                  <a:gd name="T42" fmla="*/ 90 w 138"/>
                  <a:gd name="T43" fmla="*/ 36 h 78"/>
                  <a:gd name="T44" fmla="*/ 92 w 138"/>
                  <a:gd name="T45" fmla="*/ 34 h 78"/>
                  <a:gd name="T46" fmla="*/ 115 w 138"/>
                  <a:gd name="T47" fmla="*/ 55 h 78"/>
                  <a:gd name="T48" fmla="*/ 99 w 138"/>
                  <a:gd name="T49" fmla="*/ 27 h 78"/>
                  <a:gd name="T50" fmla="*/ 101 w 138"/>
                  <a:gd name="T51" fmla="*/ 25 h 78"/>
                  <a:gd name="T52" fmla="*/ 127 w 138"/>
                  <a:gd name="T53" fmla="*/ 43 h 78"/>
                  <a:gd name="T54" fmla="*/ 106 w 138"/>
                  <a:gd name="T55" fmla="*/ 17 h 78"/>
                  <a:gd name="T56" fmla="*/ 107 w 138"/>
                  <a:gd name="T57" fmla="*/ 15 h 78"/>
                  <a:gd name="T58" fmla="*/ 138 w 138"/>
                  <a:gd name="T59" fmla="*/ 29 h 78"/>
                  <a:gd name="T60" fmla="*/ 108 w 138"/>
                  <a:gd name="T61" fmla="*/ 3 h 78"/>
                  <a:gd name="T62" fmla="*/ 108 w 138"/>
                  <a:gd name="T63" fmla="*/ 3 h 78"/>
                  <a:gd name="T64" fmla="*/ 62 w 138"/>
                  <a:gd name="T65" fmla="*/ 25 h 78"/>
                  <a:gd name="T66" fmla="*/ 12 w 138"/>
                  <a:gd name="T67" fmla="*/ 3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8" h="78">
                    <a:moveTo>
                      <a:pt x="12" y="30"/>
                    </a:moveTo>
                    <a:cubicBezTo>
                      <a:pt x="7" y="43"/>
                      <a:pt x="3" y="55"/>
                      <a:pt x="0" y="68"/>
                    </a:cubicBezTo>
                    <a:cubicBezTo>
                      <a:pt x="7" y="59"/>
                      <a:pt x="13" y="50"/>
                      <a:pt x="19" y="40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18" y="52"/>
                      <a:pt x="17" y="63"/>
                      <a:pt x="16" y="74"/>
                    </a:cubicBezTo>
                    <a:cubicBezTo>
                      <a:pt x="21" y="65"/>
                      <a:pt x="26" y="55"/>
                      <a:pt x="30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57"/>
                      <a:pt x="32" y="67"/>
                      <a:pt x="33" y="78"/>
                    </a:cubicBezTo>
                    <a:cubicBezTo>
                      <a:pt x="37" y="68"/>
                      <a:pt x="39" y="58"/>
                      <a:pt x="42" y="48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59"/>
                      <a:pt x="48" y="69"/>
                      <a:pt x="51" y="78"/>
                    </a:cubicBezTo>
                    <a:cubicBezTo>
                      <a:pt x="52" y="69"/>
                      <a:pt x="53" y="59"/>
                      <a:pt x="54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60" y="58"/>
                      <a:pt x="64" y="67"/>
                      <a:pt x="68" y="76"/>
                    </a:cubicBezTo>
                    <a:cubicBezTo>
                      <a:pt x="68" y="66"/>
                      <a:pt x="68" y="57"/>
                      <a:pt x="67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55"/>
                      <a:pt x="79" y="63"/>
                      <a:pt x="84" y="72"/>
                    </a:cubicBezTo>
                    <a:cubicBezTo>
                      <a:pt x="83" y="62"/>
                      <a:pt x="81" y="52"/>
                      <a:pt x="79" y="43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8" y="50"/>
                      <a:pt x="93" y="57"/>
                      <a:pt x="100" y="65"/>
                    </a:cubicBezTo>
                    <a:cubicBezTo>
                      <a:pt x="97" y="55"/>
                      <a:pt x="94" y="45"/>
                      <a:pt x="90" y="36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9" y="41"/>
                      <a:pt x="107" y="49"/>
                      <a:pt x="115" y="55"/>
                    </a:cubicBezTo>
                    <a:cubicBezTo>
                      <a:pt x="110" y="45"/>
                      <a:pt x="105" y="36"/>
                      <a:pt x="99" y="27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9" y="32"/>
                      <a:pt x="118" y="38"/>
                      <a:pt x="127" y="43"/>
                    </a:cubicBezTo>
                    <a:cubicBezTo>
                      <a:pt x="121" y="34"/>
                      <a:pt x="114" y="25"/>
                      <a:pt x="106" y="17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17" y="20"/>
                      <a:pt x="127" y="25"/>
                      <a:pt x="138" y="29"/>
                    </a:cubicBezTo>
                    <a:cubicBezTo>
                      <a:pt x="129" y="20"/>
                      <a:pt x="119" y="11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2" y="0"/>
                      <a:pt x="87" y="18"/>
                      <a:pt x="62" y="25"/>
                    </a:cubicBezTo>
                    <a:cubicBezTo>
                      <a:pt x="37" y="32"/>
                      <a:pt x="15" y="24"/>
                      <a:pt x="1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970"/>
              <p:cNvSpPr>
                <a:spLocks/>
              </p:cNvSpPr>
              <p:nvPr/>
            </p:nvSpPr>
            <p:spPr bwMode="auto">
              <a:xfrm>
                <a:off x="4579" y="1536"/>
                <a:ext cx="190" cy="311"/>
              </a:xfrm>
              <a:custGeom>
                <a:avLst/>
                <a:gdLst>
                  <a:gd name="T0" fmla="*/ 3 w 80"/>
                  <a:gd name="T1" fmla="*/ 100 h 131"/>
                  <a:gd name="T2" fmla="*/ 27 w 80"/>
                  <a:gd name="T3" fmla="*/ 131 h 131"/>
                  <a:gd name="T4" fmla="*/ 14 w 80"/>
                  <a:gd name="T5" fmla="*/ 99 h 131"/>
                  <a:gd name="T6" fmla="*/ 16 w 80"/>
                  <a:gd name="T7" fmla="*/ 99 h 131"/>
                  <a:gd name="T8" fmla="*/ 41 w 80"/>
                  <a:gd name="T9" fmla="*/ 121 h 131"/>
                  <a:gd name="T10" fmla="*/ 25 w 80"/>
                  <a:gd name="T11" fmla="*/ 94 h 131"/>
                  <a:gd name="T12" fmla="*/ 27 w 80"/>
                  <a:gd name="T13" fmla="*/ 92 h 131"/>
                  <a:gd name="T14" fmla="*/ 53 w 80"/>
                  <a:gd name="T15" fmla="*/ 110 h 131"/>
                  <a:gd name="T16" fmla="*/ 34 w 80"/>
                  <a:gd name="T17" fmla="*/ 86 h 131"/>
                  <a:gd name="T18" fmla="*/ 36 w 80"/>
                  <a:gd name="T19" fmla="*/ 84 h 131"/>
                  <a:gd name="T20" fmla="*/ 63 w 80"/>
                  <a:gd name="T21" fmla="*/ 96 h 131"/>
                  <a:gd name="T22" fmla="*/ 41 w 80"/>
                  <a:gd name="T23" fmla="*/ 77 h 131"/>
                  <a:gd name="T24" fmla="*/ 43 w 80"/>
                  <a:gd name="T25" fmla="*/ 74 h 131"/>
                  <a:gd name="T26" fmla="*/ 71 w 80"/>
                  <a:gd name="T27" fmla="*/ 82 h 131"/>
                  <a:gd name="T28" fmla="*/ 46 w 80"/>
                  <a:gd name="T29" fmla="*/ 66 h 131"/>
                  <a:gd name="T30" fmla="*/ 47 w 80"/>
                  <a:gd name="T31" fmla="*/ 64 h 131"/>
                  <a:gd name="T32" fmla="*/ 48 w 80"/>
                  <a:gd name="T33" fmla="*/ 63 h 131"/>
                  <a:gd name="T34" fmla="*/ 77 w 80"/>
                  <a:gd name="T35" fmla="*/ 66 h 131"/>
                  <a:gd name="T36" fmla="*/ 50 w 80"/>
                  <a:gd name="T37" fmla="*/ 54 h 131"/>
                  <a:gd name="T38" fmla="*/ 50 w 80"/>
                  <a:gd name="T39" fmla="*/ 51 h 131"/>
                  <a:gd name="T40" fmla="*/ 80 w 80"/>
                  <a:gd name="T41" fmla="*/ 49 h 131"/>
                  <a:gd name="T42" fmla="*/ 50 w 80"/>
                  <a:gd name="T43" fmla="*/ 42 h 131"/>
                  <a:gd name="T44" fmla="*/ 50 w 80"/>
                  <a:gd name="T45" fmla="*/ 39 h 131"/>
                  <a:gd name="T46" fmla="*/ 80 w 80"/>
                  <a:gd name="T47" fmla="*/ 32 h 131"/>
                  <a:gd name="T48" fmla="*/ 49 w 80"/>
                  <a:gd name="T49" fmla="*/ 30 h 131"/>
                  <a:gd name="T50" fmla="*/ 48 w 80"/>
                  <a:gd name="T51" fmla="*/ 27 h 131"/>
                  <a:gd name="T52" fmla="*/ 78 w 80"/>
                  <a:gd name="T53" fmla="*/ 16 h 131"/>
                  <a:gd name="T54" fmla="*/ 44 w 80"/>
                  <a:gd name="T55" fmla="*/ 18 h 131"/>
                  <a:gd name="T56" fmla="*/ 43 w 80"/>
                  <a:gd name="T57" fmla="*/ 17 h 131"/>
                  <a:gd name="T58" fmla="*/ 73 w 80"/>
                  <a:gd name="T59" fmla="*/ 0 h 131"/>
                  <a:gd name="T60" fmla="*/ 34 w 80"/>
                  <a:gd name="T61" fmla="*/ 9 h 131"/>
                  <a:gd name="T62" fmla="*/ 34 w 80"/>
                  <a:gd name="T63" fmla="*/ 9 h 131"/>
                  <a:gd name="T64" fmla="*/ 26 w 80"/>
                  <a:gd name="T65" fmla="*/ 57 h 131"/>
                  <a:gd name="T66" fmla="*/ 2 w 80"/>
                  <a:gd name="T67" fmla="*/ 99 h 131"/>
                  <a:gd name="T68" fmla="*/ 3 w 80"/>
                  <a:gd name="T69" fmla="*/ 10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131">
                    <a:moveTo>
                      <a:pt x="3" y="100"/>
                    </a:moveTo>
                    <a:cubicBezTo>
                      <a:pt x="10" y="110"/>
                      <a:pt x="18" y="121"/>
                      <a:pt x="27" y="131"/>
                    </a:cubicBezTo>
                    <a:cubicBezTo>
                      <a:pt x="23" y="120"/>
                      <a:pt x="19" y="109"/>
                      <a:pt x="14" y="99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24" y="107"/>
                      <a:pt x="32" y="114"/>
                      <a:pt x="41" y="121"/>
                    </a:cubicBezTo>
                    <a:cubicBezTo>
                      <a:pt x="36" y="112"/>
                      <a:pt x="31" y="103"/>
                      <a:pt x="25" y="94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5" y="99"/>
                      <a:pt x="44" y="104"/>
                      <a:pt x="53" y="110"/>
                    </a:cubicBezTo>
                    <a:cubicBezTo>
                      <a:pt x="47" y="102"/>
                      <a:pt x="41" y="94"/>
                      <a:pt x="34" y="86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44" y="89"/>
                      <a:pt x="54" y="93"/>
                      <a:pt x="63" y="96"/>
                    </a:cubicBezTo>
                    <a:cubicBezTo>
                      <a:pt x="56" y="89"/>
                      <a:pt x="49" y="83"/>
                      <a:pt x="41" y="77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52" y="77"/>
                      <a:pt x="61" y="79"/>
                      <a:pt x="71" y="82"/>
                    </a:cubicBezTo>
                    <a:cubicBezTo>
                      <a:pt x="63" y="76"/>
                      <a:pt x="55" y="71"/>
                      <a:pt x="46" y="66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57" y="64"/>
                      <a:pt x="67" y="65"/>
                      <a:pt x="77" y="66"/>
                    </a:cubicBezTo>
                    <a:cubicBezTo>
                      <a:pt x="68" y="61"/>
                      <a:pt x="59" y="57"/>
                      <a:pt x="50" y="54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60" y="51"/>
                      <a:pt x="70" y="50"/>
                      <a:pt x="80" y="49"/>
                    </a:cubicBezTo>
                    <a:cubicBezTo>
                      <a:pt x="70" y="46"/>
                      <a:pt x="60" y="44"/>
                      <a:pt x="50" y="4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60" y="37"/>
                      <a:pt x="71" y="35"/>
                      <a:pt x="80" y="32"/>
                    </a:cubicBezTo>
                    <a:cubicBezTo>
                      <a:pt x="70" y="31"/>
                      <a:pt x="59" y="30"/>
                      <a:pt x="49" y="30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8" y="24"/>
                      <a:pt x="68" y="20"/>
                      <a:pt x="78" y="16"/>
                    </a:cubicBezTo>
                    <a:cubicBezTo>
                      <a:pt x="67" y="16"/>
                      <a:pt x="56" y="17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53" y="12"/>
                      <a:pt x="63" y="6"/>
                      <a:pt x="73" y="0"/>
                    </a:cubicBezTo>
                    <a:cubicBezTo>
                      <a:pt x="60" y="2"/>
                      <a:pt x="47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8" y="13"/>
                      <a:pt x="34" y="34"/>
                      <a:pt x="26" y="57"/>
                    </a:cubicBezTo>
                    <a:cubicBezTo>
                      <a:pt x="18" y="80"/>
                      <a:pt x="0" y="93"/>
                      <a:pt x="2" y="99"/>
                    </a:cubicBezTo>
                    <a:lnTo>
                      <a:pt x="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71"/>
              <p:cNvSpPr>
                <a:spLocks/>
              </p:cNvSpPr>
              <p:nvPr/>
            </p:nvSpPr>
            <p:spPr bwMode="auto">
              <a:xfrm>
                <a:off x="4487" y="1260"/>
                <a:ext cx="244" cy="258"/>
              </a:xfrm>
              <a:custGeom>
                <a:avLst/>
                <a:gdLst>
                  <a:gd name="T0" fmla="*/ 63 w 103"/>
                  <a:gd name="T1" fmla="*/ 109 h 109"/>
                  <a:gd name="T2" fmla="*/ 103 w 103"/>
                  <a:gd name="T3" fmla="*/ 103 h 109"/>
                  <a:gd name="T4" fmla="*/ 69 w 103"/>
                  <a:gd name="T5" fmla="*/ 99 h 109"/>
                  <a:gd name="T6" fmla="*/ 69 w 103"/>
                  <a:gd name="T7" fmla="*/ 97 h 109"/>
                  <a:gd name="T8" fmla="*/ 101 w 103"/>
                  <a:gd name="T9" fmla="*/ 87 h 109"/>
                  <a:gd name="T10" fmla="*/ 69 w 103"/>
                  <a:gd name="T11" fmla="*/ 88 h 109"/>
                  <a:gd name="T12" fmla="*/ 69 w 103"/>
                  <a:gd name="T13" fmla="*/ 85 h 109"/>
                  <a:gd name="T14" fmla="*/ 97 w 103"/>
                  <a:gd name="T15" fmla="*/ 70 h 109"/>
                  <a:gd name="T16" fmla="*/ 67 w 103"/>
                  <a:gd name="T17" fmla="*/ 76 h 109"/>
                  <a:gd name="T18" fmla="*/ 66 w 103"/>
                  <a:gd name="T19" fmla="*/ 73 h 109"/>
                  <a:gd name="T20" fmla="*/ 90 w 103"/>
                  <a:gd name="T21" fmla="*/ 55 h 109"/>
                  <a:gd name="T22" fmla="*/ 62 w 103"/>
                  <a:gd name="T23" fmla="*/ 65 h 109"/>
                  <a:gd name="T24" fmla="*/ 60 w 103"/>
                  <a:gd name="T25" fmla="*/ 62 h 109"/>
                  <a:gd name="T26" fmla="*/ 81 w 103"/>
                  <a:gd name="T27" fmla="*/ 41 h 109"/>
                  <a:gd name="T28" fmla="*/ 55 w 103"/>
                  <a:gd name="T29" fmla="*/ 55 h 109"/>
                  <a:gd name="T30" fmla="*/ 54 w 103"/>
                  <a:gd name="T31" fmla="*/ 53 h 109"/>
                  <a:gd name="T32" fmla="*/ 53 w 103"/>
                  <a:gd name="T33" fmla="*/ 52 h 109"/>
                  <a:gd name="T34" fmla="*/ 70 w 103"/>
                  <a:gd name="T35" fmla="*/ 28 h 109"/>
                  <a:gd name="T36" fmla="*/ 46 w 103"/>
                  <a:gd name="T37" fmla="*/ 46 h 109"/>
                  <a:gd name="T38" fmla="*/ 44 w 103"/>
                  <a:gd name="T39" fmla="*/ 44 h 109"/>
                  <a:gd name="T40" fmla="*/ 57 w 103"/>
                  <a:gd name="T41" fmla="*/ 18 h 109"/>
                  <a:gd name="T42" fmla="*/ 36 w 103"/>
                  <a:gd name="T43" fmla="*/ 40 h 109"/>
                  <a:gd name="T44" fmla="*/ 33 w 103"/>
                  <a:gd name="T45" fmla="*/ 38 h 109"/>
                  <a:gd name="T46" fmla="*/ 42 w 103"/>
                  <a:gd name="T47" fmla="*/ 9 h 109"/>
                  <a:gd name="T48" fmla="*/ 25 w 103"/>
                  <a:gd name="T49" fmla="*/ 35 h 109"/>
                  <a:gd name="T50" fmla="*/ 22 w 103"/>
                  <a:gd name="T51" fmla="*/ 35 h 109"/>
                  <a:gd name="T52" fmla="*/ 27 w 103"/>
                  <a:gd name="T53" fmla="*/ 3 h 109"/>
                  <a:gd name="T54" fmla="*/ 12 w 103"/>
                  <a:gd name="T55" fmla="*/ 34 h 109"/>
                  <a:gd name="T56" fmla="*/ 10 w 103"/>
                  <a:gd name="T57" fmla="*/ 34 h 109"/>
                  <a:gd name="T58" fmla="*/ 10 w 103"/>
                  <a:gd name="T59" fmla="*/ 0 h 109"/>
                  <a:gd name="T60" fmla="*/ 0 w 103"/>
                  <a:gd name="T61" fmla="*/ 38 h 109"/>
                  <a:gd name="T62" fmla="*/ 0 w 103"/>
                  <a:gd name="T63" fmla="*/ 38 h 109"/>
                  <a:gd name="T64" fmla="*/ 37 w 103"/>
                  <a:gd name="T65" fmla="*/ 68 h 109"/>
                  <a:gd name="T66" fmla="*/ 63 w 103"/>
                  <a:gd name="T6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9">
                    <a:moveTo>
                      <a:pt x="63" y="109"/>
                    </a:moveTo>
                    <a:cubicBezTo>
                      <a:pt x="76" y="108"/>
                      <a:pt x="90" y="106"/>
                      <a:pt x="103" y="103"/>
                    </a:cubicBezTo>
                    <a:cubicBezTo>
                      <a:pt x="91" y="101"/>
                      <a:pt x="80" y="100"/>
                      <a:pt x="69" y="99"/>
                    </a:cubicBezTo>
                    <a:cubicBezTo>
                      <a:pt x="69" y="97"/>
                      <a:pt x="69" y="97"/>
                      <a:pt x="69" y="97"/>
                    </a:cubicBezTo>
                    <a:cubicBezTo>
                      <a:pt x="80" y="94"/>
                      <a:pt x="91" y="91"/>
                      <a:pt x="101" y="87"/>
                    </a:cubicBezTo>
                    <a:cubicBezTo>
                      <a:pt x="90" y="86"/>
                      <a:pt x="80" y="87"/>
                      <a:pt x="69" y="88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8" y="81"/>
                      <a:pt x="88" y="76"/>
                      <a:pt x="97" y="70"/>
                    </a:cubicBezTo>
                    <a:cubicBezTo>
                      <a:pt x="87" y="72"/>
                      <a:pt x="77" y="74"/>
                      <a:pt x="67" y="76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4" y="68"/>
                      <a:pt x="82" y="62"/>
                      <a:pt x="90" y="55"/>
                    </a:cubicBezTo>
                    <a:cubicBezTo>
                      <a:pt x="80" y="58"/>
                      <a:pt x="71" y="61"/>
                      <a:pt x="62" y="65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5"/>
                      <a:pt x="74" y="48"/>
                      <a:pt x="81" y="41"/>
                    </a:cubicBezTo>
                    <a:cubicBezTo>
                      <a:pt x="72" y="45"/>
                      <a:pt x="63" y="50"/>
                      <a:pt x="55" y="55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9" y="45"/>
                      <a:pt x="65" y="37"/>
                      <a:pt x="70" y="28"/>
                    </a:cubicBezTo>
                    <a:cubicBezTo>
                      <a:pt x="61" y="34"/>
                      <a:pt x="54" y="40"/>
                      <a:pt x="46" y="4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9" y="35"/>
                      <a:pt x="53" y="27"/>
                      <a:pt x="57" y="18"/>
                    </a:cubicBezTo>
                    <a:cubicBezTo>
                      <a:pt x="49" y="25"/>
                      <a:pt x="42" y="32"/>
                      <a:pt x="36" y="40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7" y="29"/>
                      <a:pt x="40" y="19"/>
                      <a:pt x="42" y="9"/>
                    </a:cubicBezTo>
                    <a:cubicBezTo>
                      <a:pt x="36" y="17"/>
                      <a:pt x="30" y="26"/>
                      <a:pt x="2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4" y="24"/>
                      <a:pt x="26" y="14"/>
                      <a:pt x="27" y="3"/>
                    </a:cubicBezTo>
                    <a:cubicBezTo>
                      <a:pt x="21" y="13"/>
                      <a:pt x="17" y="23"/>
                      <a:pt x="12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22"/>
                      <a:pt x="11" y="11"/>
                      <a:pt x="10" y="0"/>
                    </a:cubicBezTo>
                    <a:cubicBezTo>
                      <a:pt x="6" y="12"/>
                      <a:pt x="2" y="25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5"/>
                      <a:pt x="21" y="50"/>
                      <a:pt x="37" y="68"/>
                    </a:cubicBezTo>
                    <a:cubicBezTo>
                      <a:pt x="54" y="87"/>
                      <a:pt x="56" y="109"/>
                      <a:pt x="63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972"/>
              <p:cNvSpPr>
                <a:spLocks/>
              </p:cNvSpPr>
              <p:nvPr/>
            </p:nvSpPr>
            <p:spPr bwMode="auto">
              <a:xfrm>
                <a:off x="3228" y="1352"/>
                <a:ext cx="218" cy="113"/>
              </a:xfrm>
              <a:custGeom>
                <a:avLst/>
                <a:gdLst>
                  <a:gd name="T0" fmla="*/ 78 w 92"/>
                  <a:gd name="T1" fmla="*/ 45 h 48"/>
                  <a:gd name="T2" fmla="*/ 92 w 92"/>
                  <a:gd name="T3" fmla="*/ 25 h 48"/>
                  <a:gd name="T4" fmla="*/ 75 w 92"/>
                  <a:gd name="T5" fmla="*/ 37 h 48"/>
                  <a:gd name="T6" fmla="*/ 74 w 92"/>
                  <a:gd name="T7" fmla="*/ 36 h 48"/>
                  <a:gd name="T8" fmla="*/ 84 w 92"/>
                  <a:gd name="T9" fmla="*/ 18 h 48"/>
                  <a:gd name="T10" fmla="*/ 70 w 92"/>
                  <a:gd name="T11" fmla="*/ 31 h 48"/>
                  <a:gd name="T12" fmla="*/ 68 w 92"/>
                  <a:gd name="T13" fmla="*/ 30 h 48"/>
                  <a:gd name="T14" fmla="*/ 75 w 92"/>
                  <a:gd name="T15" fmla="*/ 12 h 48"/>
                  <a:gd name="T16" fmla="*/ 63 w 92"/>
                  <a:gd name="T17" fmla="*/ 26 h 48"/>
                  <a:gd name="T18" fmla="*/ 61 w 92"/>
                  <a:gd name="T19" fmla="*/ 25 h 48"/>
                  <a:gd name="T20" fmla="*/ 66 w 92"/>
                  <a:gd name="T21" fmla="*/ 7 h 48"/>
                  <a:gd name="T22" fmla="*/ 56 w 92"/>
                  <a:gd name="T23" fmla="*/ 22 h 48"/>
                  <a:gd name="T24" fmla="*/ 54 w 92"/>
                  <a:gd name="T25" fmla="*/ 21 h 48"/>
                  <a:gd name="T26" fmla="*/ 56 w 92"/>
                  <a:gd name="T27" fmla="*/ 3 h 48"/>
                  <a:gd name="T28" fmla="*/ 48 w 92"/>
                  <a:gd name="T29" fmla="*/ 19 h 48"/>
                  <a:gd name="T30" fmla="*/ 47 w 92"/>
                  <a:gd name="T31" fmla="*/ 19 h 48"/>
                  <a:gd name="T32" fmla="*/ 45 w 92"/>
                  <a:gd name="T33" fmla="*/ 18 h 48"/>
                  <a:gd name="T34" fmla="*/ 45 w 92"/>
                  <a:gd name="T35" fmla="*/ 0 h 48"/>
                  <a:gd name="T36" fmla="*/ 39 w 92"/>
                  <a:gd name="T37" fmla="*/ 18 h 48"/>
                  <a:gd name="T38" fmla="*/ 37 w 92"/>
                  <a:gd name="T39" fmla="*/ 17 h 48"/>
                  <a:gd name="T40" fmla="*/ 34 w 92"/>
                  <a:gd name="T41" fmla="*/ 0 h 48"/>
                  <a:gd name="T42" fmla="*/ 31 w 92"/>
                  <a:gd name="T43" fmla="*/ 18 h 48"/>
                  <a:gd name="T44" fmla="*/ 29 w 92"/>
                  <a:gd name="T45" fmla="*/ 18 h 48"/>
                  <a:gd name="T46" fmla="*/ 22 w 92"/>
                  <a:gd name="T47" fmla="*/ 1 h 48"/>
                  <a:gd name="T48" fmla="*/ 23 w 92"/>
                  <a:gd name="T49" fmla="*/ 20 h 48"/>
                  <a:gd name="T50" fmla="*/ 21 w 92"/>
                  <a:gd name="T51" fmla="*/ 20 h 48"/>
                  <a:gd name="T52" fmla="*/ 11 w 92"/>
                  <a:gd name="T53" fmla="*/ 4 h 48"/>
                  <a:gd name="T54" fmla="*/ 16 w 92"/>
                  <a:gd name="T55" fmla="*/ 24 h 48"/>
                  <a:gd name="T56" fmla="*/ 15 w 92"/>
                  <a:gd name="T57" fmla="*/ 25 h 48"/>
                  <a:gd name="T58" fmla="*/ 0 w 92"/>
                  <a:gd name="T59" fmla="*/ 10 h 48"/>
                  <a:gd name="T60" fmla="*/ 11 w 92"/>
                  <a:gd name="T61" fmla="*/ 31 h 48"/>
                  <a:gd name="T62" fmla="*/ 12 w 92"/>
                  <a:gd name="T63" fmla="*/ 32 h 48"/>
                  <a:gd name="T64" fmla="*/ 44 w 92"/>
                  <a:gd name="T65" fmla="*/ 32 h 48"/>
                  <a:gd name="T66" fmla="*/ 78 w 92"/>
                  <a:gd name="T67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48">
                    <a:moveTo>
                      <a:pt x="78" y="45"/>
                    </a:moveTo>
                    <a:cubicBezTo>
                      <a:pt x="83" y="38"/>
                      <a:pt x="88" y="32"/>
                      <a:pt x="92" y="25"/>
                    </a:cubicBezTo>
                    <a:cubicBezTo>
                      <a:pt x="86" y="29"/>
                      <a:pt x="81" y="33"/>
                      <a:pt x="75" y="37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8" y="30"/>
                      <a:pt x="81" y="24"/>
                      <a:pt x="84" y="18"/>
                    </a:cubicBezTo>
                    <a:cubicBezTo>
                      <a:pt x="79" y="22"/>
                      <a:pt x="74" y="27"/>
                      <a:pt x="70" y="31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71" y="24"/>
                      <a:pt x="73" y="18"/>
                      <a:pt x="75" y="12"/>
                    </a:cubicBezTo>
                    <a:cubicBezTo>
                      <a:pt x="71" y="17"/>
                      <a:pt x="67" y="21"/>
                      <a:pt x="63" y="26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19"/>
                      <a:pt x="65" y="13"/>
                      <a:pt x="66" y="7"/>
                    </a:cubicBezTo>
                    <a:cubicBezTo>
                      <a:pt x="62" y="12"/>
                      <a:pt x="59" y="17"/>
                      <a:pt x="56" y="22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5" y="15"/>
                      <a:pt x="55" y="9"/>
                      <a:pt x="56" y="3"/>
                    </a:cubicBezTo>
                    <a:cubicBezTo>
                      <a:pt x="53" y="8"/>
                      <a:pt x="50" y="14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2"/>
                      <a:pt x="46" y="6"/>
                      <a:pt x="45" y="0"/>
                    </a:cubicBezTo>
                    <a:cubicBezTo>
                      <a:pt x="43" y="6"/>
                      <a:pt x="41" y="12"/>
                      <a:pt x="39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1"/>
                      <a:pt x="35" y="6"/>
                      <a:pt x="34" y="0"/>
                    </a:cubicBezTo>
                    <a:cubicBezTo>
                      <a:pt x="33" y="5"/>
                      <a:pt x="32" y="12"/>
                      <a:pt x="31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7" y="12"/>
                      <a:pt x="25" y="6"/>
                      <a:pt x="22" y="1"/>
                    </a:cubicBezTo>
                    <a:cubicBezTo>
                      <a:pt x="22" y="7"/>
                      <a:pt x="22" y="13"/>
                      <a:pt x="23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15"/>
                      <a:pt x="15" y="9"/>
                      <a:pt x="11" y="4"/>
                    </a:cubicBezTo>
                    <a:cubicBezTo>
                      <a:pt x="12" y="11"/>
                      <a:pt x="13" y="17"/>
                      <a:pt x="16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0"/>
                      <a:pt x="6" y="15"/>
                      <a:pt x="0" y="10"/>
                    </a:cubicBezTo>
                    <a:cubicBezTo>
                      <a:pt x="3" y="18"/>
                      <a:pt x="7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5" y="35"/>
                      <a:pt x="25" y="27"/>
                      <a:pt x="44" y="32"/>
                    </a:cubicBezTo>
                    <a:cubicBezTo>
                      <a:pt x="62" y="36"/>
                      <a:pt x="75" y="48"/>
                      <a:pt x="7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973"/>
              <p:cNvSpPr>
                <a:spLocks/>
              </p:cNvSpPr>
              <p:nvPr/>
            </p:nvSpPr>
            <p:spPr bwMode="auto">
              <a:xfrm>
                <a:off x="3302" y="1439"/>
                <a:ext cx="173" cy="168"/>
              </a:xfrm>
              <a:custGeom>
                <a:avLst/>
                <a:gdLst>
                  <a:gd name="T0" fmla="*/ 1 w 73"/>
                  <a:gd name="T1" fmla="*/ 49 h 71"/>
                  <a:gd name="T2" fmla="*/ 10 w 73"/>
                  <a:gd name="T3" fmla="*/ 71 h 71"/>
                  <a:gd name="T4" fmla="*/ 9 w 73"/>
                  <a:gd name="T5" fmla="*/ 50 h 71"/>
                  <a:gd name="T6" fmla="*/ 10 w 73"/>
                  <a:gd name="T7" fmla="*/ 50 h 71"/>
                  <a:gd name="T8" fmla="*/ 20 w 73"/>
                  <a:gd name="T9" fmla="*/ 68 h 71"/>
                  <a:gd name="T10" fmla="*/ 17 w 73"/>
                  <a:gd name="T11" fmla="*/ 49 h 71"/>
                  <a:gd name="T12" fmla="*/ 19 w 73"/>
                  <a:gd name="T13" fmla="*/ 49 h 71"/>
                  <a:gd name="T14" fmla="*/ 30 w 73"/>
                  <a:gd name="T15" fmla="*/ 64 h 71"/>
                  <a:gd name="T16" fmla="*/ 25 w 73"/>
                  <a:gd name="T17" fmla="*/ 47 h 71"/>
                  <a:gd name="T18" fmla="*/ 27 w 73"/>
                  <a:gd name="T19" fmla="*/ 46 h 71"/>
                  <a:gd name="T20" fmla="*/ 39 w 73"/>
                  <a:gd name="T21" fmla="*/ 59 h 71"/>
                  <a:gd name="T22" fmla="*/ 32 w 73"/>
                  <a:gd name="T23" fmla="*/ 43 h 71"/>
                  <a:gd name="T24" fmla="*/ 34 w 73"/>
                  <a:gd name="T25" fmla="*/ 41 h 71"/>
                  <a:gd name="T26" fmla="*/ 48 w 73"/>
                  <a:gd name="T27" fmla="*/ 53 h 71"/>
                  <a:gd name="T28" fmla="*/ 39 w 73"/>
                  <a:gd name="T29" fmla="*/ 37 h 71"/>
                  <a:gd name="T30" fmla="*/ 40 w 73"/>
                  <a:gd name="T31" fmla="*/ 37 h 71"/>
                  <a:gd name="T32" fmla="*/ 41 w 73"/>
                  <a:gd name="T33" fmla="*/ 36 h 71"/>
                  <a:gd name="T34" fmla="*/ 56 w 73"/>
                  <a:gd name="T35" fmla="*/ 46 h 71"/>
                  <a:gd name="T36" fmla="*/ 45 w 73"/>
                  <a:gd name="T37" fmla="*/ 31 h 71"/>
                  <a:gd name="T38" fmla="*/ 46 w 73"/>
                  <a:gd name="T39" fmla="*/ 29 h 71"/>
                  <a:gd name="T40" fmla="*/ 63 w 73"/>
                  <a:gd name="T41" fmla="*/ 37 h 71"/>
                  <a:gd name="T42" fmla="*/ 50 w 73"/>
                  <a:gd name="T43" fmla="*/ 24 h 71"/>
                  <a:gd name="T44" fmla="*/ 51 w 73"/>
                  <a:gd name="T45" fmla="*/ 22 h 71"/>
                  <a:gd name="T46" fmla="*/ 69 w 73"/>
                  <a:gd name="T47" fmla="*/ 27 h 71"/>
                  <a:gd name="T48" fmla="*/ 53 w 73"/>
                  <a:gd name="T49" fmla="*/ 16 h 71"/>
                  <a:gd name="T50" fmla="*/ 53 w 73"/>
                  <a:gd name="T51" fmla="*/ 15 h 71"/>
                  <a:gd name="T52" fmla="*/ 72 w 73"/>
                  <a:gd name="T53" fmla="*/ 15 h 71"/>
                  <a:gd name="T54" fmla="*/ 53 w 73"/>
                  <a:gd name="T55" fmla="*/ 8 h 71"/>
                  <a:gd name="T56" fmla="*/ 53 w 73"/>
                  <a:gd name="T57" fmla="*/ 7 h 71"/>
                  <a:gd name="T58" fmla="*/ 73 w 73"/>
                  <a:gd name="T59" fmla="*/ 3 h 71"/>
                  <a:gd name="T60" fmla="*/ 49 w 73"/>
                  <a:gd name="T61" fmla="*/ 0 h 71"/>
                  <a:gd name="T62" fmla="*/ 49 w 73"/>
                  <a:gd name="T63" fmla="*/ 0 h 71"/>
                  <a:gd name="T64" fmla="*/ 31 w 73"/>
                  <a:gd name="T65" fmla="*/ 27 h 71"/>
                  <a:gd name="T66" fmla="*/ 1 w 73"/>
                  <a:gd name="T67" fmla="*/ 48 h 71"/>
                  <a:gd name="T68" fmla="*/ 1 w 73"/>
                  <a:gd name="T69" fmla="*/ 4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" h="71">
                    <a:moveTo>
                      <a:pt x="1" y="49"/>
                    </a:moveTo>
                    <a:cubicBezTo>
                      <a:pt x="3" y="56"/>
                      <a:pt x="6" y="63"/>
                      <a:pt x="10" y="71"/>
                    </a:cubicBezTo>
                    <a:cubicBezTo>
                      <a:pt x="10" y="64"/>
                      <a:pt x="9" y="57"/>
                      <a:pt x="9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3" y="56"/>
                      <a:pt x="16" y="62"/>
                      <a:pt x="20" y="68"/>
                    </a:cubicBezTo>
                    <a:cubicBezTo>
                      <a:pt x="19" y="62"/>
                      <a:pt x="18" y="55"/>
                      <a:pt x="17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22" y="54"/>
                      <a:pt x="26" y="59"/>
                      <a:pt x="30" y="64"/>
                    </a:cubicBezTo>
                    <a:cubicBezTo>
                      <a:pt x="28" y="58"/>
                      <a:pt x="27" y="52"/>
                      <a:pt x="25" y="47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31" y="50"/>
                      <a:pt x="35" y="55"/>
                      <a:pt x="39" y="59"/>
                    </a:cubicBezTo>
                    <a:cubicBezTo>
                      <a:pt x="37" y="53"/>
                      <a:pt x="35" y="48"/>
                      <a:pt x="32" y="43"/>
                    </a:cubicBezTo>
                    <a:cubicBezTo>
                      <a:pt x="34" y="41"/>
                      <a:pt x="34" y="41"/>
                      <a:pt x="34" y="41"/>
                    </a:cubicBezTo>
                    <a:cubicBezTo>
                      <a:pt x="39" y="46"/>
                      <a:pt x="43" y="49"/>
                      <a:pt x="48" y="53"/>
                    </a:cubicBezTo>
                    <a:cubicBezTo>
                      <a:pt x="45" y="48"/>
                      <a:pt x="42" y="42"/>
                      <a:pt x="39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6" y="39"/>
                      <a:pt x="51" y="43"/>
                      <a:pt x="56" y="46"/>
                    </a:cubicBezTo>
                    <a:cubicBezTo>
                      <a:pt x="53" y="41"/>
                      <a:pt x="49" y="36"/>
                      <a:pt x="45" y="31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52" y="32"/>
                      <a:pt x="57" y="35"/>
                      <a:pt x="63" y="37"/>
                    </a:cubicBezTo>
                    <a:cubicBezTo>
                      <a:pt x="59" y="32"/>
                      <a:pt x="54" y="28"/>
                      <a:pt x="50" y="24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6" y="24"/>
                      <a:pt x="62" y="26"/>
                      <a:pt x="69" y="27"/>
                    </a:cubicBezTo>
                    <a:cubicBezTo>
                      <a:pt x="63" y="23"/>
                      <a:pt x="58" y="19"/>
                      <a:pt x="53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9" y="15"/>
                      <a:pt x="66" y="15"/>
                      <a:pt x="72" y="15"/>
                    </a:cubicBezTo>
                    <a:cubicBezTo>
                      <a:pt x="66" y="12"/>
                      <a:pt x="60" y="10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60" y="6"/>
                      <a:pt x="66" y="5"/>
                      <a:pt x="73" y="3"/>
                    </a:cubicBezTo>
                    <a:cubicBezTo>
                      <a:pt x="65" y="1"/>
                      <a:pt x="57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5" y="1"/>
                      <a:pt x="45" y="14"/>
                      <a:pt x="31" y="27"/>
                    </a:cubicBezTo>
                    <a:cubicBezTo>
                      <a:pt x="18" y="40"/>
                      <a:pt x="0" y="44"/>
                      <a:pt x="1" y="48"/>
                    </a:cubicBezTo>
                    <a:lnTo>
                      <a:pt x="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974"/>
              <p:cNvSpPr>
                <a:spLocks/>
              </p:cNvSpPr>
              <p:nvPr/>
            </p:nvSpPr>
            <p:spPr bwMode="auto">
              <a:xfrm>
                <a:off x="4688" y="3342"/>
                <a:ext cx="268" cy="301"/>
              </a:xfrm>
              <a:custGeom>
                <a:avLst/>
                <a:gdLst>
                  <a:gd name="T0" fmla="*/ 35 w 113"/>
                  <a:gd name="T1" fmla="*/ 3 h 127"/>
                  <a:gd name="T2" fmla="*/ 0 w 113"/>
                  <a:gd name="T3" fmla="*/ 22 h 127"/>
                  <a:gd name="T4" fmla="*/ 34 w 113"/>
                  <a:gd name="T5" fmla="*/ 16 h 127"/>
                  <a:gd name="T6" fmla="*/ 34 w 113"/>
                  <a:gd name="T7" fmla="*/ 18 h 127"/>
                  <a:gd name="T8" fmla="*/ 6 w 113"/>
                  <a:gd name="T9" fmla="*/ 36 h 127"/>
                  <a:gd name="T10" fmla="*/ 37 w 113"/>
                  <a:gd name="T11" fmla="*/ 28 h 127"/>
                  <a:gd name="T12" fmla="*/ 38 w 113"/>
                  <a:gd name="T13" fmla="*/ 31 h 127"/>
                  <a:gd name="T14" fmla="*/ 12 w 113"/>
                  <a:gd name="T15" fmla="*/ 50 h 127"/>
                  <a:gd name="T16" fmla="*/ 41 w 113"/>
                  <a:gd name="T17" fmla="*/ 41 h 127"/>
                  <a:gd name="T18" fmla="*/ 43 w 113"/>
                  <a:gd name="T19" fmla="*/ 44 h 127"/>
                  <a:gd name="T20" fmla="*/ 19 w 113"/>
                  <a:gd name="T21" fmla="*/ 63 h 127"/>
                  <a:gd name="T22" fmla="*/ 47 w 113"/>
                  <a:gd name="T23" fmla="*/ 52 h 127"/>
                  <a:gd name="T24" fmla="*/ 49 w 113"/>
                  <a:gd name="T25" fmla="*/ 55 h 127"/>
                  <a:gd name="T26" fmla="*/ 28 w 113"/>
                  <a:gd name="T27" fmla="*/ 76 h 127"/>
                  <a:gd name="T28" fmla="*/ 54 w 113"/>
                  <a:gd name="T29" fmla="*/ 63 h 127"/>
                  <a:gd name="T30" fmla="*/ 55 w 113"/>
                  <a:gd name="T31" fmla="*/ 65 h 127"/>
                  <a:gd name="T32" fmla="*/ 57 w 113"/>
                  <a:gd name="T33" fmla="*/ 66 h 127"/>
                  <a:gd name="T34" fmla="*/ 38 w 113"/>
                  <a:gd name="T35" fmla="*/ 89 h 127"/>
                  <a:gd name="T36" fmla="*/ 63 w 113"/>
                  <a:gd name="T37" fmla="*/ 73 h 127"/>
                  <a:gd name="T38" fmla="*/ 66 w 113"/>
                  <a:gd name="T39" fmla="*/ 76 h 127"/>
                  <a:gd name="T40" fmla="*/ 49 w 113"/>
                  <a:gd name="T41" fmla="*/ 101 h 127"/>
                  <a:gd name="T42" fmla="*/ 73 w 113"/>
                  <a:gd name="T43" fmla="*/ 82 h 127"/>
                  <a:gd name="T44" fmla="*/ 76 w 113"/>
                  <a:gd name="T45" fmla="*/ 84 h 127"/>
                  <a:gd name="T46" fmla="*/ 62 w 113"/>
                  <a:gd name="T47" fmla="*/ 111 h 127"/>
                  <a:gd name="T48" fmla="*/ 84 w 113"/>
                  <a:gd name="T49" fmla="*/ 89 h 127"/>
                  <a:gd name="T50" fmla="*/ 87 w 113"/>
                  <a:gd name="T51" fmla="*/ 90 h 127"/>
                  <a:gd name="T52" fmla="*/ 76 w 113"/>
                  <a:gd name="T53" fmla="*/ 120 h 127"/>
                  <a:gd name="T54" fmla="*/ 97 w 113"/>
                  <a:gd name="T55" fmla="*/ 93 h 127"/>
                  <a:gd name="T56" fmla="*/ 99 w 113"/>
                  <a:gd name="T57" fmla="*/ 94 h 127"/>
                  <a:gd name="T58" fmla="*/ 92 w 113"/>
                  <a:gd name="T59" fmla="*/ 127 h 127"/>
                  <a:gd name="T60" fmla="*/ 111 w 113"/>
                  <a:gd name="T61" fmla="*/ 92 h 127"/>
                  <a:gd name="T62" fmla="*/ 112 w 113"/>
                  <a:gd name="T63" fmla="*/ 92 h 127"/>
                  <a:gd name="T64" fmla="*/ 73 w 113"/>
                  <a:gd name="T65" fmla="*/ 51 h 127"/>
                  <a:gd name="T66" fmla="*/ 36 w 113"/>
                  <a:gd name="T67" fmla="*/ 2 h 127"/>
                  <a:gd name="T68" fmla="*/ 35 w 113"/>
                  <a:gd name="T69" fmla="*/ 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127">
                    <a:moveTo>
                      <a:pt x="35" y="3"/>
                    </a:moveTo>
                    <a:cubicBezTo>
                      <a:pt x="23" y="9"/>
                      <a:pt x="12" y="16"/>
                      <a:pt x="0" y="22"/>
                    </a:cubicBezTo>
                    <a:cubicBezTo>
                      <a:pt x="12" y="20"/>
                      <a:pt x="23" y="18"/>
                      <a:pt x="34" y="16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4" y="24"/>
                      <a:pt x="15" y="30"/>
                      <a:pt x="6" y="36"/>
                    </a:cubicBezTo>
                    <a:cubicBezTo>
                      <a:pt x="16" y="34"/>
                      <a:pt x="26" y="31"/>
                      <a:pt x="37" y="28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29" y="37"/>
                      <a:pt x="20" y="43"/>
                      <a:pt x="12" y="50"/>
                    </a:cubicBezTo>
                    <a:cubicBezTo>
                      <a:pt x="22" y="47"/>
                      <a:pt x="32" y="44"/>
                      <a:pt x="41" y="41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35" y="50"/>
                      <a:pt x="27" y="57"/>
                      <a:pt x="19" y="63"/>
                    </a:cubicBezTo>
                    <a:cubicBezTo>
                      <a:pt x="29" y="60"/>
                      <a:pt x="38" y="56"/>
                      <a:pt x="47" y="52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2" y="62"/>
                      <a:pt x="35" y="69"/>
                      <a:pt x="28" y="76"/>
                    </a:cubicBezTo>
                    <a:cubicBezTo>
                      <a:pt x="37" y="72"/>
                      <a:pt x="46" y="68"/>
                      <a:pt x="54" y="63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0" y="74"/>
                      <a:pt x="44" y="81"/>
                      <a:pt x="38" y="89"/>
                    </a:cubicBezTo>
                    <a:cubicBezTo>
                      <a:pt x="47" y="84"/>
                      <a:pt x="55" y="79"/>
                      <a:pt x="63" y="7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84"/>
                      <a:pt x="54" y="92"/>
                      <a:pt x="49" y="101"/>
                    </a:cubicBezTo>
                    <a:cubicBezTo>
                      <a:pt x="58" y="95"/>
                      <a:pt x="66" y="88"/>
                      <a:pt x="73" y="82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1" y="93"/>
                      <a:pt x="66" y="102"/>
                      <a:pt x="62" y="111"/>
                    </a:cubicBezTo>
                    <a:cubicBezTo>
                      <a:pt x="70" y="104"/>
                      <a:pt x="77" y="97"/>
                      <a:pt x="84" y="89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3" y="100"/>
                      <a:pt x="79" y="110"/>
                      <a:pt x="76" y="120"/>
                    </a:cubicBezTo>
                    <a:cubicBezTo>
                      <a:pt x="84" y="112"/>
                      <a:pt x="90" y="103"/>
                      <a:pt x="97" y="93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96" y="104"/>
                      <a:pt x="94" y="116"/>
                      <a:pt x="92" y="127"/>
                    </a:cubicBezTo>
                    <a:cubicBezTo>
                      <a:pt x="99" y="116"/>
                      <a:pt x="106" y="104"/>
                      <a:pt x="111" y="92"/>
                    </a:cubicBezTo>
                    <a:cubicBezTo>
                      <a:pt x="112" y="92"/>
                      <a:pt x="112" y="92"/>
                      <a:pt x="112" y="92"/>
                    </a:cubicBezTo>
                    <a:cubicBezTo>
                      <a:pt x="113" y="85"/>
                      <a:pt x="91" y="75"/>
                      <a:pt x="73" y="51"/>
                    </a:cubicBezTo>
                    <a:cubicBezTo>
                      <a:pt x="54" y="27"/>
                      <a:pt x="42" y="0"/>
                      <a:pt x="36" y="2"/>
                    </a:cubicBezTo>
                    <a:lnTo>
                      <a:pt x="3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975"/>
              <p:cNvSpPr>
                <a:spLocks/>
              </p:cNvSpPr>
              <p:nvPr/>
            </p:nvSpPr>
            <p:spPr bwMode="auto">
              <a:xfrm>
                <a:off x="4568" y="2485"/>
                <a:ext cx="175" cy="266"/>
              </a:xfrm>
              <a:custGeom>
                <a:avLst/>
                <a:gdLst>
                  <a:gd name="T0" fmla="*/ 19 w 74"/>
                  <a:gd name="T1" fmla="*/ 112 h 112"/>
                  <a:gd name="T2" fmla="*/ 22 w 74"/>
                  <a:gd name="T3" fmla="*/ 111 h 112"/>
                  <a:gd name="T4" fmla="*/ 24 w 74"/>
                  <a:gd name="T5" fmla="*/ 110 h 112"/>
                  <a:gd name="T6" fmla="*/ 11 w 74"/>
                  <a:gd name="T7" fmla="*/ 71 h 112"/>
                  <a:gd name="T8" fmla="*/ 13 w 74"/>
                  <a:gd name="T9" fmla="*/ 71 h 112"/>
                  <a:gd name="T10" fmla="*/ 29 w 74"/>
                  <a:gd name="T11" fmla="*/ 108 h 112"/>
                  <a:gd name="T12" fmla="*/ 32 w 74"/>
                  <a:gd name="T13" fmla="*/ 107 h 112"/>
                  <a:gd name="T14" fmla="*/ 18 w 74"/>
                  <a:gd name="T15" fmla="*/ 71 h 112"/>
                  <a:gd name="T16" fmla="*/ 20 w 74"/>
                  <a:gd name="T17" fmla="*/ 71 h 112"/>
                  <a:gd name="T18" fmla="*/ 37 w 74"/>
                  <a:gd name="T19" fmla="*/ 104 h 112"/>
                  <a:gd name="T20" fmla="*/ 40 w 74"/>
                  <a:gd name="T21" fmla="*/ 103 h 112"/>
                  <a:gd name="T22" fmla="*/ 24 w 74"/>
                  <a:gd name="T23" fmla="*/ 70 h 112"/>
                  <a:gd name="T24" fmla="*/ 26 w 74"/>
                  <a:gd name="T25" fmla="*/ 69 h 112"/>
                  <a:gd name="T26" fmla="*/ 45 w 74"/>
                  <a:gd name="T27" fmla="*/ 100 h 112"/>
                  <a:gd name="T28" fmla="*/ 48 w 74"/>
                  <a:gd name="T29" fmla="*/ 98 h 112"/>
                  <a:gd name="T30" fmla="*/ 30 w 74"/>
                  <a:gd name="T31" fmla="*/ 68 h 112"/>
                  <a:gd name="T32" fmla="*/ 32 w 74"/>
                  <a:gd name="T33" fmla="*/ 67 h 112"/>
                  <a:gd name="T34" fmla="*/ 55 w 74"/>
                  <a:gd name="T35" fmla="*/ 94 h 112"/>
                  <a:gd name="T36" fmla="*/ 58 w 74"/>
                  <a:gd name="T37" fmla="*/ 91 h 112"/>
                  <a:gd name="T38" fmla="*/ 36 w 74"/>
                  <a:gd name="T39" fmla="*/ 64 h 112"/>
                  <a:gd name="T40" fmla="*/ 37 w 74"/>
                  <a:gd name="T41" fmla="*/ 63 h 112"/>
                  <a:gd name="T42" fmla="*/ 65 w 74"/>
                  <a:gd name="T43" fmla="*/ 83 h 112"/>
                  <a:gd name="T44" fmla="*/ 69 w 74"/>
                  <a:gd name="T45" fmla="*/ 78 h 112"/>
                  <a:gd name="T46" fmla="*/ 39 w 74"/>
                  <a:gd name="T47" fmla="*/ 60 h 112"/>
                  <a:gd name="T48" fmla="*/ 40 w 74"/>
                  <a:gd name="T49" fmla="*/ 58 h 112"/>
                  <a:gd name="T50" fmla="*/ 74 w 74"/>
                  <a:gd name="T51" fmla="*/ 60 h 112"/>
                  <a:gd name="T52" fmla="*/ 40 w 74"/>
                  <a:gd name="T53" fmla="*/ 56 h 112"/>
                  <a:gd name="T54" fmla="*/ 40 w 74"/>
                  <a:gd name="T55" fmla="*/ 54 h 112"/>
                  <a:gd name="T56" fmla="*/ 72 w 74"/>
                  <a:gd name="T57" fmla="*/ 42 h 112"/>
                  <a:gd name="T58" fmla="*/ 69 w 74"/>
                  <a:gd name="T59" fmla="*/ 36 h 112"/>
                  <a:gd name="T60" fmla="*/ 38 w 74"/>
                  <a:gd name="T61" fmla="*/ 51 h 112"/>
                  <a:gd name="T62" fmla="*/ 37 w 74"/>
                  <a:gd name="T63" fmla="*/ 49 h 112"/>
                  <a:gd name="T64" fmla="*/ 61 w 74"/>
                  <a:gd name="T65" fmla="*/ 25 h 112"/>
                  <a:gd name="T66" fmla="*/ 58 w 74"/>
                  <a:gd name="T67" fmla="*/ 22 h 112"/>
                  <a:gd name="T68" fmla="*/ 34 w 74"/>
                  <a:gd name="T69" fmla="*/ 46 h 112"/>
                  <a:gd name="T70" fmla="*/ 32 w 74"/>
                  <a:gd name="T71" fmla="*/ 46 h 112"/>
                  <a:gd name="T72" fmla="*/ 51 w 74"/>
                  <a:gd name="T73" fmla="*/ 16 h 112"/>
                  <a:gd name="T74" fmla="*/ 49 w 74"/>
                  <a:gd name="T75" fmla="*/ 15 h 112"/>
                  <a:gd name="T76" fmla="*/ 28 w 74"/>
                  <a:gd name="T77" fmla="*/ 44 h 112"/>
                  <a:gd name="T78" fmla="*/ 26 w 74"/>
                  <a:gd name="T79" fmla="*/ 43 h 112"/>
                  <a:gd name="T80" fmla="*/ 43 w 74"/>
                  <a:gd name="T81" fmla="*/ 11 h 112"/>
                  <a:gd name="T82" fmla="*/ 40 w 74"/>
                  <a:gd name="T83" fmla="*/ 9 h 112"/>
                  <a:gd name="T84" fmla="*/ 22 w 74"/>
                  <a:gd name="T85" fmla="*/ 42 h 112"/>
                  <a:gd name="T86" fmla="*/ 20 w 74"/>
                  <a:gd name="T87" fmla="*/ 41 h 112"/>
                  <a:gd name="T88" fmla="*/ 34 w 74"/>
                  <a:gd name="T89" fmla="*/ 7 h 112"/>
                  <a:gd name="T90" fmla="*/ 32 w 74"/>
                  <a:gd name="T91" fmla="*/ 6 h 112"/>
                  <a:gd name="T92" fmla="*/ 15 w 74"/>
                  <a:gd name="T93" fmla="*/ 41 h 112"/>
                  <a:gd name="T94" fmla="*/ 13 w 74"/>
                  <a:gd name="T95" fmla="*/ 41 h 112"/>
                  <a:gd name="T96" fmla="*/ 27 w 74"/>
                  <a:gd name="T97" fmla="*/ 3 h 112"/>
                  <a:gd name="T98" fmla="*/ 24 w 74"/>
                  <a:gd name="T99" fmla="*/ 2 h 112"/>
                  <a:gd name="T100" fmla="*/ 22 w 74"/>
                  <a:gd name="T101" fmla="*/ 1 h 112"/>
                  <a:gd name="T102" fmla="*/ 19 w 74"/>
                  <a:gd name="T103" fmla="*/ 0 h 112"/>
                  <a:gd name="T104" fmla="*/ 3 w 74"/>
                  <a:gd name="T105" fmla="*/ 46 h 112"/>
                  <a:gd name="T106" fmla="*/ 14 w 74"/>
                  <a:gd name="T107" fmla="*/ 68 h 112"/>
                  <a:gd name="T108" fmla="*/ 8 w 74"/>
                  <a:gd name="T109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4" h="112">
                    <a:moveTo>
                      <a:pt x="2" y="67"/>
                    </a:moveTo>
                    <a:cubicBezTo>
                      <a:pt x="2" y="67"/>
                      <a:pt x="2" y="67"/>
                      <a:pt x="2" y="67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20" y="112"/>
                      <a:pt x="20" y="112"/>
                      <a:pt x="20" y="112"/>
                    </a:cubicBezTo>
                    <a:cubicBezTo>
                      <a:pt x="6" y="71"/>
                      <a:pt x="6" y="71"/>
                      <a:pt x="6" y="7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22" y="111"/>
                      <a:pt x="22" y="111"/>
                      <a:pt x="22" y="11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13" y="71"/>
                      <a:pt x="13" y="71"/>
                      <a:pt x="13" y="71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40" y="103"/>
                      <a:pt x="40" y="103"/>
                      <a:pt x="40" y="103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5" y="79"/>
                      <a:pt x="41" y="8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2" y="88"/>
                      <a:pt x="36" y="78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7" y="77"/>
                      <a:pt x="44" y="87"/>
                      <a:pt x="51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45" y="86"/>
                      <a:pt x="39" y="7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9" y="76"/>
                      <a:pt x="47" y="85"/>
                      <a:pt x="54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48" y="84"/>
                      <a:pt x="41" y="75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42" y="74"/>
                      <a:pt x="50" y="8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2"/>
                      <a:pt x="43" y="73"/>
                      <a:pt x="35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44" y="72"/>
                      <a:pt x="52" y="80"/>
                      <a:pt x="61" y="88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54" y="79"/>
                      <a:pt x="45" y="71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46" y="70"/>
                      <a:pt x="55" y="77"/>
                      <a:pt x="65" y="83"/>
                    </a:cubicBezTo>
                    <a:cubicBezTo>
                      <a:pt x="65" y="83"/>
                      <a:pt x="65" y="83"/>
                      <a:pt x="65" y="83"/>
                    </a:cubicBezTo>
                    <a:cubicBezTo>
                      <a:pt x="57" y="75"/>
                      <a:pt x="48" y="68"/>
                      <a:pt x="38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48" y="67"/>
                      <a:pt x="58" y="73"/>
                      <a:pt x="69" y="78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59" y="71"/>
                      <a:pt x="50" y="65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50" y="64"/>
                      <a:pt x="61" y="68"/>
                      <a:pt x="72" y="70"/>
                    </a:cubicBezTo>
                    <a:cubicBezTo>
                      <a:pt x="72" y="69"/>
                      <a:pt x="72" y="69"/>
                      <a:pt x="72" y="69"/>
                    </a:cubicBezTo>
                    <a:cubicBezTo>
                      <a:pt x="62" y="65"/>
                      <a:pt x="51" y="61"/>
                      <a:pt x="40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51" y="60"/>
                      <a:pt x="63" y="61"/>
                      <a:pt x="74" y="61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63" y="58"/>
                      <a:pt x="52" y="57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52" y="55"/>
                      <a:pt x="63" y="54"/>
                      <a:pt x="74" y="52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62" y="51"/>
                      <a:pt x="51" y="52"/>
                      <a:pt x="40" y="5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51" y="51"/>
                      <a:pt x="62" y="47"/>
                      <a:pt x="72" y="4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61" y="45"/>
                      <a:pt x="50" y="48"/>
                      <a:pt x="39" y="53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49" y="47"/>
                      <a:pt x="59" y="42"/>
                      <a:pt x="69" y="36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58" y="40"/>
                      <a:pt x="48" y="45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8" y="44"/>
                      <a:pt x="57" y="37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55" y="36"/>
                      <a:pt x="46" y="42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45" y="41"/>
                      <a:pt x="54" y="34"/>
                      <a:pt x="62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2" y="32"/>
                      <a:pt x="44" y="40"/>
                      <a:pt x="36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43" y="39"/>
                      <a:pt x="51" y="31"/>
                      <a:pt x="58" y="22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0" y="30"/>
                      <a:pt x="42" y="38"/>
                      <a:pt x="34" y="47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41" y="38"/>
                      <a:pt x="48" y="28"/>
                      <a:pt x="55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7" y="28"/>
                      <a:pt x="39" y="36"/>
                      <a:pt x="32" y="46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9" y="36"/>
                      <a:pt x="45" y="26"/>
                      <a:pt x="52" y="17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4" y="26"/>
                      <a:pt x="37" y="3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6" y="35"/>
                      <a:pt x="43" y="25"/>
                      <a:pt x="49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1" y="24"/>
                      <a:pt x="35" y="34"/>
                      <a:pt x="28" y="44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3" y="15"/>
                      <a:pt x="8" y="31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51"/>
                      <a:pt x="4" y="56"/>
                      <a:pt x="8" y="61"/>
                    </a:cubicBezTo>
                    <a:cubicBezTo>
                      <a:pt x="10" y="64"/>
                      <a:pt x="13" y="67"/>
                      <a:pt x="14" y="68"/>
                    </a:cubicBezTo>
                    <a:cubicBezTo>
                      <a:pt x="16" y="69"/>
                      <a:pt x="12" y="73"/>
                      <a:pt x="9" y="57"/>
                    </a:cubicBezTo>
                    <a:cubicBezTo>
                      <a:pt x="11" y="40"/>
                      <a:pt x="17" y="43"/>
                      <a:pt x="14" y="44"/>
                    </a:cubicBezTo>
                    <a:cubicBezTo>
                      <a:pt x="13" y="46"/>
                      <a:pt x="10" y="48"/>
                      <a:pt x="8" y="51"/>
                    </a:cubicBezTo>
                    <a:cubicBezTo>
                      <a:pt x="3" y="56"/>
                      <a:pt x="0" y="61"/>
                      <a:pt x="2" y="65"/>
                    </a:cubicBezTo>
                    <a:lnTo>
                      <a:pt x="2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976"/>
              <p:cNvSpPr>
                <a:spLocks/>
              </p:cNvSpPr>
              <p:nvPr/>
            </p:nvSpPr>
            <p:spPr bwMode="auto">
              <a:xfrm>
                <a:off x="4101" y="2788"/>
                <a:ext cx="31" cy="34"/>
              </a:xfrm>
              <a:custGeom>
                <a:avLst/>
                <a:gdLst>
                  <a:gd name="T0" fmla="*/ 7 w 13"/>
                  <a:gd name="T1" fmla="*/ 6 h 14"/>
                  <a:gd name="T2" fmla="*/ 8 w 13"/>
                  <a:gd name="T3" fmla="*/ 14 h 14"/>
                  <a:gd name="T4" fmla="*/ 10 w 13"/>
                  <a:gd name="T5" fmla="*/ 11 h 14"/>
                  <a:gd name="T6" fmla="*/ 9 w 13"/>
                  <a:gd name="T7" fmla="*/ 3 h 14"/>
                  <a:gd name="T8" fmla="*/ 2 w 13"/>
                  <a:gd name="T9" fmla="*/ 4 h 14"/>
                  <a:gd name="T10" fmla="*/ 0 w 13"/>
                  <a:gd name="T11" fmla="*/ 8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8" y="7"/>
                      <a:pt x="9" y="9"/>
                      <a:pt x="8" y="14"/>
                    </a:cubicBezTo>
                    <a:cubicBezTo>
                      <a:pt x="9" y="13"/>
                      <a:pt x="10" y="12"/>
                      <a:pt x="10" y="11"/>
                    </a:cubicBezTo>
                    <a:cubicBezTo>
                      <a:pt x="13" y="7"/>
                      <a:pt x="10" y="5"/>
                      <a:pt x="9" y="3"/>
                    </a:cubicBezTo>
                    <a:cubicBezTo>
                      <a:pt x="7" y="2"/>
                      <a:pt x="5" y="0"/>
                      <a:pt x="2" y="4"/>
                    </a:cubicBezTo>
                    <a:cubicBezTo>
                      <a:pt x="1" y="5"/>
                      <a:pt x="1" y="7"/>
                      <a:pt x="0" y="8"/>
                    </a:cubicBezTo>
                    <a:cubicBezTo>
                      <a:pt x="4" y="5"/>
                      <a:pt x="6" y="5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977"/>
              <p:cNvSpPr>
                <a:spLocks/>
              </p:cNvSpPr>
              <p:nvPr/>
            </p:nvSpPr>
            <p:spPr bwMode="auto">
              <a:xfrm>
                <a:off x="4125" y="2822"/>
                <a:ext cx="31" cy="23"/>
              </a:xfrm>
              <a:custGeom>
                <a:avLst/>
                <a:gdLst>
                  <a:gd name="T0" fmla="*/ 12 w 13"/>
                  <a:gd name="T1" fmla="*/ 4 h 10"/>
                  <a:gd name="T2" fmla="*/ 5 w 13"/>
                  <a:gd name="T3" fmla="*/ 0 h 10"/>
                  <a:gd name="T4" fmla="*/ 0 w 13"/>
                  <a:gd name="T5" fmla="*/ 1 h 10"/>
                  <a:gd name="T6" fmla="*/ 8 w 13"/>
                  <a:gd name="T7" fmla="*/ 4 h 10"/>
                  <a:gd name="T8" fmla="*/ 3 w 13"/>
                  <a:gd name="T9" fmla="*/ 10 h 10"/>
                  <a:gd name="T10" fmla="*/ 8 w 13"/>
                  <a:gd name="T11" fmla="*/ 9 h 10"/>
                  <a:gd name="T12" fmla="*/ 12 w 13"/>
                  <a:gd name="T1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12" y="4"/>
                    </a:moveTo>
                    <a:cubicBezTo>
                      <a:pt x="12" y="2"/>
                      <a:pt x="10" y="0"/>
                      <a:pt x="5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6" y="1"/>
                      <a:pt x="7" y="3"/>
                      <a:pt x="8" y="4"/>
                    </a:cubicBezTo>
                    <a:cubicBezTo>
                      <a:pt x="8" y="6"/>
                      <a:pt x="8" y="8"/>
                      <a:pt x="3" y="10"/>
                    </a:cubicBezTo>
                    <a:cubicBezTo>
                      <a:pt x="4" y="10"/>
                      <a:pt x="6" y="10"/>
                      <a:pt x="8" y="9"/>
                    </a:cubicBezTo>
                    <a:cubicBezTo>
                      <a:pt x="13" y="8"/>
                      <a:pt x="13" y="5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978"/>
              <p:cNvSpPr>
                <a:spLocks/>
              </p:cNvSpPr>
              <p:nvPr/>
            </p:nvSpPr>
            <p:spPr bwMode="auto">
              <a:xfrm>
                <a:off x="4123" y="2852"/>
                <a:ext cx="33" cy="26"/>
              </a:xfrm>
              <a:custGeom>
                <a:avLst/>
                <a:gdLst>
                  <a:gd name="T0" fmla="*/ 9 w 14"/>
                  <a:gd name="T1" fmla="*/ 1 h 11"/>
                  <a:gd name="T2" fmla="*/ 5 w 14"/>
                  <a:gd name="T3" fmla="*/ 0 h 11"/>
                  <a:gd name="T4" fmla="*/ 8 w 14"/>
                  <a:gd name="T5" fmla="*/ 6 h 11"/>
                  <a:gd name="T6" fmla="*/ 0 w 14"/>
                  <a:gd name="T7" fmla="*/ 8 h 11"/>
                  <a:gd name="T8" fmla="*/ 4 w 14"/>
                  <a:gd name="T9" fmla="*/ 10 h 11"/>
                  <a:gd name="T10" fmla="*/ 11 w 14"/>
                  <a:gd name="T11" fmla="*/ 7 h 11"/>
                  <a:gd name="T12" fmla="*/ 9 w 1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1">
                    <a:moveTo>
                      <a:pt x="9" y="1"/>
                    </a:moveTo>
                    <a:cubicBezTo>
                      <a:pt x="8" y="0"/>
                      <a:pt x="6" y="0"/>
                      <a:pt x="5" y="0"/>
                    </a:cubicBezTo>
                    <a:cubicBezTo>
                      <a:pt x="9" y="3"/>
                      <a:pt x="9" y="4"/>
                      <a:pt x="8" y="6"/>
                    </a:cubicBezTo>
                    <a:cubicBezTo>
                      <a:pt x="7" y="7"/>
                      <a:pt x="5" y="9"/>
                      <a:pt x="0" y="8"/>
                    </a:cubicBezTo>
                    <a:cubicBezTo>
                      <a:pt x="1" y="9"/>
                      <a:pt x="3" y="9"/>
                      <a:pt x="4" y="10"/>
                    </a:cubicBezTo>
                    <a:cubicBezTo>
                      <a:pt x="8" y="11"/>
                      <a:pt x="10" y="9"/>
                      <a:pt x="11" y="7"/>
                    </a:cubicBezTo>
                    <a:cubicBezTo>
                      <a:pt x="13" y="5"/>
                      <a:pt x="14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979"/>
              <p:cNvSpPr>
                <a:spLocks/>
              </p:cNvSpPr>
              <p:nvPr/>
            </p:nvSpPr>
            <p:spPr bwMode="auto">
              <a:xfrm>
                <a:off x="4101" y="2876"/>
                <a:ext cx="26" cy="33"/>
              </a:xfrm>
              <a:custGeom>
                <a:avLst/>
                <a:gdLst>
                  <a:gd name="T0" fmla="*/ 8 w 11"/>
                  <a:gd name="T1" fmla="*/ 0 h 14"/>
                  <a:gd name="T2" fmla="*/ 6 w 11"/>
                  <a:gd name="T3" fmla="*/ 8 h 14"/>
                  <a:gd name="T4" fmla="*/ 0 w 11"/>
                  <a:gd name="T5" fmla="*/ 5 h 14"/>
                  <a:gd name="T6" fmla="*/ 1 w 11"/>
                  <a:gd name="T7" fmla="*/ 9 h 14"/>
                  <a:gd name="T8" fmla="*/ 7 w 11"/>
                  <a:gd name="T9" fmla="*/ 12 h 14"/>
                  <a:gd name="T10" fmla="*/ 10 w 11"/>
                  <a:gd name="T11" fmla="*/ 4 h 14"/>
                  <a:gd name="T12" fmla="*/ 8 w 1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4">
                    <a:moveTo>
                      <a:pt x="8" y="0"/>
                    </a:moveTo>
                    <a:cubicBezTo>
                      <a:pt x="9" y="6"/>
                      <a:pt x="7" y="8"/>
                      <a:pt x="6" y="8"/>
                    </a:cubicBezTo>
                    <a:cubicBezTo>
                      <a:pt x="5" y="9"/>
                      <a:pt x="3" y="9"/>
                      <a:pt x="0" y="5"/>
                    </a:cubicBezTo>
                    <a:cubicBezTo>
                      <a:pt x="0" y="6"/>
                      <a:pt x="1" y="8"/>
                      <a:pt x="1" y="9"/>
                    </a:cubicBezTo>
                    <a:cubicBezTo>
                      <a:pt x="3" y="14"/>
                      <a:pt x="5" y="13"/>
                      <a:pt x="7" y="12"/>
                    </a:cubicBezTo>
                    <a:cubicBezTo>
                      <a:pt x="8" y="11"/>
                      <a:pt x="11" y="9"/>
                      <a:pt x="10" y="4"/>
                    </a:cubicBezTo>
                    <a:cubicBezTo>
                      <a:pt x="9" y="3"/>
                      <a:pt x="9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980"/>
              <p:cNvSpPr>
                <a:spLocks/>
              </p:cNvSpPr>
              <p:nvPr/>
            </p:nvSpPr>
            <p:spPr bwMode="auto">
              <a:xfrm>
                <a:off x="4071" y="2883"/>
                <a:ext cx="26" cy="31"/>
              </a:xfrm>
              <a:custGeom>
                <a:avLst/>
                <a:gdLst>
                  <a:gd name="T0" fmla="*/ 5 w 11"/>
                  <a:gd name="T1" fmla="*/ 8 h 13"/>
                  <a:gd name="T2" fmla="*/ 2 w 11"/>
                  <a:gd name="T3" fmla="*/ 0 h 13"/>
                  <a:gd name="T4" fmla="*/ 1 w 11"/>
                  <a:gd name="T5" fmla="*/ 5 h 13"/>
                  <a:gd name="T6" fmla="*/ 4 w 11"/>
                  <a:gd name="T7" fmla="*/ 12 h 13"/>
                  <a:gd name="T8" fmla="*/ 10 w 11"/>
                  <a:gd name="T9" fmla="*/ 8 h 13"/>
                  <a:gd name="T10" fmla="*/ 11 w 11"/>
                  <a:gd name="T11" fmla="*/ 3 h 13"/>
                  <a:gd name="T12" fmla="*/ 5 w 11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5" y="8"/>
                    </a:moveTo>
                    <a:cubicBezTo>
                      <a:pt x="3" y="8"/>
                      <a:pt x="2" y="6"/>
                      <a:pt x="2" y="0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0" y="10"/>
                      <a:pt x="3" y="12"/>
                      <a:pt x="4" y="12"/>
                    </a:cubicBezTo>
                    <a:cubicBezTo>
                      <a:pt x="6" y="13"/>
                      <a:pt x="8" y="13"/>
                      <a:pt x="10" y="8"/>
                    </a:cubicBezTo>
                    <a:cubicBezTo>
                      <a:pt x="10" y="6"/>
                      <a:pt x="10" y="5"/>
                      <a:pt x="11" y="3"/>
                    </a:cubicBezTo>
                    <a:cubicBezTo>
                      <a:pt x="8" y="8"/>
                      <a:pt x="6" y="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81"/>
              <p:cNvSpPr>
                <a:spLocks/>
              </p:cNvSpPr>
              <p:nvPr/>
            </p:nvSpPr>
            <p:spPr bwMode="auto">
              <a:xfrm>
                <a:off x="4085" y="2836"/>
                <a:ext cx="19" cy="23"/>
              </a:xfrm>
              <a:custGeom>
                <a:avLst/>
                <a:gdLst>
                  <a:gd name="T0" fmla="*/ 5 w 8"/>
                  <a:gd name="T1" fmla="*/ 2 h 10"/>
                  <a:gd name="T2" fmla="*/ 5 w 8"/>
                  <a:gd name="T3" fmla="*/ 2 h 10"/>
                  <a:gd name="T4" fmla="*/ 4 w 8"/>
                  <a:gd name="T5" fmla="*/ 2 h 10"/>
                  <a:gd name="T6" fmla="*/ 4 w 8"/>
                  <a:gd name="T7" fmla="*/ 2 h 10"/>
                  <a:gd name="T8" fmla="*/ 2 w 8"/>
                  <a:gd name="T9" fmla="*/ 0 h 10"/>
                  <a:gd name="T10" fmla="*/ 0 w 8"/>
                  <a:gd name="T11" fmla="*/ 5 h 10"/>
                  <a:gd name="T12" fmla="*/ 0 w 8"/>
                  <a:gd name="T13" fmla="*/ 9 h 10"/>
                  <a:gd name="T14" fmla="*/ 0 w 8"/>
                  <a:gd name="T15" fmla="*/ 9 h 10"/>
                  <a:gd name="T16" fmla="*/ 2 w 8"/>
                  <a:gd name="T17" fmla="*/ 10 h 10"/>
                  <a:gd name="T18" fmla="*/ 3 w 8"/>
                  <a:gd name="T19" fmla="*/ 9 h 10"/>
                  <a:gd name="T20" fmla="*/ 3 w 8"/>
                  <a:gd name="T21" fmla="*/ 8 h 10"/>
                  <a:gd name="T22" fmla="*/ 3 w 8"/>
                  <a:gd name="T23" fmla="*/ 9 h 10"/>
                  <a:gd name="T24" fmla="*/ 4 w 8"/>
                  <a:gd name="T25" fmla="*/ 9 h 10"/>
                  <a:gd name="T26" fmla="*/ 6 w 8"/>
                  <a:gd name="T27" fmla="*/ 9 h 10"/>
                  <a:gd name="T28" fmla="*/ 6 w 8"/>
                  <a:gd name="T29" fmla="*/ 6 h 10"/>
                  <a:gd name="T30" fmla="*/ 6 w 8"/>
                  <a:gd name="T31" fmla="*/ 6 h 10"/>
                  <a:gd name="T32" fmla="*/ 6 w 8"/>
                  <a:gd name="T33" fmla="*/ 6 h 10"/>
                  <a:gd name="T34" fmla="*/ 7 w 8"/>
                  <a:gd name="T35" fmla="*/ 3 h 10"/>
                  <a:gd name="T36" fmla="*/ 5 w 8"/>
                  <a:gd name="T3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0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9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8"/>
                      <a:pt x="7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5"/>
                      <a:pt x="7" y="4"/>
                      <a:pt x="7" y="3"/>
                    </a:cubicBezTo>
                    <a:cubicBezTo>
                      <a:pt x="7" y="3"/>
                      <a:pt x="6" y="2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982"/>
              <p:cNvSpPr>
                <a:spLocks/>
              </p:cNvSpPr>
              <p:nvPr/>
            </p:nvSpPr>
            <p:spPr bwMode="auto">
              <a:xfrm>
                <a:off x="4101" y="2814"/>
                <a:ext cx="12" cy="17"/>
              </a:xfrm>
              <a:custGeom>
                <a:avLst/>
                <a:gdLst>
                  <a:gd name="T0" fmla="*/ 4 w 5"/>
                  <a:gd name="T1" fmla="*/ 1 h 7"/>
                  <a:gd name="T2" fmla="*/ 1 w 5"/>
                  <a:gd name="T3" fmla="*/ 1 h 7"/>
                  <a:gd name="T4" fmla="*/ 0 w 5"/>
                  <a:gd name="T5" fmla="*/ 7 h 7"/>
                  <a:gd name="T6" fmla="*/ 4 w 5"/>
                  <a:gd name="T7" fmla="*/ 4 h 7"/>
                  <a:gd name="T8" fmla="*/ 4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1"/>
                    </a:moveTo>
                    <a:cubicBezTo>
                      <a:pt x="3" y="0"/>
                      <a:pt x="1" y="0"/>
                      <a:pt x="1" y="1"/>
                    </a:cubicBezTo>
                    <a:cubicBezTo>
                      <a:pt x="0" y="2"/>
                      <a:pt x="0" y="7"/>
                      <a:pt x="0" y="7"/>
                    </a:cubicBezTo>
                    <a:cubicBezTo>
                      <a:pt x="0" y="7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983"/>
              <p:cNvSpPr>
                <a:spLocks/>
              </p:cNvSpPr>
              <p:nvPr/>
            </p:nvSpPr>
            <p:spPr bwMode="auto">
              <a:xfrm>
                <a:off x="4111" y="2833"/>
                <a:ext cx="16" cy="10"/>
              </a:xfrm>
              <a:custGeom>
                <a:avLst/>
                <a:gdLst>
                  <a:gd name="T0" fmla="*/ 7 w 7"/>
                  <a:gd name="T1" fmla="*/ 2 h 4"/>
                  <a:gd name="T2" fmla="*/ 4 w 7"/>
                  <a:gd name="T3" fmla="*/ 0 h 4"/>
                  <a:gd name="T4" fmla="*/ 0 w 7"/>
                  <a:gd name="T5" fmla="*/ 3 h 4"/>
                  <a:gd name="T6" fmla="*/ 5 w 7"/>
                  <a:gd name="T7" fmla="*/ 4 h 4"/>
                  <a:gd name="T8" fmla="*/ 7 w 7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3" y="0"/>
                      <a:pt x="0" y="3"/>
                      <a:pt x="0" y="3"/>
                    </a:cubicBezTo>
                    <a:cubicBezTo>
                      <a:pt x="0" y="3"/>
                      <a:pt x="4" y="4"/>
                      <a:pt x="5" y="4"/>
                    </a:cubicBezTo>
                    <a:cubicBezTo>
                      <a:pt x="6" y="4"/>
                      <a:pt x="7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984"/>
              <p:cNvSpPr>
                <a:spLocks/>
              </p:cNvSpPr>
              <p:nvPr/>
            </p:nvSpPr>
            <p:spPr bwMode="auto">
              <a:xfrm>
                <a:off x="4111" y="2855"/>
                <a:ext cx="16" cy="12"/>
              </a:xfrm>
              <a:custGeom>
                <a:avLst/>
                <a:gdLst>
                  <a:gd name="T0" fmla="*/ 0 w 7"/>
                  <a:gd name="T1" fmla="*/ 0 h 5"/>
                  <a:gd name="T2" fmla="*/ 3 w 7"/>
                  <a:gd name="T3" fmla="*/ 4 h 5"/>
                  <a:gd name="T4" fmla="*/ 6 w 7"/>
                  <a:gd name="T5" fmla="*/ 3 h 5"/>
                  <a:gd name="T6" fmla="*/ 5 w 7"/>
                  <a:gd name="T7" fmla="*/ 0 h 5"/>
                  <a:gd name="T8" fmla="*/ 0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0" y="0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4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985"/>
              <p:cNvSpPr>
                <a:spLocks/>
              </p:cNvSpPr>
              <p:nvPr/>
            </p:nvSpPr>
            <p:spPr bwMode="auto">
              <a:xfrm>
                <a:off x="4099" y="2867"/>
                <a:ext cx="12" cy="16"/>
              </a:xfrm>
              <a:custGeom>
                <a:avLst/>
                <a:gdLst>
                  <a:gd name="T0" fmla="*/ 4 w 5"/>
                  <a:gd name="T1" fmla="*/ 6 h 7"/>
                  <a:gd name="T2" fmla="*/ 5 w 5"/>
                  <a:gd name="T3" fmla="*/ 3 h 7"/>
                  <a:gd name="T4" fmla="*/ 1 w 5"/>
                  <a:gd name="T5" fmla="*/ 0 h 7"/>
                  <a:gd name="T6" fmla="*/ 1 w 5"/>
                  <a:gd name="T7" fmla="*/ 5 h 7"/>
                  <a:gd name="T8" fmla="*/ 4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6"/>
                    </a:moveTo>
                    <a:cubicBezTo>
                      <a:pt x="5" y="5"/>
                      <a:pt x="5" y="4"/>
                      <a:pt x="5" y="3"/>
                    </a:cubicBezTo>
                    <a:cubicBezTo>
                      <a:pt x="4" y="2"/>
                      <a:pt x="1" y="0"/>
                      <a:pt x="1" y="0"/>
                    </a:cubicBezTo>
                    <a:cubicBezTo>
                      <a:pt x="1" y="0"/>
                      <a:pt x="0" y="4"/>
                      <a:pt x="1" y="5"/>
                    </a:cubicBezTo>
                    <a:cubicBezTo>
                      <a:pt x="1" y="6"/>
                      <a:pt x="3" y="7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986"/>
              <p:cNvSpPr>
                <a:spLocks/>
              </p:cNvSpPr>
              <p:nvPr/>
            </p:nvSpPr>
            <p:spPr bwMode="auto">
              <a:xfrm>
                <a:off x="4078" y="2869"/>
                <a:ext cx="12" cy="16"/>
              </a:xfrm>
              <a:custGeom>
                <a:avLst/>
                <a:gdLst>
                  <a:gd name="T0" fmla="*/ 2 w 5"/>
                  <a:gd name="T1" fmla="*/ 6 h 7"/>
                  <a:gd name="T2" fmla="*/ 5 w 5"/>
                  <a:gd name="T3" fmla="*/ 5 h 7"/>
                  <a:gd name="T4" fmla="*/ 4 w 5"/>
                  <a:gd name="T5" fmla="*/ 0 h 7"/>
                  <a:gd name="T6" fmla="*/ 1 w 5"/>
                  <a:gd name="T7" fmla="*/ 4 h 7"/>
                  <a:gd name="T8" fmla="*/ 2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6"/>
                    </a:move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0"/>
                      <a:pt x="4" y="0"/>
                    </a:cubicBezTo>
                    <a:cubicBezTo>
                      <a:pt x="4" y="0"/>
                      <a:pt x="1" y="3"/>
                      <a:pt x="1" y="4"/>
                    </a:cubicBezTo>
                    <a:cubicBezTo>
                      <a:pt x="0" y="5"/>
                      <a:pt x="1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87"/>
              <p:cNvSpPr>
                <a:spLocks/>
              </p:cNvSpPr>
              <p:nvPr/>
            </p:nvSpPr>
            <p:spPr bwMode="auto">
              <a:xfrm>
                <a:off x="4359" y="2997"/>
                <a:ext cx="41" cy="38"/>
              </a:xfrm>
              <a:custGeom>
                <a:avLst/>
                <a:gdLst>
                  <a:gd name="T0" fmla="*/ 8 w 17"/>
                  <a:gd name="T1" fmla="*/ 9 h 16"/>
                  <a:gd name="T2" fmla="*/ 5 w 17"/>
                  <a:gd name="T3" fmla="*/ 0 h 16"/>
                  <a:gd name="T4" fmla="*/ 2 w 17"/>
                  <a:gd name="T5" fmla="*/ 5 h 16"/>
                  <a:gd name="T6" fmla="*/ 6 w 17"/>
                  <a:gd name="T7" fmla="*/ 14 h 16"/>
                  <a:gd name="T8" fmla="*/ 15 w 17"/>
                  <a:gd name="T9" fmla="*/ 11 h 16"/>
                  <a:gd name="T10" fmla="*/ 17 w 17"/>
                  <a:gd name="T11" fmla="*/ 5 h 16"/>
                  <a:gd name="T12" fmla="*/ 8 w 17"/>
                  <a:gd name="T13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6">
                    <a:moveTo>
                      <a:pt x="8" y="9"/>
                    </a:moveTo>
                    <a:cubicBezTo>
                      <a:pt x="6" y="8"/>
                      <a:pt x="4" y="6"/>
                      <a:pt x="5" y="0"/>
                    </a:cubicBezTo>
                    <a:cubicBezTo>
                      <a:pt x="4" y="1"/>
                      <a:pt x="3" y="3"/>
                      <a:pt x="2" y="5"/>
                    </a:cubicBezTo>
                    <a:cubicBezTo>
                      <a:pt x="0" y="10"/>
                      <a:pt x="4" y="12"/>
                      <a:pt x="6" y="14"/>
                    </a:cubicBezTo>
                    <a:cubicBezTo>
                      <a:pt x="9" y="15"/>
                      <a:pt x="13" y="16"/>
                      <a:pt x="15" y="11"/>
                    </a:cubicBezTo>
                    <a:cubicBezTo>
                      <a:pt x="16" y="9"/>
                      <a:pt x="16" y="7"/>
                      <a:pt x="17" y="5"/>
                    </a:cubicBezTo>
                    <a:cubicBezTo>
                      <a:pt x="13" y="11"/>
                      <a:pt x="10" y="10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988"/>
              <p:cNvSpPr>
                <a:spLocks/>
              </p:cNvSpPr>
              <p:nvPr/>
            </p:nvSpPr>
            <p:spPr bwMode="auto">
              <a:xfrm>
                <a:off x="4319" y="2968"/>
                <a:ext cx="43" cy="36"/>
              </a:xfrm>
              <a:custGeom>
                <a:avLst/>
                <a:gdLst>
                  <a:gd name="T0" fmla="*/ 1 w 18"/>
                  <a:gd name="T1" fmla="*/ 10 h 15"/>
                  <a:gd name="T2" fmla="*/ 13 w 18"/>
                  <a:gd name="T3" fmla="*/ 13 h 15"/>
                  <a:gd name="T4" fmla="*/ 18 w 18"/>
                  <a:gd name="T5" fmla="*/ 10 h 15"/>
                  <a:gd name="T6" fmla="*/ 7 w 18"/>
                  <a:gd name="T7" fmla="*/ 8 h 15"/>
                  <a:gd name="T8" fmla="*/ 13 w 18"/>
                  <a:gd name="T9" fmla="*/ 0 h 15"/>
                  <a:gd name="T10" fmla="*/ 6 w 18"/>
                  <a:gd name="T11" fmla="*/ 2 h 15"/>
                  <a:gd name="T12" fmla="*/ 1 w 18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" y="10"/>
                    </a:moveTo>
                    <a:cubicBezTo>
                      <a:pt x="3" y="12"/>
                      <a:pt x="6" y="15"/>
                      <a:pt x="13" y="13"/>
                    </a:cubicBezTo>
                    <a:cubicBezTo>
                      <a:pt x="15" y="12"/>
                      <a:pt x="17" y="11"/>
                      <a:pt x="18" y="10"/>
                    </a:cubicBezTo>
                    <a:cubicBezTo>
                      <a:pt x="11" y="12"/>
                      <a:pt x="8" y="10"/>
                      <a:pt x="7" y="8"/>
                    </a:cubicBezTo>
                    <a:cubicBezTo>
                      <a:pt x="6" y="7"/>
                      <a:pt x="7" y="4"/>
                      <a:pt x="13" y="0"/>
                    </a:cubicBezTo>
                    <a:cubicBezTo>
                      <a:pt x="10" y="0"/>
                      <a:pt x="8" y="1"/>
                      <a:pt x="6" y="2"/>
                    </a:cubicBezTo>
                    <a:cubicBezTo>
                      <a:pt x="0" y="5"/>
                      <a:pt x="0" y="8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989"/>
              <p:cNvSpPr>
                <a:spLocks/>
              </p:cNvSpPr>
              <p:nvPr/>
            </p:nvSpPr>
            <p:spPr bwMode="auto">
              <a:xfrm>
                <a:off x="4314" y="2926"/>
                <a:ext cx="38" cy="35"/>
              </a:xfrm>
              <a:custGeom>
                <a:avLst/>
                <a:gdLst>
                  <a:gd name="T0" fmla="*/ 6 w 16"/>
                  <a:gd name="T1" fmla="*/ 14 h 15"/>
                  <a:gd name="T2" fmla="*/ 13 w 16"/>
                  <a:gd name="T3" fmla="*/ 15 h 15"/>
                  <a:gd name="T4" fmla="*/ 7 w 16"/>
                  <a:gd name="T5" fmla="*/ 7 h 15"/>
                  <a:gd name="T6" fmla="*/ 16 w 16"/>
                  <a:gd name="T7" fmla="*/ 3 h 15"/>
                  <a:gd name="T8" fmla="*/ 11 w 16"/>
                  <a:gd name="T9" fmla="*/ 1 h 15"/>
                  <a:gd name="T10" fmla="*/ 2 w 16"/>
                  <a:gd name="T11" fmla="*/ 7 h 15"/>
                  <a:gd name="T12" fmla="*/ 6 w 1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cubicBezTo>
                      <a:pt x="8" y="14"/>
                      <a:pt x="11" y="15"/>
                      <a:pt x="13" y="15"/>
                    </a:cubicBezTo>
                    <a:cubicBezTo>
                      <a:pt x="6" y="12"/>
                      <a:pt x="6" y="9"/>
                      <a:pt x="7" y="7"/>
                    </a:cubicBezTo>
                    <a:cubicBezTo>
                      <a:pt x="7" y="5"/>
                      <a:pt x="9" y="3"/>
                      <a:pt x="16" y="3"/>
                    </a:cubicBezTo>
                    <a:cubicBezTo>
                      <a:pt x="14" y="2"/>
                      <a:pt x="13" y="1"/>
                      <a:pt x="11" y="1"/>
                    </a:cubicBezTo>
                    <a:cubicBezTo>
                      <a:pt x="5" y="0"/>
                      <a:pt x="3" y="4"/>
                      <a:pt x="2" y="7"/>
                    </a:cubicBezTo>
                    <a:cubicBezTo>
                      <a:pt x="1" y="9"/>
                      <a:pt x="0" y="13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990"/>
              <p:cNvSpPr>
                <a:spLocks/>
              </p:cNvSpPr>
              <p:nvPr/>
            </p:nvSpPr>
            <p:spPr bwMode="auto">
              <a:xfrm>
                <a:off x="4340" y="2876"/>
                <a:ext cx="36" cy="47"/>
              </a:xfrm>
              <a:custGeom>
                <a:avLst/>
                <a:gdLst>
                  <a:gd name="T0" fmla="*/ 6 w 15"/>
                  <a:gd name="T1" fmla="*/ 20 h 20"/>
                  <a:gd name="T2" fmla="*/ 7 w 15"/>
                  <a:gd name="T3" fmla="*/ 9 h 20"/>
                  <a:gd name="T4" fmla="*/ 15 w 15"/>
                  <a:gd name="T5" fmla="*/ 12 h 20"/>
                  <a:gd name="T6" fmla="*/ 13 w 15"/>
                  <a:gd name="T7" fmla="*/ 6 h 20"/>
                  <a:gd name="T8" fmla="*/ 4 w 15"/>
                  <a:gd name="T9" fmla="*/ 4 h 20"/>
                  <a:gd name="T10" fmla="*/ 3 w 15"/>
                  <a:gd name="T11" fmla="*/ 15 h 20"/>
                  <a:gd name="T12" fmla="*/ 6 w 1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0">
                    <a:moveTo>
                      <a:pt x="6" y="20"/>
                    </a:moveTo>
                    <a:cubicBezTo>
                      <a:pt x="4" y="13"/>
                      <a:pt x="5" y="10"/>
                      <a:pt x="7" y="9"/>
                    </a:cubicBezTo>
                    <a:cubicBezTo>
                      <a:pt x="8" y="7"/>
                      <a:pt x="10" y="7"/>
                      <a:pt x="15" y="12"/>
                    </a:cubicBezTo>
                    <a:cubicBezTo>
                      <a:pt x="15" y="10"/>
                      <a:pt x="14" y="8"/>
                      <a:pt x="13" y="6"/>
                    </a:cubicBezTo>
                    <a:cubicBezTo>
                      <a:pt x="9" y="0"/>
                      <a:pt x="6" y="2"/>
                      <a:pt x="4" y="4"/>
                    </a:cubicBezTo>
                    <a:cubicBezTo>
                      <a:pt x="3" y="6"/>
                      <a:pt x="0" y="10"/>
                      <a:pt x="3" y="15"/>
                    </a:cubicBezTo>
                    <a:cubicBezTo>
                      <a:pt x="4" y="17"/>
                      <a:pt x="5" y="18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91"/>
              <p:cNvSpPr>
                <a:spLocks/>
              </p:cNvSpPr>
              <p:nvPr/>
            </p:nvSpPr>
            <p:spPr bwMode="auto">
              <a:xfrm>
                <a:off x="4383" y="2864"/>
                <a:ext cx="31" cy="38"/>
              </a:xfrm>
              <a:custGeom>
                <a:avLst/>
                <a:gdLst>
                  <a:gd name="T0" fmla="*/ 6 w 13"/>
                  <a:gd name="T1" fmla="*/ 6 h 16"/>
                  <a:gd name="T2" fmla="*/ 12 w 13"/>
                  <a:gd name="T3" fmla="*/ 16 h 16"/>
                  <a:gd name="T4" fmla="*/ 13 w 13"/>
                  <a:gd name="T5" fmla="*/ 10 h 16"/>
                  <a:gd name="T6" fmla="*/ 6 w 13"/>
                  <a:gd name="T7" fmla="*/ 1 h 16"/>
                  <a:gd name="T8" fmla="*/ 0 w 13"/>
                  <a:gd name="T9" fmla="*/ 8 h 16"/>
                  <a:gd name="T10" fmla="*/ 0 w 13"/>
                  <a:gd name="T11" fmla="*/ 14 h 16"/>
                  <a:gd name="T12" fmla="*/ 6 w 13"/>
                  <a:gd name="T13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6" y="6"/>
                    </a:moveTo>
                    <a:cubicBezTo>
                      <a:pt x="8" y="7"/>
                      <a:pt x="11" y="9"/>
                      <a:pt x="12" y="16"/>
                    </a:cubicBezTo>
                    <a:cubicBezTo>
                      <a:pt x="13" y="14"/>
                      <a:pt x="13" y="12"/>
                      <a:pt x="13" y="10"/>
                    </a:cubicBezTo>
                    <a:cubicBezTo>
                      <a:pt x="12" y="3"/>
                      <a:pt x="8" y="1"/>
                      <a:pt x="6" y="1"/>
                    </a:cubicBezTo>
                    <a:cubicBezTo>
                      <a:pt x="4" y="0"/>
                      <a:pt x="1" y="1"/>
                      <a:pt x="0" y="8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2" y="7"/>
                      <a:pt x="4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992"/>
              <p:cNvSpPr>
                <a:spLocks/>
              </p:cNvSpPr>
              <p:nvPr/>
            </p:nvSpPr>
            <p:spPr bwMode="auto">
              <a:xfrm>
                <a:off x="4385" y="2938"/>
                <a:ext cx="24" cy="30"/>
              </a:xfrm>
              <a:custGeom>
                <a:avLst/>
                <a:gdLst>
                  <a:gd name="T0" fmla="*/ 4 w 10"/>
                  <a:gd name="T1" fmla="*/ 12 h 13"/>
                  <a:gd name="T2" fmla="*/ 5 w 10"/>
                  <a:gd name="T3" fmla="*/ 11 h 13"/>
                  <a:gd name="T4" fmla="*/ 5 w 10"/>
                  <a:gd name="T5" fmla="*/ 11 h 13"/>
                  <a:gd name="T6" fmla="*/ 6 w 10"/>
                  <a:gd name="T7" fmla="*/ 12 h 13"/>
                  <a:gd name="T8" fmla="*/ 9 w 10"/>
                  <a:gd name="T9" fmla="*/ 13 h 13"/>
                  <a:gd name="T10" fmla="*/ 9 w 10"/>
                  <a:gd name="T11" fmla="*/ 6 h 13"/>
                  <a:gd name="T12" fmla="*/ 9 w 10"/>
                  <a:gd name="T13" fmla="*/ 1 h 13"/>
                  <a:gd name="T14" fmla="*/ 9 w 10"/>
                  <a:gd name="T15" fmla="*/ 0 h 13"/>
                  <a:gd name="T16" fmla="*/ 7 w 10"/>
                  <a:gd name="T17" fmla="*/ 0 h 13"/>
                  <a:gd name="T18" fmla="*/ 6 w 10"/>
                  <a:gd name="T19" fmla="*/ 1 h 13"/>
                  <a:gd name="T20" fmla="*/ 5 w 10"/>
                  <a:gd name="T21" fmla="*/ 2 h 13"/>
                  <a:gd name="T22" fmla="*/ 5 w 10"/>
                  <a:gd name="T23" fmla="*/ 2 h 13"/>
                  <a:gd name="T24" fmla="*/ 3 w 10"/>
                  <a:gd name="T25" fmla="*/ 1 h 13"/>
                  <a:gd name="T26" fmla="*/ 2 w 10"/>
                  <a:gd name="T27" fmla="*/ 3 h 13"/>
                  <a:gd name="T28" fmla="*/ 2 w 10"/>
                  <a:gd name="T29" fmla="*/ 6 h 13"/>
                  <a:gd name="T30" fmla="*/ 2 w 10"/>
                  <a:gd name="T31" fmla="*/ 7 h 13"/>
                  <a:gd name="T32" fmla="*/ 2 w 10"/>
                  <a:gd name="T33" fmla="*/ 7 h 13"/>
                  <a:gd name="T34" fmla="*/ 2 w 10"/>
                  <a:gd name="T35" fmla="*/ 10 h 13"/>
                  <a:gd name="T36" fmla="*/ 4 w 10"/>
                  <a:gd name="T3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cubicBezTo>
                      <a:pt x="4" y="12"/>
                      <a:pt x="5" y="12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6" y="12"/>
                    </a:cubicBezTo>
                    <a:cubicBezTo>
                      <a:pt x="6" y="13"/>
                      <a:pt x="8" y="13"/>
                      <a:pt x="9" y="13"/>
                    </a:cubicBezTo>
                    <a:cubicBezTo>
                      <a:pt x="9" y="11"/>
                      <a:pt x="9" y="8"/>
                      <a:pt x="9" y="6"/>
                    </a:cubicBezTo>
                    <a:cubicBezTo>
                      <a:pt x="10" y="4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1" y="3"/>
                      <a:pt x="0" y="5"/>
                      <a:pt x="2" y="6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1" y="10"/>
                      <a:pt x="2" y="10"/>
                    </a:cubicBezTo>
                    <a:cubicBezTo>
                      <a:pt x="2" y="11"/>
                      <a:pt x="3" y="12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993"/>
              <p:cNvSpPr>
                <a:spLocks/>
              </p:cNvSpPr>
              <p:nvPr/>
            </p:nvSpPr>
            <p:spPr bwMode="auto">
              <a:xfrm>
                <a:off x="4378" y="2980"/>
                <a:ext cx="17" cy="21"/>
              </a:xfrm>
              <a:custGeom>
                <a:avLst/>
                <a:gdLst>
                  <a:gd name="T0" fmla="*/ 2 w 7"/>
                  <a:gd name="T1" fmla="*/ 8 h 9"/>
                  <a:gd name="T2" fmla="*/ 6 w 7"/>
                  <a:gd name="T3" fmla="*/ 7 h 9"/>
                  <a:gd name="T4" fmla="*/ 6 w 7"/>
                  <a:gd name="T5" fmla="*/ 0 h 9"/>
                  <a:gd name="T6" fmla="*/ 1 w 7"/>
                  <a:gd name="T7" fmla="*/ 4 h 9"/>
                  <a:gd name="T8" fmla="*/ 2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8"/>
                    </a:moveTo>
                    <a:cubicBezTo>
                      <a:pt x="4" y="9"/>
                      <a:pt x="6" y="8"/>
                      <a:pt x="6" y="7"/>
                    </a:cubicBezTo>
                    <a:cubicBezTo>
                      <a:pt x="7" y="5"/>
                      <a:pt x="6" y="0"/>
                      <a:pt x="6" y="0"/>
                    </a:cubicBezTo>
                    <a:cubicBezTo>
                      <a:pt x="6" y="0"/>
                      <a:pt x="1" y="3"/>
                      <a:pt x="1" y="4"/>
                    </a:cubicBezTo>
                    <a:cubicBezTo>
                      <a:pt x="0" y="6"/>
                      <a:pt x="1" y="7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94"/>
              <p:cNvSpPr>
                <a:spLocks/>
              </p:cNvSpPr>
              <p:nvPr/>
            </p:nvSpPr>
            <p:spPr bwMode="auto">
              <a:xfrm>
                <a:off x="4355" y="2966"/>
                <a:ext cx="23" cy="16"/>
              </a:xfrm>
              <a:custGeom>
                <a:avLst/>
                <a:gdLst>
                  <a:gd name="T0" fmla="*/ 1 w 10"/>
                  <a:gd name="T1" fmla="*/ 5 h 7"/>
                  <a:gd name="T2" fmla="*/ 5 w 10"/>
                  <a:gd name="T3" fmla="*/ 6 h 7"/>
                  <a:gd name="T4" fmla="*/ 10 w 10"/>
                  <a:gd name="T5" fmla="*/ 1 h 7"/>
                  <a:gd name="T6" fmla="*/ 2 w 10"/>
                  <a:gd name="T7" fmla="*/ 1 h 7"/>
                  <a:gd name="T8" fmla="*/ 1 w 1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1" y="5"/>
                    </a:moveTo>
                    <a:cubicBezTo>
                      <a:pt x="2" y="6"/>
                      <a:pt x="4" y="7"/>
                      <a:pt x="5" y="6"/>
                    </a:cubicBezTo>
                    <a:cubicBezTo>
                      <a:pt x="7" y="6"/>
                      <a:pt x="10" y="1"/>
                      <a:pt x="10" y="1"/>
                    </a:cubicBezTo>
                    <a:cubicBezTo>
                      <a:pt x="10" y="1"/>
                      <a:pt x="4" y="0"/>
                      <a:pt x="2" y="1"/>
                    </a:cubicBezTo>
                    <a:cubicBezTo>
                      <a:pt x="1" y="2"/>
                      <a:pt x="0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995"/>
              <p:cNvSpPr>
                <a:spLocks/>
              </p:cNvSpPr>
              <p:nvPr/>
            </p:nvSpPr>
            <p:spPr bwMode="auto">
              <a:xfrm>
                <a:off x="4352" y="2938"/>
                <a:ext cx="22" cy="16"/>
              </a:xfrm>
              <a:custGeom>
                <a:avLst/>
                <a:gdLst>
                  <a:gd name="T0" fmla="*/ 9 w 9"/>
                  <a:gd name="T1" fmla="*/ 5 h 7"/>
                  <a:gd name="T2" fmla="*/ 4 w 9"/>
                  <a:gd name="T3" fmla="*/ 1 h 7"/>
                  <a:gd name="T4" fmla="*/ 0 w 9"/>
                  <a:gd name="T5" fmla="*/ 3 h 7"/>
                  <a:gd name="T6" fmla="*/ 2 w 9"/>
                  <a:gd name="T7" fmla="*/ 6 h 7"/>
                  <a:gd name="T8" fmla="*/ 9 w 9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5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4" y="7"/>
                      <a:pt x="9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996"/>
              <p:cNvSpPr>
                <a:spLocks/>
              </p:cNvSpPr>
              <p:nvPr/>
            </p:nvSpPr>
            <p:spPr bwMode="auto">
              <a:xfrm>
                <a:off x="4366" y="2911"/>
                <a:ext cx="17" cy="22"/>
              </a:xfrm>
              <a:custGeom>
                <a:avLst/>
                <a:gdLst>
                  <a:gd name="T0" fmla="*/ 2 w 7"/>
                  <a:gd name="T1" fmla="*/ 1 h 9"/>
                  <a:gd name="T2" fmla="*/ 1 w 7"/>
                  <a:gd name="T3" fmla="*/ 5 h 9"/>
                  <a:gd name="T4" fmla="*/ 7 w 7"/>
                  <a:gd name="T5" fmla="*/ 9 h 9"/>
                  <a:gd name="T6" fmla="*/ 6 w 7"/>
                  <a:gd name="T7" fmla="*/ 2 h 9"/>
                  <a:gd name="T8" fmla="*/ 2 w 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2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7" y="9"/>
                      <a:pt x="7" y="9"/>
                    </a:cubicBezTo>
                    <a:cubicBezTo>
                      <a:pt x="7" y="9"/>
                      <a:pt x="6" y="3"/>
                      <a:pt x="6" y="2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997"/>
              <p:cNvSpPr>
                <a:spLocks/>
              </p:cNvSpPr>
              <p:nvPr/>
            </p:nvSpPr>
            <p:spPr bwMode="auto">
              <a:xfrm>
                <a:off x="4392" y="2902"/>
                <a:ext cx="17" cy="24"/>
              </a:xfrm>
              <a:custGeom>
                <a:avLst/>
                <a:gdLst>
                  <a:gd name="T0" fmla="*/ 4 w 7"/>
                  <a:gd name="T1" fmla="*/ 1 h 10"/>
                  <a:gd name="T2" fmla="*/ 1 w 7"/>
                  <a:gd name="T3" fmla="*/ 3 h 10"/>
                  <a:gd name="T4" fmla="*/ 3 w 7"/>
                  <a:gd name="T5" fmla="*/ 10 h 10"/>
                  <a:gd name="T6" fmla="*/ 7 w 7"/>
                  <a:gd name="T7" fmla="*/ 4 h 10"/>
                  <a:gd name="T8" fmla="*/ 4 w 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0">
                    <a:moveTo>
                      <a:pt x="4" y="1"/>
                    </a:moveTo>
                    <a:cubicBezTo>
                      <a:pt x="2" y="0"/>
                      <a:pt x="1" y="1"/>
                      <a:pt x="1" y="3"/>
                    </a:cubicBezTo>
                    <a:cubicBezTo>
                      <a:pt x="0" y="5"/>
                      <a:pt x="3" y="10"/>
                      <a:pt x="3" y="10"/>
                    </a:cubicBezTo>
                    <a:cubicBezTo>
                      <a:pt x="3" y="10"/>
                      <a:pt x="6" y="5"/>
                      <a:pt x="7" y="4"/>
                    </a:cubicBezTo>
                    <a:cubicBezTo>
                      <a:pt x="7" y="2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998"/>
              <p:cNvSpPr>
                <a:spLocks/>
              </p:cNvSpPr>
              <p:nvPr/>
            </p:nvSpPr>
            <p:spPr bwMode="auto">
              <a:xfrm>
                <a:off x="4066" y="2665"/>
                <a:ext cx="26" cy="19"/>
              </a:xfrm>
              <a:custGeom>
                <a:avLst/>
                <a:gdLst>
                  <a:gd name="T0" fmla="*/ 5 w 11"/>
                  <a:gd name="T1" fmla="*/ 3 h 8"/>
                  <a:gd name="T2" fmla="*/ 10 w 11"/>
                  <a:gd name="T3" fmla="*/ 7 h 8"/>
                  <a:gd name="T4" fmla="*/ 10 w 11"/>
                  <a:gd name="T5" fmla="*/ 4 h 8"/>
                  <a:gd name="T6" fmla="*/ 5 w 11"/>
                  <a:gd name="T7" fmla="*/ 0 h 8"/>
                  <a:gd name="T8" fmla="*/ 1 w 11"/>
                  <a:gd name="T9" fmla="*/ 4 h 8"/>
                  <a:gd name="T10" fmla="*/ 2 w 11"/>
                  <a:gd name="T11" fmla="*/ 8 h 8"/>
                  <a:gd name="T12" fmla="*/ 5 w 11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5" y="3"/>
                    </a:moveTo>
                    <a:cubicBezTo>
                      <a:pt x="7" y="3"/>
                      <a:pt x="9" y="3"/>
                      <a:pt x="10" y="7"/>
                    </a:cubicBezTo>
                    <a:cubicBezTo>
                      <a:pt x="11" y="6"/>
                      <a:pt x="11" y="5"/>
                      <a:pt x="10" y="4"/>
                    </a:cubicBezTo>
                    <a:cubicBezTo>
                      <a:pt x="10" y="0"/>
                      <a:pt x="7" y="0"/>
                      <a:pt x="5" y="0"/>
                    </a:cubicBezTo>
                    <a:cubicBezTo>
                      <a:pt x="3" y="0"/>
                      <a:pt x="0" y="0"/>
                      <a:pt x="1" y="4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2" y="4"/>
                      <a:pt x="4" y="3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999"/>
              <p:cNvSpPr>
                <a:spLocks/>
              </p:cNvSpPr>
              <p:nvPr/>
            </p:nvSpPr>
            <p:spPr bwMode="auto">
              <a:xfrm>
                <a:off x="4097" y="2665"/>
                <a:ext cx="30" cy="26"/>
              </a:xfrm>
              <a:custGeom>
                <a:avLst/>
                <a:gdLst>
                  <a:gd name="T0" fmla="*/ 10 w 13"/>
                  <a:gd name="T1" fmla="*/ 1 h 11"/>
                  <a:gd name="T2" fmla="*/ 2 w 13"/>
                  <a:gd name="T3" fmla="*/ 3 h 11"/>
                  <a:gd name="T4" fmla="*/ 0 w 13"/>
                  <a:gd name="T5" fmla="*/ 7 h 11"/>
                  <a:gd name="T6" fmla="*/ 7 w 13"/>
                  <a:gd name="T7" fmla="*/ 4 h 11"/>
                  <a:gd name="T8" fmla="*/ 7 w 13"/>
                  <a:gd name="T9" fmla="*/ 11 h 11"/>
                  <a:gd name="T10" fmla="*/ 10 w 13"/>
                  <a:gd name="T11" fmla="*/ 7 h 11"/>
                  <a:gd name="T12" fmla="*/ 10 w 13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10" y="1"/>
                    </a:moveTo>
                    <a:cubicBezTo>
                      <a:pt x="8" y="0"/>
                      <a:pt x="5" y="0"/>
                      <a:pt x="2" y="3"/>
                    </a:cubicBezTo>
                    <a:cubicBezTo>
                      <a:pt x="1" y="4"/>
                      <a:pt x="1" y="6"/>
                      <a:pt x="0" y="7"/>
                    </a:cubicBezTo>
                    <a:cubicBezTo>
                      <a:pt x="4" y="4"/>
                      <a:pt x="6" y="4"/>
                      <a:pt x="7" y="4"/>
                    </a:cubicBezTo>
                    <a:cubicBezTo>
                      <a:pt x="8" y="5"/>
                      <a:pt x="9" y="6"/>
                      <a:pt x="7" y="11"/>
                    </a:cubicBezTo>
                    <a:cubicBezTo>
                      <a:pt x="8" y="10"/>
                      <a:pt x="9" y="9"/>
                      <a:pt x="10" y="7"/>
                    </a:cubicBezTo>
                    <a:cubicBezTo>
                      <a:pt x="13" y="3"/>
                      <a:pt x="11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000"/>
              <p:cNvSpPr>
                <a:spLocks/>
              </p:cNvSpPr>
              <p:nvPr/>
            </p:nvSpPr>
            <p:spPr bwMode="auto">
              <a:xfrm>
                <a:off x="4118" y="2687"/>
                <a:ext cx="24" cy="26"/>
              </a:xfrm>
              <a:custGeom>
                <a:avLst/>
                <a:gdLst>
                  <a:gd name="T0" fmla="*/ 4 w 10"/>
                  <a:gd name="T1" fmla="*/ 1 h 11"/>
                  <a:gd name="T2" fmla="*/ 0 w 10"/>
                  <a:gd name="T3" fmla="*/ 3 h 11"/>
                  <a:gd name="T4" fmla="*/ 6 w 10"/>
                  <a:gd name="T5" fmla="*/ 5 h 11"/>
                  <a:gd name="T6" fmla="*/ 2 w 10"/>
                  <a:gd name="T7" fmla="*/ 11 h 11"/>
                  <a:gd name="T8" fmla="*/ 6 w 10"/>
                  <a:gd name="T9" fmla="*/ 10 h 11"/>
                  <a:gd name="T10" fmla="*/ 9 w 10"/>
                  <a:gd name="T11" fmla="*/ 4 h 11"/>
                  <a:gd name="T12" fmla="*/ 4 w 10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3" y="2"/>
                      <a:pt x="2" y="2"/>
                      <a:pt x="0" y="3"/>
                    </a:cubicBezTo>
                    <a:cubicBezTo>
                      <a:pt x="5" y="3"/>
                      <a:pt x="6" y="4"/>
                      <a:pt x="6" y="5"/>
                    </a:cubicBezTo>
                    <a:cubicBezTo>
                      <a:pt x="7" y="7"/>
                      <a:pt x="6" y="9"/>
                      <a:pt x="2" y="11"/>
                    </a:cubicBezTo>
                    <a:cubicBezTo>
                      <a:pt x="4" y="11"/>
                      <a:pt x="5" y="11"/>
                      <a:pt x="6" y="10"/>
                    </a:cubicBezTo>
                    <a:cubicBezTo>
                      <a:pt x="10" y="9"/>
                      <a:pt x="10" y="6"/>
                      <a:pt x="9" y="4"/>
                    </a:cubicBezTo>
                    <a:cubicBezTo>
                      <a:pt x="9" y="2"/>
                      <a:pt x="8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001"/>
              <p:cNvSpPr>
                <a:spLocks/>
              </p:cNvSpPr>
              <p:nvPr/>
            </p:nvSpPr>
            <p:spPr bwMode="auto">
              <a:xfrm>
                <a:off x="4120" y="2720"/>
                <a:ext cx="22" cy="28"/>
              </a:xfrm>
              <a:custGeom>
                <a:avLst/>
                <a:gdLst>
                  <a:gd name="T0" fmla="*/ 2 w 9"/>
                  <a:gd name="T1" fmla="*/ 0 h 12"/>
                  <a:gd name="T2" fmla="*/ 6 w 9"/>
                  <a:gd name="T3" fmla="*/ 6 h 12"/>
                  <a:gd name="T4" fmla="*/ 0 w 9"/>
                  <a:gd name="T5" fmla="*/ 8 h 12"/>
                  <a:gd name="T6" fmla="*/ 3 w 9"/>
                  <a:gd name="T7" fmla="*/ 10 h 12"/>
                  <a:gd name="T8" fmla="*/ 9 w 9"/>
                  <a:gd name="T9" fmla="*/ 8 h 12"/>
                  <a:gd name="T10" fmla="*/ 6 w 9"/>
                  <a:gd name="T11" fmla="*/ 1 h 12"/>
                  <a:gd name="T12" fmla="*/ 2 w 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2" y="0"/>
                    </a:moveTo>
                    <a:cubicBezTo>
                      <a:pt x="6" y="3"/>
                      <a:pt x="6" y="5"/>
                      <a:pt x="6" y="6"/>
                    </a:cubicBezTo>
                    <a:cubicBezTo>
                      <a:pt x="6" y="8"/>
                      <a:pt x="4" y="9"/>
                      <a:pt x="0" y="8"/>
                    </a:cubicBezTo>
                    <a:cubicBezTo>
                      <a:pt x="1" y="9"/>
                      <a:pt x="2" y="9"/>
                      <a:pt x="3" y="10"/>
                    </a:cubicBezTo>
                    <a:cubicBezTo>
                      <a:pt x="8" y="12"/>
                      <a:pt x="9" y="10"/>
                      <a:pt x="9" y="8"/>
                    </a:cubicBezTo>
                    <a:cubicBezTo>
                      <a:pt x="9" y="7"/>
                      <a:pt x="9" y="4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002"/>
              <p:cNvSpPr>
                <a:spLocks/>
              </p:cNvSpPr>
              <p:nvPr/>
            </p:nvSpPr>
            <p:spPr bwMode="auto">
              <a:xfrm>
                <a:off x="4101" y="2743"/>
                <a:ext cx="29" cy="26"/>
              </a:xfrm>
              <a:custGeom>
                <a:avLst/>
                <a:gdLst>
                  <a:gd name="T0" fmla="*/ 6 w 12"/>
                  <a:gd name="T1" fmla="*/ 7 h 11"/>
                  <a:gd name="T2" fmla="*/ 0 w 12"/>
                  <a:gd name="T3" fmla="*/ 4 h 11"/>
                  <a:gd name="T4" fmla="*/ 1 w 12"/>
                  <a:gd name="T5" fmla="*/ 7 h 11"/>
                  <a:gd name="T6" fmla="*/ 8 w 12"/>
                  <a:gd name="T7" fmla="*/ 10 h 11"/>
                  <a:gd name="T8" fmla="*/ 9 w 12"/>
                  <a:gd name="T9" fmla="*/ 4 h 11"/>
                  <a:gd name="T10" fmla="*/ 7 w 12"/>
                  <a:gd name="T11" fmla="*/ 0 h 11"/>
                  <a:gd name="T12" fmla="*/ 6 w 1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6" y="7"/>
                    </a:moveTo>
                    <a:cubicBezTo>
                      <a:pt x="5" y="7"/>
                      <a:pt x="3" y="7"/>
                      <a:pt x="0" y="4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4" y="11"/>
                      <a:pt x="7" y="11"/>
                      <a:pt x="8" y="10"/>
                    </a:cubicBezTo>
                    <a:cubicBezTo>
                      <a:pt x="10" y="10"/>
                      <a:pt x="12" y="8"/>
                      <a:pt x="9" y="4"/>
                    </a:cubicBezTo>
                    <a:cubicBezTo>
                      <a:pt x="9" y="3"/>
                      <a:pt x="8" y="1"/>
                      <a:pt x="7" y="0"/>
                    </a:cubicBezTo>
                    <a:cubicBezTo>
                      <a:pt x="8" y="5"/>
                      <a:pt x="7" y="6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003"/>
              <p:cNvSpPr>
                <a:spLocks/>
              </p:cNvSpPr>
              <p:nvPr/>
            </p:nvSpPr>
            <p:spPr bwMode="auto">
              <a:xfrm>
                <a:off x="4080" y="2708"/>
                <a:ext cx="19" cy="21"/>
              </a:xfrm>
              <a:custGeom>
                <a:avLst/>
                <a:gdLst>
                  <a:gd name="T0" fmla="*/ 3 w 8"/>
                  <a:gd name="T1" fmla="*/ 0 h 9"/>
                  <a:gd name="T2" fmla="*/ 3 w 8"/>
                  <a:gd name="T3" fmla="*/ 1 h 9"/>
                  <a:gd name="T4" fmla="*/ 3 w 8"/>
                  <a:gd name="T5" fmla="*/ 1 h 9"/>
                  <a:gd name="T6" fmla="*/ 2 w 8"/>
                  <a:gd name="T7" fmla="*/ 1 h 9"/>
                  <a:gd name="T8" fmla="*/ 0 w 8"/>
                  <a:gd name="T9" fmla="*/ 1 h 9"/>
                  <a:gd name="T10" fmla="*/ 2 w 8"/>
                  <a:gd name="T11" fmla="*/ 6 h 9"/>
                  <a:gd name="T12" fmla="*/ 4 w 8"/>
                  <a:gd name="T13" fmla="*/ 9 h 9"/>
                  <a:gd name="T14" fmla="*/ 4 w 8"/>
                  <a:gd name="T15" fmla="*/ 9 h 9"/>
                  <a:gd name="T16" fmla="*/ 6 w 8"/>
                  <a:gd name="T17" fmla="*/ 8 h 9"/>
                  <a:gd name="T18" fmla="*/ 6 w 8"/>
                  <a:gd name="T19" fmla="*/ 7 h 9"/>
                  <a:gd name="T20" fmla="*/ 6 w 8"/>
                  <a:gd name="T21" fmla="*/ 6 h 9"/>
                  <a:gd name="T22" fmla="*/ 6 w 8"/>
                  <a:gd name="T23" fmla="*/ 6 h 9"/>
                  <a:gd name="T24" fmla="*/ 7 w 8"/>
                  <a:gd name="T25" fmla="*/ 6 h 9"/>
                  <a:gd name="T26" fmla="*/ 8 w 8"/>
                  <a:gd name="T27" fmla="*/ 5 h 9"/>
                  <a:gd name="T28" fmla="*/ 7 w 8"/>
                  <a:gd name="T29" fmla="*/ 3 h 9"/>
                  <a:gd name="T30" fmla="*/ 6 w 8"/>
                  <a:gd name="T31" fmla="*/ 3 h 9"/>
                  <a:gd name="T32" fmla="*/ 6 w 8"/>
                  <a:gd name="T33" fmla="*/ 2 h 9"/>
                  <a:gd name="T34" fmla="*/ 5 w 8"/>
                  <a:gd name="T35" fmla="*/ 0 h 9"/>
                  <a:gd name="T36" fmla="*/ 3 w 8"/>
                  <a:gd name="T3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5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8" y="4"/>
                      <a:pt x="8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7" y="1"/>
                      <a:pt x="5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004"/>
              <p:cNvSpPr>
                <a:spLocks/>
              </p:cNvSpPr>
              <p:nvPr/>
            </p:nvSpPr>
            <p:spPr bwMode="auto">
              <a:xfrm>
                <a:off x="4078" y="2684"/>
                <a:ext cx="9" cy="17"/>
              </a:xfrm>
              <a:custGeom>
                <a:avLst/>
                <a:gdLst>
                  <a:gd name="T0" fmla="*/ 2 w 4"/>
                  <a:gd name="T1" fmla="*/ 1 h 7"/>
                  <a:gd name="T2" fmla="*/ 0 w 4"/>
                  <a:gd name="T3" fmla="*/ 3 h 7"/>
                  <a:gd name="T4" fmla="*/ 3 w 4"/>
                  <a:gd name="T5" fmla="*/ 7 h 7"/>
                  <a:gd name="T6" fmla="*/ 4 w 4"/>
                  <a:gd name="T7" fmla="*/ 2 h 7"/>
                  <a:gd name="T8" fmla="*/ 2 w 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2" y="1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3" y="7"/>
                      <a:pt x="3" y="7"/>
                    </a:cubicBezTo>
                    <a:cubicBezTo>
                      <a:pt x="3" y="7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1005"/>
              <p:cNvSpPr>
                <a:spLocks/>
              </p:cNvSpPr>
              <p:nvPr/>
            </p:nvSpPr>
            <p:spPr bwMode="auto">
              <a:xfrm>
                <a:off x="4097" y="2687"/>
                <a:ext cx="12" cy="14"/>
              </a:xfrm>
              <a:custGeom>
                <a:avLst/>
                <a:gdLst>
                  <a:gd name="T0" fmla="*/ 4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4 w 5"/>
                  <a:gd name="T7" fmla="*/ 4 h 6"/>
                  <a:gd name="T8" fmla="*/ 4 w 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0" y="2"/>
                      <a:pt x="0" y="6"/>
                      <a:pt x="0" y="6"/>
                    </a:cubicBezTo>
                    <a:cubicBezTo>
                      <a:pt x="0" y="6"/>
                      <a:pt x="4" y="5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1006"/>
              <p:cNvSpPr>
                <a:spLocks/>
              </p:cNvSpPr>
              <p:nvPr/>
            </p:nvSpPr>
            <p:spPr bwMode="auto">
              <a:xfrm>
                <a:off x="4106" y="2703"/>
                <a:ext cx="14" cy="10"/>
              </a:xfrm>
              <a:custGeom>
                <a:avLst/>
                <a:gdLst>
                  <a:gd name="T0" fmla="*/ 0 w 6"/>
                  <a:gd name="T1" fmla="*/ 3 h 4"/>
                  <a:gd name="T2" fmla="*/ 4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  <a:gd name="T8" fmla="*/ 0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cubicBezTo>
                      <a:pt x="0" y="3"/>
                      <a:pt x="3" y="4"/>
                      <a:pt x="4" y="4"/>
                    </a:cubicBezTo>
                    <a:cubicBezTo>
                      <a:pt x="5" y="4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1007"/>
              <p:cNvSpPr>
                <a:spLocks/>
              </p:cNvSpPr>
              <p:nvPr/>
            </p:nvSpPr>
            <p:spPr bwMode="auto">
              <a:xfrm>
                <a:off x="4106" y="2722"/>
                <a:ext cx="14" cy="12"/>
              </a:xfrm>
              <a:custGeom>
                <a:avLst/>
                <a:gdLst>
                  <a:gd name="T0" fmla="*/ 6 w 6"/>
                  <a:gd name="T1" fmla="*/ 3 h 5"/>
                  <a:gd name="T2" fmla="*/ 5 w 6"/>
                  <a:gd name="T3" fmla="*/ 0 h 5"/>
                  <a:gd name="T4" fmla="*/ 0 w 6"/>
                  <a:gd name="T5" fmla="*/ 1 h 5"/>
                  <a:gd name="T6" fmla="*/ 3 w 6"/>
                  <a:gd name="T7" fmla="*/ 4 h 5"/>
                  <a:gd name="T8" fmla="*/ 6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cubicBezTo>
                      <a:pt x="6" y="2"/>
                      <a:pt x="6" y="1"/>
                      <a:pt x="5" y="0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2" y="4"/>
                      <a:pt x="3" y="4"/>
                    </a:cubicBezTo>
                    <a:cubicBezTo>
                      <a:pt x="4" y="5"/>
                      <a:pt x="5" y="4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1008"/>
              <p:cNvSpPr>
                <a:spLocks/>
              </p:cNvSpPr>
              <p:nvPr/>
            </p:nvSpPr>
            <p:spPr bwMode="auto">
              <a:xfrm>
                <a:off x="4099" y="2734"/>
                <a:ext cx="10" cy="14"/>
              </a:xfrm>
              <a:custGeom>
                <a:avLst/>
                <a:gdLst>
                  <a:gd name="T0" fmla="*/ 3 w 4"/>
                  <a:gd name="T1" fmla="*/ 5 h 6"/>
                  <a:gd name="T2" fmla="*/ 4 w 4"/>
                  <a:gd name="T3" fmla="*/ 3 h 6"/>
                  <a:gd name="T4" fmla="*/ 0 w 4"/>
                  <a:gd name="T5" fmla="*/ 0 h 6"/>
                  <a:gd name="T6" fmla="*/ 0 w 4"/>
                  <a:gd name="T7" fmla="*/ 5 h 6"/>
                  <a:gd name="T8" fmla="*/ 3 w 4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5"/>
                    </a:moveTo>
                    <a:cubicBezTo>
                      <a:pt x="4" y="5"/>
                      <a:pt x="4" y="4"/>
                      <a:pt x="4" y="3"/>
                    </a:cubicBezTo>
                    <a:cubicBezTo>
                      <a:pt x="3" y="2"/>
                      <a:pt x="0" y="0"/>
                      <a:pt x="0" y="0"/>
                    </a:cubicBezTo>
                    <a:cubicBezTo>
                      <a:pt x="0" y="0"/>
                      <a:pt x="0" y="4"/>
                      <a:pt x="0" y="5"/>
                    </a:cubicBezTo>
                    <a:cubicBezTo>
                      <a:pt x="1" y="6"/>
                      <a:pt x="2" y="6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Freeform 1010"/>
            <p:cNvSpPr>
              <a:spLocks/>
            </p:cNvSpPr>
            <p:nvPr/>
          </p:nvSpPr>
          <p:spPr bwMode="auto">
            <a:xfrm>
              <a:off x="19280198" y="4352925"/>
              <a:ext cx="252413" cy="379413"/>
            </a:xfrm>
            <a:custGeom>
              <a:avLst/>
              <a:gdLst>
                <a:gd name="T0" fmla="*/ 51 w 67"/>
                <a:gd name="T1" fmla="*/ 0 h 101"/>
                <a:gd name="T2" fmla="*/ 49 w 67"/>
                <a:gd name="T3" fmla="*/ 1 h 101"/>
                <a:gd name="T4" fmla="*/ 46 w 67"/>
                <a:gd name="T5" fmla="*/ 2 h 101"/>
                <a:gd name="T6" fmla="*/ 57 w 67"/>
                <a:gd name="T7" fmla="*/ 34 h 101"/>
                <a:gd name="T8" fmla="*/ 55 w 67"/>
                <a:gd name="T9" fmla="*/ 34 h 101"/>
                <a:gd name="T10" fmla="*/ 41 w 67"/>
                <a:gd name="T11" fmla="*/ 4 h 101"/>
                <a:gd name="T12" fmla="*/ 39 w 67"/>
                <a:gd name="T13" fmla="*/ 5 h 101"/>
                <a:gd name="T14" fmla="*/ 50 w 67"/>
                <a:gd name="T15" fmla="*/ 35 h 101"/>
                <a:gd name="T16" fmla="*/ 48 w 67"/>
                <a:gd name="T17" fmla="*/ 35 h 101"/>
                <a:gd name="T18" fmla="*/ 33 w 67"/>
                <a:gd name="T19" fmla="*/ 7 h 101"/>
                <a:gd name="T20" fmla="*/ 31 w 67"/>
                <a:gd name="T21" fmla="*/ 8 h 101"/>
                <a:gd name="T22" fmla="*/ 44 w 67"/>
                <a:gd name="T23" fmla="*/ 36 h 101"/>
                <a:gd name="T24" fmla="*/ 42 w 67"/>
                <a:gd name="T25" fmla="*/ 37 h 101"/>
                <a:gd name="T26" fmla="*/ 26 w 67"/>
                <a:gd name="T27" fmla="*/ 11 h 101"/>
                <a:gd name="T28" fmla="*/ 23 w 67"/>
                <a:gd name="T29" fmla="*/ 13 h 101"/>
                <a:gd name="T30" fmla="*/ 38 w 67"/>
                <a:gd name="T31" fmla="*/ 39 h 101"/>
                <a:gd name="T32" fmla="*/ 36 w 67"/>
                <a:gd name="T33" fmla="*/ 39 h 101"/>
                <a:gd name="T34" fmla="*/ 17 w 67"/>
                <a:gd name="T35" fmla="*/ 17 h 101"/>
                <a:gd name="T36" fmla="*/ 14 w 67"/>
                <a:gd name="T37" fmla="*/ 20 h 101"/>
                <a:gd name="T38" fmla="*/ 33 w 67"/>
                <a:gd name="T39" fmla="*/ 42 h 101"/>
                <a:gd name="T40" fmla="*/ 31 w 67"/>
                <a:gd name="T41" fmla="*/ 43 h 101"/>
                <a:gd name="T42" fmla="*/ 7 w 67"/>
                <a:gd name="T43" fmla="*/ 27 h 101"/>
                <a:gd name="T44" fmla="*/ 4 w 67"/>
                <a:gd name="T45" fmla="*/ 32 h 101"/>
                <a:gd name="T46" fmla="*/ 29 w 67"/>
                <a:gd name="T47" fmla="*/ 47 h 101"/>
                <a:gd name="T48" fmla="*/ 28 w 67"/>
                <a:gd name="T49" fmla="*/ 48 h 101"/>
                <a:gd name="T50" fmla="*/ 0 w 67"/>
                <a:gd name="T51" fmla="*/ 47 h 101"/>
                <a:gd name="T52" fmla="*/ 28 w 67"/>
                <a:gd name="T53" fmla="*/ 51 h 101"/>
                <a:gd name="T54" fmla="*/ 28 w 67"/>
                <a:gd name="T55" fmla="*/ 52 h 101"/>
                <a:gd name="T56" fmla="*/ 2 w 67"/>
                <a:gd name="T57" fmla="*/ 63 h 101"/>
                <a:gd name="T58" fmla="*/ 4 w 67"/>
                <a:gd name="T59" fmla="*/ 69 h 101"/>
                <a:gd name="T60" fmla="*/ 30 w 67"/>
                <a:gd name="T61" fmla="*/ 56 h 101"/>
                <a:gd name="T62" fmla="*/ 31 w 67"/>
                <a:gd name="T63" fmla="*/ 57 h 101"/>
                <a:gd name="T64" fmla="*/ 11 w 67"/>
                <a:gd name="T65" fmla="*/ 78 h 101"/>
                <a:gd name="T66" fmla="*/ 14 w 67"/>
                <a:gd name="T67" fmla="*/ 81 h 101"/>
                <a:gd name="T68" fmla="*/ 35 w 67"/>
                <a:gd name="T69" fmla="*/ 60 h 101"/>
                <a:gd name="T70" fmla="*/ 36 w 67"/>
                <a:gd name="T71" fmla="*/ 61 h 101"/>
                <a:gd name="T72" fmla="*/ 20 w 67"/>
                <a:gd name="T73" fmla="*/ 86 h 101"/>
                <a:gd name="T74" fmla="*/ 23 w 67"/>
                <a:gd name="T75" fmla="*/ 88 h 101"/>
                <a:gd name="T76" fmla="*/ 40 w 67"/>
                <a:gd name="T77" fmla="*/ 64 h 101"/>
                <a:gd name="T78" fmla="*/ 42 w 67"/>
                <a:gd name="T79" fmla="*/ 64 h 101"/>
                <a:gd name="T80" fmla="*/ 28 w 67"/>
                <a:gd name="T81" fmla="*/ 91 h 101"/>
                <a:gd name="T82" fmla="*/ 31 w 67"/>
                <a:gd name="T83" fmla="*/ 92 h 101"/>
                <a:gd name="T84" fmla="*/ 46 w 67"/>
                <a:gd name="T85" fmla="*/ 66 h 101"/>
                <a:gd name="T86" fmla="*/ 48 w 67"/>
                <a:gd name="T87" fmla="*/ 66 h 101"/>
                <a:gd name="T88" fmla="*/ 36 w 67"/>
                <a:gd name="T89" fmla="*/ 95 h 101"/>
                <a:gd name="T90" fmla="*/ 38 w 67"/>
                <a:gd name="T91" fmla="*/ 96 h 101"/>
                <a:gd name="T92" fmla="*/ 53 w 67"/>
                <a:gd name="T93" fmla="*/ 67 h 101"/>
                <a:gd name="T94" fmla="*/ 55 w 67"/>
                <a:gd name="T95" fmla="*/ 67 h 101"/>
                <a:gd name="T96" fmla="*/ 44 w 67"/>
                <a:gd name="T97" fmla="*/ 98 h 101"/>
                <a:gd name="T98" fmla="*/ 46 w 67"/>
                <a:gd name="T99" fmla="*/ 99 h 101"/>
                <a:gd name="T100" fmla="*/ 49 w 67"/>
                <a:gd name="T101" fmla="*/ 100 h 101"/>
                <a:gd name="T102" fmla="*/ 51 w 67"/>
                <a:gd name="T103" fmla="*/ 101 h 101"/>
                <a:gd name="T104" fmla="*/ 65 w 67"/>
                <a:gd name="T105" fmla="*/ 63 h 101"/>
                <a:gd name="T106" fmla="*/ 52 w 67"/>
                <a:gd name="T107" fmla="*/ 43 h 101"/>
                <a:gd name="T108" fmla="*/ 58 w 67"/>
                <a:gd name="T10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101">
                  <a:moveTo>
                    <a:pt x="65" y="38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0" y="32"/>
                    <a:pt x="24" y="24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3" y="25"/>
                    <a:pt x="28" y="33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28" y="34"/>
                    <a:pt x="21" y="27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0" y="27"/>
                    <a:pt x="26" y="35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6" y="35"/>
                    <a:pt x="18" y="29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30"/>
                    <a:pt x="24" y="37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3" y="38"/>
                    <a:pt x="16" y="32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5" y="33"/>
                    <a:pt x="22" y="39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1" y="40"/>
                    <a:pt x="13" y="36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2" y="38"/>
                    <a:pt x="20" y="42"/>
                    <a:pt x="29" y="4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0" y="43"/>
                    <a:pt x="11" y="40"/>
                    <a:pt x="2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0" y="43"/>
                    <a:pt x="19" y="46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9" y="47"/>
                    <a:pt x="9" y="46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9" y="49"/>
                    <a:pt x="1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18" y="51"/>
                    <a:pt x="9" y="52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55"/>
                    <a:pt x="19" y="54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19" y="55"/>
                    <a:pt x="10" y="58"/>
                    <a:pt x="1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1" y="61"/>
                    <a:pt x="20" y="58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0" y="59"/>
                    <a:pt x="12" y="63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13" y="65"/>
                    <a:pt x="22" y="61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2" y="62"/>
                    <a:pt x="15" y="67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6" y="69"/>
                    <a:pt x="24" y="63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4" y="64"/>
                    <a:pt x="17" y="71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8" y="72"/>
                    <a:pt x="26" y="66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6"/>
                    <a:pt x="20" y="73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1" y="74"/>
                    <a:pt x="28" y="67"/>
                    <a:pt x="34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8" y="68"/>
                    <a:pt x="23" y="76"/>
                    <a:pt x="17" y="83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70"/>
                    <a:pt x="25" y="78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6" y="89"/>
                    <a:pt x="61" y="76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7" y="59"/>
                    <a:pt x="63" y="54"/>
                    <a:pt x="58" y="50"/>
                  </a:cubicBezTo>
                  <a:cubicBezTo>
                    <a:pt x="56" y="47"/>
                    <a:pt x="53" y="45"/>
                    <a:pt x="52" y="43"/>
                  </a:cubicBezTo>
                  <a:cubicBezTo>
                    <a:pt x="49" y="41"/>
                    <a:pt x="52" y="38"/>
                    <a:pt x="54" y="50"/>
                  </a:cubicBezTo>
                  <a:cubicBezTo>
                    <a:pt x="52" y="63"/>
                    <a:pt x="49" y="60"/>
                    <a:pt x="51" y="59"/>
                  </a:cubicBezTo>
                  <a:cubicBezTo>
                    <a:pt x="53" y="57"/>
                    <a:pt x="56" y="54"/>
                    <a:pt x="58" y="52"/>
                  </a:cubicBezTo>
                  <a:cubicBezTo>
                    <a:pt x="64" y="47"/>
                    <a:pt x="67" y="42"/>
                    <a:pt x="66" y="39"/>
                  </a:cubicBezTo>
                  <a:lnTo>
                    <a:pt x="65" y="38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27"/>
            <p:cNvSpPr>
              <a:spLocks noEditPoints="1"/>
            </p:cNvSpPr>
            <p:nvPr/>
          </p:nvSpPr>
          <p:spPr bwMode="auto">
            <a:xfrm>
              <a:off x="18218161" y="581025"/>
              <a:ext cx="341313" cy="338138"/>
            </a:xfrm>
            <a:custGeom>
              <a:avLst/>
              <a:gdLst>
                <a:gd name="T0" fmla="*/ 62 w 91"/>
                <a:gd name="T1" fmla="*/ 72 h 90"/>
                <a:gd name="T2" fmla="*/ 76 w 91"/>
                <a:gd name="T3" fmla="*/ 52 h 90"/>
                <a:gd name="T4" fmla="*/ 72 w 91"/>
                <a:gd name="T5" fmla="*/ 29 h 90"/>
                <a:gd name="T6" fmla="*/ 53 w 91"/>
                <a:gd name="T7" fmla="*/ 15 h 90"/>
                <a:gd name="T8" fmla="*/ 29 w 91"/>
                <a:gd name="T9" fmla="*/ 19 h 90"/>
                <a:gd name="T10" fmla="*/ 15 w 91"/>
                <a:gd name="T11" fmla="*/ 38 h 90"/>
                <a:gd name="T12" fmla="*/ 19 w 91"/>
                <a:gd name="T13" fmla="*/ 61 h 90"/>
                <a:gd name="T14" fmla="*/ 38 w 91"/>
                <a:gd name="T15" fmla="*/ 75 h 90"/>
                <a:gd name="T16" fmla="*/ 62 w 91"/>
                <a:gd name="T17" fmla="*/ 72 h 90"/>
                <a:gd name="T18" fmla="*/ 41 w 91"/>
                <a:gd name="T19" fmla="*/ 65 h 90"/>
                <a:gd name="T20" fmla="*/ 28 w 91"/>
                <a:gd name="T21" fmla="*/ 56 h 90"/>
                <a:gd name="T22" fmla="*/ 26 w 91"/>
                <a:gd name="T23" fmla="*/ 40 h 90"/>
                <a:gd name="T24" fmla="*/ 35 w 91"/>
                <a:gd name="T25" fmla="*/ 28 h 90"/>
                <a:gd name="T26" fmla="*/ 50 w 91"/>
                <a:gd name="T27" fmla="*/ 25 h 90"/>
                <a:gd name="T28" fmla="*/ 63 w 91"/>
                <a:gd name="T29" fmla="*/ 34 h 90"/>
                <a:gd name="T30" fmla="*/ 65 w 91"/>
                <a:gd name="T31" fmla="*/ 50 h 90"/>
                <a:gd name="T32" fmla="*/ 56 w 91"/>
                <a:gd name="T33" fmla="*/ 62 h 90"/>
                <a:gd name="T34" fmla="*/ 41 w 91"/>
                <a:gd name="T35" fmla="*/ 6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90">
                  <a:moveTo>
                    <a:pt x="62" y="72"/>
                  </a:moveTo>
                  <a:cubicBezTo>
                    <a:pt x="79" y="76"/>
                    <a:pt x="86" y="66"/>
                    <a:pt x="76" y="52"/>
                  </a:cubicBezTo>
                  <a:cubicBezTo>
                    <a:pt x="91" y="44"/>
                    <a:pt x="89" y="32"/>
                    <a:pt x="72" y="29"/>
                  </a:cubicBezTo>
                  <a:cubicBezTo>
                    <a:pt x="77" y="12"/>
                    <a:pt x="67" y="5"/>
                    <a:pt x="53" y="15"/>
                  </a:cubicBezTo>
                  <a:cubicBezTo>
                    <a:pt x="45" y="0"/>
                    <a:pt x="33" y="1"/>
                    <a:pt x="29" y="19"/>
                  </a:cubicBezTo>
                  <a:cubicBezTo>
                    <a:pt x="12" y="14"/>
                    <a:pt x="6" y="24"/>
                    <a:pt x="15" y="38"/>
                  </a:cubicBezTo>
                  <a:cubicBezTo>
                    <a:pt x="0" y="46"/>
                    <a:pt x="2" y="58"/>
                    <a:pt x="19" y="61"/>
                  </a:cubicBezTo>
                  <a:cubicBezTo>
                    <a:pt x="15" y="78"/>
                    <a:pt x="24" y="85"/>
                    <a:pt x="38" y="75"/>
                  </a:cubicBezTo>
                  <a:cubicBezTo>
                    <a:pt x="46" y="90"/>
                    <a:pt x="58" y="89"/>
                    <a:pt x="62" y="72"/>
                  </a:cubicBezTo>
                  <a:close/>
                  <a:moveTo>
                    <a:pt x="41" y="65"/>
                  </a:moveTo>
                  <a:cubicBezTo>
                    <a:pt x="29" y="76"/>
                    <a:pt x="21" y="71"/>
                    <a:pt x="28" y="56"/>
                  </a:cubicBezTo>
                  <a:cubicBezTo>
                    <a:pt x="12" y="55"/>
                    <a:pt x="10" y="46"/>
                    <a:pt x="26" y="40"/>
                  </a:cubicBezTo>
                  <a:cubicBezTo>
                    <a:pt x="15" y="28"/>
                    <a:pt x="20" y="21"/>
                    <a:pt x="35" y="28"/>
                  </a:cubicBezTo>
                  <a:cubicBezTo>
                    <a:pt x="36" y="11"/>
                    <a:pt x="45" y="10"/>
                    <a:pt x="50" y="25"/>
                  </a:cubicBezTo>
                  <a:cubicBezTo>
                    <a:pt x="62" y="14"/>
                    <a:pt x="70" y="20"/>
                    <a:pt x="63" y="34"/>
                  </a:cubicBezTo>
                  <a:cubicBezTo>
                    <a:pt x="79" y="35"/>
                    <a:pt x="81" y="44"/>
                    <a:pt x="65" y="50"/>
                  </a:cubicBezTo>
                  <a:cubicBezTo>
                    <a:pt x="77" y="62"/>
                    <a:pt x="71" y="69"/>
                    <a:pt x="56" y="62"/>
                  </a:cubicBezTo>
                  <a:cubicBezTo>
                    <a:pt x="56" y="79"/>
                    <a:pt x="46" y="80"/>
                    <a:pt x="41" y="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28"/>
            <p:cNvSpPr>
              <a:spLocks noEditPoints="1"/>
            </p:cNvSpPr>
            <p:nvPr/>
          </p:nvSpPr>
          <p:spPr bwMode="auto">
            <a:xfrm>
              <a:off x="18254673" y="617537"/>
              <a:ext cx="266700" cy="263525"/>
            </a:xfrm>
            <a:custGeom>
              <a:avLst/>
              <a:gdLst>
                <a:gd name="T0" fmla="*/ 55 w 71"/>
                <a:gd name="T1" fmla="*/ 40 h 70"/>
                <a:gd name="T2" fmla="*/ 53 w 71"/>
                <a:gd name="T3" fmla="*/ 24 h 70"/>
                <a:gd name="T4" fmla="*/ 40 w 71"/>
                <a:gd name="T5" fmla="*/ 15 h 70"/>
                <a:gd name="T6" fmla="*/ 25 w 71"/>
                <a:gd name="T7" fmla="*/ 18 h 70"/>
                <a:gd name="T8" fmla="*/ 16 w 71"/>
                <a:gd name="T9" fmla="*/ 30 h 70"/>
                <a:gd name="T10" fmla="*/ 18 w 71"/>
                <a:gd name="T11" fmla="*/ 46 h 70"/>
                <a:gd name="T12" fmla="*/ 31 w 71"/>
                <a:gd name="T13" fmla="*/ 55 h 70"/>
                <a:gd name="T14" fmla="*/ 46 w 71"/>
                <a:gd name="T15" fmla="*/ 52 h 70"/>
                <a:gd name="T16" fmla="*/ 55 w 71"/>
                <a:gd name="T17" fmla="*/ 40 h 70"/>
                <a:gd name="T18" fmla="*/ 38 w 71"/>
                <a:gd name="T19" fmla="*/ 51 h 70"/>
                <a:gd name="T20" fmla="*/ 34 w 71"/>
                <a:gd name="T21" fmla="*/ 43 h 70"/>
                <a:gd name="T22" fmla="*/ 26 w 71"/>
                <a:gd name="T23" fmla="*/ 48 h 70"/>
                <a:gd name="T24" fmla="*/ 28 w 71"/>
                <a:gd name="T25" fmla="*/ 40 h 70"/>
                <a:gd name="T26" fmla="*/ 19 w 71"/>
                <a:gd name="T27" fmla="*/ 38 h 70"/>
                <a:gd name="T28" fmla="*/ 28 w 71"/>
                <a:gd name="T29" fmla="*/ 33 h 70"/>
                <a:gd name="T30" fmla="*/ 22 w 71"/>
                <a:gd name="T31" fmla="*/ 25 h 70"/>
                <a:gd name="T32" fmla="*/ 31 w 71"/>
                <a:gd name="T33" fmla="*/ 28 h 70"/>
                <a:gd name="T34" fmla="*/ 33 w 71"/>
                <a:gd name="T35" fmla="*/ 19 h 70"/>
                <a:gd name="T36" fmla="*/ 37 w 71"/>
                <a:gd name="T37" fmla="*/ 27 h 70"/>
                <a:gd name="T38" fmla="*/ 45 w 71"/>
                <a:gd name="T39" fmla="*/ 22 h 70"/>
                <a:gd name="T40" fmla="*/ 43 w 71"/>
                <a:gd name="T41" fmla="*/ 30 h 70"/>
                <a:gd name="T42" fmla="*/ 52 w 71"/>
                <a:gd name="T43" fmla="*/ 32 h 70"/>
                <a:gd name="T44" fmla="*/ 43 w 71"/>
                <a:gd name="T45" fmla="*/ 37 h 70"/>
                <a:gd name="T46" fmla="*/ 49 w 71"/>
                <a:gd name="T47" fmla="*/ 45 h 70"/>
                <a:gd name="T48" fmla="*/ 40 w 71"/>
                <a:gd name="T49" fmla="*/ 43 h 70"/>
                <a:gd name="T50" fmla="*/ 38 w 71"/>
                <a:gd name="T51" fmla="*/ 5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70">
                  <a:moveTo>
                    <a:pt x="55" y="40"/>
                  </a:moveTo>
                  <a:cubicBezTo>
                    <a:pt x="71" y="34"/>
                    <a:pt x="69" y="25"/>
                    <a:pt x="53" y="24"/>
                  </a:cubicBezTo>
                  <a:cubicBezTo>
                    <a:pt x="60" y="10"/>
                    <a:pt x="52" y="4"/>
                    <a:pt x="40" y="15"/>
                  </a:cubicBezTo>
                  <a:cubicBezTo>
                    <a:pt x="35" y="0"/>
                    <a:pt x="26" y="1"/>
                    <a:pt x="25" y="18"/>
                  </a:cubicBezTo>
                  <a:cubicBezTo>
                    <a:pt x="10" y="11"/>
                    <a:pt x="5" y="18"/>
                    <a:pt x="16" y="30"/>
                  </a:cubicBezTo>
                  <a:cubicBezTo>
                    <a:pt x="0" y="36"/>
                    <a:pt x="2" y="45"/>
                    <a:pt x="18" y="46"/>
                  </a:cubicBezTo>
                  <a:cubicBezTo>
                    <a:pt x="11" y="61"/>
                    <a:pt x="19" y="66"/>
                    <a:pt x="31" y="55"/>
                  </a:cubicBezTo>
                  <a:cubicBezTo>
                    <a:pt x="36" y="70"/>
                    <a:pt x="46" y="69"/>
                    <a:pt x="46" y="52"/>
                  </a:cubicBezTo>
                  <a:cubicBezTo>
                    <a:pt x="61" y="59"/>
                    <a:pt x="67" y="52"/>
                    <a:pt x="55" y="40"/>
                  </a:cubicBezTo>
                  <a:close/>
                  <a:moveTo>
                    <a:pt x="38" y="51"/>
                  </a:moveTo>
                  <a:cubicBezTo>
                    <a:pt x="34" y="43"/>
                    <a:pt x="34" y="43"/>
                    <a:pt x="34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38" y="51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29"/>
            <p:cNvSpPr>
              <a:spLocks/>
            </p:cNvSpPr>
            <p:nvPr/>
          </p:nvSpPr>
          <p:spPr bwMode="auto">
            <a:xfrm>
              <a:off x="18326111" y="688975"/>
              <a:ext cx="123825" cy="120650"/>
            </a:xfrm>
            <a:custGeom>
              <a:avLst/>
              <a:gdLst>
                <a:gd name="T0" fmla="*/ 57 w 78"/>
                <a:gd name="T1" fmla="*/ 43 h 76"/>
                <a:gd name="T2" fmla="*/ 78 w 78"/>
                <a:gd name="T3" fmla="*/ 31 h 76"/>
                <a:gd name="T4" fmla="*/ 57 w 78"/>
                <a:gd name="T5" fmla="*/ 26 h 76"/>
                <a:gd name="T6" fmla="*/ 62 w 78"/>
                <a:gd name="T7" fmla="*/ 7 h 76"/>
                <a:gd name="T8" fmla="*/ 43 w 78"/>
                <a:gd name="T9" fmla="*/ 19 h 76"/>
                <a:gd name="T10" fmla="*/ 33 w 78"/>
                <a:gd name="T11" fmla="*/ 0 h 76"/>
                <a:gd name="T12" fmla="*/ 29 w 78"/>
                <a:gd name="T13" fmla="*/ 22 h 76"/>
                <a:gd name="T14" fmla="*/ 7 w 78"/>
                <a:gd name="T15" fmla="*/ 14 h 76"/>
                <a:gd name="T16" fmla="*/ 22 w 78"/>
                <a:gd name="T17" fmla="*/ 33 h 76"/>
                <a:gd name="T18" fmla="*/ 0 w 78"/>
                <a:gd name="T19" fmla="*/ 45 h 76"/>
                <a:gd name="T20" fmla="*/ 22 w 78"/>
                <a:gd name="T21" fmla="*/ 50 h 76"/>
                <a:gd name="T22" fmla="*/ 17 w 78"/>
                <a:gd name="T23" fmla="*/ 69 h 76"/>
                <a:gd name="T24" fmla="*/ 36 w 78"/>
                <a:gd name="T25" fmla="*/ 57 h 76"/>
                <a:gd name="T26" fmla="*/ 45 w 78"/>
                <a:gd name="T27" fmla="*/ 76 h 76"/>
                <a:gd name="T28" fmla="*/ 50 w 78"/>
                <a:gd name="T29" fmla="*/ 57 h 76"/>
                <a:gd name="T30" fmla="*/ 71 w 78"/>
                <a:gd name="T31" fmla="*/ 62 h 76"/>
                <a:gd name="T32" fmla="*/ 57 w 78"/>
                <a:gd name="T33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6">
                  <a:moveTo>
                    <a:pt x="57" y="43"/>
                  </a:moveTo>
                  <a:lnTo>
                    <a:pt x="78" y="31"/>
                  </a:lnTo>
                  <a:lnTo>
                    <a:pt x="57" y="26"/>
                  </a:lnTo>
                  <a:lnTo>
                    <a:pt x="62" y="7"/>
                  </a:lnTo>
                  <a:lnTo>
                    <a:pt x="43" y="19"/>
                  </a:lnTo>
                  <a:lnTo>
                    <a:pt x="33" y="0"/>
                  </a:lnTo>
                  <a:lnTo>
                    <a:pt x="29" y="22"/>
                  </a:lnTo>
                  <a:lnTo>
                    <a:pt x="7" y="14"/>
                  </a:lnTo>
                  <a:lnTo>
                    <a:pt x="22" y="33"/>
                  </a:lnTo>
                  <a:lnTo>
                    <a:pt x="0" y="45"/>
                  </a:lnTo>
                  <a:lnTo>
                    <a:pt x="22" y="50"/>
                  </a:lnTo>
                  <a:lnTo>
                    <a:pt x="17" y="69"/>
                  </a:lnTo>
                  <a:lnTo>
                    <a:pt x="36" y="57"/>
                  </a:lnTo>
                  <a:lnTo>
                    <a:pt x="45" y="76"/>
                  </a:lnTo>
                  <a:lnTo>
                    <a:pt x="50" y="57"/>
                  </a:lnTo>
                  <a:lnTo>
                    <a:pt x="71" y="62"/>
                  </a:lnTo>
                  <a:lnTo>
                    <a:pt x="57" y="4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39"/>
            <p:cNvSpPr>
              <a:spLocks noEditPoints="1"/>
            </p:cNvSpPr>
            <p:nvPr/>
          </p:nvSpPr>
          <p:spPr bwMode="auto">
            <a:xfrm>
              <a:off x="18364211" y="581025"/>
              <a:ext cx="458788" cy="457200"/>
            </a:xfrm>
            <a:custGeom>
              <a:avLst/>
              <a:gdLst>
                <a:gd name="T0" fmla="*/ 83 w 122"/>
                <a:gd name="T1" fmla="*/ 97 h 122"/>
                <a:gd name="T2" fmla="*/ 101 w 122"/>
                <a:gd name="T3" fmla="*/ 71 h 122"/>
                <a:gd name="T4" fmla="*/ 96 w 122"/>
                <a:gd name="T5" fmla="*/ 39 h 122"/>
                <a:gd name="T6" fmla="*/ 70 w 122"/>
                <a:gd name="T7" fmla="*/ 20 h 122"/>
                <a:gd name="T8" fmla="*/ 39 w 122"/>
                <a:gd name="T9" fmla="*/ 25 h 122"/>
                <a:gd name="T10" fmla="*/ 20 w 122"/>
                <a:gd name="T11" fmla="*/ 51 h 122"/>
                <a:gd name="T12" fmla="*/ 25 w 122"/>
                <a:gd name="T13" fmla="*/ 83 h 122"/>
                <a:gd name="T14" fmla="*/ 51 w 122"/>
                <a:gd name="T15" fmla="*/ 102 h 122"/>
                <a:gd name="T16" fmla="*/ 83 w 122"/>
                <a:gd name="T17" fmla="*/ 97 h 122"/>
                <a:gd name="T18" fmla="*/ 54 w 122"/>
                <a:gd name="T19" fmla="*/ 88 h 122"/>
                <a:gd name="T20" fmla="*/ 37 w 122"/>
                <a:gd name="T21" fmla="*/ 75 h 122"/>
                <a:gd name="T22" fmla="*/ 34 w 122"/>
                <a:gd name="T23" fmla="*/ 55 h 122"/>
                <a:gd name="T24" fmla="*/ 46 w 122"/>
                <a:gd name="T25" fmla="*/ 38 h 122"/>
                <a:gd name="T26" fmla="*/ 67 w 122"/>
                <a:gd name="T27" fmla="*/ 34 h 122"/>
                <a:gd name="T28" fmla="*/ 84 w 122"/>
                <a:gd name="T29" fmla="*/ 47 h 122"/>
                <a:gd name="T30" fmla="*/ 87 w 122"/>
                <a:gd name="T31" fmla="*/ 68 h 122"/>
                <a:gd name="T32" fmla="*/ 75 w 122"/>
                <a:gd name="T33" fmla="*/ 85 h 122"/>
                <a:gd name="T34" fmla="*/ 54 w 122"/>
                <a:gd name="T35" fmla="*/ 8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122">
                  <a:moveTo>
                    <a:pt x="83" y="97"/>
                  </a:moveTo>
                  <a:cubicBezTo>
                    <a:pt x="105" y="103"/>
                    <a:pt x="114" y="90"/>
                    <a:pt x="101" y="71"/>
                  </a:cubicBezTo>
                  <a:cubicBezTo>
                    <a:pt x="122" y="60"/>
                    <a:pt x="119" y="44"/>
                    <a:pt x="96" y="39"/>
                  </a:cubicBezTo>
                  <a:cubicBezTo>
                    <a:pt x="102" y="16"/>
                    <a:pt x="89" y="7"/>
                    <a:pt x="70" y="20"/>
                  </a:cubicBezTo>
                  <a:cubicBezTo>
                    <a:pt x="60" y="0"/>
                    <a:pt x="44" y="2"/>
                    <a:pt x="39" y="25"/>
                  </a:cubicBezTo>
                  <a:cubicBezTo>
                    <a:pt x="16" y="19"/>
                    <a:pt x="7" y="33"/>
                    <a:pt x="20" y="51"/>
                  </a:cubicBezTo>
                  <a:cubicBezTo>
                    <a:pt x="0" y="62"/>
                    <a:pt x="2" y="78"/>
                    <a:pt x="25" y="83"/>
                  </a:cubicBezTo>
                  <a:cubicBezTo>
                    <a:pt x="19" y="106"/>
                    <a:pt x="32" y="115"/>
                    <a:pt x="51" y="102"/>
                  </a:cubicBezTo>
                  <a:cubicBezTo>
                    <a:pt x="62" y="122"/>
                    <a:pt x="78" y="120"/>
                    <a:pt x="83" y="97"/>
                  </a:cubicBezTo>
                  <a:close/>
                  <a:moveTo>
                    <a:pt x="54" y="88"/>
                  </a:moveTo>
                  <a:cubicBezTo>
                    <a:pt x="38" y="103"/>
                    <a:pt x="28" y="95"/>
                    <a:pt x="37" y="75"/>
                  </a:cubicBezTo>
                  <a:cubicBezTo>
                    <a:pt x="15" y="75"/>
                    <a:pt x="13" y="62"/>
                    <a:pt x="34" y="55"/>
                  </a:cubicBezTo>
                  <a:cubicBezTo>
                    <a:pt x="19" y="39"/>
                    <a:pt x="26" y="28"/>
                    <a:pt x="46" y="38"/>
                  </a:cubicBezTo>
                  <a:cubicBezTo>
                    <a:pt x="47" y="16"/>
                    <a:pt x="59" y="14"/>
                    <a:pt x="67" y="34"/>
                  </a:cubicBezTo>
                  <a:cubicBezTo>
                    <a:pt x="83" y="19"/>
                    <a:pt x="93" y="27"/>
                    <a:pt x="84" y="47"/>
                  </a:cubicBezTo>
                  <a:cubicBezTo>
                    <a:pt x="106" y="48"/>
                    <a:pt x="108" y="60"/>
                    <a:pt x="87" y="68"/>
                  </a:cubicBezTo>
                  <a:cubicBezTo>
                    <a:pt x="102" y="84"/>
                    <a:pt x="95" y="94"/>
                    <a:pt x="75" y="85"/>
                  </a:cubicBezTo>
                  <a:cubicBezTo>
                    <a:pt x="74" y="107"/>
                    <a:pt x="62" y="109"/>
                    <a:pt x="54" y="8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40"/>
            <p:cNvSpPr>
              <a:spLocks noEditPoints="1"/>
            </p:cNvSpPr>
            <p:nvPr/>
          </p:nvSpPr>
          <p:spPr bwMode="auto">
            <a:xfrm>
              <a:off x="18413423" y="633412"/>
              <a:ext cx="355600" cy="357188"/>
            </a:xfrm>
            <a:custGeom>
              <a:avLst/>
              <a:gdLst>
                <a:gd name="T0" fmla="*/ 74 w 95"/>
                <a:gd name="T1" fmla="*/ 54 h 95"/>
                <a:gd name="T2" fmla="*/ 71 w 95"/>
                <a:gd name="T3" fmla="*/ 33 h 95"/>
                <a:gd name="T4" fmla="*/ 54 w 95"/>
                <a:gd name="T5" fmla="*/ 20 h 95"/>
                <a:gd name="T6" fmla="*/ 33 w 95"/>
                <a:gd name="T7" fmla="*/ 24 h 95"/>
                <a:gd name="T8" fmla="*/ 21 w 95"/>
                <a:gd name="T9" fmla="*/ 41 h 95"/>
                <a:gd name="T10" fmla="*/ 24 w 95"/>
                <a:gd name="T11" fmla="*/ 61 h 95"/>
                <a:gd name="T12" fmla="*/ 41 w 95"/>
                <a:gd name="T13" fmla="*/ 74 h 95"/>
                <a:gd name="T14" fmla="*/ 62 w 95"/>
                <a:gd name="T15" fmla="*/ 71 h 95"/>
                <a:gd name="T16" fmla="*/ 74 w 95"/>
                <a:gd name="T17" fmla="*/ 54 h 95"/>
                <a:gd name="T18" fmla="*/ 51 w 95"/>
                <a:gd name="T19" fmla="*/ 69 h 95"/>
                <a:gd name="T20" fmla="*/ 45 w 95"/>
                <a:gd name="T21" fmla="*/ 57 h 95"/>
                <a:gd name="T22" fmla="*/ 34 w 95"/>
                <a:gd name="T23" fmla="*/ 65 h 95"/>
                <a:gd name="T24" fmla="*/ 38 w 95"/>
                <a:gd name="T25" fmla="*/ 53 h 95"/>
                <a:gd name="T26" fmla="*/ 26 w 95"/>
                <a:gd name="T27" fmla="*/ 51 h 95"/>
                <a:gd name="T28" fmla="*/ 37 w 95"/>
                <a:gd name="T29" fmla="*/ 45 h 95"/>
                <a:gd name="T30" fmla="*/ 30 w 95"/>
                <a:gd name="T31" fmla="*/ 34 h 95"/>
                <a:gd name="T32" fmla="*/ 41 w 95"/>
                <a:gd name="T33" fmla="*/ 37 h 95"/>
                <a:gd name="T34" fmla="*/ 44 w 95"/>
                <a:gd name="T35" fmla="*/ 25 h 95"/>
                <a:gd name="T36" fmla="*/ 50 w 95"/>
                <a:gd name="T37" fmla="*/ 37 h 95"/>
                <a:gd name="T38" fmla="*/ 61 w 95"/>
                <a:gd name="T39" fmla="*/ 29 h 95"/>
                <a:gd name="T40" fmla="*/ 58 w 95"/>
                <a:gd name="T41" fmla="*/ 41 h 95"/>
                <a:gd name="T42" fmla="*/ 69 w 95"/>
                <a:gd name="T43" fmla="*/ 43 h 95"/>
                <a:gd name="T44" fmla="*/ 58 w 95"/>
                <a:gd name="T45" fmla="*/ 50 h 95"/>
                <a:gd name="T46" fmla="*/ 65 w 95"/>
                <a:gd name="T47" fmla="*/ 60 h 95"/>
                <a:gd name="T48" fmla="*/ 54 w 95"/>
                <a:gd name="T49" fmla="*/ 57 h 95"/>
                <a:gd name="T50" fmla="*/ 51 w 95"/>
                <a:gd name="T51" fmla="*/ 6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95">
                  <a:moveTo>
                    <a:pt x="74" y="54"/>
                  </a:moveTo>
                  <a:cubicBezTo>
                    <a:pt x="95" y="46"/>
                    <a:pt x="93" y="34"/>
                    <a:pt x="71" y="33"/>
                  </a:cubicBezTo>
                  <a:cubicBezTo>
                    <a:pt x="80" y="13"/>
                    <a:pt x="70" y="5"/>
                    <a:pt x="54" y="20"/>
                  </a:cubicBezTo>
                  <a:cubicBezTo>
                    <a:pt x="46" y="0"/>
                    <a:pt x="34" y="2"/>
                    <a:pt x="33" y="24"/>
                  </a:cubicBezTo>
                  <a:cubicBezTo>
                    <a:pt x="13" y="14"/>
                    <a:pt x="6" y="25"/>
                    <a:pt x="21" y="41"/>
                  </a:cubicBezTo>
                  <a:cubicBezTo>
                    <a:pt x="0" y="48"/>
                    <a:pt x="2" y="61"/>
                    <a:pt x="24" y="61"/>
                  </a:cubicBezTo>
                  <a:cubicBezTo>
                    <a:pt x="15" y="81"/>
                    <a:pt x="25" y="89"/>
                    <a:pt x="41" y="74"/>
                  </a:cubicBezTo>
                  <a:cubicBezTo>
                    <a:pt x="49" y="95"/>
                    <a:pt x="61" y="93"/>
                    <a:pt x="62" y="71"/>
                  </a:cubicBezTo>
                  <a:cubicBezTo>
                    <a:pt x="82" y="80"/>
                    <a:pt x="89" y="70"/>
                    <a:pt x="74" y="54"/>
                  </a:cubicBezTo>
                  <a:close/>
                  <a:moveTo>
                    <a:pt x="51" y="69"/>
                  </a:moveTo>
                  <a:cubicBezTo>
                    <a:pt x="45" y="57"/>
                    <a:pt x="45" y="57"/>
                    <a:pt x="45" y="57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51" y="6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41"/>
            <p:cNvSpPr>
              <a:spLocks/>
            </p:cNvSpPr>
            <p:nvPr/>
          </p:nvSpPr>
          <p:spPr bwMode="auto">
            <a:xfrm>
              <a:off x="18510261" y="727075"/>
              <a:ext cx="161925" cy="165100"/>
            </a:xfrm>
            <a:custGeom>
              <a:avLst/>
              <a:gdLst>
                <a:gd name="T0" fmla="*/ 76 w 102"/>
                <a:gd name="T1" fmla="*/ 59 h 104"/>
                <a:gd name="T2" fmla="*/ 102 w 102"/>
                <a:gd name="T3" fmla="*/ 42 h 104"/>
                <a:gd name="T4" fmla="*/ 76 w 102"/>
                <a:gd name="T5" fmla="*/ 38 h 104"/>
                <a:gd name="T6" fmla="*/ 83 w 102"/>
                <a:gd name="T7" fmla="*/ 9 h 104"/>
                <a:gd name="T8" fmla="*/ 57 w 102"/>
                <a:gd name="T9" fmla="*/ 28 h 104"/>
                <a:gd name="T10" fmla="*/ 43 w 102"/>
                <a:gd name="T11" fmla="*/ 0 h 104"/>
                <a:gd name="T12" fmla="*/ 36 w 102"/>
                <a:gd name="T13" fmla="*/ 28 h 104"/>
                <a:gd name="T14" fmla="*/ 10 w 102"/>
                <a:gd name="T15" fmla="*/ 21 h 104"/>
                <a:gd name="T16" fmla="*/ 26 w 102"/>
                <a:gd name="T17" fmla="*/ 47 h 104"/>
                <a:gd name="T18" fmla="*/ 0 w 102"/>
                <a:gd name="T19" fmla="*/ 61 h 104"/>
                <a:gd name="T20" fmla="*/ 29 w 102"/>
                <a:gd name="T21" fmla="*/ 66 h 104"/>
                <a:gd name="T22" fmla="*/ 19 w 102"/>
                <a:gd name="T23" fmla="*/ 95 h 104"/>
                <a:gd name="T24" fmla="*/ 45 w 102"/>
                <a:gd name="T25" fmla="*/ 76 h 104"/>
                <a:gd name="T26" fmla="*/ 59 w 102"/>
                <a:gd name="T27" fmla="*/ 104 h 104"/>
                <a:gd name="T28" fmla="*/ 66 w 102"/>
                <a:gd name="T29" fmla="*/ 76 h 104"/>
                <a:gd name="T30" fmla="*/ 92 w 102"/>
                <a:gd name="T31" fmla="*/ 83 h 104"/>
                <a:gd name="T32" fmla="*/ 76 w 102"/>
                <a:gd name="T33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04">
                  <a:moveTo>
                    <a:pt x="76" y="59"/>
                  </a:moveTo>
                  <a:lnTo>
                    <a:pt x="102" y="42"/>
                  </a:lnTo>
                  <a:lnTo>
                    <a:pt x="76" y="38"/>
                  </a:lnTo>
                  <a:lnTo>
                    <a:pt x="83" y="9"/>
                  </a:lnTo>
                  <a:lnTo>
                    <a:pt x="57" y="28"/>
                  </a:lnTo>
                  <a:lnTo>
                    <a:pt x="43" y="0"/>
                  </a:lnTo>
                  <a:lnTo>
                    <a:pt x="36" y="28"/>
                  </a:lnTo>
                  <a:lnTo>
                    <a:pt x="10" y="21"/>
                  </a:lnTo>
                  <a:lnTo>
                    <a:pt x="26" y="47"/>
                  </a:lnTo>
                  <a:lnTo>
                    <a:pt x="0" y="61"/>
                  </a:lnTo>
                  <a:lnTo>
                    <a:pt x="29" y="66"/>
                  </a:lnTo>
                  <a:lnTo>
                    <a:pt x="19" y="95"/>
                  </a:lnTo>
                  <a:lnTo>
                    <a:pt x="45" y="76"/>
                  </a:lnTo>
                  <a:lnTo>
                    <a:pt x="59" y="104"/>
                  </a:lnTo>
                  <a:lnTo>
                    <a:pt x="66" y="76"/>
                  </a:lnTo>
                  <a:lnTo>
                    <a:pt x="92" y="83"/>
                  </a:lnTo>
                  <a:lnTo>
                    <a:pt x="76" y="5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42"/>
            <p:cNvSpPr>
              <a:spLocks noEditPoints="1"/>
            </p:cNvSpPr>
            <p:nvPr/>
          </p:nvSpPr>
          <p:spPr bwMode="auto">
            <a:xfrm>
              <a:off x="18840461" y="385762"/>
              <a:ext cx="623888" cy="627063"/>
            </a:xfrm>
            <a:custGeom>
              <a:avLst/>
              <a:gdLst>
                <a:gd name="T0" fmla="*/ 113 w 166"/>
                <a:gd name="T1" fmla="*/ 132 h 167"/>
                <a:gd name="T2" fmla="*/ 139 w 166"/>
                <a:gd name="T3" fmla="*/ 97 h 167"/>
                <a:gd name="T4" fmla="*/ 132 w 166"/>
                <a:gd name="T5" fmla="*/ 53 h 167"/>
                <a:gd name="T6" fmla="*/ 96 w 166"/>
                <a:gd name="T7" fmla="*/ 28 h 167"/>
                <a:gd name="T8" fmla="*/ 53 w 166"/>
                <a:gd name="T9" fmla="*/ 34 h 167"/>
                <a:gd name="T10" fmla="*/ 27 w 166"/>
                <a:gd name="T11" fmla="*/ 70 h 167"/>
                <a:gd name="T12" fmla="*/ 34 w 166"/>
                <a:gd name="T13" fmla="*/ 113 h 167"/>
                <a:gd name="T14" fmla="*/ 70 w 166"/>
                <a:gd name="T15" fmla="*/ 139 h 167"/>
                <a:gd name="T16" fmla="*/ 113 w 166"/>
                <a:gd name="T17" fmla="*/ 132 h 167"/>
                <a:gd name="T18" fmla="*/ 74 w 166"/>
                <a:gd name="T19" fmla="*/ 120 h 167"/>
                <a:gd name="T20" fmla="*/ 51 w 166"/>
                <a:gd name="T21" fmla="*/ 103 h 167"/>
                <a:gd name="T22" fmla="*/ 46 w 166"/>
                <a:gd name="T23" fmla="*/ 74 h 167"/>
                <a:gd name="T24" fmla="*/ 63 w 166"/>
                <a:gd name="T25" fmla="*/ 51 h 167"/>
                <a:gd name="T26" fmla="*/ 92 w 166"/>
                <a:gd name="T27" fmla="*/ 47 h 167"/>
                <a:gd name="T28" fmla="*/ 115 w 166"/>
                <a:gd name="T29" fmla="*/ 64 h 167"/>
                <a:gd name="T30" fmla="*/ 120 w 166"/>
                <a:gd name="T31" fmla="*/ 92 h 167"/>
                <a:gd name="T32" fmla="*/ 103 w 166"/>
                <a:gd name="T33" fmla="*/ 115 h 167"/>
                <a:gd name="T34" fmla="*/ 74 w 166"/>
                <a:gd name="T35" fmla="*/ 1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6" h="167">
                  <a:moveTo>
                    <a:pt x="113" y="132"/>
                  </a:moveTo>
                  <a:cubicBezTo>
                    <a:pt x="144" y="141"/>
                    <a:pt x="157" y="122"/>
                    <a:pt x="139" y="97"/>
                  </a:cubicBezTo>
                  <a:cubicBezTo>
                    <a:pt x="166" y="82"/>
                    <a:pt x="164" y="60"/>
                    <a:pt x="132" y="53"/>
                  </a:cubicBezTo>
                  <a:cubicBezTo>
                    <a:pt x="140" y="22"/>
                    <a:pt x="122" y="10"/>
                    <a:pt x="96" y="28"/>
                  </a:cubicBezTo>
                  <a:cubicBezTo>
                    <a:pt x="82" y="0"/>
                    <a:pt x="60" y="3"/>
                    <a:pt x="53" y="34"/>
                  </a:cubicBezTo>
                  <a:cubicBezTo>
                    <a:pt x="22" y="26"/>
                    <a:pt x="9" y="44"/>
                    <a:pt x="27" y="70"/>
                  </a:cubicBezTo>
                  <a:cubicBezTo>
                    <a:pt x="0" y="84"/>
                    <a:pt x="2" y="106"/>
                    <a:pt x="34" y="113"/>
                  </a:cubicBezTo>
                  <a:cubicBezTo>
                    <a:pt x="26" y="144"/>
                    <a:pt x="44" y="157"/>
                    <a:pt x="70" y="139"/>
                  </a:cubicBezTo>
                  <a:cubicBezTo>
                    <a:pt x="84" y="167"/>
                    <a:pt x="106" y="164"/>
                    <a:pt x="113" y="132"/>
                  </a:cubicBezTo>
                  <a:close/>
                  <a:moveTo>
                    <a:pt x="74" y="120"/>
                  </a:moveTo>
                  <a:cubicBezTo>
                    <a:pt x="52" y="140"/>
                    <a:pt x="38" y="130"/>
                    <a:pt x="51" y="103"/>
                  </a:cubicBezTo>
                  <a:cubicBezTo>
                    <a:pt x="21" y="102"/>
                    <a:pt x="18" y="85"/>
                    <a:pt x="46" y="74"/>
                  </a:cubicBezTo>
                  <a:cubicBezTo>
                    <a:pt x="26" y="52"/>
                    <a:pt x="36" y="39"/>
                    <a:pt x="63" y="51"/>
                  </a:cubicBezTo>
                  <a:cubicBezTo>
                    <a:pt x="65" y="21"/>
                    <a:pt x="81" y="18"/>
                    <a:pt x="92" y="47"/>
                  </a:cubicBezTo>
                  <a:cubicBezTo>
                    <a:pt x="114" y="26"/>
                    <a:pt x="128" y="36"/>
                    <a:pt x="115" y="64"/>
                  </a:cubicBezTo>
                  <a:cubicBezTo>
                    <a:pt x="145" y="65"/>
                    <a:pt x="148" y="82"/>
                    <a:pt x="120" y="92"/>
                  </a:cubicBezTo>
                  <a:cubicBezTo>
                    <a:pt x="140" y="114"/>
                    <a:pt x="130" y="128"/>
                    <a:pt x="103" y="115"/>
                  </a:cubicBezTo>
                  <a:cubicBezTo>
                    <a:pt x="101" y="145"/>
                    <a:pt x="85" y="148"/>
                    <a:pt x="74" y="12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43"/>
            <p:cNvSpPr>
              <a:spLocks noEditPoints="1"/>
            </p:cNvSpPr>
            <p:nvPr/>
          </p:nvSpPr>
          <p:spPr bwMode="auto">
            <a:xfrm>
              <a:off x="18908723" y="452437"/>
              <a:ext cx="488950" cy="488950"/>
            </a:xfrm>
            <a:custGeom>
              <a:avLst/>
              <a:gdLst>
                <a:gd name="T0" fmla="*/ 102 w 130"/>
                <a:gd name="T1" fmla="*/ 74 h 130"/>
                <a:gd name="T2" fmla="*/ 97 w 130"/>
                <a:gd name="T3" fmla="*/ 46 h 130"/>
                <a:gd name="T4" fmla="*/ 74 w 130"/>
                <a:gd name="T5" fmla="*/ 29 h 130"/>
                <a:gd name="T6" fmla="*/ 45 w 130"/>
                <a:gd name="T7" fmla="*/ 33 h 130"/>
                <a:gd name="T8" fmla="*/ 28 w 130"/>
                <a:gd name="T9" fmla="*/ 56 h 130"/>
                <a:gd name="T10" fmla="*/ 33 w 130"/>
                <a:gd name="T11" fmla="*/ 85 h 130"/>
                <a:gd name="T12" fmla="*/ 56 w 130"/>
                <a:gd name="T13" fmla="*/ 102 h 130"/>
                <a:gd name="T14" fmla="*/ 85 w 130"/>
                <a:gd name="T15" fmla="*/ 97 h 130"/>
                <a:gd name="T16" fmla="*/ 102 w 130"/>
                <a:gd name="T17" fmla="*/ 74 h 130"/>
                <a:gd name="T18" fmla="*/ 70 w 130"/>
                <a:gd name="T19" fmla="*/ 95 h 130"/>
                <a:gd name="T20" fmla="*/ 62 w 130"/>
                <a:gd name="T21" fmla="*/ 79 h 130"/>
                <a:gd name="T22" fmla="*/ 47 w 130"/>
                <a:gd name="T23" fmla="*/ 90 h 130"/>
                <a:gd name="T24" fmla="*/ 51 w 130"/>
                <a:gd name="T25" fmla="*/ 74 h 130"/>
                <a:gd name="T26" fmla="*/ 35 w 130"/>
                <a:gd name="T27" fmla="*/ 70 h 130"/>
                <a:gd name="T28" fmla="*/ 51 w 130"/>
                <a:gd name="T29" fmla="*/ 62 h 130"/>
                <a:gd name="T30" fmla="*/ 41 w 130"/>
                <a:gd name="T31" fmla="*/ 47 h 130"/>
                <a:gd name="T32" fmla="*/ 57 w 130"/>
                <a:gd name="T33" fmla="*/ 51 h 130"/>
                <a:gd name="T34" fmla="*/ 60 w 130"/>
                <a:gd name="T35" fmla="*/ 35 h 130"/>
                <a:gd name="T36" fmla="*/ 68 w 130"/>
                <a:gd name="T37" fmla="*/ 51 h 130"/>
                <a:gd name="T38" fmla="*/ 83 w 130"/>
                <a:gd name="T39" fmla="*/ 41 h 130"/>
                <a:gd name="T40" fmla="*/ 79 w 130"/>
                <a:gd name="T41" fmla="*/ 57 h 130"/>
                <a:gd name="T42" fmla="*/ 95 w 130"/>
                <a:gd name="T43" fmla="*/ 60 h 130"/>
                <a:gd name="T44" fmla="*/ 79 w 130"/>
                <a:gd name="T45" fmla="*/ 69 h 130"/>
                <a:gd name="T46" fmla="*/ 89 w 130"/>
                <a:gd name="T47" fmla="*/ 83 h 130"/>
                <a:gd name="T48" fmla="*/ 73 w 130"/>
                <a:gd name="T49" fmla="*/ 79 h 130"/>
                <a:gd name="T50" fmla="*/ 70 w 130"/>
                <a:gd name="T51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102" y="74"/>
                  </a:moveTo>
                  <a:cubicBezTo>
                    <a:pt x="130" y="64"/>
                    <a:pt x="127" y="47"/>
                    <a:pt x="97" y="46"/>
                  </a:cubicBezTo>
                  <a:cubicBezTo>
                    <a:pt x="110" y="18"/>
                    <a:pt x="96" y="8"/>
                    <a:pt x="74" y="29"/>
                  </a:cubicBezTo>
                  <a:cubicBezTo>
                    <a:pt x="63" y="0"/>
                    <a:pt x="47" y="3"/>
                    <a:pt x="45" y="33"/>
                  </a:cubicBezTo>
                  <a:cubicBezTo>
                    <a:pt x="18" y="21"/>
                    <a:pt x="8" y="34"/>
                    <a:pt x="28" y="56"/>
                  </a:cubicBezTo>
                  <a:cubicBezTo>
                    <a:pt x="0" y="67"/>
                    <a:pt x="3" y="84"/>
                    <a:pt x="33" y="85"/>
                  </a:cubicBezTo>
                  <a:cubicBezTo>
                    <a:pt x="20" y="112"/>
                    <a:pt x="34" y="122"/>
                    <a:pt x="56" y="102"/>
                  </a:cubicBezTo>
                  <a:cubicBezTo>
                    <a:pt x="67" y="130"/>
                    <a:pt x="83" y="127"/>
                    <a:pt x="85" y="97"/>
                  </a:cubicBezTo>
                  <a:cubicBezTo>
                    <a:pt x="112" y="110"/>
                    <a:pt x="122" y="96"/>
                    <a:pt x="102" y="74"/>
                  </a:cubicBezTo>
                  <a:close/>
                  <a:moveTo>
                    <a:pt x="70" y="95"/>
                  </a:moveTo>
                  <a:cubicBezTo>
                    <a:pt x="62" y="79"/>
                    <a:pt x="62" y="79"/>
                    <a:pt x="62" y="79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73" y="79"/>
                    <a:pt x="73" y="79"/>
                    <a:pt x="73" y="79"/>
                  </a:cubicBezTo>
                  <a:lnTo>
                    <a:pt x="70" y="9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44"/>
            <p:cNvSpPr>
              <a:spLocks/>
            </p:cNvSpPr>
            <p:nvPr/>
          </p:nvSpPr>
          <p:spPr bwMode="auto">
            <a:xfrm>
              <a:off x="19040486" y="584200"/>
              <a:ext cx="225425" cy="225425"/>
            </a:xfrm>
            <a:custGeom>
              <a:avLst/>
              <a:gdLst>
                <a:gd name="T0" fmla="*/ 104 w 142"/>
                <a:gd name="T1" fmla="*/ 80 h 142"/>
                <a:gd name="T2" fmla="*/ 142 w 142"/>
                <a:gd name="T3" fmla="*/ 59 h 142"/>
                <a:gd name="T4" fmla="*/ 104 w 142"/>
                <a:gd name="T5" fmla="*/ 52 h 142"/>
                <a:gd name="T6" fmla="*/ 113 w 142"/>
                <a:gd name="T7" fmla="*/ 14 h 142"/>
                <a:gd name="T8" fmla="*/ 78 w 142"/>
                <a:gd name="T9" fmla="*/ 38 h 142"/>
                <a:gd name="T10" fmla="*/ 59 w 142"/>
                <a:gd name="T11" fmla="*/ 0 h 142"/>
                <a:gd name="T12" fmla="*/ 52 w 142"/>
                <a:gd name="T13" fmla="*/ 38 h 142"/>
                <a:gd name="T14" fmla="*/ 14 w 142"/>
                <a:gd name="T15" fmla="*/ 28 h 142"/>
                <a:gd name="T16" fmla="*/ 38 w 142"/>
                <a:gd name="T17" fmla="*/ 64 h 142"/>
                <a:gd name="T18" fmla="*/ 0 w 142"/>
                <a:gd name="T19" fmla="*/ 83 h 142"/>
                <a:gd name="T20" fmla="*/ 38 w 142"/>
                <a:gd name="T21" fmla="*/ 92 h 142"/>
                <a:gd name="T22" fmla="*/ 28 w 142"/>
                <a:gd name="T23" fmla="*/ 130 h 142"/>
                <a:gd name="T24" fmla="*/ 64 w 142"/>
                <a:gd name="T25" fmla="*/ 104 h 142"/>
                <a:gd name="T26" fmla="*/ 83 w 142"/>
                <a:gd name="T27" fmla="*/ 142 h 142"/>
                <a:gd name="T28" fmla="*/ 90 w 142"/>
                <a:gd name="T29" fmla="*/ 104 h 142"/>
                <a:gd name="T30" fmla="*/ 128 w 142"/>
                <a:gd name="T31" fmla="*/ 114 h 142"/>
                <a:gd name="T32" fmla="*/ 104 w 142"/>
                <a:gd name="T33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04" y="80"/>
                  </a:moveTo>
                  <a:lnTo>
                    <a:pt x="142" y="59"/>
                  </a:lnTo>
                  <a:lnTo>
                    <a:pt x="104" y="52"/>
                  </a:lnTo>
                  <a:lnTo>
                    <a:pt x="113" y="14"/>
                  </a:lnTo>
                  <a:lnTo>
                    <a:pt x="78" y="38"/>
                  </a:lnTo>
                  <a:lnTo>
                    <a:pt x="59" y="0"/>
                  </a:lnTo>
                  <a:lnTo>
                    <a:pt x="52" y="38"/>
                  </a:lnTo>
                  <a:lnTo>
                    <a:pt x="14" y="28"/>
                  </a:lnTo>
                  <a:lnTo>
                    <a:pt x="38" y="64"/>
                  </a:lnTo>
                  <a:lnTo>
                    <a:pt x="0" y="83"/>
                  </a:lnTo>
                  <a:lnTo>
                    <a:pt x="38" y="92"/>
                  </a:lnTo>
                  <a:lnTo>
                    <a:pt x="28" y="130"/>
                  </a:lnTo>
                  <a:lnTo>
                    <a:pt x="64" y="104"/>
                  </a:lnTo>
                  <a:lnTo>
                    <a:pt x="83" y="142"/>
                  </a:lnTo>
                  <a:lnTo>
                    <a:pt x="90" y="104"/>
                  </a:lnTo>
                  <a:lnTo>
                    <a:pt x="128" y="114"/>
                  </a:lnTo>
                  <a:lnTo>
                    <a:pt x="104" y="8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45"/>
            <p:cNvSpPr>
              <a:spLocks noEditPoints="1"/>
            </p:cNvSpPr>
            <p:nvPr/>
          </p:nvSpPr>
          <p:spPr bwMode="auto">
            <a:xfrm>
              <a:off x="18619798" y="201612"/>
              <a:ext cx="569913" cy="569913"/>
            </a:xfrm>
            <a:custGeom>
              <a:avLst/>
              <a:gdLst>
                <a:gd name="T0" fmla="*/ 103 w 152"/>
                <a:gd name="T1" fmla="*/ 121 h 152"/>
                <a:gd name="T2" fmla="*/ 126 w 152"/>
                <a:gd name="T3" fmla="*/ 88 h 152"/>
                <a:gd name="T4" fmla="*/ 120 w 152"/>
                <a:gd name="T5" fmla="*/ 49 h 152"/>
                <a:gd name="T6" fmla="*/ 88 w 152"/>
                <a:gd name="T7" fmla="*/ 26 h 152"/>
                <a:gd name="T8" fmla="*/ 48 w 152"/>
                <a:gd name="T9" fmla="*/ 32 h 152"/>
                <a:gd name="T10" fmla="*/ 25 w 152"/>
                <a:gd name="T11" fmla="*/ 64 h 152"/>
                <a:gd name="T12" fmla="*/ 31 w 152"/>
                <a:gd name="T13" fmla="*/ 103 h 152"/>
                <a:gd name="T14" fmla="*/ 63 w 152"/>
                <a:gd name="T15" fmla="*/ 127 h 152"/>
                <a:gd name="T16" fmla="*/ 103 w 152"/>
                <a:gd name="T17" fmla="*/ 121 h 152"/>
                <a:gd name="T18" fmla="*/ 68 w 152"/>
                <a:gd name="T19" fmla="*/ 110 h 152"/>
                <a:gd name="T20" fmla="*/ 46 w 152"/>
                <a:gd name="T21" fmla="*/ 94 h 152"/>
                <a:gd name="T22" fmla="*/ 42 w 152"/>
                <a:gd name="T23" fmla="*/ 68 h 152"/>
                <a:gd name="T24" fmla="*/ 58 w 152"/>
                <a:gd name="T25" fmla="*/ 47 h 152"/>
                <a:gd name="T26" fmla="*/ 84 w 152"/>
                <a:gd name="T27" fmla="*/ 43 h 152"/>
                <a:gd name="T28" fmla="*/ 105 w 152"/>
                <a:gd name="T29" fmla="*/ 58 h 152"/>
                <a:gd name="T30" fmla="*/ 109 w 152"/>
                <a:gd name="T31" fmla="*/ 84 h 152"/>
                <a:gd name="T32" fmla="*/ 94 w 152"/>
                <a:gd name="T33" fmla="*/ 105 h 152"/>
                <a:gd name="T34" fmla="*/ 68 w 152"/>
                <a:gd name="T35" fmla="*/ 11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52">
                  <a:moveTo>
                    <a:pt x="103" y="121"/>
                  </a:moveTo>
                  <a:cubicBezTo>
                    <a:pt x="131" y="128"/>
                    <a:pt x="143" y="112"/>
                    <a:pt x="126" y="88"/>
                  </a:cubicBezTo>
                  <a:cubicBezTo>
                    <a:pt x="152" y="75"/>
                    <a:pt x="149" y="55"/>
                    <a:pt x="120" y="49"/>
                  </a:cubicBezTo>
                  <a:cubicBezTo>
                    <a:pt x="128" y="21"/>
                    <a:pt x="111" y="9"/>
                    <a:pt x="88" y="26"/>
                  </a:cubicBezTo>
                  <a:cubicBezTo>
                    <a:pt x="75" y="0"/>
                    <a:pt x="55" y="3"/>
                    <a:pt x="48" y="32"/>
                  </a:cubicBezTo>
                  <a:cubicBezTo>
                    <a:pt x="20" y="24"/>
                    <a:pt x="9" y="41"/>
                    <a:pt x="25" y="64"/>
                  </a:cubicBezTo>
                  <a:cubicBezTo>
                    <a:pt x="0" y="77"/>
                    <a:pt x="2" y="97"/>
                    <a:pt x="31" y="103"/>
                  </a:cubicBezTo>
                  <a:cubicBezTo>
                    <a:pt x="24" y="132"/>
                    <a:pt x="40" y="143"/>
                    <a:pt x="63" y="127"/>
                  </a:cubicBezTo>
                  <a:cubicBezTo>
                    <a:pt x="77" y="152"/>
                    <a:pt x="97" y="150"/>
                    <a:pt x="103" y="121"/>
                  </a:cubicBezTo>
                  <a:close/>
                  <a:moveTo>
                    <a:pt x="68" y="110"/>
                  </a:moveTo>
                  <a:cubicBezTo>
                    <a:pt x="48" y="128"/>
                    <a:pt x="35" y="119"/>
                    <a:pt x="46" y="94"/>
                  </a:cubicBezTo>
                  <a:cubicBezTo>
                    <a:pt x="19" y="93"/>
                    <a:pt x="17" y="78"/>
                    <a:pt x="42" y="68"/>
                  </a:cubicBezTo>
                  <a:cubicBezTo>
                    <a:pt x="24" y="48"/>
                    <a:pt x="33" y="36"/>
                    <a:pt x="58" y="47"/>
                  </a:cubicBezTo>
                  <a:cubicBezTo>
                    <a:pt x="59" y="20"/>
                    <a:pt x="74" y="17"/>
                    <a:pt x="84" y="43"/>
                  </a:cubicBezTo>
                  <a:cubicBezTo>
                    <a:pt x="104" y="24"/>
                    <a:pt x="116" y="33"/>
                    <a:pt x="105" y="58"/>
                  </a:cubicBezTo>
                  <a:cubicBezTo>
                    <a:pt x="132" y="59"/>
                    <a:pt x="135" y="75"/>
                    <a:pt x="109" y="84"/>
                  </a:cubicBezTo>
                  <a:cubicBezTo>
                    <a:pt x="128" y="104"/>
                    <a:pt x="118" y="117"/>
                    <a:pt x="94" y="105"/>
                  </a:cubicBezTo>
                  <a:cubicBezTo>
                    <a:pt x="92" y="133"/>
                    <a:pt x="77" y="135"/>
                    <a:pt x="68" y="11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46"/>
            <p:cNvSpPr>
              <a:spLocks noEditPoints="1"/>
            </p:cNvSpPr>
            <p:nvPr/>
          </p:nvSpPr>
          <p:spPr bwMode="auto">
            <a:xfrm>
              <a:off x="18683298" y="265112"/>
              <a:ext cx="442913" cy="442913"/>
            </a:xfrm>
            <a:custGeom>
              <a:avLst/>
              <a:gdLst>
                <a:gd name="T0" fmla="*/ 92 w 118"/>
                <a:gd name="T1" fmla="*/ 67 h 118"/>
                <a:gd name="T2" fmla="*/ 88 w 118"/>
                <a:gd name="T3" fmla="*/ 41 h 118"/>
                <a:gd name="T4" fmla="*/ 67 w 118"/>
                <a:gd name="T5" fmla="*/ 26 h 118"/>
                <a:gd name="T6" fmla="*/ 41 w 118"/>
                <a:gd name="T7" fmla="*/ 30 h 118"/>
                <a:gd name="T8" fmla="*/ 25 w 118"/>
                <a:gd name="T9" fmla="*/ 51 h 118"/>
                <a:gd name="T10" fmla="*/ 29 w 118"/>
                <a:gd name="T11" fmla="*/ 77 h 118"/>
                <a:gd name="T12" fmla="*/ 51 w 118"/>
                <a:gd name="T13" fmla="*/ 93 h 118"/>
                <a:gd name="T14" fmla="*/ 77 w 118"/>
                <a:gd name="T15" fmla="*/ 88 h 118"/>
                <a:gd name="T16" fmla="*/ 92 w 118"/>
                <a:gd name="T17" fmla="*/ 67 h 118"/>
                <a:gd name="T18" fmla="*/ 63 w 118"/>
                <a:gd name="T19" fmla="*/ 86 h 118"/>
                <a:gd name="T20" fmla="*/ 56 w 118"/>
                <a:gd name="T21" fmla="*/ 72 h 118"/>
                <a:gd name="T22" fmla="*/ 42 w 118"/>
                <a:gd name="T23" fmla="*/ 81 h 118"/>
                <a:gd name="T24" fmla="*/ 46 w 118"/>
                <a:gd name="T25" fmla="*/ 67 h 118"/>
                <a:gd name="T26" fmla="*/ 31 w 118"/>
                <a:gd name="T27" fmla="*/ 64 h 118"/>
                <a:gd name="T28" fmla="*/ 46 w 118"/>
                <a:gd name="T29" fmla="*/ 56 h 118"/>
                <a:gd name="T30" fmla="*/ 37 w 118"/>
                <a:gd name="T31" fmla="*/ 43 h 118"/>
                <a:gd name="T32" fmla="*/ 51 w 118"/>
                <a:gd name="T33" fmla="*/ 47 h 118"/>
                <a:gd name="T34" fmla="*/ 54 w 118"/>
                <a:gd name="T35" fmla="*/ 32 h 118"/>
                <a:gd name="T36" fmla="*/ 62 w 118"/>
                <a:gd name="T37" fmla="*/ 46 h 118"/>
                <a:gd name="T38" fmla="*/ 75 w 118"/>
                <a:gd name="T39" fmla="*/ 37 h 118"/>
                <a:gd name="T40" fmla="*/ 71 w 118"/>
                <a:gd name="T41" fmla="*/ 52 h 118"/>
                <a:gd name="T42" fmla="*/ 86 w 118"/>
                <a:gd name="T43" fmla="*/ 55 h 118"/>
                <a:gd name="T44" fmla="*/ 71 w 118"/>
                <a:gd name="T45" fmla="*/ 62 h 118"/>
                <a:gd name="T46" fmla="*/ 81 w 118"/>
                <a:gd name="T47" fmla="*/ 76 h 118"/>
                <a:gd name="T48" fmla="*/ 66 w 118"/>
                <a:gd name="T49" fmla="*/ 72 h 118"/>
                <a:gd name="T50" fmla="*/ 63 w 118"/>
                <a:gd name="T51" fmla="*/ 8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92" y="67"/>
                  </a:moveTo>
                  <a:cubicBezTo>
                    <a:pt x="118" y="58"/>
                    <a:pt x="115" y="42"/>
                    <a:pt x="88" y="41"/>
                  </a:cubicBezTo>
                  <a:cubicBezTo>
                    <a:pt x="99" y="16"/>
                    <a:pt x="87" y="7"/>
                    <a:pt x="67" y="26"/>
                  </a:cubicBezTo>
                  <a:cubicBezTo>
                    <a:pt x="57" y="0"/>
                    <a:pt x="42" y="3"/>
                    <a:pt x="41" y="30"/>
                  </a:cubicBezTo>
                  <a:cubicBezTo>
                    <a:pt x="16" y="19"/>
                    <a:pt x="7" y="31"/>
                    <a:pt x="25" y="51"/>
                  </a:cubicBezTo>
                  <a:cubicBezTo>
                    <a:pt x="0" y="61"/>
                    <a:pt x="2" y="76"/>
                    <a:pt x="29" y="77"/>
                  </a:cubicBezTo>
                  <a:cubicBezTo>
                    <a:pt x="18" y="102"/>
                    <a:pt x="31" y="111"/>
                    <a:pt x="51" y="93"/>
                  </a:cubicBezTo>
                  <a:cubicBezTo>
                    <a:pt x="60" y="118"/>
                    <a:pt x="75" y="116"/>
                    <a:pt x="77" y="88"/>
                  </a:cubicBezTo>
                  <a:cubicBezTo>
                    <a:pt x="101" y="100"/>
                    <a:pt x="111" y="87"/>
                    <a:pt x="92" y="67"/>
                  </a:cubicBezTo>
                  <a:close/>
                  <a:moveTo>
                    <a:pt x="63" y="86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66" y="72"/>
                    <a:pt x="66" y="72"/>
                    <a:pt x="66" y="72"/>
                  </a:cubicBezTo>
                  <a:lnTo>
                    <a:pt x="63" y="86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47"/>
            <p:cNvSpPr>
              <a:spLocks/>
            </p:cNvSpPr>
            <p:nvPr/>
          </p:nvSpPr>
          <p:spPr bwMode="auto">
            <a:xfrm>
              <a:off x="18799186" y="385762"/>
              <a:ext cx="207963" cy="201613"/>
            </a:xfrm>
            <a:custGeom>
              <a:avLst/>
              <a:gdLst>
                <a:gd name="T0" fmla="*/ 95 w 131"/>
                <a:gd name="T1" fmla="*/ 71 h 127"/>
                <a:gd name="T2" fmla="*/ 131 w 131"/>
                <a:gd name="T3" fmla="*/ 54 h 127"/>
                <a:gd name="T4" fmla="*/ 95 w 131"/>
                <a:gd name="T5" fmla="*/ 47 h 127"/>
                <a:gd name="T6" fmla="*/ 104 w 131"/>
                <a:gd name="T7" fmla="*/ 11 h 127"/>
                <a:gd name="T8" fmla="*/ 74 w 131"/>
                <a:gd name="T9" fmla="*/ 33 h 127"/>
                <a:gd name="T10" fmla="*/ 55 w 131"/>
                <a:gd name="T11" fmla="*/ 0 h 127"/>
                <a:gd name="T12" fmla="*/ 48 w 131"/>
                <a:gd name="T13" fmla="*/ 35 h 127"/>
                <a:gd name="T14" fmla="*/ 15 w 131"/>
                <a:gd name="T15" fmla="*/ 26 h 127"/>
                <a:gd name="T16" fmla="*/ 36 w 131"/>
                <a:gd name="T17" fmla="*/ 56 h 127"/>
                <a:gd name="T18" fmla="*/ 0 w 131"/>
                <a:gd name="T19" fmla="*/ 75 h 127"/>
                <a:gd name="T20" fmla="*/ 36 w 131"/>
                <a:gd name="T21" fmla="*/ 82 h 127"/>
                <a:gd name="T22" fmla="*/ 26 w 131"/>
                <a:gd name="T23" fmla="*/ 115 h 127"/>
                <a:gd name="T24" fmla="*/ 60 w 131"/>
                <a:gd name="T25" fmla="*/ 94 h 127"/>
                <a:gd name="T26" fmla="*/ 76 w 131"/>
                <a:gd name="T27" fmla="*/ 127 h 127"/>
                <a:gd name="T28" fmla="*/ 83 w 131"/>
                <a:gd name="T29" fmla="*/ 94 h 127"/>
                <a:gd name="T30" fmla="*/ 119 w 131"/>
                <a:gd name="T31" fmla="*/ 104 h 127"/>
                <a:gd name="T32" fmla="*/ 95 w 131"/>
                <a:gd name="T33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127">
                  <a:moveTo>
                    <a:pt x="95" y="71"/>
                  </a:moveTo>
                  <a:lnTo>
                    <a:pt x="131" y="54"/>
                  </a:lnTo>
                  <a:lnTo>
                    <a:pt x="95" y="47"/>
                  </a:lnTo>
                  <a:lnTo>
                    <a:pt x="104" y="11"/>
                  </a:lnTo>
                  <a:lnTo>
                    <a:pt x="74" y="33"/>
                  </a:lnTo>
                  <a:lnTo>
                    <a:pt x="55" y="0"/>
                  </a:lnTo>
                  <a:lnTo>
                    <a:pt x="48" y="35"/>
                  </a:lnTo>
                  <a:lnTo>
                    <a:pt x="15" y="26"/>
                  </a:lnTo>
                  <a:lnTo>
                    <a:pt x="36" y="56"/>
                  </a:lnTo>
                  <a:lnTo>
                    <a:pt x="0" y="75"/>
                  </a:lnTo>
                  <a:lnTo>
                    <a:pt x="36" y="82"/>
                  </a:lnTo>
                  <a:lnTo>
                    <a:pt x="26" y="115"/>
                  </a:lnTo>
                  <a:lnTo>
                    <a:pt x="60" y="94"/>
                  </a:lnTo>
                  <a:lnTo>
                    <a:pt x="76" y="127"/>
                  </a:lnTo>
                  <a:lnTo>
                    <a:pt x="83" y="94"/>
                  </a:lnTo>
                  <a:lnTo>
                    <a:pt x="119" y="104"/>
                  </a:lnTo>
                  <a:lnTo>
                    <a:pt x="95" y="7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48"/>
            <p:cNvSpPr>
              <a:spLocks noEditPoints="1"/>
            </p:cNvSpPr>
            <p:nvPr/>
          </p:nvSpPr>
          <p:spPr bwMode="auto">
            <a:xfrm>
              <a:off x="19538961" y="647700"/>
              <a:ext cx="428625" cy="431800"/>
            </a:xfrm>
            <a:custGeom>
              <a:avLst/>
              <a:gdLst>
                <a:gd name="T0" fmla="*/ 77 w 114"/>
                <a:gd name="T1" fmla="*/ 91 h 115"/>
                <a:gd name="T2" fmla="*/ 95 w 114"/>
                <a:gd name="T3" fmla="*/ 67 h 115"/>
                <a:gd name="T4" fmla="*/ 90 w 114"/>
                <a:gd name="T5" fmla="*/ 37 h 115"/>
                <a:gd name="T6" fmla="*/ 66 w 114"/>
                <a:gd name="T7" fmla="*/ 19 h 115"/>
                <a:gd name="T8" fmla="*/ 36 w 114"/>
                <a:gd name="T9" fmla="*/ 24 h 115"/>
                <a:gd name="T10" fmla="*/ 19 w 114"/>
                <a:gd name="T11" fmla="*/ 48 h 115"/>
                <a:gd name="T12" fmla="*/ 23 w 114"/>
                <a:gd name="T13" fmla="*/ 78 h 115"/>
                <a:gd name="T14" fmla="*/ 48 w 114"/>
                <a:gd name="T15" fmla="*/ 96 h 115"/>
                <a:gd name="T16" fmla="*/ 77 w 114"/>
                <a:gd name="T17" fmla="*/ 91 h 115"/>
                <a:gd name="T18" fmla="*/ 51 w 114"/>
                <a:gd name="T19" fmla="*/ 83 h 115"/>
                <a:gd name="T20" fmla="*/ 35 w 114"/>
                <a:gd name="T21" fmla="*/ 71 h 115"/>
                <a:gd name="T22" fmla="*/ 32 w 114"/>
                <a:gd name="T23" fmla="*/ 52 h 115"/>
                <a:gd name="T24" fmla="*/ 43 w 114"/>
                <a:gd name="T25" fmla="*/ 36 h 115"/>
                <a:gd name="T26" fmla="*/ 63 w 114"/>
                <a:gd name="T27" fmla="*/ 33 h 115"/>
                <a:gd name="T28" fmla="*/ 79 w 114"/>
                <a:gd name="T29" fmla="*/ 44 h 115"/>
                <a:gd name="T30" fmla="*/ 82 w 114"/>
                <a:gd name="T31" fmla="*/ 64 h 115"/>
                <a:gd name="T32" fmla="*/ 70 w 114"/>
                <a:gd name="T33" fmla="*/ 80 h 115"/>
                <a:gd name="T34" fmla="*/ 51 w 114"/>
                <a:gd name="T35" fmla="*/ 8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5">
                  <a:moveTo>
                    <a:pt x="77" y="91"/>
                  </a:moveTo>
                  <a:cubicBezTo>
                    <a:pt x="99" y="97"/>
                    <a:pt x="107" y="84"/>
                    <a:pt x="95" y="67"/>
                  </a:cubicBezTo>
                  <a:cubicBezTo>
                    <a:pt x="114" y="57"/>
                    <a:pt x="112" y="42"/>
                    <a:pt x="90" y="37"/>
                  </a:cubicBezTo>
                  <a:cubicBezTo>
                    <a:pt x="96" y="16"/>
                    <a:pt x="84" y="7"/>
                    <a:pt x="66" y="19"/>
                  </a:cubicBezTo>
                  <a:cubicBezTo>
                    <a:pt x="56" y="0"/>
                    <a:pt x="41" y="2"/>
                    <a:pt x="36" y="24"/>
                  </a:cubicBezTo>
                  <a:cubicBezTo>
                    <a:pt x="15" y="18"/>
                    <a:pt x="6" y="31"/>
                    <a:pt x="19" y="48"/>
                  </a:cubicBezTo>
                  <a:cubicBezTo>
                    <a:pt x="0" y="58"/>
                    <a:pt x="2" y="73"/>
                    <a:pt x="23" y="78"/>
                  </a:cubicBezTo>
                  <a:cubicBezTo>
                    <a:pt x="18" y="100"/>
                    <a:pt x="30" y="108"/>
                    <a:pt x="48" y="96"/>
                  </a:cubicBezTo>
                  <a:cubicBezTo>
                    <a:pt x="58" y="115"/>
                    <a:pt x="73" y="113"/>
                    <a:pt x="77" y="91"/>
                  </a:cubicBezTo>
                  <a:close/>
                  <a:moveTo>
                    <a:pt x="51" y="83"/>
                  </a:moveTo>
                  <a:cubicBezTo>
                    <a:pt x="36" y="97"/>
                    <a:pt x="26" y="90"/>
                    <a:pt x="35" y="71"/>
                  </a:cubicBezTo>
                  <a:cubicBezTo>
                    <a:pt x="14" y="70"/>
                    <a:pt x="12" y="59"/>
                    <a:pt x="32" y="52"/>
                  </a:cubicBezTo>
                  <a:cubicBezTo>
                    <a:pt x="18" y="36"/>
                    <a:pt x="25" y="27"/>
                    <a:pt x="43" y="36"/>
                  </a:cubicBezTo>
                  <a:cubicBezTo>
                    <a:pt x="44" y="15"/>
                    <a:pt x="56" y="13"/>
                    <a:pt x="63" y="33"/>
                  </a:cubicBezTo>
                  <a:cubicBezTo>
                    <a:pt x="78" y="19"/>
                    <a:pt x="87" y="25"/>
                    <a:pt x="79" y="44"/>
                  </a:cubicBezTo>
                  <a:cubicBezTo>
                    <a:pt x="99" y="45"/>
                    <a:pt x="101" y="56"/>
                    <a:pt x="82" y="64"/>
                  </a:cubicBezTo>
                  <a:cubicBezTo>
                    <a:pt x="96" y="79"/>
                    <a:pt x="89" y="88"/>
                    <a:pt x="70" y="80"/>
                  </a:cubicBezTo>
                  <a:cubicBezTo>
                    <a:pt x="69" y="100"/>
                    <a:pt x="58" y="102"/>
                    <a:pt x="51" y="8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49"/>
            <p:cNvSpPr>
              <a:spLocks noEditPoints="1"/>
            </p:cNvSpPr>
            <p:nvPr/>
          </p:nvSpPr>
          <p:spPr bwMode="auto">
            <a:xfrm>
              <a:off x="19584998" y="696912"/>
              <a:ext cx="333375" cy="334963"/>
            </a:xfrm>
            <a:custGeom>
              <a:avLst/>
              <a:gdLst>
                <a:gd name="T0" fmla="*/ 70 w 89"/>
                <a:gd name="T1" fmla="*/ 51 h 89"/>
                <a:gd name="T2" fmla="*/ 67 w 89"/>
                <a:gd name="T3" fmla="*/ 31 h 89"/>
                <a:gd name="T4" fmla="*/ 51 w 89"/>
                <a:gd name="T5" fmla="*/ 20 h 89"/>
                <a:gd name="T6" fmla="*/ 31 w 89"/>
                <a:gd name="T7" fmla="*/ 23 h 89"/>
                <a:gd name="T8" fmla="*/ 20 w 89"/>
                <a:gd name="T9" fmla="*/ 39 h 89"/>
                <a:gd name="T10" fmla="*/ 23 w 89"/>
                <a:gd name="T11" fmla="*/ 58 h 89"/>
                <a:gd name="T12" fmla="*/ 39 w 89"/>
                <a:gd name="T13" fmla="*/ 70 h 89"/>
                <a:gd name="T14" fmla="*/ 58 w 89"/>
                <a:gd name="T15" fmla="*/ 67 h 89"/>
                <a:gd name="T16" fmla="*/ 70 w 89"/>
                <a:gd name="T17" fmla="*/ 51 h 89"/>
                <a:gd name="T18" fmla="*/ 48 w 89"/>
                <a:gd name="T19" fmla="*/ 65 h 89"/>
                <a:gd name="T20" fmla="*/ 43 w 89"/>
                <a:gd name="T21" fmla="*/ 54 h 89"/>
                <a:gd name="T22" fmla="*/ 32 w 89"/>
                <a:gd name="T23" fmla="*/ 61 h 89"/>
                <a:gd name="T24" fmla="*/ 35 w 89"/>
                <a:gd name="T25" fmla="*/ 50 h 89"/>
                <a:gd name="T26" fmla="*/ 24 w 89"/>
                <a:gd name="T27" fmla="*/ 48 h 89"/>
                <a:gd name="T28" fmla="*/ 35 w 89"/>
                <a:gd name="T29" fmla="*/ 42 h 89"/>
                <a:gd name="T30" fmla="*/ 28 w 89"/>
                <a:gd name="T31" fmla="*/ 32 h 89"/>
                <a:gd name="T32" fmla="*/ 39 w 89"/>
                <a:gd name="T33" fmla="*/ 35 h 89"/>
                <a:gd name="T34" fmla="*/ 41 w 89"/>
                <a:gd name="T35" fmla="*/ 24 h 89"/>
                <a:gd name="T36" fmla="*/ 47 w 89"/>
                <a:gd name="T37" fmla="*/ 35 h 89"/>
                <a:gd name="T38" fmla="*/ 57 w 89"/>
                <a:gd name="T39" fmla="*/ 28 h 89"/>
                <a:gd name="T40" fmla="*/ 54 w 89"/>
                <a:gd name="T41" fmla="*/ 39 h 89"/>
                <a:gd name="T42" fmla="*/ 65 w 89"/>
                <a:gd name="T43" fmla="*/ 41 h 89"/>
                <a:gd name="T44" fmla="*/ 54 w 89"/>
                <a:gd name="T45" fmla="*/ 47 h 89"/>
                <a:gd name="T46" fmla="*/ 62 w 89"/>
                <a:gd name="T47" fmla="*/ 57 h 89"/>
                <a:gd name="T48" fmla="*/ 51 w 89"/>
                <a:gd name="T49" fmla="*/ 54 h 89"/>
                <a:gd name="T50" fmla="*/ 48 w 89"/>
                <a:gd name="T51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9">
                  <a:moveTo>
                    <a:pt x="70" y="51"/>
                  </a:moveTo>
                  <a:cubicBezTo>
                    <a:pt x="89" y="43"/>
                    <a:pt x="87" y="32"/>
                    <a:pt x="67" y="31"/>
                  </a:cubicBezTo>
                  <a:cubicBezTo>
                    <a:pt x="75" y="12"/>
                    <a:pt x="66" y="6"/>
                    <a:pt x="51" y="20"/>
                  </a:cubicBezTo>
                  <a:cubicBezTo>
                    <a:pt x="44" y="0"/>
                    <a:pt x="32" y="2"/>
                    <a:pt x="31" y="23"/>
                  </a:cubicBezTo>
                  <a:cubicBezTo>
                    <a:pt x="13" y="14"/>
                    <a:pt x="6" y="23"/>
                    <a:pt x="20" y="39"/>
                  </a:cubicBezTo>
                  <a:cubicBezTo>
                    <a:pt x="0" y="46"/>
                    <a:pt x="2" y="57"/>
                    <a:pt x="23" y="58"/>
                  </a:cubicBezTo>
                  <a:cubicBezTo>
                    <a:pt x="14" y="77"/>
                    <a:pt x="24" y="84"/>
                    <a:pt x="39" y="70"/>
                  </a:cubicBezTo>
                  <a:cubicBezTo>
                    <a:pt x="46" y="89"/>
                    <a:pt x="57" y="87"/>
                    <a:pt x="58" y="67"/>
                  </a:cubicBezTo>
                  <a:cubicBezTo>
                    <a:pt x="77" y="75"/>
                    <a:pt x="84" y="66"/>
                    <a:pt x="70" y="51"/>
                  </a:cubicBezTo>
                  <a:close/>
                  <a:moveTo>
                    <a:pt x="48" y="65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48" y="65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50"/>
            <p:cNvSpPr>
              <a:spLocks/>
            </p:cNvSpPr>
            <p:nvPr/>
          </p:nvSpPr>
          <p:spPr bwMode="auto">
            <a:xfrm>
              <a:off x="19675486" y="787400"/>
              <a:ext cx="153988" cy="153988"/>
            </a:xfrm>
            <a:custGeom>
              <a:avLst/>
              <a:gdLst>
                <a:gd name="T0" fmla="*/ 71 w 97"/>
                <a:gd name="T1" fmla="*/ 54 h 97"/>
                <a:gd name="T2" fmla="*/ 97 w 97"/>
                <a:gd name="T3" fmla="*/ 40 h 97"/>
                <a:gd name="T4" fmla="*/ 71 w 97"/>
                <a:gd name="T5" fmla="*/ 35 h 97"/>
                <a:gd name="T6" fmla="*/ 78 w 97"/>
                <a:gd name="T7" fmla="*/ 9 h 97"/>
                <a:gd name="T8" fmla="*/ 54 w 97"/>
                <a:gd name="T9" fmla="*/ 26 h 97"/>
                <a:gd name="T10" fmla="*/ 40 w 97"/>
                <a:gd name="T11" fmla="*/ 0 h 97"/>
                <a:gd name="T12" fmla="*/ 35 w 97"/>
                <a:gd name="T13" fmla="*/ 26 h 97"/>
                <a:gd name="T14" fmla="*/ 9 w 97"/>
                <a:gd name="T15" fmla="*/ 19 h 97"/>
                <a:gd name="T16" fmla="*/ 26 w 97"/>
                <a:gd name="T17" fmla="*/ 42 h 97"/>
                <a:gd name="T18" fmla="*/ 0 w 97"/>
                <a:gd name="T19" fmla="*/ 57 h 97"/>
                <a:gd name="T20" fmla="*/ 26 w 97"/>
                <a:gd name="T21" fmla="*/ 61 h 97"/>
                <a:gd name="T22" fmla="*/ 19 w 97"/>
                <a:gd name="T23" fmla="*/ 87 h 97"/>
                <a:gd name="T24" fmla="*/ 45 w 97"/>
                <a:gd name="T25" fmla="*/ 71 h 97"/>
                <a:gd name="T26" fmla="*/ 56 w 97"/>
                <a:gd name="T27" fmla="*/ 97 h 97"/>
                <a:gd name="T28" fmla="*/ 64 w 97"/>
                <a:gd name="T29" fmla="*/ 71 h 97"/>
                <a:gd name="T30" fmla="*/ 90 w 97"/>
                <a:gd name="T31" fmla="*/ 78 h 97"/>
                <a:gd name="T32" fmla="*/ 71 w 97"/>
                <a:gd name="T3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97">
                  <a:moveTo>
                    <a:pt x="71" y="54"/>
                  </a:moveTo>
                  <a:lnTo>
                    <a:pt x="97" y="40"/>
                  </a:lnTo>
                  <a:lnTo>
                    <a:pt x="71" y="35"/>
                  </a:lnTo>
                  <a:lnTo>
                    <a:pt x="78" y="9"/>
                  </a:lnTo>
                  <a:lnTo>
                    <a:pt x="54" y="26"/>
                  </a:lnTo>
                  <a:lnTo>
                    <a:pt x="40" y="0"/>
                  </a:lnTo>
                  <a:lnTo>
                    <a:pt x="35" y="26"/>
                  </a:lnTo>
                  <a:lnTo>
                    <a:pt x="9" y="19"/>
                  </a:lnTo>
                  <a:lnTo>
                    <a:pt x="26" y="42"/>
                  </a:lnTo>
                  <a:lnTo>
                    <a:pt x="0" y="57"/>
                  </a:lnTo>
                  <a:lnTo>
                    <a:pt x="26" y="61"/>
                  </a:lnTo>
                  <a:lnTo>
                    <a:pt x="19" y="87"/>
                  </a:lnTo>
                  <a:lnTo>
                    <a:pt x="45" y="71"/>
                  </a:lnTo>
                  <a:lnTo>
                    <a:pt x="56" y="97"/>
                  </a:lnTo>
                  <a:lnTo>
                    <a:pt x="64" y="71"/>
                  </a:lnTo>
                  <a:lnTo>
                    <a:pt x="90" y="78"/>
                  </a:lnTo>
                  <a:lnTo>
                    <a:pt x="71" y="5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052"/>
            <p:cNvSpPr>
              <a:spLocks noEditPoints="1"/>
            </p:cNvSpPr>
            <p:nvPr/>
          </p:nvSpPr>
          <p:spPr bwMode="auto">
            <a:xfrm>
              <a:off x="17245023" y="5614987"/>
              <a:ext cx="333375" cy="330200"/>
            </a:xfrm>
            <a:custGeom>
              <a:avLst/>
              <a:gdLst>
                <a:gd name="T0" fmla="*/ 64 w 89"/>
                <a:gd name="T1" fmla="*/ 25 h 88"/>
                <a:gd name="T2" fmla="*/ 45 w 89"/>
                <a:gd name="T3" fmla="*/ 18 h 88"/>
                <a:gd name="T4" fmla="*/ 26 w 89"/>
                <a:gd name="T5" fmla="*/ 25 h 88"/>
                <a:gd name="T6" fmla="*/ 18 w 89"/>
                <a:gd name="T7" fmla="*/ 44 h 88"/>
                <a:gd name="T8" fmla="*/ 26 w 89"/>
                <a:gd name="T9" fmla="*/ 63 h 88"/>
                <a:gd name="T10" fmla="*/ 45 w 89"/>
                <a:gd name="T11" fmla="*/ 71 h 88"/>
                <a:gd name="T12" fmla="*/ 64 w 89"/>
                <a:gd name="T13" fmla="*/ 63 h 88"/>
                <a:gd name="T14" fmla="*/ 71 w 89"/>
                <a:gd name="T15" fmla="*/ 44 h 88"/>
                <a:gd name="T16" fmla="*/ 64 w 89"/>
                <a:gd name="T17" fmla="*/ 25 h 88"/>
                <a:gd name="T18" fmla="*/ 65 w 89"/>
                <a:gd name="T19" fmla="*/ 52 h 88"/>
                <a:gd name="T20" fmla="*/ 52 w 89"/>
                <a:gd name="T21" fmla="*/ 51 h 88"/>
                <a:gd name="T22" fmla="*/ 53 w 89"/>
                <a:gd name="T23" fmla="*/ 64 h 88"/>
                <a:gd name="T24" fmla="*/ 45 w 89"/>
                <a:gd name="T25" fmla="*/ 56 h 88"/>
                <a:gd name="T26" fmla="*/ 37 w 89"/>
                <a:gd name="T27" fmla="*/ 64 h 88"/>
                <a:gd name="T28" fmla="*/ 38 w 89"/>
                <a:gd name="T29" fmla="*/ 51 h 88"/>
                <a:gd name="T30" fmla="*/ 25 w 89"/>
                <a:gd name="T31" fmla="*/ 52 h 88"/>
                <a:gd name="T32" fmla="*/ 33 w 89"/>
                <a:gd name="T33" fmla="*/ 44 h 88"/>
                <a:gd name="T34" fmla="*/ 25 w 89"/>
                <a:gd name="T35" fmla="*/ 36 h 88"/>
                <a:gd name="T36" fmla="*/ 38 w 89"/>
                <a:gd name="T37" fmla="*/ 37 h 88"/>
                <a:gd name="T38" fmla="*/ 37 w 89"/>
                <a:gd name="T39" fmla="*/ 24 h 88"/>
                <a:gd name="T40" fmla="*/ 45 w 89"/>
                <a:gd name="T41" fmla="*/ 33 h 88"/>
                <a:gd name="T42" fmla="*/ 53 w 89"/>
                <a:gd name="T43" fmla="*/ 24 h 88"/>
                <a:gd name="T44" fmla="*/ 52 w 89"/>
                <a:gd name="T45" fmla="*/ 37 h 88"/>
                <a:gd name="T46" fmla="*/ 65 w 89"/>
                <a:gd name="T47" fmla="*/ 36 h 88"/>
                <a:gd name="T48" fmla="*/ 56 w 89"/>
                <a:gd name="T49" fmla="*/ 44 h 88"/>
                <a:gd name="T50" fmla="*/ 65 w 89"/>
                <a:gd name="T51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9" h="88">
                  <a:moveTo>
                    <a:pt x="64" y="25"/>
                  </a:moveTo>
                  <a:cubicBezTo>
                    <a:pt x="68" y="4"/>
                    <a:pt x="57" y="0"/>
                    <a:pt x="45" y="18"/>
                  </a:cubicBezTo>
                  <a:cubicBezTo>
                    <a:pt x="33" y="0"/>
                    <a:pt x="22" y="4"/>
                    <a:pt x="26" y="25"/>
                  </a:cubicBezTo>
                  <a:cubicBezTo>
                    <a:pt x="5" y="21"/>
                    <a:pt x="0" y="32"/>
                    <a:pt x="18" y="44"/>
                  </a:cubicBezTo>
                  <a:cubicBezTo>
                    <a:pt x="0" y="56"/>
                    <a:pt x="5" y="67"/>
                    <a:pt x="26" y="63"/>
                  </a:cubicBezTo>
                  <a:cubicBezTo>
                    <a:pt x="22" y="84"/>
                    <a:pt x="33" y="88"/>
                    <a:pt x="45" y="71"/>
                  </a:cubicBezTo>
                  <a:cubicBezTo>
                    <a:pt x="57" y="88"/>
                    <a:pt x="68" y="84"/>
                    <a:pt x="64" y="63"/>
                  </a:cubicBezTo>
                  <a:cubicBezTo>
                    <a:pt x="84" y="67"/>
                    <a:pt x="89" y="56"/>
                    <a:pt x="71" y="44"/>
                  </a:cubicBezTo>
                  <a:cubicBezTo>
                    <a:pt x="89" y="32"/>
                    <a:pt x="84" y="21"/>
                    <a:pt x="64" y="25"/>
                  </a:cubicBezTo>
                  <a:close/>
                  <a:moveTo>
                    <a:pt x="65" y="52"/>
                  </a:moveTo>
                  <a:cubicBezTo>
                    <a:pt x="52" y="51"/>
                    <a:pt x="52" y="51"/>
                    <a:pt x="52" y="51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6" y="44"/>
                    <a:pt x="56" y="44"/>
                    <a:pt x="56" y="44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087"/>
            <p:cNvSpPr>
              <a:spLocks noEditPoints="1"/>
            </p:cNvSpPr>
            <p:nvPr/>
          </p:nvSpPr>
          <p:spPr bwMode="auto">
            <a:xfrm>
              <a:off x="19153198" y="317500"/>
              <a:ext cx="720725" cy="725488"/>
            </a:xfrm>
            <a:custGeom>
              <a:avLst/>
              <a:gdLst>
                <a:gd name="T0" fmla="*/ 130 w 192"/>
                <a:gd name="T1" fmla="*/ 153 h 193"/>
                <a:gd name="T2" fmla="*/ 160 w 192"/>
                <a:gd name="T3" fmla="*/ 112 h 193"/>
                <a:gd name="T4" fmla="*/ 152 w 192"/>
                <a:gd name="T5" fmla="*/ 62 h 193"/>
                <a:gd name="T6" fmla="*/ 111 w 192"/>
                <a:gd name="T7" fmla="*/ 32 h 193"/>
                <a:gd name="T8" fmla="*/ 61 w 192"/>
                <a:gd name="T9" fmla="*/ 40 h 193"/>
                <a:gd name="T10" fmla="*/ 32 w 192"/>
                <a:gd name="T11" fmla="*/ 81 h 193"/>
                <a:gd name="T12" fmla="*/ 40 w 192"/>
                <a:gd name="T13" fmla="*/ 131 h 193"/>
                <a:gd name="T14" fmla="*/ 80 w 192"/>
                <a:gd name="T15" fmla="*/ 161 h 193"/>
                <a:gd name="T16" fmla="*/ 130 w 192"/>
                <a:gd name="T17" fmla="*/ 153 h 193"/>
                <a:gd name="T18" fmla="*/ 86 w 192"/>
                <a:gd name="T19" fmla="*/ 139 h 193"/>
                <a:gd name="T20" fmla="*/ 59 w 192"/>
                <a:gd name="T21" fmla="*/ 119 h 193"/>
                <a:gd name="T22" fmla="*/ 54 w 192"/>
                <a:gd name="T23" fmla="*/ 87 h 193"/>
                <a:gd name="T24" fmla="*/ 73 w 192"/>
                <a:gd name="T25" fmla="*/ 60 h 193"/>
                <a:gd name="T26" fmla="*/ 106 w 192"/>
                <a:gd name="T27" fmla="*/ 54 h 193"/>
                <a:gd name="T28" fmla="*/ 133 w 192"/>
                <a:gd name="T29" fmla="*/ 74 h 193"/>
                <a:gd name="T30" fmla="*/ 138 w 192"/>
                <a:gd name="T31" fmla="*/ 107 h 193"/>
                <a:gd name="T32" fmla="*/ 119 w 192"/>
                <a:gd name="T33" fmla="*/ 134 h 193"/>
                <a:gd name="T34" fmla="*/ 86 w 192"/>
                <a:gd name="T35" fmla="*/ 13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93">
                  <a:moveTo>
                    <a:pt x="130" y="153"/>
                  </a:moveTo>
                  <a:cubicBezTo>
                    <a:pt x="167" y="163"/>
                    <a:pt x="181" y="142"/>
                    <a:pt x="160" y="112"/>
                  </a:cubicBezTo>
                  <a:cubicBezTo>
                    <a:pt x="192" y="95"/>
                    <a:pt x="189" y="70"/>
                    <a:pt x="152" y="62"/>
                  </a:cubicBezTo>
                  <a:cubicBezTo>
                    <a:pt x="162" y="26"/>
                    <a:pt x="141" y="12"/>
                    <a:pt x="111" y="32"/>
                  </a:cubicBezTo>
                  <a:cubicBezTo>
                    <a:pt x="95" y="0"/>
                    <a:pt x="69" y="4"/>
                    <a:pt x="61" y="40"/>
                  </a:cubicBezTo>
                  <a:cubicBezTo>
                    <a:pt x="25" y="31"/>
                    <a:pt x="11" y="52"/>
                    <a:pt x="32" y="81"/>
                  </a:cubicBezTo>
                  <a:cubicBezTo>
                    <a:pt x="0" y="98"/>
                    <a:pt x="3" y="123"/>
                    <a:pt x="40" y="131"/>
                  </a:cubicBezTo>
                  <a:cubicBezTo>
                    <a:pt x="30" y="167"/>
                    <a:pt x="51" y="182"/>
                    <a:pt x="80" y="161"/>
                  </a:cubicBezTo>
                  <a:cubicBezTo>
                    <a:pt x="97" y="193"/>
                    <a:pt x="123" y="190"/>
                    <a:pt x="130" y="153"/>
                  </a:cubicBezTo>
                  <a:close/>
                  <a:moveTo>
                    <a:pt x="86" y="139"/>
                  </a:moveTo>
                  <a:cubicBezTo>
                    <a:pt x="60" y="162"/>
                    <a:pt x="44" y="151"/>
                    <a:pt x="59" y="119"/>
                  </a:cubicBezTo>
                  <a:cubicBezTo>
                    <a:pt x="24" y="118"/>
                    <a:pt x="21" y="99"/>
                    <a:pt x="54" y="87"/>
                  </a:cubicBezTo>
                  <a:cubicBezTo>
                    <a:pt x="30" y="61"/>
                    <a:pt x="42" y="45"/>
                    <a:pt x="73" y="60"/>
                  </a:cubicBezTo>
                  <a:cubicBezTo>
                    <a:pt x="75" y="25"/>
                    <a:pt x="94" y="22"/>
                    <a:pt x="106" y="54"/>
                  </a:cubicBezTo>
                  <a:cubicBezTo>
                    <a:pt x="132" y="31"/>
                    <a:pt x="148" y="42"/>
                    <a:pt x="133" y="74"/>
                  </a:cubicBezTo>
                  <a:cubicBezTo>
                    <a:pt x="168" y="75"/>
                    <a:pt x="171" y="95"/>
                    <a:pt x="138" y="107"/>
                  </a:cubicBezTo>
                  <a:cubicBezTo>
                    <a:pt x="162" y="132"/>
                    <a:pt x="150" y="148"/>
                    <a:pt x="119" y="134"/>
                  </a:cubicBezTo>
                  <a:cubicBezTo>
                    <a:pt x="117" y="168"/>
                    <a:pt x="98" y="172"/>
                    <a:pt x="86" y="1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88"/>
            <p:cNvSpPr>
              <a:spLocks noEditPoints="1"/>
            </p:cNvSpPr>
            <p:nvPr/>
          </p:nvSpPr>
          <p:spPr bwMode="auto">
            <a:xfrm>
              <a:off x="19230986" y="400050"/>
              <a:ext cx="563563" cy="563563"/>
            </a:xfrm>
            <a:custGeom>
              <a:avLst/>
              <a:gdLst>
                <a:gd name="T0" fmla="*/ 117 w 150"/>
                <a:gd name="T1" fmla="*/ 85 h 150"/>
                <a:gd name="T2" fmla="*/ 112 w 150"/>
                <a:gd name="T3" fmla="*/ 52 h 150"/>
                <a:gd name="T4" fmla="*/ 85 w 150"/>
                <a:gd name="T5" fmla="*/ 32 h 150"/>
                <a:gd name="T6" fmla="*/ 52 w 150"/>
                <a:gd name="T7" fmla="*/ 38 h 150"/>
                <a:gd name="T8" fmla="*/ 33 w 150"/>
                <a:gd name="T9" fmla="*/ 65 h 150"/>
                <a:gd name="T10" fmla="*/ 38 w 150"/>
                <a:gd name="T11" fmla="*/ 97 h 150"/>
                <a:gd name="T12" fmla="*/ 65 w 150"/>
                <a:gd name="T13" fmla="*/ 117 h 150"/>
                <a:gd name="T14" fmla="*/ 98 w 150"/>
                <a:gd name="T15" fmla="*/ 112 h 150"/>
                <a:gd name="T16" fmla="*/ 117 w 150"/>
                <a:gd name="T17" fmla="*/ 85 h 150"/>
                <a:gd name="T18" fmla="*/ 81 w 150"/>
                <a:gd name="T19" fmla="*/ 109 h 150"/>
                <a:gd name="T20" fmla="*/ 71 w 150"/>
                <a:gd name="T21" fmla="*/ 91 h 150"/>
                <a:gd name="T22" fmla="*/ 54 w 150"/>
                <a:gd name="T23" fmla="*/ 103 h 150"/>
                <a:gd name="T24" fmla="*/ 59 w 150"/>
                <a:gd name="T25" fmla="*/ 84 h 150"/>
                <a:gd name="T26" fmla="*/ 40 w 150"/>
                <a:gd name="T27" fmla="*/ 80 h 150"/>
                <a:gd name="T28" fmla="*/ 59 w 150"/>
                <a:gd name="T29" fmla="*/ 71 h 150"/>
                <a:gd name="T30" fmla="*/ 47 w 150"/>
                <a:gd name="T31" fmla="*/ 54 h 150"/>
                <a:gd name="T32" fmla="*/ 65 w 150"/>
                <a:gd name="T33" fmla="*/ 59 h 150"/>
                <a:gd name="T34" fmla="*/ 69 w 150"/>
                <a:gd name="T35" fmla="*/ 40 h 150"/>
                <a:gd name="T36" fmla="*/ 79 w 150"/>
                <a:gd name="T37" fmla="*/ 58 h 150"/>
                <a:gd name="T38" fmla="*/ 96 w 150"/>
                <a:gd name="T39" fmla="*/ 47 h 150"/>
                <a:gd name="T40" fmla="*/ 91 w 150"/>
                <a:gd name="T41" fmla="*/ 65 h 150"/>
                <a:gd name="T42" fmla="*/ 109 w 150"/>
                <a:gd name="T43" fmla="*/ 69 h 150"/>
                <a:gd name="T44" fmla="*/ 91 w 150"/>
                <a:gd name="T45" fmla="*/ 79 h 150"/>
                <a:gd name="T46" fmla="*/ 103 w 150"/>
                <a:gd name="T47" fmla="*/ 95 h 150"/>
                <a:gd name="T48" fmla="*/ 85 w 150"/>
                <a:gd name="T49" fmla="*/ 91 h 150"/>
                <a:gd name="T50" fmla="*/ 81 w 150"/>
                <a:gd name="T51" fmla="*/ 10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50">
                  <a:moveTo>
                    <a:pt x="117" y="85"/>
                  </a:moveTo>
                  <a:cubicBezTo>
                    <a:pt x="150" y="73"/>
                    <a:pt x="147" y="53"/>
                    <a:pt x="112" y="52"/>
                  </a:cubicBezTo>
                  <a:cubicBezTo>
                    <a:pt x="127" y="20"/>
                    <a:pt x="111" y="9"/>
                    <a:pt x="85" y="32"/>
                  </a:cubicBezTo>
                  <a:cubicBezTo>
                    <a:pt x="73" y="0"/>
                    <a:pt x="54" y="3"/>
                    <a:pt x="52" y="38"/>
                  </a:cubicBezTo>
                  <a:cubicBezTo>
                    <a:pt x="21" y="23"/>
                    <a:pt x="9" y="39"/>
                    <a:pt x="33" y="65"/>
                  </a:cubicBezTo>
                  <a:cubicBezTo>
                    <a:pt x="0" y="77"/>
                    <a:pt x="3" y="96"/>
                    <a:pt x="38" y="97"/>
                  </a:cubicBezTo>
                  <a:cubicBezTo>
                    <a:pt x="23" y="129"/>
                    <a:pt x="39" y="140"/>
                    <a:pt x="65" y="117"/>
                  </a:cubicBezTo>
                  <a:cubicBezTo>
                    <a:pt x="77" y="150"/>
                    <a:pt x="96" y="146"/>
                    <a:pt x="98" y="112"/>
                  </a:cubicBezTo>
                  <a:cubicBezTo>
                    <a:pt x="129" y="126"/>
                    <a:pt x="141" y="110"/>
                    <a:pt x="117" y="85"/>
                  </a:cubicBezTo>
                  <a:close/>
                  <a:moveTo>
                    <a:pt x="81" y="109"/>
                  </a:moveTo>
                  <a:cubicBezTo>
                    <a:pt x="71" y="91"/>
                    <a:pt x="71" y="91"/>
                    <a:pt x="71" y="9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85" y="91"/>
                    <a:pt x="85" y="91"/>
                    <a:pt x="85" y="91"/>
                  </a:cubicBezTo>
                  <a:lnTo>
                    <a:pt x="81" y="109"/>
                  </a:lnTo>
                  <a:close/>
                </a:path>
              </a:pathLst>
            </a:custGeom>
            <a:solidFill>
              <a:srgbClr val="E5DB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89"/>
            <p:cNvSpPr>
              <a:spLocks/>
            </p:cNvSpPr>
            <p:nvPr/>
          </p:nvSpPr>
          <p:spPr bwMode="auto">
            <a:xfrm>
              <a:off x="19381798" y="550862"/>
              <a:ext cx="258763" cy="258763"/>
            </a:xfrm>
            <a:custGeom>
              <a:avLst/>
              <a:gdLst>
                <a:gd name="T0" fmla="*/ 121 w 163"/>
                <a:gd name="T1" fmla="*/ 92 h 163"/>
                <a:gd name="T2" fmla="*/ 163 w 163"/>
                <a:gd name="T3" fmla="*/ 68 h 163"/>
                <a:gd name="T4" fmla="*/ 121 w 163"/>
                <a:gd name="T5" fmla="*/ 59 h 163"/>
                <a:gd name="T6" fmla="*/ 133 w 163"/>
                <a:gd name="T7" fmla="*/ 16 h 163"/>
                <a:gd name="T8" fmla="*/ 92 w 163"/>
                <a:gd name="T9" fmla="*/ 42 h 163"/>
                <a:gd name="T10" fmla="*/ 69 w 163"/>
                <a:gd name="T11" fmla="*/ 0 h 163"/>
                <a:gd name="T12" fmla="*/ 59 w 163"/>
                <a:gd name="T13" fmla="*/ 45 h 163"/>
                <a:gd name="T14" fmla="*/ 17 w 163"/>
                <a:gd name="T15" fmla="*/ 33 h 163"/>
                <a:gd name="T16" fmla="*/ 45 w 163"/>
                <a:gd name="T17" fmla="*/ 73 h 163"/>
                <a:gd name="T18" fmla="*/ 0 w 163"/>
                <a:gd name="T19" fmla="*/ 94 h 163"/>
                <a:gd name="T20" fmla="*/ 45 w 163"/>
                <a:gd name="T21" fmla="*/ 104 h 163"/>
                <a:gd name="T22" fmla="*/ 33 w 163"/>
                <a:gd name="T23" fmla="*/ 149 h 163"/>
                <a:gd name="T24" fmla="*/ 73 w 163"/>
                <a:gd name="T25" fmla="*/ 120 h 163"/>
                <a:gd name="T26" fmla="*/ 97 w 163"/>
                <a:gd name="T27" fmla="*/ 163 h 163"/>
                <a:gd name="T28" fmla="*/ 107 w 163"/>
                <a:gd name="T29" fmla="*/ 120 h 163"/>
                <a:gd name="T30" fmla="*/ 149 w 163"/>
                <a:gd name="T31" fmla="*/ 130 h 163"/>
                <a:gd name="T32" fmla="*/ 121 w 163"/>
                <a:gd name="T33" fmla="*/ 9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3">
                  <a:moveTo>
                    <a:pt x="121" y="92"/>
                  </a:moveTo>
                  <a:lnTo>
                    <a:pt x="163" y="68"/>
                  </a:lnTo>
                  <a:lnTo>
                    <a:pt x="121" y="59"/>
                  </a:lnTo>
                  <a:lnTo>
                    <a:pt x="133" y="16"/>
                  </a:lnTo>
                  <a:lnTo>
                    <a:pt x="92" y="42"/>
                  </a:lnTo>
                  <a:lnTo>
                    <a:pt x="69" y="0"/>
                  </a:lnTo>
                  <a:lnTo>
                    <a:pt x="59" y="45"/>
                  </a:lnTo>
                  <a:lnTo>
                    <a:pt x="17" y="33"/>
                  </a:lnTo>
                  <a:lnTo>
                    <a:pt x="45" y="73"/>
                  </a:lnTo>
                  <a:lnTo>
                    <a:pt x="0" y="94"/>
                  </a:lnTo>
                  <a:lnTo>
                    <a:pt x="45" y="104"/>
                  </a:lnTo>
                  <a:lnTo>
                    <a:pt x="33" y="149"/>
                  </a:lnTo>
                  <a:lnTo>
                    <a:pt x="73" y="120"/>
                  </a:lnTo>
                  <a:lnTo>
                    <a:pt x="97" y="163"/>
                  </a:lnTo>
                  <a:lnTo>
                    <a:pt x="107" y="120"/>
                  </a:lnTo>
                  <a:lnTo>
                    <a:pt x="149" y="130"/>
                  </a:lnTo>
                  <a:lnTo>
                    <a:pt x="121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AutoShape 3"/>
          <p:cNvSpPr>
            <a:spLocks noChangeAspect="1" noChangeArrowheads="1" noTextEdit="1"/>
          </p:cNvSpPr>
          <p:nvPr/>
        </p:nvSpPr>
        <p:spPr bwMode="auto">
          <a:xfrm>
            <a:off x="3232448" y="822426"/>
            <a:ext cx="5765182" cy="57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66" name="图片 865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>
            <a:off x="5278989" y="-143994"/>
            <a:ext cx="1634022" cy="2556241"/>
          </a:xfrm>
          <a:prstGeom prst="rect">
            <a:avLst/>
          </a:prstGeom>
        </p:spPr>
      </p:pic>
      <p:pic>
        <p:nvPicPr>
          <p:cNvPr id="867" name="图片 866"/>
          <p:cNvPicPr>
            <a:picLocks noChangeAspect="1"/>
          </p:cNvPicPr>
          <p:nvPr/>
        </p:nvPicPr>
        <p:blipFill rotWithShape="1">
          <a:blip r:embed="rId4"/>
          <a:srcRect t="48961"/>
          <a:stretch/>
        </p:blipFill>
        <p:spPr>
          <a:xfrm flipH="1" flipV="1">
            <a:off x="5667364" y="5722790"/>
            <a:ext cx="857273" cy="1341104"/>
          </a:xfrm>
          <a:prstGeom prst="rect">
            <a:avLst/>
          </a:prstGeom>
        </p:spPr>
      </p:pic>
      <p:grpSp>
        <p:nvGrpSpPr>
          <p:cNvPr id="869" name="组合 868"/>
          <p:cNvGrpSpPr/>
          <p:nvPr/>
        </p:nvGrpSpPr>
        <p:grpSpPr>
          <a:xfrm>
            <a:off x="3760632" y="2558666"/>
            <a:ext cx="9341302" cy="2369880"/>
            <a:chOff x="1613662" y="3272717"/>
            <a:chExt cx="9410281" cy="2369880"/>
          </a:xfrm>
        </p:grpSpPr>
        <p:sp>
          <p:nvSpPr>
            <p:cNvPr id="870" name="文本框 869"/>
            <p:cNvSpPr txBox="1"/>
            <p:nvPr/>
          </p:nvSpPr>
          <p:spPr>
            <a:xfrm>
              <a:off x="1613662" y="3272717"/>
              <a:ext cx="9410281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14800" dirty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目</a:t>
              </a:r>
              <a:r>
                <a:rPr lang="zh-CN" altLang="en-US" sz="14800" dirty="0" smtClean="0">
                  <a:gradFill>
                    <a:gsLst>
                      <a:gs pos="0">
                        <a:srgbClr val="BC0000"/>
                      </a:gs>
                      <a:gs pos="52000">
                        <a:srgbClr val="761400"/>
                      </a:gs>
                    </a:gsLst>
                    <a:path path="circle">
                      <a:fillToRect l="50000" t="50000" r="50000" b="50000"/>
                    </a:path>
                  </a:gradFill>
                  <a:effectLst>
                    <a:innerShdw blurRad="50800" dist="50800" dir="9600000">
                      <a:prstClr val="black">
                        <a:alpha val="32000"/>
                      </a:prstClr>
                    </a:innerShdw>
                  </a:effectLst>
                  <a:latin typeface="方正魏碑_GBK" panose="03000509000000000000" pitchFamily="65" charset="-122"/>
                  <a:ea typeface="方正魏碑_GBK" panose="03000509000000000000" pitchFamily="65" charset="-122"/>
                </a:rPr>
                <a:t> 录</a:t>
              </a:r>
              <a:endParaRPr lang="zh-CN" altLang="en-US" sz="14800" dirty="0">
                <a:gradFill>
                  <a:gsLst>
                    <a:gs pos="0">
                      <a:srgbClr val="BC0000"/>
                    </a:gs>
                    <a:gs pos="52000">
                      <a:srgbClr val="761400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innerShdw blurRad="50800" dist="50800" dir="9600000">
                    <a:prstClr val="black">
                      <a:alpha val="32000"/>
                    </a:prstClr>
                  </a:innerShdw>
                </a:effectLst>
                <a:latin typeface="方正魏碑_GBK" panose="03000509000000000000" pitchFamily="65" charset="-122"/>
                <a:ea typeface="方正魏碑_GBK" panose="03000509000000000000" pitchFamily="65" charset="-122"/>
              </a:endParaRPr>
            </a:p>
          </p:txBody>
        </p:sp>
        <p:sp>
          <p:nvSpPr>
            <p:cNvPr id="871" name="椭圆 870"/>
            <p:cNvSpPr/>
            <p:nvPr/>
          </p:nvSpPr>
          <p:spPr>
            <a:xfrm>
              <a:off x="3917508" y="4412217"/>
              <a:ext cx="144915" cy="144915"/>
            </a:xfrm>
            <a:prstGeom prst="ellipse">
              <a:avLst/>
            </a:prstGeom>
            <a:solidFill>
              <a:srgbClr val="6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874" name="TextBox 22"/>
          <p:cNvSpPr txBox="1">
            <a:spLocks noChangeArrowheads="1"/>
          </p:cNvSpPr>
          <p:nvPr/>
        </p:nvSpPr>
        <p:spPr bwMode="auto">
          <a:xfrm>
            <a:off x="2868277" y="4683544"/>
            <a:ext cx="6455446" cy="769441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大宋简" panose="02010609000101010101" pitchFamily="49" charset="-122"/>
                <a:ea typeface="汉仪大宋简" panose="02010609000101010101" pitchFamily="49" charset="-122"/>
              </a:defRPr>
            </a:lvl1pPr>
          </a:lstStyle>
          <a:p>
            <a:pPr defTabSz="685800"/>
            <a:r>
              <a:rPr lang="zh-CN" altLang="en-US" sz="4400" dirty="0" smtClean="0">
                <a:solidFill>
                  <a:srgbClr val="100000"/>
                </a:solidFill>
              </a:rPr>
              <a:t>此处添加标题</a:t>
            </a:r>
            <a:endParaRPr lang="en-US" altLang="zh-CN" sz="4400" dirty="0">
              <a:solidFill>
                <a:srgbClr val="100000"/>
              </a:solidFill>
            </a:endParaRPr>
          </a:p>
        </p:txBody>
      </p:sp>
      <p:pic>
        <p:nvPicPr>
          <p:cNvPr id="880" name="Picture 39" descr="E:\迅雷下载\logo\徽章副本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1488" y="446979"/>
            <a:ext cx="2029024" cy="2169770"/>
          </a:xfrm>
          <a:prstGeom prst="rect">
            <a:avLst/>
          </a:prstGeom>
          <a:noFill/>
          <a:effectLst>
            <a:outerShdw blurRad="63500" dist="38100" dir="7200000" sx="102000" sy="102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93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18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sp>
        <p:nvSpPr>
          <p:cNvPr id="871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097427" y="1766678"/>
            <a:ext cx="9972675" cy="1827701"/>
            <a:chOff x="1092200" y="1273192"/>
            <a:chExt cx="9972675" cy="1827701"/>
          </a:xfrm>
        </p:grpSpPr>
        <p:grpSp>
          <p:nvGrpSpPr>
            <p:cNvPr id="35" name="组合 34"/>
            <p:cNvGrpSpPr/>
            <p:nvPr/>
          </p:nvGrpSpPr>
          <p:grpSpPr>
            <a:xfrm>
              <a:off x="1092200" y="1273192"/>
              <a:ext cx="9972675" cy="1824569"/>
              <a:chOff x="1038132" y="3784164"/>
              <a:chExt cx="9972675" cy="182456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093649" y="3784164"/>
                <a:ext cx="4917158" cy="1824568"/>
              </a:xfrm>
              <a:prstGeom prst="rect">
                <a:avLst/>
              </a:prstGeom>
              <a:solidFill>
                <a:srgbClr val="82181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1038132" y="3784166"/>
                <a:ext cx="4116730" cy="1824567"/>
                <a:chOff x="1038132" y="3784166"/>
                <a:chExt cx="4116730" cy="1824567"/>
              </a:xfrm>
            </p:grpSpPr>
            <p:sp>
              <p:nvSpPr>
                <p:cNvPr id="39" name="矩形 38"/>
                <p:cNvSpPr/>
                <p:nvPr/>
              </p:nvSpPr>
              <p:spPr>
                <a:xfrm>
                  <a:off x="1038132" y="3784166"/>
                  <a:ext cx="4116730" cy="1824567"/>
                </a:xfrm>
                <a:prstGeom prst="rect">
                  <a:avLst/>
                </a:prstGeom>
                <a:solidFill>
                  <a:srgbClr val="82181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TextBox 15"/>
                <p:cNvSpPr txBox="1"/>
                <p:nvPr/>
              </p:nvSpPr>
              <p:spPr bwMode="auto">
                <a:xfrm>
                  <a:off x="2360587" y="4552558"/>
                  <a:ext cx="1579278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zh-CN" altLang="en-US" b="1" dirty="0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点击添加题目</a:t>
                  </a:r>
                </a:p>
              </p:txBody>
            </p:sp>
          </p:grpSp>
        </p:grpSp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08" t="31848" r="44870" b="8039"/>
            <a:stretch/>
          </p:blipFill>
          <p:spPr>
            <a:xfrm>
              <a:off x="4265055" y="1276326"/>
              <a:ext cx="1879000" cy="1824567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1097427" y="3790091"/>
            <a:ext cx="9972676" cy="1827700"/>
            <a:chOff x="1092200" y="3296605"/>
            <a:chExt cx="9972676" cy="1827700"/>
          </a:xfrm>
        </p:grpSpPr>
        <p:grpSp>
          <p:nvGrpSpPr>
            <p:cNvPr id="44" name="组合 43"/>
            <p:cNvGrpSpPr/>
            <p:nvPr/>
          </p:nvGrpSpPr>
          <p:grpSpPr>
            <a:xfrm>
              <a:off x="1092200" y="3299738"/>
              <a:ext cx="9972676" cy="1824567"/>
              <a:chOff x="1106714" y="4054481"/>
              <a:chExt cx="9972676" cy="1824567"/>
            </a:xfrm>
          </p:grpSpPr>
          <p:sp>
            <p:nvSpPr>
              <p:cNvPr id="46" name="AutoShape 6"/>
              <p:cNvSpPr>
                <a:spLocks noChangeAspect="1" noChangeArrowheads="1" noTextEdit="1"/>
              </p:cNvSpPr>
              <p:nvPr/>
            </p:nvSpPr>
            <p:spPr bwMode="auto">
              <a:xfrm>
                <a:off x="3093419" y="4410833"/>
                <a:ext cx="431875" cy="431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47" name="AutoShape 6"/>
              <p:cNvSpPr>
                <a:spLocks noChangeAspect="1" noChangeArrowheads="1" noTextEdit="1"/>
              </p:cNvSpPr>
              <p:nvPr/>
            </p:nvSpPr>
            <p:spPr bwMode="auto">
              <a:xfrm>
                <a:off x="9448523" y="4675227"/>
                <a:ext cx="431875" cy="431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1106714" y="4054481"/>
                <a:ext cx="9972676" cy="1824567"/>
                <a:chOff x="1038131" y="1823015"/>
                <a:chExt cx="9972676" cy="1824567"/>
              </a:xfrm>
            </p:grpSpPr>
            <p:sp>
              <p:nvSpPr>
                <p:cNvPr id="53" name="矩形 52"/>
                <p:cNvSpPr/>
                <p:nvPr/>
              </p:nvSpPr>
              <p:spPr>
                <a:xfrm>
                  <a:off x="1038131" y="1823015"/>
                  <a:ext cx="5197569" cy="1824567"/>
                </a:xfrm>
                <a:prstGeom prst="rect">
                  <a:avLst/>
                </a:prstGeom>
                <a:solidFill>
                  <a:srgbClr val="82181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0" name="组合 49"/>
                <p:cNvGrpSpPr/>
                <p:nvPr/>
              </p:nvGrpSpPr>
              <p:grpSpPr>
                <a:xfrm>
                  <a:off x="6962885" y="1823015"/>
                  <a:ext cx="4047922" cy="1824567"/>
                  <a:chOff x="6962885" y="1823015"/>
                  <a:chExt cx="4047922" cy="1824567"/>
                </a:xfrm>
              </p:grpSpPr>
              <p:sp>
                <p:nvSpPr>
                  <p:cNvPr id="51" name="矩形 50"/>
                  <p:cNvSpPr/>
                  <p:nvPr/>
                </p:nvSpPr>
                <p:spPr>
                  <a:xfrm>
                    <a:off x="6962885" y="1823015"/>
                    <a:ext cx="4047922" cy="1824567"/>
                  </a:xfrm>
                  <a:prstGeom prst="rect">
                    <a:avLst/>
                  </a:prstGeom>
                  <a:solidFill>
                    <a:srgbClr val="82181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TextBox 15"/>
                  <p:cNvSpPr txBox="1"/>
                  <p:nvPr/>
                </p:nvSpPr>
                <p:spPr bwMode="auto">
                  <a:xfrm>
                    <a:off x="8079336" y="2545806"/>
                    <a:ext cx="1579278" cy="369332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>
                      <a:defRPr/>
                    </a:pPr>
                    <a:r>
                      <a:rPr lang="zh-CN" altLang="en-US" b="1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rPr>
                      <a:t>点击添加题目</a:t>
                    </a:r>
                  </a:p>
                </p:txBody>
              </p:sp>
            </p:grpSp>
          </p:grpSp>
        </p:grp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5"/>
            <a:srcRect l="53030"/>
            <a:stretch/>
          </p:blipFill>
          <p:spPr>
            <a:xfrm>
              <a:off x="6144055" y="3296605"/>
              <a:ext cx="1836105" cy="1821180"/>
            </a:xfrm>
            <a:prstGeom prst="rect">
              <a:avLst/>
            </a:prstGeom>
          </p:spPr>
        </p:pic>
      </p:grpSp>
      <p:pic>
        <p:nvPicPr>
          <p:cNvPr id="88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6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96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374" y="-51677"/>
            <a:ext cx="12425362" cy="698926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t="20940"/>
          <a:stretch/>
        </p:blipFill>
        <p:spPr>
          <a:xfrm>
            <a:off x="765472" y="-14515"/>
            <a:ext cx="10589670" cy="3687267"/>
          </a:xfrm>
          <a:prstGeom prst="rect">
            <a:avLst/>
          </a:prstGeom>
        </p:spPr>
      </p:pic>
      <p:sp>
        <p:nvSpPr>
          <p:cNvPr id="871" name="AutoShape 3"/>
          <p:cNvSpPr>
            <a:spLocks noChangeAspect="1" noChangeArrowheads="1" noTextEdit="1"/>
          </p:cNvSpPr>
          <p:nvPr/>
        </p:nvSpPr>
        <p:spPr bwMode="auto">
          <a:xfrm>
            <a:off x="881063" y="1163638"/>
            <a:ext cx="6802437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形状 12"/>
          <p:cNvSpPr/>
          <p:nvPr/>
        </p:nvSpPr>
        <p:spPr>
          <a:xfrm>
            <a:off x="2261695" y="2526476"/>
            <a:ext cx="2437335" cy="2437335"/>
          </a:xfrm>
          <a:prstGeom prst="leftCircularArrow">
            <a:avLst>
              <a:gd name="adj1" fmla="val 3021"/>
              <a:gd name="adj2" fmla="val 370612"/>
              <a:gd name="adj3" fmla="val 2146122"/>
              <a:gd name="adj4" fmla="val 9024489"/>
              <a:gd name="adj5" fmla="val 3525"/>
            </a:avLst>
          </a:prstGeom>
          <a:solidFill>
            <a:srgbClr val="C42425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14" name="组合 13"/>
          <p:cNvGrpSpPr/>
          <p:nvPr/>
        </p:nvGrpSpPr>
        <p:grpSpPr>
          <a:xfrm>
            <a:off x="1304629" y="3865205"/>
            <a:ext cx="1851195" cy="509332"/>
            <a:chOff x="1304629" y="4249860"/>
            <a:chExt cx="1851195" cy="509332"/>
          </a:xfrm>
        </p:grpSpPr>
        <p:sp>
          <p:nvSpPr>
            <p:cNvPr id="15" name="圆角矩形 14"/>
            <p:cNvSpPr/>
            <p:nvPr/>
          </p:nvSpPr>
          <p:spPr>
            <a:xfrm>
              <a:off x="1304629" y="4249860"/>
              <a:ext cx="1851195" cy="509332"/>
            </a:xfrm>
            <a:prstGeom prst="roundRect">
              <a:avLst/>
            </a:prstGeom>
            <a:solidFill>
              <a:srgbClr val="C4242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7"/>
              <a:endParaRPr lang="zh-CN" altLang="en-US" sz="1351">
                <a:solidFill>
                  <a:prstClr val="black"/>
                </a:solidFill>
              </a:endParaRPr>
            </a:p>
          </p:txBody>
        </p:sp>
        <p:sp>
          <p:nvSpPr>
            <p:cNvPr id="16" name="TextBox 27"/>
            <p:cNvSpPr txBox="1"/>
            <p:nvPr/>
          </p:nvSpPr>
          <p:spPr bwMode="auto">
            <a:xfrm>
              <a:off x="1409590" y="4310256"/>
              <a:ext cx="1365563" cy="33855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600" b="1" spc="3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 defTabSz="914377">
                <a:lnSpc>
                  <a:spcPts val="2200"/>
                </a:lnSpc>
                <a:spcBef>
                  <a:spcPct val="0"/>
                </a:spcBef>
                <a:defRPr/>
              </a:pPr>
              <a:r>
                <a:rPr lang="zh-CN" altLang="en-US" spc="12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宋体" panose="02010600030101010101" pitchFamily="2" charset="-122"/>
                  <a:ea typeface="+mn-ea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91500" y="1465375"/>
            <a:ext cx="1851195" cy="509332"/>
            <a:chOff x="3891500" y="1850030"/>
            <a:chExt cx="1851195" cy="509332"/>
          </a:xfrm>
        </p:grpSpPr>
        <p:sp>
          <p:nvSpPr>
            <p:cNvPr id="18" name="圆角矩形 17"/>
            <p:cNvSpPr/>
            <p:nvPr/>
          </p:nvSpPr>
          <p:spPr>
            <a:xfrm>
              <a:off x="3891500" y="1850030"/>
              <a:ext cx="1851195" cy="509332"/>
            </a:xfrm>
            <a:prstGeom prst="roundRect">
              <a:avLst/>
            </a:prstGeom>
            <a:solidFill>
              <a:srgbClr val="C4242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7"/>
              <a:endParaRPr lang="zh-CN" altLang="en-US" sz="1351">
                <a:solidFill>
                  <a:prstClr val="black"/>
                </a:solidFill>
              </a:endParaRPr>
            </a:p>
          </p:txBody>
        </p:sp>
        <p:sp>
          <p:nvSpPr>
            <p:cNvPr id="19" name="TextBox 27"/>
            <p:cNvSpPr txBox="1"/>
            <p:nvPr/>
          </p:nvSpPr>
          <p:spPr bwMode="auto">
            <a:xfrm>
              <a:off x="3984449" y="1932904"/>
              <a:ext cx="1365563" cy="33855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600" b="1" spc="3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 defTabSz="914377">
                <a:lnSpc>
                  <a:spcPts val="2200"/>
                </a:lnSpc>
                <a:spcBef>
                  <a:spcPct val="0"/>
                </a:spcBef>
                <a:defRPr/>
              </a:pPr>
              <a:r>
                <a:rPr lang="zh-CN" altLang="en-US" spc="12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宋体" panose="02010600030101010101" pitchFamily="2" charset="-122"/>
                  <a:ea typeface="+mn-ea"/>
                </a:rPr>
                <a:t>添加标题</a:t>
              </a:r>
            </a:p>
          </p:txBody>
        </p:sp>
      </p:grpSp>
      <p:sp>
        <p:nvSpPr>
          <p:cNvPr id="20" name="形状 19"/>
          <p:cNvSpPr/>
          <p:nvPr/>
        </p:nvSpPr>
        <p:spPr>
          <a:xfrm>
            <a:off x="7363106" y="2526476"/>
            <a:ext cx="2437335" cy="2437335"/>
          </a:xfrm>
          <a:prstGeom prst="leftCircularArrow">
            <a:avLst>
              <a:gd name="adj1" fmla="val 3021"/>
              <a:gd name="adj2" fmla="val 370612"/>
              <a:gd name="adj3" fmla="val 2146122"/>
              <a:gd name="adj4" fmla="val 9024489"/>
              <a:gd name="adj5" fmla="val 3525"/>
            </a:avLst>
          </a:prstGeom>
          <a:solidFill>
            <a:srgbClr val="C42425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21" name="组合 20"/>
          <p:cNvGrpSpPr/>
          <p:nvPr/>
        </p:nvGrpSpPr>
        <p:grpSpPr>
          <a:xfrm>
            <a:off x="6464096" y="3865205"/>
            <a:ext cx="1851195" cy="509332"/>
            <a:chOff x="6464096" y="4249860"/>
            <a:chExt cx="1851195" cy="509332"/>
          </a:xfrm>
        </p:grpSpPr>
        <p:sp>
          <p:nvSpPr>
            <p:cNvPr id="22" name="圆角矩形 21"/>
            <p:cNvSpPr/>
            <p:nvPr/>
          </p:nvSpPr>
          <p:spPr>
            <a:xfrm>
              <a:off x="6464096" y="4249860"/>
              <a:ext cx="1851195" cy="509332"/>
            </a:xfrm>
            <a:prstGeom prst="roundRect">
              <a:avLst/>
            </a:prstGeom>
            <a:solidFill>
              <a:srgbClr val="C4242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7"/>
              <a:endParaRPr lang="zh-CN" altLang="en-US" sz="1351">
                <a:solidFill>
                  <a:prstClr val="black"/>
                </a:solidFill>
              </a:endParaRPr>
            </a:p>
          </p:txBody>
        </p:sp>
        <p:sp>
          <p:nvSpPr>
            <p:cNvPr id="23" name="TextBox 27"/>
            <p:cNvSpPr txBox="1"/>
            <p:nvPr/>
          </p:nvSpPr>
          <p:spPr bwMode="auto">
            <a:xfrm>
              <a:off x="6581764" y="4316175"/>
              <a:ext cx="1365563" cy="33855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600" b="1" spc="3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 defTabSz="914377">
                <a:lnSpc>
                  <a:spcPts val="2200"/>
                </a:lnSpc>
                <a:spcBef>
                  <a:spcPct val="0"/>
                </a:spcBef>
                <a:defRPr/>
              </a:pPr>
              <a:r>
                <a:rPr lang="zh-CN" altLang="en-US" spc="12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宋体" panose="02010600030101010101" pitchFamily="2" charset="-122"/>
                  <a:ea typeface="+mn-ea"/>
                </a:rPr>
                <a:t>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992911" y="1465376"/>
            <a:ext cx="1851195" cy="509332"/>
            <a:chOff x="8992911" y="1850031"/>
            <a:chExt cx="1851195" cy="509332"/>
          </a:xfrm>
        </p:grpSpPr>
        <p:sp>
          <p:nvSpPr>
            <p:cNvPr id="25" name="圆角矩形 24"/>
            <p:cNvSpPr/>
            <p:nvPr/>
          </p:nvSpPr>
          <p:spPr>
            <a:xfrm>
              <a:off x="8992911" y="1850031"/>
              <a:ext cx="1851195" cy="509332"/>
            </a:xfrm>
            <a:prstGeom prst="roundRect">
              <a:avLst/>
            </a:prstGeom>
            <a:solidFill>
              <a:srgbClr val="C4242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7"/>
              <a:endParaRPr lang="zh-CN" altLang="en-US" sz="1351">
                <a:solidFill>
                  <a:prstClr val="black"/>
                </a:solidFill>
              </a:endParaRPr>
            </a:p>
          </p:txBody>
        </p:sp>
        <p:sp>
          <p:nvSpPr>
            <p:cNvPr id="26" name="TextBox 27"/>
            <p:cNvSpPr txBox="1"/>
            <p:nvPr/>
          </p:nvSpPr>
          <p:spPr bwMode="auto">
            <a:xfrm>
              <a:off x="9128121" y="1932904"/>
              <a:ext cx="1365563" cy="33855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600" b="1" spc="3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 defTabSz="914377">
                <a:lnSpc>
                  <a:spcPts val="2200"/>
                </a:lnSpc>
                <a:spcBef>
                  <a:spcPct val="0"/>
                </a:spcBef>
                <a:defRPr/>
              </a:pPr>
              <a:r>
                <a:rPr lang="zh-CN" altLang="en-US" spc="12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宋体" panose="02010600030101010101" pitchFamily="2" charset="-122"/>
                  <a:ea typeface="+mn-ea"/>
                </a:rPr>
                <a:t>添加标题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8152" y="1969154"/>
            <a:ext cx="2360400" cy="1900692"/>
            <a:chOff x="1068152" y="2353809"/>
            <a:chExt cx="2360400" cy="1900692"/>
          </a:xfrm>
        </p:grpSpPr>
        <p:sp>
          <p:nvSpPr>
            <p:cNvPr id="28" name="矩形 27"/>
            <p:cNvSpPr/>
            <p:nvPr/>
          </p:nvSpPr>
          <p:spPr>
            <a:xfrm>
              <a:off x="1068152" y="2353809"/>
              <a:ext cx="2360400" cy="1900692"/>
            </a:xfrm>
            <a:prstGeom prst="rect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 flipH="1">
              <a:off x="1457674" y="2995720"/>
              <a:ext cx="1581356" cy="6463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     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18857" y="1970654"/>
            <a:ext cx="2360400" cy="1900692"/>
            <a:chOff x="3618857" y="2355309"/>
            <a:chExt cx="2360400" cy="1900692"/>
          </a:xfrm>
        </p:grpSpPr>
        <p:sp>
          <p:nvSpPr>
            <p:cNvPr id="33" name="矩形 32"/>
            <p:cNvSpPr/>
            <p:nvPr/>
          </p:nvSpPr>
          <p:spPr>
            <a:xfrm>
              <a:off x="3618857" y="2355309"/>
              <a:ext cx="2360400" cy="1900692"/>
            </a:xfrm>
            <a:prstGeom prst="rect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Box 11"/>
            <p:cNvSpPr txBox="1">
              <a:spLocks noChangeArrowheads="1"/>
            </p:cNvSpPr>
            <p:nvPr/>
          </p:nvSpPr>
          <p:spPr bwMode="auto">
            <a:xfrm flipH="1">
              <a:off x="4015602" y="2995720"/>
              <a:ext cx="1963655" cy="6463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     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69563" y="1969154"/>
            <a:ext cx="2360400" cy="1900692"/>
            <a:chOff x="6169563" y="2353809"/>
            <a:chExt cx="2360400" cy="1900692"/>
          </a:xfrm>
        </p:grpSpPr>
        <p:sp>
          <p:nvSpPr>
            <p:cNvPr id="42" name="矩形 41"/>
            <p:cNvSpPr/>
            <p:nvPr/>
          </p:nvSpPr>
          <p:spPr>
            <a:xfrm>
              <a:off x="6169563" y="2353809"/>
              <a:ext cx="2360400" cy="1900692"/>
            </a:xfrm>
            <a:prstGeom prst="rect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11"/>
            <p:cNvSpPr txBox="1">
              <a:spLocks noChangeArrowheads="1"/>
            </p:cNvSpPr>
            <p:nvPr/>
          </p:nvSpPr>
          <p:spPr bwMode="auto">
            <a:xfrm flipH="1">
              <a:off x="6635399" y="2995720"/>
              <a:ext cx="1571200" cy="6463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     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720268" y="1970654"/>
            <a:ext cx="2360400" cy="1900692"/>
            <a:chOff x="8720268" y="2355309"/>
            <a:chExt cx="2360400" cy="1900692"/>
          </a:xfrm>
        </p:grpSpPr>
        <p:sp>
          <p:nvSpPr>
            <p:cNvPr id="45" name="矩形 44"/>
            <p:cNvSpPr/>
            <p:nvPr/>
          </p:nvSpPr>
          <p:spPr>
            <a:xfrm>
              <a:off x="8720268" y="2355309"/>
              <a:ext cx="2360400" cy="1900692"/>
            </a:xfrm>
            <a:prstGeom prst="rect">
              <a:avLst/>
            </a:prstGeom>
            <a:solidFill>
              <a:srgbClr val="8218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 flipH="1">
              <a:off x="9128121" y="2995720"/>
              <a:ext cx="1870189" cy="6463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     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  <a:p>
              <a:pPr eaLnBrk="1" hangingPunct="1">
                <a:defRPr/>
              </a:pPr>
              <a:r>
                <a:rPr lang="zh-CN" altLang="en-US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华文楷体" panose="02000000000000000000" pitchFamily="2" charset="-122"/>
                  <a:ea typeface="华文楷体" panose="02000000000000000000" pitchFamily="2" charset="-122"/>
                </a:rPr>
                <a:t>点击添加文本</a:t>
              </a:r>
              <a:endParaRPr lang="en-US" altLang="zh-CN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anose="02000000000000000000" pitchFamily="2" charset="-122"/>
                <a:ea typeface="华文楷体" panose="02000000000000000000" pitchFamily="2" charset="-122"/>
              </a:endParaRPr>
            </a:p>
          </p:txBody>
        </p:sp>
      </p:grpSp>
      <p:sp>
        <p:nvSpPr>
          <p:cNvPr id="48" name="形状 47"/>
          <p:cNvSpPr/>
          <p:nvPr/>
        </p:nvSpPr>
        <p:spPr>
          <a:xfrm flipV="1">
            <a:off x="4826581" y="853001"/>
            <a:ext cx="2437335" cy="2437335"/>
          </a:xfrm>
          <a:prstGeom prst="leftCircularArrow">
            <a:avLst>
              <a:gd name="adj1" fmla="val 3021"/>
              <a:gd name="adj2" fmla="val 370612"/>
              <a:gd name="adj3" fmla="val 2146122"/>
              <a:gd name="adj4" fmla="val 9024489"/>
              <a:gd name="adj5" fmla="val 3525"/>
            </a:avLst>
          </a:prstGeom>
          <a:solidFill>
            <a:srgbClr val="C42425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881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4"/>
          <a:srcRect r="58376" b="4597"/>
          <a:stretch/>
        </p:blipFill>
        <p:spPr bwMode="auto">
          <a:xfrm flipH="1">
            <a:off x="9559098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" name="Picture 7" descr="C:\Users\Administrator\Desktop\帷幔2-01-01.png"/>
          <p:cNvPicPr>
            <a:picLocks noChangeAspect="1" noChangeArrowheads="1"/>
          </p:cNvPicPr>
          <p:nvPr/>
        </p:nvPicPr>
        <p:blipFill rotWithShape="1">
          <a:blip r:embed="rId4"/>
          <a:srcRect r="58376" b="4597"/>
          <a:stretch/>
        </p:blipFill>
        <p:spPr bwMode="auto">
          <a:xfrm>
            <a:off x="-154376" y="-65360"/>
            <a:ext cx="2780053" cy="63716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47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429246" y="2205038"/>
            <a:ext cx="5133170" cy="1179111"/>
            <a:chOff x="2248147" y="1874962"/>
            <a:chExt cx="7518153" cy="1726952"/>
          </a:xfrm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>
              <a:off x="5313301" y="1952832"/>
              <a:ext cx="1565398" cy="1564010"/>
              <a:chOff x="3677065" y="956733"/>
              <a:chExt cx="1789871" cy="1789871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677065" y="956733"/>
                <a:ext cx="1789871" cy="1789871"/>
              </a:xfrm>
              <a:prstGeom prst="ellipse">
                <a:avLst/>
              </a:prstGeom>
              <a:solidFill>
                <a:srgbClr val="8218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" name="Group 5"/>
              <p:cNvGrpSpPr>
                <a:grpSpLocks noChangeAspect="1"/>
              </p:cNvGrpSpPr>
              <p:nvPr/>
            </p:nvGrpSpPr>
            <p:grpSpPr bwMode="auto">
              <a:xfrm>
                <a:off x="4310014" y="1443566"/>
                <a:ext cx="518828" cy="754242"/>
                <a:chOff x="2764" y="1455"/>
                <a:chExt cx="227" cy="330"/>
              </a:xfrm>
              <a:solidFill>
                <a:schemeClr val="bg1"/>
              </a:solidFill>
            </p:grpSpPr>
            <p:sp>
              <p:nvSpPr>
                <p:cNvPr id="7" name="Freeform 6"/>
                <p:cNvSpPr>
                  <a:spLocks/>
                </p:cNvSpPr>
                <p:nvPr/>
              </p:nvSpPr>
              <p:spPr bwMode="auto">
                <a:xfrm>
                  <a:off x="2830" y="1729"/>
                  <a:ext cx="94" cy="56"/>
                </a:xfrm>
                <a:custGeom>
                  <a:avLst/>
                  <a:gdLst>
                    <a:gd name="T0" fmla="*/ 0 w 40"/>
                    <a:gd name="T1" fmla="*/ 0 h 24"/>
                    <a:gd name="T2" fmla="*/ 20 w 40"/>
                    <a:gd name="T3" fmla="*/ 24 h 24"/>
                    <a:gd name="T4" fmla="*/ 40 w 40"/>
                    <a:gd name="T5" fmla="*/ 0 h 24"/>
                    <a:gd name="T6" fmla="*/ 20 w 40"/>
                    <a:gd name="T7" fmla="*/ 4 h 24"/>
                    <a:gd name="T8" fmla="*/ 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0" y="0"/>
                      </a:moveTo>
                      <a:cubicBezTo>
                        <a:pt x="0" y="13"/>
                        <a:pt x="7" y="24"/>
                        <a:pt x="20" y="24"/>
                      </a:cubicBezTo>
                      <a:cubicBezTo>
                        <a:pt x="33" y="24"/>
                        <a:pt x="40" y="13"/>
                        <a:pt x="40" y="0"/>
                      </a:cubicBezTo>
                      <a:cubicBezTo>
                        <a:pt x="40" y="0"/>
                        <a:pt x="29" y="4"/>
                        <a:pt x="20" y="4"/>
                      </a:cubicBezTo>
                      <a:cubicBezTo>
                        <a:pt x="11" y="4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" name="Freeform 7"/>
                <p:cNvSpPr>
                  <a:spLocks noEditPoints="1"/>
                </p:cNvSpPr>
                <p:nvPr/>
              </p:nvSpPr>
              <p:spPr bwMode="auto">
                <a:xfrm>
                  <a:off x="2764" y="1455"/>
                  <a:ext cx="227" cy="264"/>
                </a:xfrm>
                <a:custGeom>
                  <a:avLst/>
                  <a:gdLst>
                    <a:gd name="T0" fmla="*/ 48 w 96"/>
                    <a:gd name="T1" fmla="*/ 0 h 112"/>
                    <a:gd name="T2" fmla="*/ 0 w 96"/>
                    <a:gd name="T3" fmla="*/ 48 h 112"/>
                    <a:gd name="T4" fmla="*/ 24 w 96"/>
                    <a:gd name="T5" fmla="*/ 100 h 112"/>
                    <a:gd name="T6" fmla="*/ 48 w 96"/>
                    <a:gd name="T7" fmla="*/ 112 h 112"/>
                    <a:gd name="T8" fmla="*/ 72 w 96"/>
                    <a:gd name="T9" fmla="*/ 100 h 112"/>
                    <a:gd name="T10" fmla="*/ 96 w 96"/>
                    <a:gd name="T11" fmla="*/ 48 h 112"/>
                    <a:gd name="T12" fmla="*/ 48 w 96"/>
                    <a:gd name="T13" fmla="*/ 0 h 112"/>
                    <a:gd name="T14" fmla="*/ 57 w 96"/>
                    <a:gd name="T15" fmla="*/ 20 h 112"/>
                    <a:gd name="T16" fmla="*/ 16 w 96"/>
                    <a:gd name="T17" fmla="*/ 60 h 112"/>
                    <a:gd name="T18" fmla="*/ 16 w 96"/>
                    <a:gd name="T19" fmla="*/ 64 h 112"/>
                    <a:gd name="T20" fmla="*/ 12 w 96"/>
                    <a:gd name="T21" fmla="*/ 49 h 112"/>
                    <a:gd name="T22" fmla="*/ 50 w 96"/>
                    <a:gd name="T23" fmla="*/ 12 h 112"/>
                    <a:gd name="T24" fmla="*/ 80 w 96"/>
                    <a:gd name="T25" fmla="*/ 27 h 112"/>
                    <a:gd name="T26" fmla="*/ 57 w 96"/>
                    <a:gd name="T27" fmla="*/ 2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cubicBezTo>
                        <a:pt x="21" y="0"/>
                        <a:pt x="0" y="21"/>
                        <a:pt x="0" y="48"/>
                      </a:cubicBezTo>
                      <a:cubicBezTo>
                        <a:pt x="0" y="72"/>
                        <a:pt x="24" y="92"/>
                        <a:pt x="24" y="100"/>
                      </a:cubicBezTo>
                      <a:cubicBezTo>
                        <a:pt x="24" y="104"/>
                        <a:pt x="32" y="112"/>
                        <a:pt x="48" y="112"/>
                      </a:cubicBezTo>
                      <a:cubicBezTo>
                        <a:pt x="64" y="112"/>
                        <a:pt x="72" y="104"/>
                        <a:pt x="72" y="100"/>
                      </a:cubicBezTo>
                      <a:cubicBezTo>
                        <a:pt x="72" y="92"/>
                        <a:pt x="96" y="72"/>
                        <a:pt x="96" y="48"/>
                      </a:cubicBezTo>
                      <a:cubicBezTo>
                        <a:pt x="96" y="21"/>
                        <a:pt x="75" y="0"/>
                        <a:pt x="48" y="0"/>
                      </a:cubicBezTo>
                      <a:close/>
                      <a:moveTo>
                        <a:pt x="57" y="20"/>
                      </a:moveTo>
                      <a:cubicBezTo>
                        <a:pt x="34" y="20"/>
                        <a:pt x="16" y="38"/>
                        <a:pt x="16" y="60"/>
                      </a:cubicBezTo>
                      <a:cubicBezTo>
                        <a:pt x="16" y="62"/>
                        <a:pt x="16" y="63"/>
                        <a:pt x="16" y="64"/>
                      </a:cubicBezTo>
                      <a:cubicBezTo>
                        <a:pt x="14" y="59"/>
                        <a:pt x="12" y="54"/>
                        <a:pt x="12" y="49"/>
                      </a:cubicBezTo>
                      <a:cubicBezTo>
                        <a:pt x="12" y="29"/>
                        <a:pt x="29" y="12"/>
                        <a:pt x="50" y="12"/>
                      </a:cubicBezTo>
                      <a:cubicBezTo>
                        <a:pt x="62" y="12"/>
                        <a:pt x="73" y="18"/>
                        <a:pt x="80" y="27"/>
                      </a:cubicBezTo>
                      <a:cubicBezTo>
                        <a:pt x="73" y="23"/>
                        <a:pt x="65" y="20"/>
                        <a:pt x="57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9" name="组合 8"/>
            <p:cNvGrpSpPr>
              <a:grpSpLocks/>
            </p:cNvGrpSpPr>
            <p:nvPr/>
          </p:nvGrpSpPr>
          <p:grpSpPr bwMode="auto">
            <a:xfrm>
              <a:off x="8092834" y="1874962"/>
              <a:ext cx="1673466" cy="1673466"/>
              <a:chOff x="6453082" y="956733"/>
              <a:chExt cx="1789871" cy="1789871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6453082" y="956733"/>
                <a:ext cx="1789871" cy="1789871"/>
              </a:xfrm>
              <a:prstGeom prst="ellipse">
                <a:avLst/>
              </a:prstGeom>
              <a:solidFill>
                <a:srgbClr val="8218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6977753" y="1461017"/>
                <a:ext cx="740528" cy="692532"/>
              </a:xfrm>
              <a:custGeom>
                <a:avLst/>
                <a:gdLst>
                  <a:gd name="T0" fmla="*/ 2147483646 w 137"/>
                  <a:gd name="T1" fmla="*/ 1405082503 h 128"/>
                  <a:gd name="T2" fmla="*/ 2147483646 w 137"/>
                  <a:gd name="T3" fmla="*/ 1258714783 h 128"/>
                  <a:gd name="T4" fmla="*/ 2147483646 w 137"/>
                  <a:gd name="T5" fmla="*/ 1083082175 h 128"/>
                  <a:gd name="T6" fmla="*/ 2147483646 w 137"/>
                  <a:gd name="T7" fmla="*/ 146362310 h 128"/>
                  <a:gd name="T8" fmla="*/ 2016003698 w 137"/>
                  <a:gd name="T9" fmla="*/ 0 h 128"/>
                  <a:gd name="T10" fmla="*/ 1782261710 w 137"/>
                  <a:gd name="T11" fmla="*/ 146362310 h 128"/>
                  <a:gd name="T12" fmla="*/ 1314783140 w 137"/>
                  <a:gd name="T13" fmla="*/ 1083082175 h 128"/>
                  <a:gd name="T14" fmla="*/ 233741988 w 137"/>
                  <a:gd name="T15" fmla="*/ 1258714783 h 128"/>
                  <a:gd name="T16" fmla="*/ 29215721 w 137"/>
                  <a:gd name="T17" fmla="*/ 1405082503 h 128"/>
                  <a:gd name="T18" fmla="*/ 116868291 w 137"/>
                  <a:gd name="T19" fmla="*/ 1668531415 h 128"/>
                  <a:gd name="T20" fmla="*/ 876520292 w 137"/>
                  <a:gd name="T21" fmla="*/ 2147483646 h 128"/>
                  <a:gd name="T22" fmla="*/ 701220558 w 137"/>
                  <a:gd name="T23" fmla="*/ 2147483646 h 128"/>
                  <a:gd name="T24" fmla="*/ 788867722 w 137"/>
                  <a:gd name="T25" fmla="*/ 2147483646 h 128"/>
                  <a:gd name="T26" fmla="*/ 934957140 w 137"/>
                  <a:gd name="T27" fmla="*/ 2147483646 h 128"/>
                  <a:gd name="T28" fmla="*/ 1051825431 w 137"/>
                  <a:gd name="T29" fmla="*/ 2147483646 h 128"/>
                  <a:gd name="T30" fmla="*/ 2016003698 w 137"/>
                  <a:gd name="T31" fmla="*/ 2147483646 h 128"/>
                  <a:gd name="T32" fmla="*/ 2147483646 w 137"/>
                  <a:gd name="T33" fmla="*/ 2147483646 h 128"/>
                  <a:gd name="T34" fmla="*/ 2147483646 w 137"/>
                  <a:gd name="T35" fmla="*/ 2147483646 h 128"/>
                  <a:gd name="T36" fmla="*/ 2147483646 w 137"/>
                  <a:gd name="T37" fmla="*/ 2147483646 h 128"/>
                  <a:gd name="T38" fmla="*/ 2147483646 w 137"/>
                  <a:gd name="T39" fmla="*/ 2147483646 h 128"/>
                  <a:gd name="T40" fmla="*/ 2147483646 w 137"/>
                  <a:gd name="T41" fmla="*/ 2147483646 h 128"/>
                  <a:gd name="T42" fmla="*/ 2147483646 w 137"/>
                  <a:gd name="T43" fmla="*/ 1668531415 h 128"/>
                  <a:gd name="T44" fmla="*/ 2147483646 w 137"/>
                  <a:gd name="T45" fmla="*/ 1405082503 h 1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7" h="128">
                    <a:moveTo>
                      <a:pt x="136" y="48"/>
                    </a:moveTo>
                    <a:cubicBezTo>
                      <a:pt x="135" y="45"/>
                      <a:pt x="133" y="43"/>
                      <a:pt x="129" y="43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5" y="2"/>
                      <a:pt x="72" y="0"/>
                      <a:pt x="69" y="0"/>
                    </a:cubicBezTo>
                    <a:cubicBezTo>
                      <a:pt x="66" y="0"/>
                      <a:pt x="63" y="2"/>
                      <a:pt x="61" y="5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3"/>
                      <a:pt x="2" y="45"/>
                      <a:pt x="1" y="48"/>
                    </a:cubicBezTo>
                    <a:cubicBezTo>
                      <a:pt x="0" y="51"/>
                      <a:pt x="1" y="55"/>
                      <a:pt x="4" y="57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23" y="121"/>
                      <a:pt x="25" y="125"/>
                      <a:pt x="27" y="126"/>
                    </a:cubicBezTo>
                    <a:cubicBezTo>
                      <a:pt x="29" y="127"/>
                      <a:pt x="30" y="128"/>
                      <a:pt x="32" y="128"/>
                    </a:cubicBezTo>
                    <a:cubicBezTo>
                      <a:pt x="34" y="128"/>
                      <a:pt x="35" y="128"/>
                      <a:pt x="36" y="127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102" y="127"/>
                      <a:pt x="102" y="127"/>
                      <a:pt x="102" y="127"/>
                    </a:cubicBezTo>
                    <a:cubicBezTo>
                      <a:pt x="103" y="128"/>
                      <a:pt x="104" y="128"/>
                      <a:pt x="106" y="128"/>
                    </a:cubicBezTo>
                    <a:cubicBezTo>
                      <a:pt x="107" y="128"/>
                      <a:pt x="109" y="127"/>
                      <a:pt x="111" y="126"/>
                    </a:cubicBezTo>
                    <a:cubicBezTo>
                      <a:pt x="113" y="125"/>
                      <a:pt x="115" y="121"/>
                      <a:pt x="114" y="118"/>
                    </a:cubicBezTo>
                    <a:cubicBezTo>
                      <a:pt x="108" y="82"/>
                      <a:pt x="108" y="82"/>
                      <a:pt x="108" y="82"/>
                    </a:cubicBezTo>
                    <a:cubicBezTo>
                      <a:pt x="134" y="57"/>
                      <a:pt x="134" y="57"/>
                      <a:pt x="134" y="57"/>
                    </a:cubicBezTo>
                    <a:cubicBezTo>
                      <a:pt x="136" y="55"/>
                      <a:pt x="137" y="51"/>
                      <a:pt x="136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2" name="组合 11"/>
            <p:cNvGrpSpPr>
              <a:grpSpLocks/>
            </p:cNvGrpSpPr>
            <p:nvPr/>
          </p:nvGrpSpPr>
          <p:grpSpPr bwMode="auto">
            <a:xfrm>
              <a:off x="2248147" y="1874962"/>
              <a:ext cx="1726953" cy="1726952"/>
              <a:chOff x="901047" y="956733"/>
              <a:chExt cx="1789871" cy="178987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901047" y="956733"/>
                <a:ext cx="1789871" cy="1789871"/>
              </a:xfrm>
              <a:prstGeom prst="ellipse">
                <a:avLst/>
              </a:prstGeom>
              <a:solidFill>
                <a:srgbClr val="8218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" name="Group 17"/>
              <p:cNvGrpSpPr>
                <a:grpSpLocks noChangeAspect="1"/>
              </p:cNvGrpSpPr>
              <p:nvPr/>
            </p:nvGrpSpPr>
            <p:grpSpPr bwMode="auto">
              <a:xfrm>
                <a:off x="1407433" y="1402934"/>
                <a:ext cx="777098" cy="777097"/>
                <a:chOff x="961" y="963"/>
                <a:chExt cx="340" cy="340"/>
              </a:xfrm>
              <a:solidFill>
                <a:schemeClr val="bg1"/>
              </a:solidFill>
            </p:grpSpPr>
            <p:sp>
              <p:nvSpPr>
                <p:cNvPr id="15" name="Freeform 18"/>
                <p:cNvSpPr>
                  <a:spLocks/>
                </p:cNvSpPr>
                <p:nvPr/>
              </p:nvSpPr>
              <p:spPr bwMode="auto">
                <a:xfrm>
                  <a:off x="1037" y="963"/>
                  <a:ext cx="188" cy="76"/>
                </a:xfrm>
                <a:custGeom>
                  <a:avLst/>
                  <a:gdLst>
                    <a:gd name="T0" fmla="*/ 12 w 80"/>
                    <a:gd name="T1" fmla="*/ 12 h 32"/>
                    <a:gd name="T2" fmla="*/ 68 w 80"/>
                    <a:gd name="T3" fmla="*/ 12 h 32"/>
                    <a:gd name="T4" fmla="*/ 68 w 80"/>
                    <a:gd name="T5" fmla="*/ 32 h 32"/>
                    <a:gd name="T6" fmla="*/ 80 w 80"/>
                    <a:gd name="T7" fmla="*/ 32 h 32"/>
                    <a:gd name="T8" fmla="*/ 80 w 80"/>
                    <a:gd name="T9" fmla="*/ 16 h 32"/>
                    <a:gd name="T10" fmla="*/ 64 w 80"/>
                    <a:gd name="T11" fmla="*/ 0 h 32"/>
                    <a:gd name="T12" fmla="*/ 16 w 80"/>
                    <a:gd name="T13" fmla="*/ 0 h 32"/>
                    <a:gd name="T14" fmla="*/ 0 w 80"/>
                    <a:gd name="T15" fmla="*/ 16 h 32"/>
                    <a:gd name="T16" fmla="*/ 0 w 80"/>
                    <a:gd name="T17" fmla="*/ 32 h 32"/>
                    <a:gd name="T18" fmla="*/ 12 w 80"/>
                    <a:gd name="T19" fmla="*/ 32 h 32"/>
                    <a:gd name="T20" fmla="*/ 12 w 80"/>
                    <a:gd name="T21" fmla="*/ 1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32">
                      <a:moveTo>
                        <a:pt x="12" y="12"/>
                      </a:move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32"/>
                        <a:pt x="68" y="32"/>
                        <a:pt x="68" y="32"/>
                      </a:cubicBezTo>
                      <a:cubicBezTo>
                        <a:pt x="80" y="32"/>
                        <a:pt x="80" y="32"/>
                        <a:pt x="80" y="32"/>
                      </a:cubicBezTo>
                      <a:cubicBezTo>
                        <a:pt x="80" y="16"/>
                        <a:pt x="80" y="16"/>
                        <a:pt x="80" y="16"/>
                      </a:cubicBezTo>
                      <a:cubicBezTo>
                        <a:pt x="80" y="7"/>
                        <a:pt x="73" y="0"/>
                        <a:pt x="64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lnTo>
                        <a:pt x="12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" name="Freeform 19"/>
                <p:cNvSpPr>
                  <a:spLocks/>
                </p:cNvSpPr>
                <p:nvPr/>
              </p:nvSpPr>
              <p:spPr bwMode="auto">
                <a:xfrm>
                  <a:off x="961" y="1152"/>
                  <a:ext cx="340" cy="151"/>
                </a:xfrm>
                <a:custGeom>
                  <a:avLst/>
                  <a:gdLst>
                    <a:gd name="T0" fmla="*/ 92 w 144"/>
                    <a:gd name="T1" fmla="*/ 8 h 64"/>
                    <a:gd name="T2" fmla="*/ 88 w 144"/>
                    <a:gd name="T3" fmla="*/ 12 h 64"/>
                    <a:gd name="T4" fmla="*/ 56 w 144"/>
                    <a:gd name="T5" fmla="*/ 12 h 64"/>
                    <a:gd name="T6" fmla="*/ 52 w 144"/>
                    <a:gd name="T7" fmla="*/ 8 h 64"/>
                    <a:gd name="T8" fmla="*/ 52 w 144"/>
                    <a:gd name="T9" fmla="*/ 0 h 64"/>
                    <a:gd name="T10" fmla="*/ 0 w 144"/>
                    <a:gd name="T11" fmla="*/ 0 h 64"/>
                    <a:gd name="T12" fmla="*/ 0 w 144"/>
                    <a:gd name="T13" fmla="*/ 56 h 64"/>
                    <a:gd name="T14" fmla="*/ 8 w 144"/>
                    <a:gd name="T15" fmla="*/ 64 h 64"/>
                    <a:gd name="T16" fmla="*/ 136 w 144"/>
                    <a:gd name="T17" fmla="*/ 64 h 64"/>
                    <a:gd name="T18" fmla="*/ 144 w 144"/>
                    <a:gd name="T19" fmla="*/ 56 h 64"/>
                    <a:gd name="T20" fmla="*/ 144 w 144"/>
                    <a:gd name="T21" fmla="*/ 0 h 64"/>
                    <a:gd name="T22" fmla="*/ 92 w 144"/>
                    <a:gd name="T23" fmla="*/ 0 h 64"/>
                    <a:gd name="T24" fmla="*/ 92 w 144"/>
                    <a:gd name="T25" fmla="*/ 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4" h="64">
                      <a:moveTo>
                        <a:pt x="92" y="8"/>
                      </a:moveTo>
                      <a:cubicBezTo>
                        <a:pt x="88" y="12"/>
                        <a:pt x="88" y="12"/>
                        <a:pt x="88" y="12"/>
                      </a:cubicBezTo>
                      <a:cubicBezTo>
                        <a:pt x="56" y="12"/>
                        <a:pt x="56" y="12"/>
                        <a:pt x="56" y="12"/>
                      </a:cubicBez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0"/>
                        <a:pt x="4" y="64"/>
                        <a:pt x="8" y="64"/>
                      </a:cubicBezTo>
                      <a:cubicBezTo>
                        <a:pt x="136" y="64"/>
                        <a:pt x="136" y="64"/>
                        <a:pt x="136" y="64"/>
                      </a:cubicBezTo>
                      <a:cubicBezTo>
                        <a:pt x="140" y="64"/>
                        <a:pt x="144" y="60"/>
                        <a:pt x="144" y="56"/>
                      </a:cubicBezTo>
                      <a:cubicBezTo>
                        <a:pt x="144" y="0"/>
                        <a:pt x="144" y="0"/>
                        <a:pt x="144" y="0"/>
                      </a:cubicBezTo>
                      <a:cubicBezTo>
                        <a:pt x="92" y="0"/>
                        <a:pt x="92" y="0"/>
                        <a:pt x="92" y="0"/>
                      </a:cubicBezTo>
                      <a:lnTo>
                        <a:pt x="92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" name="Freeform 20"/>
                <p:cNvSpPr>
                  <a:spLocks/>
                </p:cNvSpPr>
                <p:nvPr/>
              </p:nvSpPr>
              <p:spPr bwMode="auto">
                <a:xfrm>
                  <a:off x="961" y="1057"/>
                  <a:ext cx="340" cy="76"/>
                </a:xfrm>
                <a:custGeom>
                  <a:avLst/>
                  <a:gdLst>
                    <a:gd name="T0" fmla="*/ 136 w 144"/>
                    <a:gd name="T1" fmla="*/ 0 h 32"/>
                    <a:gd name="T2" fmla="*/ 72 w 144"/>
                    <a:gd name="T3" fmla="*/ 0 h 32"/>
                    <a:gd name="T4" fmla="*/ 8 w 144"/>
                    <a:gd name="T5" fmla="*/ 0 h 32"/>
                    <a:gd name="T6" fmla="*/ 0 w 144"/>
                    <a:gd name="T7" fmla="*/ 8 h 32"/>
                    <a:gd name="T8" fmla="*/ 0 w 144"/>
                    <a:gd name="T9" fmla="*/ 32 h 32"/>
                    <a:gd name="T10" fmla="*/ 144 w 144"/>
                    <a:gd name="T11" fmla="*/ 32 h 32"/>
                    <a:gd name="T12" fmla="*/ 144 w 144"/>
                    <a:gd name="T13" fmla="*/ 8 h 32"/>
                    <a:gd name="T14" fmla="*/ 136 w 144"/>
                    <a:gd name="T1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4" h="32">
                      <a:moveTo>
                        <a:pt x="136" y="0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144" y="32"/>
                        <a:pt x="144" y="32"/>
                        <a:pt x="144" y="32"/>
                      </a:cubicBezTo>
                      <a:cubicBezTo>
                        <a:pt x="144" y="8"/>
                        <a:pt x="144" y="8"/>
                        <a:pt x="144" y="8"/>
                      </a:cubicBezTo>
                      <a:cubicBezTo>
                        <a:pt x="144" y="4"/>
                        <a:pt x="140" y="0"/>
                        <a:pt x="1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8222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75</Words>
  <Application>Microsoft Office PowerPoint</Application>
  <PresentationFormat>自定义</PresentationFormat>
  <Paragraphs>28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汉仪大宋简</vt:lpstr>
      <vt:lpstr>方正中倩简体</vt:lpstr>
      <vt:lpstr>华文楷体</vt:lpstr>
      <vt:lpstr>Calibri Light</vt:lpstr>
      <vt:lpstr>Calibri</vt:lpstr>
      <vt:lpstr>方正魏碑_GBK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9</cp:revision>
  <dcterms:created xsi:type="dcterms:W3CDTF">2015-06-02T01:54:43Z</dcterms:created>
  <dcterms:modified xsi:type="dcterms:W3CDTF">2015-07-13T05:27:50Z</dcterms:modified>
</cp:coreProperties>
</file>