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id" ContentType="audio/mid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9" r:id="rId2"/>
    <p:sldId id="260" r:id="rId3"/>
    <p:sldId id="262" r:id="rId4"/>
    <p:sldId id="272" r:id="rId5"/>
    <p:sldId id="264" r:id="rId6"/>
    <p:sldId id="274" r:id="rId7"/>
    <p:sldId id="273" r:id="rId8"/>
    <p:sldId id="265" r:id="rId9"/>
    <p:sldId id="261" r:id="rId10"/>
    <p:sldId id="263" r:id="rId11"/>
    <p:sldId id="266" r:id="rId12"/>
    <p:sldId id="271" r:id="rId13"/>
    <p:sldId id="275" r:id="rId14"/>
    <p:sldId id="267" r:id="rId15"/>
    <p:sldId id="276" r:id="rId16"/>
    <p:sldId id="277" r:id="rId17"/>
    <p:sldId id="278" r:id="rId18"/>
    <p:sldId id="279" r:id="rId19"/>
    <p:sldId id="270" r:id="rId20"/>
    <p:sldId id="292" r:id="rId21"/>
    <p:sldId id="280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0"/>
    <p:restoredTop sz="94648"/>
  </p:normalViewPr>
  <p:slideViewPr>
    <p:cSldViewPr snapToGrid="0" snapToObjects="1">
      <p:cViewPr varScale="1">
        <p:scale>
          <a:sx n="79" d="100"/>
          <a:sy n="79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7EEF-47FD-A094-A9CEF53B6CA6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7EEF-47FD-A094-A9CEF53B6CA6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7EEF-47FD-A094-A9CEF53B6C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9"/>
        <c:overlap val="100"/>
        <c:ser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serLines>
        <c:axId val="-1873763056"/>
        <c:axId val="-1873769584"/>
      </c:barChart>
      <c:catAx>
        <c:axId val="-1873763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defRPr>
            </a:pPr>
            <a:endParaRPr lang="zh-CN"/>
          </a:p>
        </c:txPr>
        <c:crossAx val="-1873769584"/>
        <c:crosses val="autoZero"/>
        <c:auto val="1"/>
        <c:lblAlgn val="ctr"/>
        <c:lblOffset val="100"/>
        <c:tickMarkSkip val="1"/>
        <c:noMultiLvlLbl val="0"/>
      </c:catAx>
      <c:valAx>
        <c:axId val="-1873769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defRPr>
            </a:pPr>
            <a:endParaRPr lang="zh-CN"/>
          </a:p>
        </c:txPr>
        <c:crossAx val="-1873763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301507804401298"/>
          <c:y val="0.93391481842768798"/>
          <c:w val="0.34678709288505699"/>
          <c:h val="6.32984431162972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Microsoft YaHei" charset="0"/>
          <a:sym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B7D-4E8A-8B50-33BEA3C98DE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B7D-4E8A-8B50-33BEA3C98DE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B7D-4E8A-8B50-33BEA3C98DE4}"/>
              </c:ext>
            </c:extLst>
          </c:dPt>
          <c:dPt>
            <c:idx val="3"/>
            <c:bubble3D val="0"/>
            <c:spPr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DB7D-4E8A-8B50-33BEA3C98DE4}"/>
              </c:ext>
            </c:extLst>
          </c:dP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4"/>
                      <c:pt idx="0">
                        <c:v>第一季度</c:v>
                      </c:pt>
                      <c:pt idx="1">
                        <c:v>第二季度</c:v>
                      </c:pt>
                      <c:pt idx="2">
                        <c:v>第三季度</c:v>
                      </c:pt>
                      <c:pt idx="3">
                        <c:v>第四季度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DB7D-4E8A-8B50-33BEA3C98D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000100368889099E-2"/>
          <c:y val="0.87157164847584001"/>
          <c:w val="0.89999979926222196"/>
          <c:h val="0.12842835152415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effectLst/>
          </c:spPr>
          <c:dPt>
            <c:idx val="0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939-47ED-A632-12F7AF4FF45A}"/>
              </c:ext>
            </c:extLst>
          </c:dPt>
          <c:dPt>
            <c:idx val="1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939-47ED-A632-12F7AF4FF45A}"/>
              </c:ext>
            </c:extLst>
          </c:dPt>
          <c:dPt>
            <c:idx val="2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939-47ED-A632-12F7AF4FF45A}"/>
              </c:ext>
            </c:extLst>
          </c:dPt>
          <c:dPt>
            <c:idx val="3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939-47ED-A632-12F7AF4FF45A}"/>
              </c:ext>
            </c:extLst>
          </c:dP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4"/>
                      <c:pt idx="0">
                        <c:v>第一季度</c:v>
                      </c:pt>
                      <c:pt idx="1">
                        <c:v>第二季度</c:v>
                      </c:pt>
                      <c:pt idx="2">
                        <c:v>第三季度</c:v>
                      </c:pt>
                      <c:pt idx="3">
                        <c:v>第四季度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0939-47ED-A632-12F7AF4FF4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000100368889099E-2"/>
          <c:y val="0.87157164847584001"/>
          <c:w val="0.89999979926222196"/>
          <c:h val="0.12842835152415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8DF2-44C8-AA0C-8FAAFE410B08}"/>
            </c:ext>
          </c:extLst>
        </c:ser>
        <c:ser>
          <c:idx val="1"/>
          <c:order val="1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8DF2-44C8-AA0C-8FAAFE410B08}"/>
            </c:ext>
          </c:extLst>
        </c:ser>
        <c:ser>
          <c:idx val="2"/>
          <c:order val="2"/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8DF2-44C8-AA0C-8FAAFE410B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873747280"/>
        <c:axId val="-1873748912"/>
      </c:barChart>
      <c:catAx>
        <c:axId val="-1873747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defRPr>
            </a:pPr>
            <a:endParaRPr lang="zh-CN"/>
          </a:p>
        </c:txPr>
        <c:crossAx val="-1873748912"/>
        <c:crosses val="autoZero"/>
        <c:auto val="1"/>
        <c:lblAlgn val="ctr"/>
        <c:lblOffset val="100"/>
        <c:tickMarkSkip val="1"/>
        <c:noMultiLvlLbl val="0"/>
      </c:catAx>
      <c:valAx>
        <c:axId val="-1873748912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defRPr>
            </a:pPr>
            <a:endParaRPr lang="zh-CN"/>
          </a:p>
        </c:txPr>
        <c:crossAx val="-1873747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Microsoft YaHei" charset="0"/>
          <a:sym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</c:spPr>
          <c:invertIfNegative val="0"/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2052-4983-A27A-E5E32AC011D6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2052-4983-A27A-E5E32AC011D6}"/>
            </c:ext>
          </c:extLst>
        </c:ser>
        <c:ser>
          <c:idx val="2"/>
          <c:order val="2"/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</c:spPr>
          <c:invertIfNegative val="0"/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2052-4983-A27A-E5E32AC011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873748368"/>
        <c:axId val="-1873753808"/>
      </c:barChart>
      <c:catAx>
        <c:axId val="-18737483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defRPr>
            </a:pPr>
            <a:endParaRPr lang="zh-CN"/>
          </a:p>
        </c:txPr>
        <c:crossAx val="-1873753808"/>
        <c:crosses val="autoZero"/>
        <c:auto val="1"/>
        <c:lblAlgn val="ctr"/>
        <c:lblOffset val="100"/>
        <c:tickMarkSkip val="1"/>
        <c:noMultiLvlLbl val="0"/>
      </c:catAx>
      <c:valAx>
        <c:axId val="-1873753808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defRPr>
            </a:pPr>
            <a:endParaRPr lang="zh-CN"/>
          </a:p>
        </c:txPr>
        <c:crossAx val="-1873748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Microsoft YaHei" charset="0"/>
          <a:sym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0886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210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9316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2107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1589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3128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6400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440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6986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7915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3107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1322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752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105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4513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00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099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533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38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578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6818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98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641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4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5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6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7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8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latin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latin typeface="微软雅黑" charset="0"/>
            </a:endParaRPr>
          </a:p>
        </p:txBody>
      </p:sp>
      <p:sp>
        <p:nvSpPr>
          <p:cNvPr id="18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19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20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21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22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微软雅黑" charset="0"/>
              </a:defRPr>
            </a:lvl1pPr>
          </a:lstStyle>
          <a:p>
            <a:pPr lvl="0"/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微软雅黑" charset="0"/>
              </a:defRPr>
            </a:lvl1pPr>
          </a:lstStyle>
          <a:p>
            <a:pPr lvl="0"/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微软雅黑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微软雅黑" charset="0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/>
              <a:t>LOGO&amp;PIC</a:t>
            </a:r>
            <a:r>
              <a:rPr kumimoji="1" lang="zh-CN" altLang="en-US" sz="1600" b="1" dirty="0"/>
              <a:t> </a:t>
            </a:r>
            <a:r>
              <a:rPr kumimoji="1" lang="en-US" altLang="zh-CN" sz="1600" b="1" dirty="0"/>
              <a:t>HERE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5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5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Century Gothic</a:t>
            </a:r>
            <a:endParaRPr lang="en-US" altLang="zh-CN" sz="1335" dirty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5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charset="0"/>
                <a:ea typeface="微软雅黑" charset="0"/>
              </a:rPr>
              <a:t>互联网是一个开放共享的平台</a:t>
            </a:r>
          </a:p>
          <a:p>
            <a:pPr defTabSz="608965">
              <a:lnSpc>
                <a:spcPct val="130000"/>
              </a:lnSpc>
            </a:pPr>
            <a:r>
              <a:rPr kumimoji="1" lang="en-US" altLang="zh-CN" sz="1335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5" dirty="0">
                <a:solidFill>
                  <a:prstClr val="white"/>
                </a:solidFill>
                <a:latin typeface="微软雅黑" charset="0"/>
                <a:ea typeface="微软雅黑" charset="0"/>
              </a:rPr>
              <a:t> 部分设计灵感与元素来源于网络</a:t>
            </a: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charset="0"/>
                <a:ea typeface="微软雅黑" charset="0"/>
              </a:rPr>
              <a:t>如有建议请联系 </a:t>
            </a:r>
            <a:r>
              <a:rPr lang="zh-CN" altLang="en-US" sz="1335" dirty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5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点击</a:t>
            </a:r>
            <a:r>
              <a:rPr kumimoji="1" lang="en-US" altLang="zh-CN" sz="1335" dirty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id"/><Relationship Id="rId1" Type="http://schemas.microsoft.com/office/2007/relationships/media" Target="../media/media1.mid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557" y="1233849"/>
            <a:ext cx="4329586" cy="43295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837305" y="1457960"/>
            <a:ext cx="4444365" cy="19082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EDUCATION</a:t>
            </a:r>
          </a:p>
          <a:p>
            <a:pPr algn="ctr"/>
            <a:endParaRPr kumimoji="1"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11726" y="2927704"/>
            <a:ext cx="4041471" cy="23634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教学工作报告</a:t>
            </a: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3853384" y="5696614"/>
            <a:ext cx="3348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PRESENTED BY </a:t>
            </a:r>
            <a:endParaRPr kumimoji="1"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4392605" y="5165648"/>
            <a:ext cx="4005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汇报人： 野望教育</a:t>
            </a:r>
          </a:p>
        </p:txBody>
      </p:sp>
      <p:pic>
        <p:nvPicPr>
          <p:cNvPr id="19" name="ff80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83977" y="4598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TWO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心得体会</a:t>
            </a: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34179"/>
            <a:ext cx="8120132" cy="318862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769918" y="5251708"/>
            <a:ext cx="103044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倍字间距。</a:t>
            </a:r>
          </a:p>
        </p:txBody>
      </p:sp>
      <p:sp>
        <p:nvSpPr>
          <p:cNvPr id="94" name="矩形 93"/>
          <p:cNvSpPr/>
          <p:nvPr/>
        </p:nvSpPr>
        <p:spPr>
          <a:xfrm>
            <a:off x="769919" y="4854589"/>
            <a:ext cx="1826141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29600" y="1434179"/>
            <a:ext cx="3962400" cy="1555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图片 10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29600" y="3066841"/>
            <a:ext cx="3962400" cy="15559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TWO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心得体会</a:t>
            </a:r>
          </a:p>
        </p:txBody>
      </p:sp>
      <p:grpSp>
        <p:nvGrpSpPr>
          <p:cNvPr id="35" name="组 34"/>
          <p:cNvGrpSpPr/>
          <p:nvPr/>
        </p:nvGrpSpPr>
        <p:grpSpPr>
          <a:xfrm>
            <a:off x="862150" y="4043874"/>
            <a:ext cx="2462213" cy="2065574"/>
            <a:chOff x="992293" y="3844582"/>
            <a:chExt cx="2462213" cy="2065574"/>
          </a:xfrm>
        </p:grpSpPr>
        <p:sp>
          <p:nvSpPr>
            <p:cNvPr id="41" name="文本框 40"/>
            <p:cNvSpPr txBox="1"/>
            <p:nvPr/>
          </p:nvSpPr>
          <p:spPr>
            <a:xfrm>
              <a:off x="1140889" y="4377429"/>
              <a:ext cx="2267411" cy="153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992293" y="3844582"/>
              <a:ext cx="2462213" cy="4534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YOUR</a:t>
              </a:r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TITLE</a:t>
              </a:r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HERE</a:t>
              </a: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3481208" y="4043874"/>
            <a:ext cx="2462213" cy="2065574"/>
            <a:chOff x="992293" y="3844582"/>
            <a:chExt cx="2462213" cy="2065574"/>
          </a:xfrm>
        </p:grpSpPr>
        <p:sp>
          <p:nvSpPr>
            <p:cNvPr id="45" name="文本框 44"/>
            <p:cNvSpPr txBox="1"/>
            <p:nvPr/>
          </p:nvSpPr>
          <p:spPr>
            <a:xfrm>
              <a:off x="1140889" y="4377429"/>
              <a:ext cx="2267411" cy="153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992293" y="3844582"/>
              <a:ext cx="2462213" cy="4534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YOUR</a:t>
              </a:r>
              <a:r>
                <a:rPr lang="zh-CN" altLang="en-US" sz="20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sz="20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TITLE</a:t>
              </a:r>
              <a:r>
                <a:rPr lang="zh-CN" altLang="en-US" sz="20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sz="20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HERE</a:t>
              </a: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6100265" y="4043874"/>
            <a:ext cx="2462213" cy="2065574"/>
            <a:chOff x="992293" y="3844582"/>
            <a:chExt cx="2462213" cy="2065574"/>
          </a:xfrm>
        </p:grpSpPr>
        <p:sp>
          <p:nvSpPr>
            <p:cNvPr id="48" name="文本框 47"/>
            <p:cNvSpPr txBox="1"/>
            <p:nvPr/>
          </p:nvSpPr>
          <p:spPr>
            <a:xfrm>
              <a:off x="1140889" y="4377429"/>
              <a:ext cx="2267411" cy="153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992293" y="3844582"/>
              <a:ext cx="2462213" cy="4534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YOUR</a:t>
              </a:r>
              <a:r>
                <a:rPr lang="zh-CN" altLang="en-US" sz="200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sz="200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TITLE</a:t>
              </a:r>
              <a:r>
                <a:rPr lang="zh-CN" altLang="en-US" sz="200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sz="200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HERE</a:t>
              </a:r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8717707" y="4043874"/>
            <a:ext cx="2462213" cy="1825509"/>
            <a:chOff x="992293" y="3844582"/>
            <a:chExt cx="2462213" cy="1825509"/>
          </a:xfrm>
        </p:grpSpPr>
        <p:sp>
          <p:nvSpPr>
            <p:cNvPr id="51" name="文本框 5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992293" y="3844582"/>
              <a:ext cx="2462213" cy="4534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YOUR</a:t>
              </a:r>
              <a:r>
                <a:rPr lang="zh-CN" altLang="en-US" sz="2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sz="2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TITLE</a:t>
              </a:r>
              <a:r>
                <a:rPr lang="zh-CN" altLang="en-US" sz="2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sz="2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HERE</a:t>
              </a: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8998063" y="1697368"/>
            <a:ext cx="2007124" cy="2007124"/>
            <a:chOff x="8998063" y="1697368"/>
            <a:chExt cx="2007124" cy="2007124"/>
          </a:xfrm>
        </p:grpSpPr>
        <p:grpSp>
          <p:nvGrpSpPr>
            <p:cNvPr id="33" name="组 32"/>
            <p:cNvGrpSpPr/>
            <p:nvPr/>
          </p:nvGrpSpPr>
          <p:grpSpPr>
            <a:xfrm>
              <a:off x="8998063" y="1697368"/>
              <a:ext cx="2007124" cy="2007124"/>
              <a:chOff x="8998063" y="1580137"/>
              <a:chExt cx="2007124" cy="200712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998063" y="1580137"/>
                <a:ext cx="2007124" cy="2007124"/>
              </a:xfrm>
              <a:prstGeom prst="ellipse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9076235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3" name="Freeform 363"/>
            <p:cNvSpPr>
              <a:spLocks noEditPoints="1"/>
            </p:cNvSpPr>
            <p:nvPr/>
          </p:nvSpPr>
          <p:spPr bwMode="auto">
            <a:xfrm>
              <a:off x="9671625" y="2351502"/>
              <a:ext cx="660400" cy="657990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6379006" y="1697368"/>
            <a:ext cx="2007124" cy="2007124"/>
            <a:chOff x="6379006" y="1697368"/>
            <a:chExt cx="2007124" cy="2007124"/>
          </a:xfrm>
        </p:grpSpPr>
        <p:grpSp>
          <p:nvGrpSpPr>
            <p:cNvPr id="8" name="组 7"/>
            <p:cNvGrpSpPr/>
            <p:nvPr/>
          </p:nvGrpSpPr>
          <p:grpSpPr>
            <a:xfrm>
              <a:off x="6379006" y="1697368"/>
              <a:ext cx="2007124" cy="2007124"/>
              <a:chOff x="6379006" y="1580137"/>
              <a:chExt cx="2007124" cy="200712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379006" y="1580137"/>
                <a:ext cx="2007124" cy="2007124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6457178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6" name="Freeform 463"/>
            <p:cNvSpPr>
              <a:spLocks noEditPoints="1"/>
            </p:cNvSpPr>
            <p:nvPr/>
          </p:nvSpPr>
          <p:spPr bwMode="auto">
            <a:xfrm>
              <a:off x="6920141" y="2443420"/>
              <a:ext cx="949391" cy="538766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140890" y="1697368"/>
            <a:ext cx="2007124" cy="2007124"/>
            <a:chOff x="1140890" y="1697368"/>
            <a:chExt cx="2007124" cy="2007124"/>
          </a:xfrm>
        </p:grpSpPr>
        <p:grpSp>
          <p:nvGrpSpPr>
            <p:cNvPr id="4" name="组 3"/>
            <p:cNvGrpSpPr/>
            <p:nvPr/>
          </p:nvGrpSpPr>
          <p:grpSpPr>
            <a:xfrm>
              <a:off x="1140890" y="1697368"/>
              <a:ext cx="2007124" cy="2007124"/>
              <a:chOff x="1140890" y="1580137"/>
              <a:chExt cx="2007124" cy="2007124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140890" y="1580137"/>
                <a:ext cx="2007124" cy="20071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219062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7" name="Freeform 345"/>
            <p:cNvSpPr>
              <a:spLocks noEditPoints="1"/>
            </p:cNvSpPr>
            <p:nvPr/>
          </p:nvSpPr>
          <p:spPr bwMode="auto">
            <a:xfrm>
              <a:off x="1895091" y="2265114"/>
              <a:ext cx="567886" cy="803779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759948" y="1697368"/>
            <a:ext cx="2007124" cy="2007124"/>
            <a:chOff x="3759948" y="1697368"/>
            <a:chExt cx="2007124" cy="2007124"/>
          </a:xfrm>
        </p:grpSpPr>
        <p:grpSp>
          <p:nvGrpSpPr>
            <p:cNvPr id="6" name="组 5"/>
            <p:cNvGrpSpPr/>
            <p:nvPr/>
          </p:nvGrpSpPr>
          <p:grpSpPr>
            <a:xfrm>
              <a:off x="3759948" y="1697368"/>
              <a:ext cx="2007124" cy="2007124"/>
              <a:chOff x="3759948" y="1580137"/>
              <a:chExt cx="2007124" cy="200712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759948" y="1580137"/>
                <a:ext cx="2007124" cy="20071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838120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8" name="Freeform 387"/>
            <p:cNvSpPr>
              <a:spLocks noEditPoints="1"/>
            </p:cNvSpPr>
            <p:nvPr/>
          </p:nvSpPr>
          <p:spPr bwMode="auto">
            <a:xfrm>
              <a:off x="4444619" y="2244728"/>
              <a:ext cx="637780" cy="844550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110" y="2137583"/>
            <a:ext cx="5623560" cy="1038313"/>
            <a:chOff x="3957460" y="1328691"/>
            <a:chExt cx="5623560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957460" y="1328691"/>
              <a:ext cx="5623560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PART</a:t>
              </a:r>
              <a:r>
                <a:rPr kumimoji="1" lang="zh-CN" altLang="en-US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kumimoji="1" lang="en-US" altLang="zh-CN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THREE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经验教训</a:t>
            </a: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69620" y="260350"/>
            <a:ext cx="3611245" cy="529590"/>
          </a:xfrm>
        </p:spPr>
        <p:txBody>
          <a:bodyPr/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THREE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经验教训</a:t>
            </a:r>
          </a:p>
        </p:txBody>
      </p:sp>
      <p:graphicFrame>
        <p:nvGraphicFramePr>
          <p:cNvPr id="26" name="图表 25"/>
          <p:cNvGraphicFramePr/>
          <p:nvPr/>
        </p:nvGraphicFramePr>
        <p:xfrm>
          <a:off x="914400" y="37719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7" name="图表 26"/>
          <p:cNvGraphicFramePr/>
          <p:nvPr/>
        </p:nvGraphicFramePr>
        <p:xfrm>
          <a:off x="914400" y="14224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7435805" y="4310849"/>
            <a:ext cx="365447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9" name="矩形 28"/>
          <p:cNvSpPr/>
          <p:nvPr/>
        </p:nvSpPr>
        <p:spPr>
          <a:xfrm>
            <a:off x="7435806" y="3913731"/>
            <a:ext cx="1826141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83811" y="1485900"/>
            <a:ext cx="4288995" cy="742319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YOUR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TITLE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HERE</a:t>
            </a:r>
          </a:p>
        </p:txBody>
      </p:sp>
      <p:sp>
        <p:nvSpPr>
          <p:cNvPr id="32" name="矩形 31"/>
          <p:cNvSpPr/>
          <p:nvPr/>
        </p:nvSpPr>
        <p:spPr>
          <a:xfrm>
            <a:off x="7293139" y="2298430"/>
            <a:ext cx="2052165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59</a:t>
            </a:r>
            <a:r>
              <a:rPr lang="en-US" altLang="zh-CN" sz="24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%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8068303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9900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69620" y="260350"/>
            <a:ext cx="3440430" cy="529590"/>
          </a:xfrm>
        </p:spPr>
        <p:txBody>
          <a:bodyPr/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THREE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经验教训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2446" y="2195146"/>
            <a:ext cx="2747108" cy="274710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0" name="组 9"/>
          <p:cNvGrpSpPr/>
          <p:nvPr/>
        </p:nvGrpSpPr>
        <p:grpSpPr>
          <a:xfrm>
            <a:off x="660401" y="1892300"/>
            <a:ext cx="3279734" cy="1473200"/>
            <a:chOff x="660401" y="1892300"/>
            <a:chExt cx="3279734" cy="1473200"/>
          </a:xfrm>
        </p:grpSpPr>
        <p:sp>
          <p:nvSpPr>
            <p:cNvPr id="8" name="矩形 7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769919" y="1987969"/>
              <a:ext cx="1826141" cy="3812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660400" y="3794788"/>
            <a:ext cx="3279734" cy="1473200"/>
            <a:chOff x="660401" y="1892300"/>
            <a:chExt cx="3279734" cy="1473200"/>
          </a:xfrm>
        </p:grpSpPr>
        <p:sp>
          <p:nvSpPr>
            <p:cNvPr id="12" name="矩形 11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769919" y="1987969"/>
              <a:ext cx="1826141" cy="3812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251865" y="1892300"/>
            <a:ext cx="3279734" cy="1473200"/>
            <a:chOff x="660401" y="1892300"/>
            <a:chExt cx="3279734" cy="1473200"/>
          </a:xfrm>
        </p:grpSpPr>
        <p:sp>
          <p:nvSpPr>
            <p:cNvPr id="16" name="矩形 15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769919" y="1987969"/>
              <a:ext cx="1826141" cy="3812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8251864" y="3794788"/>
            <a:ext cx="3279734" cy="1473200"/>
            <a:chOff x="660401" y="1892300"/>
            <a:chExt cx="3279734" cy="1473200"/>
          </a:xfrm>
        </p:grpSpPr>
        <p:sp>
          <p:nvSpPr>
            <p:cNvPr id="20" name="矩形 19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769919" y="1987969"/>
              <a:ext cx="1826141" cy="3812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24" name="肘形连接符 23"/>
          <p:cNvCxnSpPr>
            <a:stCxn id="8" idx="3"/>
            <a:endCxn id="3" idx="2"/>
          </p:cNvCxnSpPr>
          <p:nvPr/>
        </p:nvCxnSpPr>
        <p:spPr>
          <a:xfrm>
            <a:off x="3940135" y="2628900"/>
            <a:ext cx="782311" cy="939800"/>
          </a:xfrm>
          <a:prstGeom prst="bentConnector3">
            <a:avLst/>
          </a:prstGeom>
          <a:ln w="12700"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12" idx="3"/>
            <a:endCxn id="3" idx="2"/>
          </p:cNvCxnSpPr>
          <p:nvPr/>
        </p:nvCxnSpPr>
        <p:spPr>
          <a:xfrm flipV="1">
            <a:off x="3940134" y="3568700"/>
            <a:ext cx="782312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stCxn id="16" idx="1"/>
            <a:endCxn id="3" idx="6"/>
          </p:cNvCxnSpPr>
          <p:nvPr/>
        </p:nvCxnSpPr>
        <p:spPr>
          <a:xfrm rot="10800000" flipV="1">
            <a:off x="7469555" y="2628900"/>
            <a:ext cx="782311" cy="939800"/>
          </a:xfrm>
          <a:prstGeom prst="bentConnector3">
            <a:avLst/>
          </a:prstGeom>
          <a:ln w="12700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>
            <a:stCxn id="20" idx="1"/>
            <a:endCxn id="3" idx="6"/>
          </p:cNvCxnSpPr>
          <p:nvPr/>
        </p:nvCxnSpPr>
        <p:spPr>
          <a:xfrm rot="10800000">
            <a:off x="7469554" y="3568700"/>
            <a:ext cx="782310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4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69620" y="260350"/>
            <a:ext cx="3505835" cy="529590"/>
          </a:xfrm>
        </p:spPr>
        <p:txBody>
          <a:bodyPr/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THREE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经验教训</a:t>
            </a:r>
          </a:p>
        </p:txBody>
      </p:sp>
      <p:sp>
        <p:nvSpPr>
          <p:cNvPr id="42" name="Freeform 381"/>
          <p:cNvSpPr>
            <a:spLocks noEditPoints="1"/>
          </p:cNvSpPr>
          <p:nvPr/>
        </p:nvSpPr>
        <p:spPr bwMode="auto">
          <a:xfrm>
            <a:off x="5841679" y="1929070"/>
            <a:ext cx="1144587" cy="1103709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5332906" y="3259286"/>
            <a:ext cx="2162132" cy="1209649"/>
            <a:chOff x="1219201" y="3890457"/>
            <a:chExt cx="2162132" cy="1209649"/>
          </a:xfrm>
        </p:grpSpPr>
        <p:sp>
          <p:nvSpPr>
            <p:cNvPr id="43" name="文本框 42"/>
            <p:cNvSpPr txBox="1"/>
            <p:nvPr/>
          </p:nvSpPr>
          <p:spPr>
            <a:xfrm>
              <a:off x="1219201" y="4287576"/>
              <a:ext cx="216213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1341145" y="3890457"/>
              <a:ext cx="1826141" cy="3812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endParaRPr>
            </a:p>
          </p:txBody>
        </p:sp>
      </p:grpSp>
      <p:sp>
        <p:nvSpPr>
          <p:cNvPr id="47" name="Freeform 363"/>
          <p:cNvSpPr>
            <a:spLocks noEditPoints="1"/>
          </p:cNvSpPr>
          <p:nvPr/>
        </p:nvSpPr>
        <p:spPr bwMode="auto">
          <a:xfrm>
            <a:off x="7949513" y="4263225"/>
            <a:ext cx="467789" cy="466082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Freeform 463"/>
          <p:cNvSpPr>
            <a:spLocks noEditPoints="1"/>
          </p:cNvSpPr>
          <p:nvPr/>
        </p:nvSpPr>
        <p:spPr bwMode="auto">
          <a:xfrm>
            <a:off x="9551621" y="1608836"/>
            <a:ext cx="672494" cy="381631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7" name="Freeform 345"/>
          <p:cNvSpPr>
            <a:spLocks noEditPoints="1"/>
          </p:cNvSpPr>
          <p:nvPr/>
        </p:nvSpPr>
        <p:spPr bwMode="auto">
          <a:xfrm>
            <a:off x="4266789" y="1595925"/>
            <a:ext cx="402257" cy="569350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Freeform 387"/>
          <p:cNvSpPr>
            <a:spLocks noEditPoints="1"/>
          </p:cNvSpPr>
          <p:nvPr/>
        </p:nvSpPr>
        <p:spPr bwMode="auto">
          <a:xfrm>
            <a:off x="2470480" y="4291615"/>
            <a:ext cx="451767" cy="598230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圆角右箭头 8"/>
          <p:cNvSpPr/>
          <p:nvPr/>
        </p:nvSpPr>
        <p:spPr>
          <a:xfrm rot="16200000">
            <a:off x="4622683" y="2819240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 22"/>
          <p:cNvGrpSpPr/>
          <p:nvPr/>
        </p:nvGrpSpPr>
        <p:grpSpPr>
          <a:xfrm>
            <a:off x="3404249" y="2155195"/>
            <a:ext cx="2087434" cy="1012045"/>
            <a:chOff x="1366967" y="2437855"/>
            <a:chExt cx="2087434" cy="1012045"/>
          </a:xfrm>
        </p:grpSpPr>
        <p:sp>
          <p:nvSpPr>
            <p:cNvPr id="66" name="文本框 65"/>
            <p:cNvSpPr txBox="1"/>
            <p:nvPr/>
          </p:nvSpPr>
          <p:spPr>
            <a:xfrm>
              <a:off x="1366967" y="2757403"/>
              <a:ext cx="208743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1702798" y="2437855"/>
              <a:ext cx="1415772" cy="3089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点击此处添加标题</a:t>
              </a:r>
              <a:endParaRPr lang="en-US" altLang="zh-CN" sz="1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8" name="组 67"/>
          <p:cNvGrpSpPr/>
          <p:nvPr/>
        </p:nvGrpSpPr>
        <p:grpSpPr>
          <a:xfrm>
            <a:off x="1652646" y="4910355"/>
            <a:ext cx="2087434" cy="1012045"/>
            <a:chOff x="1366967" y="2437855"/>
            <a:chExt cx="2087434" cy="1012045"/>
          </a:xfrm>
        </p:grpSpPr>
        <p:sp>
          <p:nvSpPr>
            <p:cNvPr id="69" name="文本框 68"/>
            <p:cNvSpPr txBox="1"/>
            <p:nvPr/>
          </p:nvSpPr>
          <p:spPr>
            <a:xfrm>
              <a:off x="1366967" y="2757403"/>
              <a:ext cx="208743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1702798" y="2437855"/>
              <a:ext cx="1415772" cy="3089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点击此处添加标题</a:t>
              </a:r>
              <a:endParaRPr lang="en-US" altLang="zh-CN" sz="12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endParaRPr>
            </a:p>
          </p:txBody>
        </p:sp>
      </p:grpSp>
      <p:sp>
        <p:nvSpPr>
          <p:cNvPr id="71" name="圆角右箭头 70"/>
          <p:cNvSpPr/>
          <p:nvPr/>
        </p:nvSpPr>
        <p:spPr>
          <a:xfrm rot="16200000" flipH="1">
            <a:off x="3713604" y="2596966"/>
            <a:ext cx="521898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" name="圆角右箭头 71"/>
          <p:cNvSpPr/>
          <p:nvPr/>
        </p:nvSpPr>
        <p:spPr>
          <a:xfrm rot="5400000" flipH="1">
            <a:off x="8400873" y="1877369"/>
            <a:ext cx="587484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3" name="组 72"/>
          <p:cNvGrpSpPr/>
          <p:nvPr/>
        </p:nvGrpSpPr>
        <p:grpSpPr>
          <a:xfrm>
            <a:off x="8844151" y="2068770"/>
            <a:ext cx="2087434" cy="792498"/>
            <a:chOff x="1366967" y="2437855"/>
            <a:chExt cx="2087434" cy="792498"/>
          </a:xfrm>
        </p:grpSpPr>
        <p:sp>
          <p:nvSpPr>
            <p:cNvPr id="74" name="文本框 73"/>
            <p:cNvSpPr txBox="1"/>
            <p:nvPr/>
          </p:nvSpPr>
          <p:spPr>
            <a:xfrm>
              <a:off x="1366967" y="2757403"/>
              <a:ext cx="2087434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1702798" y="2437855"/>
              <a:ext cx="1415772" cy="3089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点击此处添加标题</a:t>
              </a:r>
              <a:endParaRPr lang="en-US" altLang="zh-CN" sz="12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endParaRPr>
            </a:p>
          </p:txBody>
        </p:sp>
      </p:grpSp>
      <p:sp>
        <p:nvSpPr>
          <p:cNvPr id="76" name="圆角右箭头 75"/>
          <p:cNvSpPr/>
          <p:nvPr/>
        </p:nvSpPr>
        <p:spPr>
          <a:xfrm rot="5400000">
            <a:off x="7600716" y="3439919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7" name="组 76"/>
          <p:cNvGrpSpPr/>
          <p:nvPr/>
        </p:nvGrpSpPr>
        <p:grpSpPr>
          <a:xfrm>
            <a:off x="7139690" y="4836758"/>
            <a:ext cx="2087434" cy="1012045"/>
            <a:chOff x="1366967" y="2437855"/>
            <a:chExt cx="2087434" cy="1012045"/>
          </a:xfrm>
        </p:grpSpPr>
        <p:sp>
          <p:nvSpPr>
            <p:cNvPr id="78" name="文本框 77"/>
            <p:cNvSpPr txBox="1"/>
            <p:nvPr/>
          </p:nvSpPr>
          <p:spPr>
            <a:xfrm>
              <a:off x="1366967" y="2757403"/>
              <a:ext cx="208743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702798" y="2437855"/>
              <a:ext cx="1415772" cy="3089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点击此处添加标题</a:t>
              </a:r>
              <a:endParaRPr lang="en-US" altLang="zh-CN" sz="1200" b="1" dirty="0">
                <a:solidFill>
                  <a:schemeClr val="accent4">
                    <a:lumMod val="25000"/>
                    <a:lumOff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853755" y="2137583"/>
            <a:ext cx="5283200" cy="1038313"/>
            <a:chOff x="3880105" y="1328691"/>
            <a:chExt cx="5283200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80105" y="1328691"/>
              <a:ext cx="5283200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PART</a:t>
              </a:r>
              <a:r>
                <a:rPr kumimoji="1" lang="zh-CN" altLang="en-US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kumimoji="1" lang="en-US" altLang="zh-CN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TFOUR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新年计划</a:t>
            </a: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FOUR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新年计划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5156200"/>
            <a:ext cx="12192000" cy="1701800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34850" y="4997820"/>
            <a:ext cx="336550" cy="3365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1" name="直线连接符 10"/>
          <p:cNvCxnSpPr/>
          <p:nvPr/>
        </p:nvCxnSpPr>
        <p:spPr>
          <a:xfrm flipV="1">
            <a:off x="2003125" y="2661474"/>
            <a:ext cx="0" cy="2336346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 17"/>
          <p:cNvGrpSpPr/>
          <p:nvPr/>
        </p:nvGrpSpPr>
        <p:grpSpPr>
          <a:xfrm>
            <a:off x="811675" y="1529684"/>
            <a:ext cx="2382900" cy="1233944"/>
            <a:chOff x="348425" y="1519789"/>
            <a:chExt cx="2382900" cy="1233944"/>
          </a:xfrm>
        </p:grpSpPr>
        <p:sp>
          <p:nvSpPr>
            <p:cNvPr id="14" name="圆角矩形 13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4" name="组 33"/>
            <p:cNvGrpSpPr/>
            <p:nvPr/>
          </p:nvGrpSpPr>
          <p:grpSpPr>
            <a:xfrm>
              <a:off x="443428" y="1645553"/>
              <a:ext cx="2192894" cy="792498"/>
              <a:chOff x="1314237" y="2437855"/>
              <a:chExt cx="2192894" cy="792498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1314237" y="2757403"/>
                <a:ext cx="2192894" cy="4729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702798" y="2437855"/>
                <a:ext cx="1415772" cy="3089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37" name="椭圆 36"/>
          <p:cNvSpPr/>
          <p:nvPr/>
        </p:nvSpPr>
        <p:spPr>
          <a:xfrm>
            <a:off x="1900971" y="2661474"/>
            <a:ext cx="204308" cy="20430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593397" y="5432183"/>
            <a:ext cx="819455" cy="308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950521" y="4997821"/>
            <a:ext cx="336550" cy="336550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50" name="直线连接符 49"/>
          <p:cNvCxnSpPr>
            <a:stCxn id="49" idx="0"/>
          </p:cNvCxnSpPr>
          <p:nvPr/>
        </p:nvCxnSpPr>
        <p:spPr>
          <a:xfrm flipV="1">
            <a:off x="8118796" y="4143481"/>
            <a:ext cx="0" cy="854340"/>
          </a:xfrm>
          <a:prstGeom prst="line">
            <a:avLst/>
          </a:prstGeom>
          <a:ln w="12700"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 50"/>
          <p:cNvGrpSpPr/>
          <p:nvPr/>
        </p:nvGrpSpPr>
        <p:grpSpPr>
          <a:xfrm>
            <a:off x="6927346" y="3011691"/>
            <a:ext cx="2382900" cy="1233944"/>
            <a:chOff x="348425" y="1519789"/>
            <a:chExt cx="2382900" cy="1233944"/>
          </a:xfrm>
        </p:grpSpPr>
        <p:sp>
          <p:nvSpPr>
            <p:cNvPr id="53" name="圆角矩形 5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4" name="组 53"/>
            <p:cNvGrpSpPr/>
            <p:nvPr/>
          </p:nvGrpSpPr>
          <p:grpSpPr>
            <a:xfrm>
              <a:off x="443428" y="1645553"/>
              <a:ext cx="2192894" cy="792498"/>
              <a:chOff x="1314237" y="2437855"/>
              <a:chExt cx="2192894" cy="792498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314237" y="2757403"/>
                <a:ext cx="2192894" cy="4729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702798" y="2437855"/>
                <a:ext cx="1415772" cy="3089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58" name="椭圆 57"/>
          <p:cNvSpPr/>
          <p:nvPr/>
        </p:nvSpPr>
        <p:spPr>
          <a:xfrm>
            <a:off x="8016642" y="4143481"/>
            <a:ext cx="204308" cy="204308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709068" y="5432183"/>
            <a:ext cx="819455" cy="308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911964" y="4997820"/>
            <a:ext cx="336550" cy="33655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65" name="直线连接符 64"/>
          <p:cNvCxnSpPr/>
          <p:nvPr/>
        </p:nvCxnSpPr>
        <p:spPr>
          <a:xfrm flipV="1">
            <a:off x="6080239" y="2661474"/>
            <a:ext cx="0" cy="2336346"/>
          </a:xfrm>
          <a:prstGeom prst="line">
            <a:avLst/>
          </a:prstGeom>
          <a:ln w="127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 79"/>
          <p:cNvGrpSpPr/>
          <p:nvPr/>
        </p:nvGrpSpPr>
        <p:grpSpPr>
          <a:xfrm>
            <a:off x="4888789" y="1529684"/>
            <a:ext cx="2382900" cy="1233944"/>
            <a:chOff x="348425" y="1519789"/>
            <a:chExt cx="2382900" cy="1233944"/>
          </a:xfrm>
        </p:grpSpPr>
        <p:sp>
          <p:nvSpPr>
            <p:cNvPr id="83" name="圆角矩形 8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84" name="组 83"/>
            <p:cNvGrpSpPr/>
            <p:nvPr/>
          </p:nvGrpSpPr>
          <p:grpSpPr>
            <a:xfrm>
              <a:off x="443428" y="1645553"/>
              <a:ext cx="2192894" cy="792498"/>
              <a:chOff x="1314237" y="2437855"/>
              <a:chExt cx="2192894" cy="792498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1314237" y="2757403"/>
                <a:ext cx="2192894" cy="4729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1702798" y="2437855"/>
                <a:ext cx="1415772" cy="3089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81" name="椭圆 80"/>
          <p:cNvSpPr/>
          <p:nvPr/>
        </p:nvSpPr>
        <p:spPr>
          <a:xfrm>
            <a:off x="5978085" y="2661474"/>
            <a:ext cx="204308" cy="20430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670511" y="5432183"/>
            <a:ext cx="819455" cy="308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3873407" y="4997821"/>
            <a:ext cx="336550" cy="33655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89" name="直线连接符 88"/>
          <p:cNvCxnSpPr/>
          <p:nvPr/>
        </p:nvCxnSpPr>
        <p:spPr>
          <a:xfrm flipV="1">
            <a:off x="4041682" y="4143481"/>
            <a:ext cx="0" cy="85434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 89"/>
          <p:cNvGrpSpPr/>
          <p:nvPr/>
        </p:nvGrpSpPr>
        <p:grpSpPr>
          <a:xfrm>
            <a:off x="2850232" y="3011691"/>
            <a:ext cx="2382900" cy="1233944"/>
            <a:chOff x="348425" y="1519789"/>
            <a:chExt cx="2382900" cy="1233944"/>
          </a:xfrm>
        </p:grpSpPr>
        <p:sp>
          <p:nvSpPr>
            <p:cNvPr id="93" name="圆角矩形 9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94" name="组 93"/>
            <p:cNvGrpSpPr/>
            <p:nvPr/>
          </p:nvGrpSpPr>
          <p:grpSpPr>
            <a:xfrm>
              <a:off x="443428" y="1645553"/>
              <a:ext cx="2192894" cy="792498"/>
              <a:chOff x="1314237" y="2437855"/>
              <a:chExt cx="2192894" cy="792498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1314237" y="2757403"/>
                <a:ext cx="2192894" cy="4729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1702798" y="2437855"/>
                <a:ext cx="1415772" cy="3089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91" name="椭圆 90"/>
          <p:cNvSpPr/>
          <p:nvPr/>
        </p:nvSpPr>
        <p:spPr>
          <a:xfrm>
            <a:off x="3939528" y="4143481"/>
            <a:ext cx="204308" cy="20430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3631954" y="5432183"/>
            <a:ext cx="819455" cy="308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9989077" y="4997820"/>
            <a:ext cx="336550" cy="3365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99" name="直线连接符 98"/>
          <p:cNvCxnSpPr/>
          <p:nvPr/>
        </p:nvCxnSpPr>
        <p:spPr>
          <a:xfrm flipV="1">
            <a:off x="10157352" y="2661474"/>
            <a:ext cx="0" cy="233634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 99"/>
          <p:cNvGrpSpPr/>
          <p:nvPr/>
        </p:nvGrpSpPr>
        <p:grpSpPr>
          <a:xfrm>
            <a:off x="8965902" y="1529684"/>
            <a:ext cx="2382900" cy="1233944"/>
            <a:chOff x="348425" y="1519789"/>
            <a:chExt cx="2382900" cy="1233944"/>
          </a:xfrm>
        </p:grpSpPr>
        <p:sp>
          <p:nvSpPr>
            <p:cNvPr id="103" name="圆角矩形 10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04" name="组 103"/>
            <p:cNvGrpSpPr/>
            <p:nvPr/>
          </p:nvGrpSpPr>
          <p:grpSpPr>
            <a:xfrm>
              <a:off x="443428" y="1645553"/>
              <a:ext cx="2192894" cy="792498"/>
              <a:chOff x="1314237" y="2437855"/>
              <a:chExt cx="2192894" cy="792498"/>
            </a:xfrm>
          </p:grpSpPr>
          <p:sp>
            <p:nvSpPr>
              <p:cNvPr id="105" name="文本框 104"/>
              <p:cNvSpPr txBox="1"/>
              <p:nvPr/>
            </p:nvSpPr>
            <p:spPr>
              <a:xfrm>
                <a:off x="1314237" y="2757403"/>
                <a:ext cx="2192894" cy="4729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1702798" y="2437855"/>
                <a:ext cx="1415772" cy="3089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01" name="椭圆 100"/>
          <p:cNvSpPr/>
          <p:nvPr/>
        </p:nvSpPr>
        <p:spPr>
          <a:xfrm>
            <a:off x="10055198" y="2661474"/>
            <a:ext cx="204308" cy="20430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9747624" y="5432183"/>
            <a:ext cx="819455" cy="308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FOUR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新年计划</a:t>
            </a:r>
          </a:p>
        </p:txBody>
      </p:sp>
      <p:grpSp>
        <p:nvGrpSpPr>
          <p:cNvPr id="4" name="组 3"/>
          <p:cNvGrpSpPr/>
          <p:nvPr/>
        </p:nvGrpSpPr>
        <p:grpSpPr>
          <a:xfrm>
            <a:off x="1366818" y="1701800"/>
            <a:ext cx="4292600" cy="1206500"/>
            <a:chOff x="558800" y="1663700"/>
            <a:chExt cx="4292600" cy="1206500"/>
          </a:xfrm>
        </p:grpSpPr>
        <p:sp>
          <p:nvSpPr>
            <p:cNvPr id="3" name="圆角矩形 2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614279" y="1759118"/>
              <a:ext cx="1133644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01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6614759" y="1701800"/>
            <a:ext cx="4292600" cy="1206500"/>
            <a:chOff x="558800" y="1663700"/>
            <a:chExt cx="4292600" cy="1206500"/>
          </a:xfrm>
        </p:grpSpPr>
        <p:sp>
          <p:nvSpPr>
            <p:cNvPr id="12" name="圆角矩形 1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614279" y="1759118"/>
              <a:ext cx="1133644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1366818" y="3105285"/>
            <a:ext cx="4292600" cy="1206500"/>
            <a:chOff x="558800" y="1663700"/>
            <a:chExt cx="4292600" cy="1206500"/>
          </a:xfrm>
        </p:grpSpPr>
        <p:sp>
          <p:nvSpPr>
            <p:cNvPr id="28" name="圆角矩形 27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614279" y="1759118"/>
              <a:ext cx="1133644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04</a:t>
              </a: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6614759" y="3105285"/>
            <a:ext cx="4292600" cy="1206500"/>
            <a:chOff x="558800" y="1663700"/>
            <a:chExt cx="4292600" cy="1206500"/>
          </a:xfrm>
        </p:grpSpPr>
        <p:sp>
          <p:nvSpPr>
            <p:cNvPr id="32" name="圆角矩形 3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614279" y="1759118"/>
              <a:ext cx="1133644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1366818" y="4508770"/>
            <a:ext cx="4292600" cy="1206500"/>
            <a:chOff x="558800" y="1663700"/>
            <a:chExt cx="4292600" cy="1206500"/>
          </a:xfrm>
        </p:grpSpPr>
        <p:sp>
          <p:nvSpPr>
            <p:cNvPr id="36" name="圆角矩形 35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614279" y="1759118"/>
              <a:ext cx="1133644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05</a:t>
              </a: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6614759" y="4508770"/>
            <a:ext cx="4292600" cy="1206500"/>
            <a:chOff x="558800" y="1663700"/>
            <a:chExt cx="4292600" cy="1206500"/>
          </a:xfrm>
        </p:grpSpPr>
        <p:sp>
          <p:nvSpPr>
            <p:cNvPr id="40" name="圆角矩形 39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614279" y="1759118"/>
              <a:ext cx="1133644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06</a:t>
              </a:r>
            </a:p>
          </p:txBody>
        </p:sp>
      </p:grpSp>
      <p:sp>
        <p:nvSpPr>
          <p:cNvPr id="5" name="右箭头 4"/>
          <p:cNvSpPr/>
          <p:nvPr/>
        </p:nvSpPr>
        <p:spPr>
          <a:xfrm>
            <a:off x="5659418" y="2057400"/>
            <a:ext cx="955341" cy="4191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环形箭头 44"/>
          <p:cNvSpPr/>
          <p:nvPr/>
        </p:nvSpPr>
        <p:spPr>
          <a:xfrm rot="5400000">
            <a:off x="9980834" y="2057400"/>
            <a:ext cx="1827650" cy="1827650"/>
          </a:xfrm>
          <a:prstGeom prst="circular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右箭头 45"/>
          <p:cNvSpPr/>
          <p:nvPr/>
        </p:nvSpPr>
        <p:spPr>
          <a:xfrm rot="10800000">
            <a:off x="5664402" y="3504184"/>
            <a:ext cx="955341" cy="419100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环形箭头 46"/>
          <p:cNvSpPr/>
          <p:nvPr/>
        </p:nvSpPr>
        <p:spPr>
          <a:xfrm rot="16200000" flipH="1">
            <a:off x="465693" y="3493346"/>
            <a:ext cx="1827650" cy="1827650"/>
          </a:xfrm>
          <a:prstGeom prst="circularArrow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右箭头 47"/>
          <p:cNvSpPr/>
          <p:nvPr/>
        </p:nvSpPr>
        <p:spPr>
          <a:xfrm>
            <a:off x="5659418" y="4901962"/>
            <a:ext cx="955341" cy="4191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FOUR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新年计划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6170732" y="3795629"/>
            <a:ext cx="4754582" cy="2197100"/>
            <a:chOff x="6170732" y="3795629"/>
            <a:chExt cx="4754582" cy="2197100"/>
          </a:xfrm>
        </p:grpSpPr>
        <p:grpSp>
          <p:nvGrpSpPr>
            <p:cNvPr id="50" name="组 49"/>
            <p:cNvGrpSpPr/>
            <p:nvPr/>
          </p:nvGrpSpPr>
          <p:grpSpPr>
            <a:xfrm>
              <a:off x="6170732" y="3795629"/>
              <a:ext cx="4754582" cy="2197100"/>
              <a:chOff x="769918" y="1435100"/>
              <a:chExt cx="4754582" cy="219710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倍字间距。</a:t>
                </a: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030656" y="2145812"/>
                <a:ext cx="1826141" cy="3812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75" name="Freeform 363"/>
            <p:cNvSpPr>
              <a:spLocks noEditPoints="1"/>
            </p:cNvSpPr>
            <p:nvPr/>
          </p:nvSpPr>
          <p:spPr bwMode="auto">
            <a:xfrm>
              <a:off x="6489953" y="4007822"/>
              <a:ext cx="444247" cy="442626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316018" y="1478149"/>
            <a:ext cx="4754582" cy="2197100"/>
            <a:chOff x="1316018" y="1478149"/>
            <a:chExt cx="4754582" cy="2197100"/>
          </a:xfrm>
        </p:grpSpPr>
        <p:sp>
          <p:nvSpPr>
            <p:cNvPr id="6" name="矩形 5"/>
            <p:cNvSpPr/>
            <p:nvPr/>
          </p:nvSpPr>
          <p:spPr>
            <a:xfrm>
              <a:off x="1316018" y="1478149"/>
              <a:ext cx="4754582" cy="21971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76755" y="258598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576756" y="2188861"/>
              <a:ext cx="1826141" cy="3812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endParaRPr>
            </a:p>
          </p:txBody>
        </p:sp>
        <p:sp>
          <p:nvSpPr>
            <p:cNvPr id="76" name="Freeform 345"/>
            <p:cNvSpPr>
              <a:spLocks noEditPoints="1"/>
            </p:cNvSpPr>
            <p:nvPr/>
          </p:nvSpPr>
          <p:spPr bwMode="auto">
            <a:xfrm>
              <a:off x="1628559" y="1622763"/>
              <a:ext cx="382013" cy="540697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6170732" y="1478149"/>
            <a:ext cx="4754582" cy="2197100"/>
            <a:chOff x="6170732" y="1478149"/>
            <a:chExt cx="4754582" cy="2197100"/>
          </a:xfrm>
        </p:grpSpPr>
        <p:grpSp>
          <p:nvGrpSpPr>
            <p:cNvPr id="29" name="组 28"/>
            <p:cNvGrpSpPr/>
            <p:nvPr/>
          </p:nvGrpSpPr>
          <p:grpSpPr>
            <a:xfrm>
              <a:off x="6170732" y="1478149"/>
              <a:ext cx="4754582" cy="2197100"/>
              <a:chOff x="769918" y="1435100"/>
              <a:chExt cx="4754582" cy="21971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倍字间距。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030656" y="2145812"/>
                <a:ext cx="1826141" cy="3812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" charset="0"/>
                    <a:sym typeface="微软雅黑" panose="020B0503020204020204" pitchFamily="34" charset="-122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77" name="Freeform 387"/>
            <p:cNvSpPr>
              <a:spLocks noEditPoints="1"/>
            </p:cNvSpPr>
            <p:nvPr/>
          </p:nvSpPr>
          <p:spPr bwMode="auto">
            <a:xfrm>
              <a:off x="6489954" y="1600466"/>
              <a:ext cx="429030" cy="568123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1316018" y="3795629"/>
            <a:ext cx="4754582" cy="2197100"/>
            <a:chOff x="1316018" y="3795629"/>
            <a:chExt cx="4754582" cy="2197100"/>
          </a:xfrm>
        </p:grpSpPr>
        <p:sp>
          <p:nvSpPr>
            <p:cNvPr id="45" name="矩形 44"/>
            <p:cNvSpPr/>
            <p:nvPr/>
          </p:nvSpPr>
          <p:spPr>
            <a:xfrm>
              <a:off x="1316018" y="3795629"/>
              <a:ext cx="4754582" cy="21971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76755" y="490346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1576756" y="4506341"/>
              <a:ext cx="1826141" cy="3812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endParaRPr>
            </a:p>
          </p:txBody>
        </p:sp>
        <p:sp>
          <p:nvSpPr>
            <p:cNvPr id="78" name="Freeform 463"/>
            <p:cNvSpPr>
              <a:spLocks noEditPoints="1"/>
            </p:cNvSpPr>
            <p:nvPr/>
          </p:nvSpPr>
          <p:spPr bwMode="auto">
            <a:xfrm>
              <a:off x="1628559" y="4058327"/>
              <a:ext cx="638649" cy="362424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3511550" y="578485"/>
            <a:ext cx="4953635" cy="1038225"/>
            <a:chOff x="3556737" y="1328691"/>
            <a:chExt cx="4730406" cy="1038313"/>
          </a:xfrm>
        </p:grpSpPr>
        <p:sp>
          <p:nvSpPr>
            <p:cNvPr id="7" name="矩形 6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56737" y="1328691"/>
              <a:ext cx="4676438" cy="10157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CONTENTS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 rot="19416438">
            <a:off x="3263195" y="398397"/>
            <a:ext cx="1024513" cy="1398348"/>
            <a:chOff x="3087349" y="2414413"/>
            <a:chExt cx="1024513" cy="1398348"/>
          </a:xfrm>
        </p:grpSpPr>
        <p:sp>
          <p:nvSpPr>
            <p:cNvPr id="11" name="椭圆 10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 rot="8798391">
            <a:off x="7173354" y="665084"/>
            <a:ext cx="1587497" cy="1146873"/>
            <a:chOff x="7306290" y="4611207"/>
            <a:chExt cx="1587497" cy="1146873"/>
          </a:xfrm>
        </p:grpSpPr>
        <p:sp>
          <p:nvSpPr>
            <p:cNvPr id="16" name="椭圆 1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7878892" y="4611207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171455" y="2632304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工作回顾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171455" y="3440836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心得体会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171455" y="4249368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经验教训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171455" y="5057899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新年计划</a:t>
            </a:r>
          </a:p>
        </p:txBody>
      </p:sp>
      <p:sp>
        <p:nvSpPr>
          <p:cNvPr id="24" name="椭圆 23"/>
          <p:cNvSpPr/>
          <p:nvPr/>
        </p:nvSpPr>
        <p:spPr>
          <a:xfrm>
            <a:off x="4294397" y="2611767"/>
            <a:ext cx="579692" cy="579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285387" y="3443377"/>
            <a:ext cx="579692" cy="5796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285386" y="4270752"/>
            <a:ext cx="579692" cy="57969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285386" y="5062982"/>
            <a:ext cx="579692" cy="579692"/>
          </a:xfrm>
          <a:prstGeom prst="ellipse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TWO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心得体会</a:t>
            </a: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34179"/>
            <a:ext cx="8120132" cy="318862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769918" y="5251708"/>
            <a:ext cx="103044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倍字间距。</a:t>
            </a:r>
          </a:p>
        </p:txBody>
      </p:sp>
      <p:sp>
        <p:nvSpPr>
          <p:cNvPr id="94" name="矩形 93"/>
          <p:cNvSpPr/>
          <p:nvPr/>
        </p:nvSpPr>
        <p:spPr>
          <a:xfrm>
            <a:off x="769919" y="4854589"/>
            <a:ext cx="1826141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320" y="1233805"/>
            <a:ext cx="4329430" cy="51428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101465" y="1457960"/>
            <a:ext cx="4174490" cy="32867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</a:t>
            </a:r>
            <a:r>
              <a:rPr kumimoji="1" lang="zh-CN" altLang="en-US" sz="5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en-US" altLang="zh-CN" sz="5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</a:t>
            </a:r>
          </a:p>
          <a:p>
            <a:pPr algn="ctr"/>
            <a:r>
              <a:rPr kumimoji="1"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FOR</a:t>
            </a:r>
          </a:p>
          <a:p>
            <a:pPr algn="ctr"/>
            <a:r>
              <a:rPr kumimoji="1"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WATCHING</a:t>
            </a:r>
            <a:endParaRPr kumimoji="1"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01566" y="4854929"/>
            <a:ext cx="404147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感谢聆听</a:t>
            </a: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98" name="文本框 97"/>
          <p:cNvSpPr txBox="1"/>
          <p:nvPr/>
        </p:nvSpPr>
        <p:spPr>
          <a:xfrm>
            <a:off x="5274820" y="5978081"/>
            <a:ext cx="4005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汇报人：野望教育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326052" y="2137583"/>
            <a:ext cx="4934741" cy="1038313"/>
            <a:chOff x="3352402" y="1328691"/>
            <a:chExt cx="4934741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52402" y="1328691"/>
              <a:ext cx="4791075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PART</a:t>
              </a:r>
              <a:r>
                <a:rPr kumimoji="1" lang="zh-CN" altLang="en-US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kumimoji="1" lang="en-US" altLang="zh-CN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ONE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427727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工作回顾</a:t>
            </a: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ONE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工作回顾</a:t>
            </a:r>
          </a:p>
        </p:txBody>
      </p:sp>
      <p:graphicFrame>
        <p:nvGraphicFramePr>
          <p:cNvPr id="5" name="图表 4"/>
          <p:cNvGraphicFramePr/>
          <p:nvPr/>
        </p:nvGraphicFramePr>
        <p:xfrm>
          <a:off x="927100" y="1600200"/>
          <a:ext cx="6423186" cy="474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任意形状 11"/>
          <p:cNvSpPr/>
          <p:nvPr/>
        </p:nvSpPr>
        <p:spPr>
          <a:xfrm flipH="1">
            <a:off x="7810132" y="1428750"/>
            <a:ext cx="3648443" cy="4637127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40204" y="3461124"/>
            <a:ext cx="3044407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矩形 13"/>
          <p:cNvSpPr/>
          <p:nvPr/>
        </p:nvSpPr>
        <p:spPr>
          <a:xfrm>
            <a:off x="8140205" y="3064006"/>
            <a:ext cx="1826141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52111" y="636175"/>
            <a:ext cx="4288995" cy="742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YOUR</a:t>
            </a:r>
            <a:r>
              <a:rPr lang="zh-CN" altLang="en-US" sz="36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TITLE</a:t>
            </a:r>
            <a:r>
              <a:rPr lang="zh-CN" altLang="en-US" sz="36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HERE</a:t>
            </a:r>
          </a:p>
        </p:txBody>
      </p:sp>
      <p:sp>
        <p:nvSpPr>
          <p:cNvPr id="19" name="矩形 18"/>
          <p:cNvSpPr/>
          <p:nvPr/>
        </p:nvSpPr>
        <p:spPr>
          <a:xfrm>
            <a:off x="8056849" y="1425672"/>
            <a:ext cx="2052165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59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%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ONE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工作回顾</a:t>
            </a:r>
          </a:p>
        </p:txBody>
      </p:sp>
      <p:pic>
        <p:nvPicPr>
          <p:cNvPr id="126" name="图片 1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1292" y="1603472"/>
            <a:ext cx="4067908" cy="4067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9" name="文本框 158"/>
          <p:cNvSpPr txBox="1"/>
          <p:nvPr/>
        </p:nvSpPr>
        <p:spPr>
          <a:xfrm>
            <a:off x="5525895" y="2056215"/>
            <a:ext cx="58220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倍字间距。标题数字等都可以通过点击和重新输入进行更改。</a:t>
            </a:r>
          </a:p>
        </p:txBody>
      </p:sp>
      <p:sp>
        <p:nvSpPr>
          <p:cNvPr id="160" name="矩形 159"/>
          <p:cNvSpPr/>
          <p:nvPr/>
        </p:nvSpPr>
        <p:spPr>
          <a:xfrm>
            <a:off x="5643128" y="1363718"/>
            <a:ext cx="2917658" cy="525657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YOUR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TITLE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HERE</a:t>
            </a:r>
          </a:p>
        </p:txBody>
      </p:sp>
      <p:graphicFrame>
        <p:nvGraphicFramePr>
          <p:cNvPr id="3" name="图表 2"/>
          <p:cNvGraphicFramePr/>
          <p:nvPr/>
        </p:nvGraphicFramePr>
        <p:xfrm>
          <a:off x="5369991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3" name="图表 162"/>
          <p:cNvGraphicFramePr/>
          <p:nvPr/>
        </p:nvGraphicFramePr>
        <p:xfrm>
          <a:off x="8358964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6" name="矩形 175"/>
          <p:cNvSpPr/>
          <p:nvPr/>
        </p:nvSpPr>
        <p:spPr>
          <a:xfrm>
            <a:off x="6447538" y="3824754"/>
            <a:ext cx="833883" cy="670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59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%</a:t>
            </a:r>
          </a:p>
        </p:txBody>
      </p:sp>
      <p:sp>
        <p:nvSpPr>
          <p:cNvPr id="177" name="矩形 176"/>
          <p:cNvSpPr/>
          <p:nvPr/>
        </p:nvSpPr>
        <p:spPr>
          <a:xfrm>
            <a:off x="9436511" y="3824754"/>
            <a:ext cx="833883" cy="670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59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%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ONE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工作回顾</a:t>
            </a:r>
          </a:p>
        </p:txBody>
      </p:sp>
      <p:grpSp>
        <p:nvGrpSpPr>
          <p:cNvPr id="14" name="组 13"/>
          <p:cNvGrpSpPr/>
          <p:nvPr/>
        </p:nvGrpSpPr>
        <p:grpSpPr>
          <a:xfrm>
            <a:off x="7992525" y="2221733"/>
            <a:ext cx="3498496" cy="1140077"/>
            <a:chOff x="8199418" y="2422525"/>
            <a:chExt cx="3365500" cy="1096737"/>
          </a:xfrm>
        </p:grpSpPr>
        <p:grpSp>
          <p:nvGrpSpPr>
            <p:cNvPr id="11" name="组 10"/>
            <p:cNvGrpSpPr/>
            <p:nvPr/>
          </p:nvGrpSpPr>
          <p:grpSpPr>
            <a:xfrm>
              <a:off x="8199418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9" name="组 8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15" name="组 1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16" name="矩形 15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7" name="矩形 16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7" name="组 6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4" name="矩形 3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" name="矩形 4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2" name="矩形 11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3381868" y="2740059"/>
                <a:ext cx="541573" cy="4441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04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92" name="矩形 91"/>
            <p:cNvSpPr/>
            <p:nvPr/>
          </p:nvSpPr>
          <p:spPr>
            <a:xfrm>
              <a:off x="9365879" y="2768347"/>
              <a:ext cx="1155315" cy="3319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TITLE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HERE</a:t>
              </a: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5465633" y="2221733"/>
            <a:ext cx="3498496" cy="1140077"/>
            <a:chOff x="5768587" y="2422525"/>
            <a:chExt cx="3365500" cy="1096737"/>
          </a:xfrm>
        </p:grpSpPr>
        <p:grpSp>
          <p:nvGrpSpPr>
            <p:cNvPr id="62" name="组 61"/>
            <p:cNvGrpSpPr/>
            <p:nvPr/>
          </p:nvGrpSpPr>
          <p:grpSpPr>
            <a:xfrm>
              <a:off x="5768587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63" name="组 6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65" name="组 6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70" name="矩形 6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1" name="矩形 7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6" name="组 6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68" name="矩形 6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9" name="矩形 6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67" name="矩形 6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3381868" y="2740059"/>
                <a:ext cx="541573" cy="4441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03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93" name="矩形 92"/>
            <p:cNvSpPr/>
            <p:nvPr/>
          </p:nvSpPr>
          <p:spPr>
            <a:xfrm>
              <a:off x="6928195" y="2768347"/>
              <a:ext cx="1155315" cy="3319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TITLE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HERE</a:t>
              </a: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2938743" y="2221730"/>
            <a:ext cx="3498496" cy="1140077"/>
            <a:chOff x="3337757" y="2422522"/>
            <a:chExt cx="3365500" cy="1096737"/>
          </a:xfrm>
        </p:grpSpPr>
        <p:grpSp>
          <p:nvGrpSpPr>
            <p:cNvPr id="72" name="组 71"/>
            <p:cNvGrpSpPr/>
            <p:nvPr/>
          </p:nvGrpSpPr>
          <p:grpSpPr>
            <a:xfrm>
              <a:off x="3337757" y="2422522"/>
              <a:ext cx="3365500" cy="1096737"/>
              <a:chOff x="769918" y="2422525"/>
              <a:chExt cx="3365500" cy="1096737"/>
            </a:xfrm>
          </p:grpSpPr>
          <p:grpSp>
            <p:nvGrpSpPr>
              <p:cNvPr id="73" name="组 7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75" name="组 7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80" name="矩形 7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1" name="矩形 8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76" name="组 7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78" name="矩形 7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9" name="矩形 7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77" name="矩形 7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4" name="矩形 73"/>
              <p:cNvSpPr/>
              <p:nvPr/>
            </p:nvSpPr>
            <p:spPr>
              <a:xfrm>
                <a:off x="3381868" y="2740059"/>
                <a:ext cx="541573" cy="4441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02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95" name="矩形 94"/>
            <p:cNvSpPr/>
            <p:nvPr/>
          </p:nvSpPr>
          <p:spPr>
            <a:xfrm>
              <a:off x="4500487" y="2768347"/>
              <a:ext cx="1155315" cy="3319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TITLE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HERE</a:t>
              </a:r>
            </a:p>
          </p:txBody>
        </p:sp>
      </p:grpSp>
      <p:grpSp>
        <p:nvGrpSpPr>
          <p:cNvPr id="60" name="组 59"/>
          <p:cNvGrpSpPr/>
          <p:nvPr/>
        </p:nvGrpSpPr>
        <p:grpSpPr>
          <a:xfrm>
            <a:off x="980379" y="2230148"/>
            <a:ext cx="2929970" cy="1140077"/>
            <a:chOff x="1453841" y="2406186"/>
            <a:chExt cx="2818586" cy="1096737"/>
          </a:xfrm>
        </p:grpSpPr>
        <p:grpSp>
          <p:nvGrpSpPr>
            <p:cNvPr id="82" name="组 81"/>
            <p:cNvGrpSpPr/>
            <p:nvPr/>
          </p:nvGrpSpPr>
          <p:grpSpPr>
            <a:xfrm>
              <a:off x="1453841" y="2406186"/>
              <a:ext cx="2818586" cy="1096737"/>
              <a:chOff x="1316832" y="2422525"/>
              <a:chExt cx="2818586" cy="1096737"/>
            </a:xfrm>
          </p:grpSpPr>
          <p:grpSp>
            <p:nvGrpSpPr>
              <p:cNvPr id="83" name="组 82"/>
              <p:cNvGrpSpPr/>
              <p:nvPr/>
            </p:nvGrpSpPr>
            <p:grpSpPr>
              <a:xfrm>
                <a:off x="1316832" y="2422525"/>
                <a:ext cx="2818586" cy="1096737"/>
                <a:chOff x="221317" y="2714625"/>
                <a:chExt cx="3782006" cy="1471612"/>
              </a:xfrm>
            </p:grpSpPr>
            <p:grpSp>
              <p:nvGrpSpPr>
                <p:cNvPr id="85" name="组 8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90" name="矩形 8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1" name="矩形 9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86" name="组 85"/>
                <p:cNvGrpSpPr/>
                <p:nvPr/>
              </p:nvGrpSpPr>
              <p:grpSpPr>
                <a:xfrm>
                  <a:off x="221317" y="2714625"/>
                  <a:ext cx="3654524" cy="1471612"/>
                  <a:chOff x="221317" y="2714625"/>
                  <a:chExt cx="3654524" cy="1471612"/>
                </a:xfrm>
              </p:grpSpPr>
              <p:sp>
                <p:nvSpPr>
                  <p:cNvPr id="88" name="矩形 87"/>
                  <p:cNvSpPr/>
                  <p:nvPr/>
                </p:nvSpPr>
                <p:spPr>
                  <a:xfrm>
                    <a:off x="221317" y="2714625"/>
                    <a:ext cx="3134232" cy="1471612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9" name="矩形 8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87" name="矩形 8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4" name="矩形 83"/>
              <p:cNvSpPr/>
              <p:nvPr/>
            </p:nvSpPr>
            <p:spPr>
              <a:xfrm>
                <a:off x="3381869" y="2740059"/>
                <a:ext cx="541573" cy="4441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01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96" name="矩形 95"/>
            <p:cNvSpPr/>
            <p:nvPr/>
          </p:nvSpPr>
          <p:spPr>
            <a:xfrm>
              <a:off x="1960705" y="2768347"/>
              <a:ext cx="1155315" cy="3319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TITLE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HERE</a:t>
              </a: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980379" y="4075296"/>
            <a:ext cx="2258121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倍字间距。</a:t>
            </a:r>
          </a:p>
        </p:txBody>
      </p:sp>
      <p:sp>
        <p:nvSpPr>
          <p:cNvPr id="103" name="矩形 102"/>
          <p:cNvSpPr/>
          <p:nvPr/>
        </p:nvSpPr>
        <p:spPr>
          <a:xfrm>
            <a:off x="980379" y="3678177"/>
            <a:ext cx="1826141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点击此处添加标题</a:t>
            </a:r>
            <a:endParaRPr lang="en-US" altLang="zh-CN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507270" y="4075296"/>
            <a:ext cx="2258121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倍字间距。</a:t>
            </a:r>
          </a:p>
        </p:txBody>
      </p:sp>
      <p:sp>
        <p:nvSpPr>
          <p:cNvPr id="107" name="矩形 106"/>
          <p:cNvSpPr/>
          <p:nvPr/>
        </p:nvSpPr>
        <p:spPr>
          <a:xfrm>
            <a:off x="3507270" y="3678177"/>
            <a:ext cx="1826141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6034161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倍字间距。</a:t>
            </a:r>
          </a:p>
        </p:txBody>
      </p:sp>
      <p:sp>
        <p:nvSpPr>
          <p:cNvPr id="110" name="矩形 109"/>
          <p:cNvSpPr/>
          <p:nvPr/>
        </p:nvSpPr>
        <p:spPr>
          <a:xfrm>
            <a:off x="6034161" y="3678177"/>
            <a:ext cx="1826141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点击此处添加标题</a:t>
            </a:r>
            <a:endParaRPr lang="en-US" altLang="zh-CN" sz="16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561052" y="4075296"/>
            <a:ext cx="2258121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倍字间距。</a:t>
            </a:r>
          </a:p>
        </p:txBody>
      </p:sp>
      <p:sp>
        <p:nvSpPr>
          <p:cNvPr id="113" name="矩形 112"/>
          <p:cNvSpPr/>
          <p:nvPr/>
        </p:nvSpPr>
        <p:spPr>
          <a:xfrm>
            <a:off x="8561052" y="3678177"/>
            <a:ext cx="1826141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点击此处添加标题</a:t>
            </a:r>
            <a:endParaRPr lang="en-US" altLang="zh-CN" sz="1600" b="1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ONE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工作回顾</a:t>
            </a:r>
          </a:p>
        </p:txBody>
      </p:sp>
      <p:sp>
        <p:nvSpPr>
          <p:cNvPr id="24" name="Freeform 5"/>
          <p:cNvSpPr/>
          <p:nvPr/>
        </p:nvSpPr>
        <p:spPr bwMode="auto">
          <a:xfrm>
            <a:off x="1199281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Freeform 5"/>
          <p:cNvSpPr/>
          <p:nvPr/>
        </p:nvSpPr>
        <p:spPr bwMode="auto">
          <a:xfrm>
            <a:off x="1690328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Freeform 5"/>
          <p:cNvSpPr/>
          <p:nvPr/>
        </p:nvSpPr>
        <p:spPr bwMode="auto">
          <a:xfrm>
            <a:off x="2181375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Freeform 5"/>
          <p:cNvSpPr/>
          <p:nvPr/>
        </p:nvSpPr>
        <p:spPr bwMode="auto">
          <a:xfrm>
            <a:off x="267242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Freeform 5"/>
          <p:cNvSpPr/>
          <p:nvPr/>
        </p:nvSpPr>
        <p:spPr bwMode="auto">
          <a:xfrm>
            <a:off x="3163472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Freeform 5"/>
          <p:cNvSpPr/>
          <p:nvPr/>
        </p:nvSpPr>
        <p:spPr bwMode="auto">
          <a:xfrm>
            <a:off x="3654520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Freeform 5"/>
          <p:cNvSpPr/>
          <p:nvPr/>
        </p:nvSpPr>
        <p:spPr bwMode="auto">
          <a:xfrm>
            <a:off x="1199281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Freeform 5"/>
          <p:cNvSpPr/>
          <p:nvPr/>
        </p:nvSpPr>
        <p:spPr bwMode="auto">
          <a:xfrm>
            <a:off x="1690328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Freeform 5"/>
          <p:cNvSpPr/>
          <p:nvPr/>
        </p:nvSpPr>
        <p:spPr bwMode="auto">
          <a:xfrm>
            <a:off x="2181375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Freeform 5"/>
          <p:cNvSpPr/>
          <p:nvPr/>
        </p:nvSpPr>
        <p:spPr bwMode="auto">
          <a:xfrm>
            <a:off x="267242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Freeform 5"/>
          <p:cNvSpPr/>
          <p:nvPr/>
        </p:nvSpPr>
        <p:spPr bwMode="auto">
          <a:xfrm>
            <a:off x="3163472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Freeform 5"/>
          <p:cNvSpPr/>
          <p:nvPr/>
        </p:nvSpPr>
        <p:spPr bwMode="auto">
          <a:xfrm>
            <a:off x="3654520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" name="Freeform 5"/>
          <p:cNvSpPr/>
          <p:nvPr/>
        </p:nvSpPr>
        <p:spPr bwMode="auto">
          <a:xfrm>
            <a:off x="1199281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Freeform 5"/>
          <p:cNvSpPr/>
          <p:nvPr/>
        </p:nvSpPr>
        <p:spPr bwMode="auto">
          <a:xfrm>
            <a:off x="1690328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" name="Freeform 5"/>
          <p:cNvSpPr/>
          <p:nvPr/>
        </p:nvSpPr>
        <p:spPr bwMode="auto">
          <a:xfrm>
            <a:off x="2181375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Freeform 5"/>
          <p:cNvSpPr/>
          <p:nvPr/>
        </p:nvSpPr>
        <p:spPr bwMode="auto">
          <a:xfrm>
            <a:off x="267242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Freeform 5"/>
          <p:cNvSpPr/>
          <p:nvPr/>
        </p:nvSpPr>
        <p:spPr bwMode="auto">
          <a:xfrm>
            <a:off x="3163472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Freeform 5"/>
          <p:cNvSpPr/>
          <p:nvPr/>
        </p:nvSpPr>
        <p:spPr bwMode="auto">
          <a:xfrm>
            <a:off x="3654520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Freeform 5"/>
          <p:cNvSpPr/>
          <p:nvPr/>
        </p:nvSpPr>
        <p:spPr bwMode="auto">
          <a:xfrm>
            <a:off x="1199281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9" name="Freeform 5"/>
          <p:cNvSpPr/>
          <p:nvPr/>
        </p:nvSpPr>
        <p:spPr bwMode="auto">
          <a:xfrm>
            <a:off x="1690328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" name="Freeform 5"/>
          <p:cNvSpPr/>
          <p:nvPr/>
        </p:nvSpPr>
        <p:spPr bwMode="auto">
          <a:xfrm>
            <a:off x="2181375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" name="Freeform 5"/>
          <p:cNvSpPr/>
          <p:nvPr/>
        </p:nvSpPr>
        <p:spPr bwMode="auto">
          <a:xfrm>
            <a:off x="267242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Freeform 5"/>
          <p:cNvSpPr/>
          <p:nvPr/>
        </p:nvSpPr>
        <p:spPr bwMode="auto">
          <a:xfrm>
            <a:off x="3163472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3" name="Freeform 5"/>
          <p:cNvSpPr/>
          <p:nvPr/>
        </p:nvSpPr>
        <p:spPr bwMode="auto">
          <a:xfrm>
            <a:off x="3654520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5" name="Freeform 5"/>
          <p:cNvSpPr/>
          <p:nvPr/>
        </p:nvSpPr>
        <p:spPr bwMode="auto">
          <a:xfrm>
            <a:off x="1199281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6" name="Freeform 5"/>
          <p:cNvSpPr/>
          <p:nvPr/>
        </p:nvSpPr>
        <p:spPr bwMode="auto">
          <a:xfrm>
            <a:off x="1690328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7" name="Freeform 5"/>
          <p:cNvSpPr/>
          <p:nvPr/>
        </p:nvSpPr>
        <p:spPr bwMode="auto">
          <a:xfrm>
            <a:off x="2181375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8" name="Freeform 5"/>
          <p:cNvSpPr/>
          <p:nvPr/>
        </p:nvSpPr>
        <p:spPr bwMode="auto">
          <a:xfrm>
            <a:off x="267242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9" name="Freeform 5"/>
          <p:cNvSpPr/>
          <p:nvPr/>
        </p:nvSpPr>
        <p:spPr bwMode="auto">
          <a:xfrm>
            <a:off x="3163472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0" name="Freeform 5"/>
          <p:cNvSpPr/>
          <p:nvPr/>
        </p:nvSpPr>
        <p:spPr bwMode="auto">
          <a:xfrm>
            <a:off x="3654520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9" name="Freeform 5"/>
          <p:cNvSpPr/>
          <p:nvPr/>
        </p:nvSpPr>
        <p:spPr bwMode="auto">
          <a:xfrm>
            <a:off x="1199281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0" name="Freeform 5"/>
          <p:cNvSpPr/>
          <p:nvPr/>
        </p:nvSpPr>
        <p:spPr bwMode="auto">
          <a:xfrm>
            <a:off x="1690328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" name="Freeform 5"/>
          <p:cNvSpPr/>
          <p:nvPr/>
        </p:nvSpPr>
        <p:spPr bwMode="auto">
          <a:xfrm>
            <a:off x="2181375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" name="Freeform 5"/>
          <p:cNvSpPr/>
          <p:nvPr/>
        </p:nvSpPr>
        <p:spPr bwMode="auto">
          <a:xfrm>
            <a:off x="267242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3" name="Freeform 5"/>
          <p:cNvSpPr/>
          <p:nvPr/>
        </p:nvSpPr>
        <p:spPr bwMode="auto">
          <a:xfrm>
            <a:off x="3163472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4" name="Freeform 5"/>
          <p:cNvSpPr/>
          <p:nvPr/>
        </p:nvSpPr>
        <p:spPr bwMode="auto">
          <a:xfrm>
            <a:off x="3654520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8" name="Freeform 5"/>
          <p:cNvSpPr/>
          <p:nvPr/>
        </p:nvSpPr>
        <p:spPr bwMode="auto">
          <a:xfrm>
            <a:off x="4145567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9" name="Freeform 5"/>
          <p:cNvSpPr/>
          <p:nvPr/>
        </p:nvSpPr>
        <p:spPr bwMode="auto">
          <a:xfrm>
            <a:off x="4145567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0" name="Freeform 5"/>
          <p:cNvSpPr/>
          <p:nvPr/>
        </p:nvSpPr>
        <p:spPr bwMode="auto">
          <a:xfrm>
            <a:off x="4145567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1" name="Freeform 5"/>
          <p:cNvSpPr/>
          <p:nvPr/>
        </p:nvSpPr>
        <p:spPr bwMode="auto">
          <a:xfrm>
            <a:off x="4145567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" name="Freeform 5"/>
          <p:cNvSpPr/>
          <p:nvPr/>
        </p:nvSpPr>
        <p:spPr bwMode="auto">
          <a:xfrm>
            <a:off x="4145567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3" name="Freeform 5"/>
          <p:cNvSpPr/>
          <p:nvPr/>
        </p:nvSpPr>
        <p:spPr bwMode="auto">
          <a:xfrm>
            <a:off x="4145567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5" name="Freeform 5"/>
          <p:cNvSpPr/>
          <p:nvPr/>
        </p:nvSpPr>
        <p:spPr bwMode="auto">
          <a:xfrm>
            <a:off x="463661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6" name="Freeform 5"/>
          <p:cNvSpPr/>
          <p:nvPr/>
        </p:nvSpPr>
        <p:spPr bwMode="auto">
          <a:xfrm>
            <a:off x="463661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7" name="Freeform 5"/>
          <p:cNvSpPr/>
          <p:nvPr/>
        </p:nvSpPr>
        <p:spPr bwMode="auto">
          <a:xfrm>
            <a:off x="463661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8" name="Freeform 5"/>
          <p:cNvSpPr/>
          <p:nvPr/>
        </p:nvSpPr>
        <p:spPr bwMode="auto">
          <a:xfrm>
            <a:off x="463661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9" name="Freeform 5"/>
          <p:cNvSpPr/>
          <p:nvPr/>
        </p:nvSpPr>
        <p:spPr bwMode="auto">
          <a:xfrm>
            <a:off x="463661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0" name="Freeform 5"/>
          <p:cNvSpPr/>
          <p:nvPr/>
        </p:nvSpPr>
        <p:spPr bwMode="auto">
          <a:xfrm>
            <a:off x="463661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6" name="Freeform 5"/>
          <p:cNvSpPr/>
          <p:nvPr/>
        </p:nvSpPr>
        <p:spPr bwMode="auto">
          <a:xfrm>
            <a:off x="1199281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7" name="Freeform 5"/>
          <p:cNvSpPr/>
          <p:nvPr/>
        </p:nvSpPr>
        <p:spPr bwMode="auto">
          <a:xfrm>
            <a:off x="1690328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8" name="Freeform 5"/>
          <p:cNvSpPr/>
          <p:nvPr/>
        </p:nvSpPr>
        <p:spPr bwMode="auto">
          <a:xfrm>
            <a:off x="2181375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9" name="Freeform 5"/>
          <p:cNvSpPr/>
          <p:nvPr/>
        </p:nvSpPr>
        <p:spPr bwMode="auto">
          <a:xfrm>
            <a:off x="267242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0" name="Freeform 5"/>
          <p:cNvSpPr/>
          <p:nvPr/>
        </p:nvSpPr>
        <p:spPr bwMode="auto">
          <a:xfrm>
            <a:off x="3163472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1" name="Freeform 5"/>
          <p:cNvSpPr/>
          <p:nvPr/>
        </p:nvSpPr>
        <p:spPr bwMode="auto">
          <a:xfrm>
            <a:off x="3654520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" name="Freeform 5"/>
          <p:cNvSpPr/>
          <p:nvPr/>
        </p:nvSpPr>
        <p:spPr bwMode="auto">
          <a:xfrm>
            <a:off x="4145567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3" name="Freeform 5"/>
          <p:cNvSpPr/>
          <p:nvPr/>
        </p:nvSpPr>
        <p:spPr bwMode="auto">
          <a:xfrm>
            <a:off x="463661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6" name="组 165"/>
          <p:cNvGrpSpPr/>
          <p:nvPr/>
        </p:nvGrpSpPr>
        <p:grpSpPr>
          <a:xfrm>
            <a:off x="6343468" y="2329049"/>
            <a:ext cx="4280922" cy="812530"/>
            <a:chOff x="6674705" y="3806004"/>
            <a:chExt cx="4280922" cy="812530"/>
          </a:xfrm>
        </p:grpSpPr>
        <p:sp>
          <p:nvSpPr>
            <p:cNvPr id="16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165" name="矩形 16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7" name="组 166"/>
          <p:cNvGrpSpPr/>
          <p:nvPr/>
        </p:nvGrpSpPr>
        <p:grpSpPr>
          <a:xfrm>
            <a:off x="6343468" y="3239830"/>
            <a:ext cx="4280922" cy="812530"/>
            <a:chOff x="6674705" y="3806004"/>
            <a:chExt cx="4280922" cy="812530"/>
          </a:xfrm>
        </p:grpSpPr>
        <p:sp>
          <p:nvSpPr>
            <p:cNvPr id="168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169" name="矩形 168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0" name="组 169"/>
          <p:cNvGrpSpPr/>
          <p:nvPr/>
        </p:nvGrpSpPr>
        <p:grpSpPr>
          <a:xfrm>
            <a:off x="6343468" y="4147550"/>
            <a:ext cx="4280922" cy="812530"/>
            <a:chOff x="6674705" y="3806004"/>
            <a:chExt cx="4280922" cy="812530"/>
          </a:xfrm>
        </p:grpSpPr>
        <p:sp>
          <p:nvSpPr>
            <p:cNvPr id="171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172" name="矩形 171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3" name="组 172"/>
          <p:cNvGrpSpPr/>
          <p:nvPr/>
        </p:nvGrpSpPr>
        <p:grpSpPr>
          <a:xfrm>
            <a:off x="6343468" y="5058331"/>
            <a:ext cx="4280922" cy="812530"/>
            <a:chOff x="6674705" y="3806004"/>
            <a:chExt cx="4280922" cy="812530"/>
          </a:xfrm>
        </p:grpSpPr>
        <p:sp>
          <p:nvSpPr>
            <p:cNvPr id="17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175" name="矩形 17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83" name="组 182"/>
          <p:cNvGrpSpPr/>
          <p:nvPr/>
        </p:nvGrpSpPr>
        <p:grpSpPr>
          <a:xfrm>
            <a:off x="3209875" y="3645130"/>
            <a:ext cx="2623700" cy="2623700"/>
            <a:chOff x="3035087" y="3715773"/>
            <a:chExt cx="2623700" cy="2623700"/>
          </a:xfrm>
        </p:grpSpPr>
        <p:grpSp>
          <p:nvGrpSpPr>
            <p:cNvPr id="182" name="组 181"/>
            <p:cNvGrpSpPr/>
            <p:nvPr/>
          </p:nvGrpSpPr>
          <p:grpSpPr>
            <a:xfrm>
              <a:off x="3035087" y="3715773"/>
              <a:ext cx="2623700" cy="2623700"/>
              <a:chOff x="3035087" y="3715773"/>
              <a:chExt cx="2623700" cy="2623700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3035087" y="3715773"/>
                <a:ext cx="2623700" cy="26237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3149448" y="3830134"/>
                <a:ext cx="2394978" cy="239497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3220823" y="3901509"/>
                <a:ext cx="2252228" cy="225222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79" name="矩形 178"/>
            <p:cNvSpPr/>
            <p:nvPr/>
          </p:nvSpPr>
          <p:spPr>
            <a:xfrm>
              <a:off x="3344900" y="3999003"/>
              <a:ext cx="2004075" cy="189789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0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59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%</a:t>
              </a:r>
            </a:p>
          </p:txBody>
        </p:sp>
      </p:grpSp>
      <p:sp>
        <p:nvSpPr>
          <p:cNvPr id="184" name="文本框 183"/>
          <p:cNvSpPr txBox="1"/>
          <p:nvPr/>
        </p:nvSpPr>
        <p:spPr>
          <a:xfrm>
            <a:off x="6343468" y="839498"/>
            <a:ext cx="4136963" cy="1938992"/>
          </a:xfrm>
          <a:prstGeom prst="rect">
            <a:avLst/>
          </a:prstGeom>
          <a:solidFill>
            <a:schemeClr val="accent2"/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TITLE</a:t>
            </a:r>
            <a:r>
              <a:rPr kumimoji="1"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HERE</a:t>
            </a:r>
            <a:endParaRPr kumimoji="1"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207" y="2137583"/>
            <a:ext cx="4697095" cy="1038313"/>
            <a:chOff x="3957557" y="1328691"/>
            <a:chExt cx="4697095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01702" y="1328691"/>
              <a:ext cx="4552950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PART</a:t>
              </a:r>
              <a:r>
                <a:rPr kumimoji="1" lang="zh-CN" altLang="en-US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kumimoji="1" lang="en-US" altLang="zh-CN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TWO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心得体会</a:t>
            </a: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PART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ONE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工作回顾</a:t>
            </a:r>
          </a:p>
        </p:txBody>
      </p:sp>
      <p:sp>
        <p:nvSpPr>
          <p:cNvPr id="5" name="任意形状 4"/>
          <p:cNvSpPr/>
          <p:nvPr/>
        </p:nvSpPr>
        <p:spPr>
          <a:xfrm flipH="1">
            <a:off x="474783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任意形状 5"/>
          <p:cNvSpPr/>
          <p:nvPr/>
        </p:nvSpPr>
        <p:spPr>
          <a:xfrm>
            <a:off x="3335214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形状 6"/>
          <p:cNvSpPr/>
          <p:nvPr/>
        </p:nvSpPr>
        <p:spPr>
          <a:xfrm flipH="1">
            <a:off x="6195645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任意形状 7"/>
          <p:cNvSpPr/>
          <p:nvPr/>
        </p:nvSpPr>
        <p:spPr>
          <a:xfrm>
            <a:off x="9056076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39188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3439188" y="3562769"/>
            <a:ext cx="1826141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8757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78757" y="3562769"/>
            <a:ext cx="1826141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99619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倍字间距。</a:t>
            </a:r>
          </a:p>
        </p:txBody>
      </p:sp>
      <p:sp>
        <p:nvSpPr>
          <p:cNvPr id="17" name="矩形 16"/>
          <p:cNvSpPr/>
          <p:nvPr/>
        </p:nvSpPr>
        <p:spPr>
          <a:xfrm>
            <a:off x="6299619" y="3562769"/>
            <a:ext cx="1826141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60050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9160050" y="3562769"/>
            <a:ext cx="1826141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微软雅黑" panose="020B0503020204020204" pitchFamily="3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5880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47131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2153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3404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5" name="组 34"/>
          <p:cNvGrpSpPr/>
          <p:nvPr/>
        </p:nvGrpSpPr>
        <p:grpSpPr>
          <a:xfrm>
            <a:off x="474783" y="1425496"/>
            <a:ext cx="2303963" cy="417358"/>
            <a:chOff x="474783" y="1425496"/>
            <a:chExt cx="2303963" cy="417358"/>
          </a:xfrm>
        </p:grpSpPr>
        <p:sp>
          <p:nvSpPr>
            <p:cNvPr id="27" name="矩形 26"/>
            <p:cNvSpPr/>
            <p:nvPr/>
          </p:nvSpPr>
          <p:spPr>
            <a:xfrm>
              <a:off x="545121" y="1425496"/>
              <a:ext cx="2233625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YOUR</a:t>
              </a:r>
              <a:r>
                <a:rPr lang="zh-CN" altLang="en-US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TITLE</a:t>
              </a:r>
              <a:r>
                <a:rPr lang="zh-CN" altLang="en-US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HERE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474783" y="1536840"/>
              <a:ext cx="45719" cy="2344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3335214" y="1425496"/>
            <a:ext cx="2303963" cy="417358"/>
            <a:chOff x="3335214" y="1425496"/>
            <a:chExt cx="2303963" cy="417358"/>
          </a:xfrm>
        </p:grpSpPr>
        <p:sp>
          <p:nvSpPr>
            <p:cNvPr id="28" name="矩形 27"/>
            <p:cNvSpPr/>
            <p:nvPr/>
          </p:nvSpPr>
          <p:spPr>
            <a:xfrm>
              <a:off x="3405552" y="1425496"/>
              <a:ext cx="2233625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YOUR</a:t>
              </a:r>
              <a:r>
                <a:rPr lang="zh-CN" altLang="en-US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TITLE</a:t>
              </a:r>
              <a:r>
                <a:rPr lang="zh-CN" altLang="en-US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HERE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3335214" y="1536840"/>
              <a:ext cx="45719" cy="2344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195645" y="1425496"/>
            <a:ext cx="2303963" cy="417358"/>
            <a:chOff x="6195645" y="1425496"/>
            <a:chExt cx="2303963" cy="417358"/>
          </a:xfrm>
        </p:grpSpPr>
        <p:sp>
          <p:nvSpPr>
            <p:cNvPr id="29" name="矩形 28"/>
            <p:cNvSpPr/>
            <p:nvPr/>
          </p:nvSpPr>
          <p:spPr>
            <a:xfrm>
              <a:off x="6265983" y="1425496"/>
              <a:ext cx="2233625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YOUR</a:t>
              </a:r>
              <a:r>
                <a:rPr lang="zh-CN" altLang="en-US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TITLE</a:t>
              </a:r>
              <a:r>
                <a:rPr lang="zh-CN" altLang="en-US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HERE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195645" y="1536840"/>
              <a:ext cx="45719" cy="2344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9056076" y="1425496"/>
            <a:ext cx="2303963" cy="417358"/>
            <a:chOff x="9056076" y="1425496"/>
            <a:chExt cx="2303963" cy="417358"/>
          </a:xfrm>
        </p:grpSpPr>
        <p:sp>
          <p:nvSpPr>
            <p:cNvPr id="30" name="矩形 29"/>
            <p:cNvSpPr/>
            <p:nvPr/>
          </p:nvSpPr>
          <p:spPr>
            <a:xfrm>
              <a:off x="9126414" y="1425496"/>
              <a:ext cx="2233625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YOUR</a:t>
              </a:r>
              <a:r>
                <a:rPr lang="zh-CN" altLang="en-US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TITLE</a:t>
              </a:r>
              <a:r>
                <a:rPr lang="zh-CN" altLang="en-US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 </a:t>
              </a:r>
              <a:r>
                <a:rPr lang="en-US" altLang="zh-CN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0"/>
                  <a:sym typeface="微软雅黑" panose="020B0503020204020204" pitchFamily="34" charset="-122"/>
                </a:rPr>
                <a:t>HERE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9056076" y="1536840"/>
              <a:ext cx="45719" cy="234462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7065.pptx"/>
</p:tagLst>
</file>

<file path=ppt/theme/theme1.xml><?xml version="1.0" encoding="utf-8"?>
<a:theme xmlns:a="http://schemas.openxmlformats.org/drawingml/2006/main" name="Office 主题">
  <a:themeElements>
    <a:clrScheme name="自定义 33">
      <a:dk1>
        <a:srgbClr val="000000"/>
      </a:dk1>
      <a:lt1>
        <a:srgbClr val="FFFFFF"/>
      </a:lt1>
      <a:dk2>
        <a:srgbClr val="000000"/>
      </a:dk2>
      <a:lt2>
        <a:srgbClr val="FEFEFE"/>
      </a:lt2>
      <a:accent1>
        <a:srgbClr val="F17700"/>
      </a:accent1>
      <a:accent2>
        <a:srgbClr val="DC2144"/>
      </a:accent2>
      <a:accent3>
        <a:srgbClr val="71CAE0"/>
      </a:accent3>
      <a:accent4>
        <a:srgbClr val="112D43"/>
      </a:accent4>
      <a:accent5>
        <a:srgbClr val="050F25"/>
      </a:accent5>
      <a:accent6>
        <a:srgbClr val="162D4E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2017</Words>
  <Application>Microsoft Office PowerPoint</Application>
  <PresentationFormat>宽屏</PresentationFormat>
  <Paragraphs>172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宋体</vt:lpstr>
      <vt:lpstr>微软雅黑</vt:lpstr>
      <vt:lpstr>微软雅黑</vt:lpstr>
      <vt:lpstr>Arial</vt:lpstr>
      <vt:lpstr>Calibri</vt:lpstr>
      <vt:lpstr>Century Gothic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7065.pptx</dc:title>
  <dc:subject/>
  <dc:creator/>
  <cp:keywords/>
  <dc:description/>
  <cp:lastModifiedBy/>
  <cp:revision>1</cp:revision>
  <dcterms:created xsi:type="dcterms:W3CDTF">2017-06-11T01:21:33Z</dcterms:created>
  <dcterms:modified xsi:type="dcterms:W3CDTF">2018-01-14T05:17:11Z</dcterms:modified>
  <cp:category/>
</cp:coreProperties>
</file>